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1" r:id="rId16"/>
    <p:sldId id="273" r:id="rId17"/>
    <p:sldId id="269" r:id="rId18"/>
    <p:sldId id="270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825E875-4C26-4598-85A8-52D182CAA957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399C70A-D56F-479D-BF6F-B9A9E05E99F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216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E875-4C26-4598-85A8-52D182CAA957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70A-D56F-479D-BF6F-B9A9E05E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92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E875-4C26-4598-85A8-52D182CAA957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70A-D56F-479D-BF6F-B9A9E05E99F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374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E875-4C26-4598-85A8-52D182CAA957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70A-D56F-479D-BF6F-B9A9E05E99F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18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E875-4C26-4598-85A8-52D182CAA957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70A-D56F-479D-BF6F-B9A9E05E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66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E875-4C26-4598-85A8-52D182CAA957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70A-D56F-479D-BF6F-B9A9E05E99F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273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E875-4C26-4598-85A8-52D182CAA957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70A-D56F-479D-BF6F-B9A9E05E99F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773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E875-4C26-4598-85A8-52D182CAA957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70A-D56F-479D-BF6F-B9A9E05E99F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329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E875-4C26-4598-85A8-52D182CAA957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70A-D56F-479D-BF6F-B9A9E05E99F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22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E875-4C26-4598-85A8-52D182CAA957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70A-D56F-479D-BF6F-B9A9E05E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78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E875-4C26-4598-85A8-52D182CAA957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70A-D56F-479D-BF6F-B9A9E05E99F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16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E875-4C26-4598-85A8-52D182CAA957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70A-D56F-479D-BF6F-B9A9E05E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12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E875-4C26-4598-85A8-52D182CAA957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70A-D56F-479D-BF6F-B9A9E05E99F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1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E875-4C26-4598-85A8-52D182CAA957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70A-D56F-479D-BF6F-B9A9E05E99F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13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E875-4C26-4598-85A8-52D182CAA957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70A-D56F-479D-BF6F-B9A9E05E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66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E875-4C26-4598-85A8-52D182CAA957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70A-D56F-479D-BF6F-B9A9E05E99F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16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5E875-4C26-4598-85A8-52D182CAA957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9C70A-D56F-479D-BF6F-B9A9E05E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044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25E875-4C26-4598-85A8-52D182CAA957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99C70A-D56F-479D-BF6F-B9A9E05E99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61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DC4C-7F42-5B23-2664-51CC5FBF67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Intrusion Detection using Machine Learning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59ED31-80DB-F6DF-07B5-D23DF42CD5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92398" y="3676880"/>
            <a:ext cx="712649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Gotam Sai Varshith - 22BCE1605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PAVAN KRISHNA R - 24BCE5294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MRINAL SWAIN - 24BCE5357</a:t>
            </a:r>
          </a:p>
        </p:txBody>
      </p:sp>
    </p:spTree>
    <p:extLst>
      <p:ext uri="{BB962C8B-B14F-4D97-AF65-F5344CB8AC3E}">
        <p14:creationId xmlns:p14="http://schemas.microsoft.com/office/powerpoint/2010/main" val="817919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39BB6-DC92-872E-94D9-B4FFDDBD1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Chosen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04DBE-AC35-5E0C-3301-B12F6A9EC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(KNN):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instance-based “lazy learner.“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Classifies a connection based on the majority class of its 'k' closest neighbors in the feature space.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Simple, yet surprisingly effective for pattern recognition.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Discriminant Analysis (LDA):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statistical method that finds a linear combination of features to best separate the classes.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fast and efficient, but assumes a linear relationship in the data.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(SVM):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powerful classifier that finds the optimal "hyperplane" or decision boundary that best separates normal and attack data points.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for its robustness in high-dimensional spaces. We used a linear kernel for efficiency.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74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26DD-EF6C-5EF3-D4FA-BF279B18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Bringing the Model to Life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E665E-0FE0-3CE8-022D-AA6DB0435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Streamlit, a Python framework for building beautiful, interactive web apps for machine learning and data science.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Our Dashboard:</a:t>
            </a:r>
          </a:p>
          <a:p>
            <a:pPr lvl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Uploader: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upload one or more CSV files for analysis.</a:t>
            </a:r>
          </a:p>
          <a:p>
            <a:pPr lvl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UI: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results only appear after a file is uploaded, keeping the interface clean.</a:t>
            </a:r>
          </a:p>
          <a:p>
            <a:pPr lvl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Prediction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app preprocesses the uploaded data and uses the saved best model to make predictions instantly.</a:t>
            </a:r>
          </a:p>
          <a:p>
            <a:pPr lvl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Tabbed Results: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neatly organized into tabs: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Summary: High-level metrics and an "Attack Detected!" warning.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Results: A row-by-row table with predictions, with attacks highlighted.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Data: A preview of the user's original data.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95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E7B4-E204-1065-1C69-7011A845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Bringing the Model to Life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AAED7F-D09B-8A62-9AC2-B7FAFE4A3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778" y="2557463"/>
            <a:ext cx="589844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24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2EC0-C4FE-8F1C-D198-1600D052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951B3E-EA9F-D868-2F1A-50F500A22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778" y="2557463"/>
            <a:ext cx="589844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113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DFBF0-D2AD-93F1-E3C1-0F703951B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83D7-989A-68F0-2CF4-BACF4C99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EA37E8-7B72-836E-8D8E-344DC3CB9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778" y="2557463"/>
            <a:ext cx="589844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0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D743-FF68-403F-7F50-5E93005B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0A4758-E605-1D3B-AA94-FB6B5E505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778" y="2557463"/>
            <a:ext cx="589844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03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8B1E7-3EF6-988A-853B-38E93E0A5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6D299-D27F-2C18-0758-0F292322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4B56CE-2F6A-BD46-4074-72339B276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6778" y="2557463"/>
            <a:ext cx="5898444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97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D8D1-1B8F-6498-24CC-10D1C1DF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Model Performed the Best?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AF5C0-F1AD-2AE1-CF3F-461DBEFED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evaluated all three models on the unseen NSL-KDD test set. The results are as follows:</a:t>
            </a: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4883CC-7F39-A032-90E8-E40B5D4E6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07267"/>
              </p:ext>
            </p:extLst>
          </p:nvPr>
        </p:nvGraphicFramePr>
        <p:xfrm>
          <a:off x="1481394" y="3474721"/>
          <a:ext cx="9415205" cy="2654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3041">
                  <a:extLst>
                    <a:ext uri="{9D8B030D-6E8A-4147-A177-3AD203B41FA5}">
                      <a16:colId xmlns:a16="http://schemas.microsoft.com/office/drawing/2014/main" val="3195270650"/>
                    </a:ext>
                  </a:extLst>
                </a:gridCol>
                <a:gridCol w="1883041">
                  <a:extLst>
                    <a:ext uri="{9D8B030D-6E8A-4147-A177-3AD203B41FA5}">
                      <a16:colId xmlns:a16="http://schemas.microsoft.com/office/drawing/2014/main" val="670047891"/>
                    </a:ext>
                  </a:extLst>
                </a:gridCol>
                <a:gridCol w="1883041">
                  <a:extLst>
                    <a:ext uri="{9D8B030D-6E8A-4147-A177-3AD203B41FA5}">
                      <a16:colId xmlns:a16="http://schemas.microsoft.com/office/drawing/2014/main" val="2445661309"/>
                    </a:ext>
                  </a:extLst>
                </a:gridCol>
                <a:gridCol w="1883041">
                  <a:extLst>
                    <a:ext uri="{9D8B030D-6E8A-4147-A177-3AD203B41FA5}">
                      <a16:colId xmlns:a16="http://schemas.microsoft.com/office/drawing/2014/main" val="267251378"/>
                    </a:ext>
                  </a:extLst>
                </a:gridCol>
                <a:gridCol w="1883041">
                  <a:extLst>
                    <a:ext uri="{9D8B030D-6E8A-4147-A177-3AD203B41FA5}">
                      <a16:colId xmlns:a16="http://schemas.microsoft.com/office/drawing/2014/main" val="3187259426"/>
                    </a:ext>
                  </a:extLst>
                </a:gridCol>
              </a:tblGrid>
              <a:tr h="32554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b="1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b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b="1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b="1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b="1" dirty="0"/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232141"/>
                  </a:ext>
                </a:extLst>
              </a:tr>
              <a:tr h="81385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b="1" dirty="0"/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b="0" dirty="0"/>
                        <a:t>0.7694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b="0" dirty="0"/>
                        <a:t>0.9240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b="0"/>
                        <a:t>0.6482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b="0"/>
                        <a:t>0.7619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952445"/>
                  </a:ext>
                </a:extLst>
              </a:tr>
              <a:tr h="81385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b="1" dirty="0"/>
                        <a:t>LDA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b="0"/>
                        <a:t>0.7617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b="0"/>
                        <a:t>0.9249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b="0"/>
                        <a:t>0.6327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b="0"/>
                        <a:t>0.7514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2001679"/>
                  </a:ext>
                </a:extLst>
              </a:tr>
              <a:tr h="5697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b="1" dirty="0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b="0"/>
                        <a:t>0.7539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b="0" dirty="0"/>
                        <a:t>0.9163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b="0"/>
                        <a:t>0.6248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b="0" dirty="0"/>
                        <a:t>0.7430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566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723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F622-A934-B6FD-1BE3-C7B8FC9E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Achievements and Next Steps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98D1A-F57C-0AA6-AB3F-518E9B33B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demonstrated that classical machine learning provides a powerful and effective foundation for building anomaly-based NIDS.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complete, end-to-end project, from data preprocessing to a fully functional and interactive web application.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Empirically proved that KNN was the most suitable model for this specific task on the NSL-KDD dataset.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Deep Learning Models: Explore advanced models like LSTMs or Autoencoders, which might capture more complex patterns.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on Modern Datasets: Evaluate the models on newer datasets like CIC-IDS2017 to ensure relevance against modern threats.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Real-Time Pipeline: Enhance the application to capture and analyze live network traffic directly, instead of relying on file uploads.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Multi-Class Classification: Upgrade the model to not just detect attacks, but also classify the type of attack (e.g., DoS, Probe).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094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9CB4-5F9C-7F00-AF62-913CC5DBD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 descr="Thank you Images - Free Download on Freepik">
            <a:extLst>
              <a:ext uri="{FF2B5EF4-FFF2-40B4-BE49-F238E27FC236}">
                <a16:creationId xmlns:a16="http://schemas.microsoft.com/office/drawing/2014/main" id="{FE53AD4A-8C81-9E57-3F89-5694768E85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49" y="760080"/>
            <a:ext cx="10592038" cy="533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581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E532-2E38-D52F-4689-8117A435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91733-8154-D656-B5D8-BAD460560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Introduction: The Problem and Our Motivation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Background: What is a Network Intrusion Detection System (NIDS)?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The Challenge: Why Use Machine Learning?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Methodology: Our End-to-End Project Workflow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The Dataset: A Look at NSL-KDD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The Models: KNN, LDA, and SVM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Implementation: The Training Pipeline and Streamlit App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Live Demonstration: A Walkthrough of the Dashboard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Results: Comparative Analysis of Model Performance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Conclusion &amp; Future Work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03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2A3E-4D87-87A0-1B1E-3A22AC51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Modern Cybersecurity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14AF-8C08-DB0E-A7D8-525DAD809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Hyper-Connected World: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modern infrastructure (finance, healthcare, energy) is built on complex, interconnected networks.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Evolving Threat Landscape: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 threats are no longer static. We face sophisticated, automated, and "zero-day" attacks that have never been seen before.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Intelligent Defense: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need security systems that are not just reactive, but proactive, adaptive, and intelligent.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Goal: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build and evaluate an intelligent, anomaly-based Network Intrusion Detection System (NIDS) using classical machine learning algorithms.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05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94FE-B044-0FC9-8039-1EB67925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Digital Security Guard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F97A0-FE28-205E-1C9D-7CCCA6404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Function: A NIDS is a system that continuously monitors network traffic for suspicious activity, policy violations, or outright malicious threats.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Analogy: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Firewall is like a locked door. It blocks known bad traffic.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NIDS is like a security guard who watches for suspicious behavior—someone picking the lock, looking in windows, or acting abnormally.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acts as a critical second line of defense, catching threats that may have bypassed the firewall.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3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E150-DEE9-F184-EECA-6145A66E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Main Approaches to Detection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A1AA-D139-D1C1-1467-19E53CBF7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Signature-Based Detection:</a:t>
            </a:r>
          </a:p>
          <a:p>
            <a:pPr lvl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Matches network traffic against a database of known attack patterns (signatures).</a:t>
            </a:r>
          </a:p>
          <a:p>
            <a:pPr lvl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fast and accurate for known threats. Low false positive rate.</a:t>
            </a:r>
          </a:p>
          <a:p>
            <a:pPr lvl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blind to new, "zero-day" attacks. Requires constant updates to its signature database.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Anomaly-Based Detection:</a:t>
            </a:r>
          </a:p>
          <a:p>
            <a:pPr lvl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it learns a baseline of what "normal" network behavior looks like. Then, it flags any significant deviation from that baseline as a potential attack.</a:t>
            </a:r>
          </a:p>
          <a:p>
            <a:pPr lvl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detect novel and zero-day attacks. More adaptive to new threats.</a:t>
            </a:r>
          </a:p>
          <a:p>
            <a:pPr lvl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have a higher false positive rate if the "normal" model isn't perfect.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Focus: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building a powerful Anomaly-Based NIDS using Machine Learning.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30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7360-47EC-9D06-3FAD-72D099D3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of Data-Driven Security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D0C97-FCC4-AB25-2FFC-60CA639FB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with Manual Systems: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networks are massive and generate terabytes of data. Manual analysis is impossible.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Traditional, rule-based systems can't keep up with the speed and creativity of new attacks.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Machine Learning Helps: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ML algorithms can analyze massive volumes of network data efficiently.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Recognition: They can autonomously learn the complex patterns of both normal and malicious behavior without being explicitly programmed.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Adaptability: ML models can identify new and evolving threats, making them ideal for anomaly detection.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Manual Effort: Reduces the need for security experts to constantly write and update thousands of detection rules.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40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E242-FC35-3596-AC7B-070DF47F1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Structured, End-to-End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DFDF8-9C15-30A3-4406-73BCDED0E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1: Data Acquisition &amp; Preprocessing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Procured the benchmark NSL-KDD dataset.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rigorous data cleaning, encoding of categorical features, and normalization of numerical features.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2: Model Training &amp; Evaluation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three different ML models: KNN, LDA, and SVM.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each model on an unseen test set using standard metrics (Accuracy, Precision, etc.).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3: Asset Serialization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best-performing model based on evaluation results.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 the trained model, data scaler, and feature list as .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pkl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4: Application Development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an interactive web dashboard using Streamlit.</a:t>
            </a:r>
          </a:p>
          <a:p>
            <a:pPr lvl="1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the saved ML assets into the app for real-time predictions.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76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560D-C86C-F94A-A9B3-9564A4D1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Benchmark for NIDS Research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4B22D-921A-0E7E-69FE-821E0997D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improved and refined version of the classic KDD Cup 1999 dataset.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Improvement: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redundant records, providing a more realistic and unbiased environment for model evaluation.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Structure: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record represents a network connection.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connection is described by 41 features (e.g., duration,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protocol_type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src_bytes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 as either 'Normal' or one of four main attack categories: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 (Denial of Service)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Probe (Probing)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R2L (Remote to Local)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U2R (User to Root)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our project, we simplified this to a binary classification problem: 'Normal' vs. 'Attack'.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8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26DF-3C05-6996-2E49-1618E50F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FC04AAF-EC2D-8D3D-EEF3-90E73A6E6A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267" y="2557463"/>
            <a:ext cx="3647465" cy="331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61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</TotalTime>
  <Words>1303</Words>
  <Application>Microsoft Office PowerPoint</Application>
  <PresentationFormat>Widescreen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Garamond</vt:lpstr>
      <vt:lpstr>Times New Roman</vt:lpstr>
      <vt:lpstr>Organic</vt:lpstr>
      <vt:lpstr>Network Intrusion Detection using Machine Learning</vt:lpstr>
      <vt:lpstr>Presentation Agenda</vt:lpstr>
      <vt:lpstr>The Modern Cybersecurity Challenge</vt:lpstr>
      <vt:lpstr>The Digital Security Guard</vt:lpstr>
      <vt:lpstr>Two Main Approaches to Detection</vt:lpstr>
      <vt:lpstr>The Power of Data-Driven Security</vt:lpstr>
      <vt:lpstr>A Structured, End-to-End Approach</vt:lpstr>
      <vt:lpstr>The Benchmark for NIDS Research</vt:lpstr>
      <vt:lpstr>System Architecture</vt:lpstr>
      <vt:lpstr>Our Chosen Algorithms</vt:lpstr>
      <vt:lpstr>Bringing the Model to Life</vt:lpstr>
      <vt:lpstr>Bringing the Model to Life</vt:lpstr>
      <vt:lpstr>Sample Outputs</vt:lpstr>
      <vt:lpstr>Sample Outputs</vt:lpstr>
      <vt:lpstr>Sample Outputs</vt:lpstr>
      <vt:lpstr>Sample Outputs</vt:lpstr>
      <vt:lpstr>Which Model Performed the Best?</vt:lpstr>
      <vt:lpstr>Summary of Achievements and 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varhith</dc:creator>
  <cp:lastModifiedBy>sai varhith</cp:lastModifiedBy>
  <cp:revision>1</cp:revision>
  <dcterms:created xsi:type="dcterms:W3CDTF">2025-10-01T17:17:57Z</dcterms:created>
  <dcterms:modified xsi:type="dcterms:W3CDTF">2025-10-01T17:56:08Z</dcterms:modified>
</cp:coreProperties>
</file>