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4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794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5579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7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30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2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03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5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3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6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17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5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8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0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36D1-CBD7-4AAE-9E71-074CF21B0CE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EF5E-20B8-4908-9421-5E879983F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74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6C3C-A400-B5B1-983F-B7B8E4FFD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996259"/>
            <a:ext cx="8791575" cy="120788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 using Machine Learning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CE4E2-C557-96E7-2992-14DE8A32E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204141"/>
            <a:ext cx="8791575" cy="42918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Analysis of ML and DL Models on the NSL-KDD Dataset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84EE1FF-48F7-6F17-314E-B8A2F6288CCB}"/>
              </a:ext>
            </a:extLst>
          </p:cNvPr>
          <p:cNvSpPr txBox="1">
            <a:spLocks/>
          </p:cNvSpPr>
          <p:nvPr/>
        </p:nvSpPr>
        <p:spPr>
          <a:xfrm>
            <a:off x="1876424" y="3237270"/>
            <a:ext cx="8791575" cy="210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Gotam Sai Varshith – 22BCE1605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 KRISHNA R -- 24BCE5294</a:t>
            </a:r>
          </a:p>
          <a:p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MRINAL SWAIN -- 24BCE5357</a:t>
            </a:r>
          </a:p>
        </p:txBody>
      </p:sp>
    </p:spTree>
    <p:extLst>
      <p:ext uri="{BB962C8B-B14F-4D97-AF65-F5344CB8AC3E}">
        <p14:creationId xmlns:p14="http://schemas.microsoft.com/office/powerpoint/2010/main" val="252553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E6097-E31C-24F7-E232-74395E36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Dive: The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8766-1530-51FD-0A67-DF40B923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(MLP):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basic neural network with multiple layers. It learns to find complex, non-linear patterns in the data to make classifications.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works: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It's a powerful general-purpose classifier that can learn to distinguish between different types of network traffic.</a:t>
            </a:r>
          </a:p>
        </p:txBody>
      </p:sp>
    </p:spTree>
    <p:extLst>
      <p:ext uri="{BB962C8B-B14F-4D97-AF65-F5344CB8AC3E}">
        <p14:creationId xmlns:p14="http://schemas.microsoft.com/office/powerpoint/2010/main" val="13040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C6054-9F11-9B7B-A63F-FE27EE42A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2602-F15F-5800-285B-B195A3D7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Dive: The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62C8-965A-3D33-0C21-4580FB9F2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(LSTM):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special type of neural network that can remember past information.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works: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is a sequence of events. LSTMs are perfect for this because they can remember what happened 10 or 100 packets ago, which is crucial for detecting complex attacks that unfold over time.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8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CB22F-D8A0-052C-3563-F91335CC4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4CCE-DF93-45C5-7369-873F38FA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Dive: The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DFC1-6894-FE49-FB6C-7DAAB29A7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Autoencoder: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unsupervised deep learning model that learns to compress data and then reconstruct it.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for IDS: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train it only on normal network traffic. When a new, normal connection comes in, the autoencoder can reconstruct it perfectly. But when an attack (an anomaly) comes in, the autoencoder struggles to reconstruct it, resulting in a high reconstruction error. This error is the signal that an intrusion has been detected.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0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BEBD-1D68-9C89-BB85-0C9B13EB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Novelty of This Project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24F7-47FB-824C-1953-7ABA2AC43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makes it unique?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isn't just a simple application of ML models. It's loosely based on a research paper that combines two unique ideas: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uses statistical techniques to extract the most important and relevant features from the raw data. This is a crucial step that improves model performance and efficiency.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Autoencoder-Driven Detection: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uses the autoencoder not just for anomaly detection, but as a core component of the system to identify optimized features. The reconstruction error from the autoencoder becomes a powerful feature for the final classification step.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simple terms: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are not just throwing data at a model. We are intelligently preparing the data and using a special deep learning model (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find the best possible features, which makes the final classification more accurate.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59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F607-8EFC-C99A-88CE-CEF491ED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F3B5-9148-2B3C-DAF5-E428D34BB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Findings: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shows that deep learning models like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achieve very high accuracy in detecting both known and unknown network intrusions on the NSL-KDD dataset.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traditional ML models like KNN and SVM perform well, deep learning models often have an edge, especially when dealing with complex, time-series data and the need to detect novel attacks without explicit rules.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on a newer dataset to handle modern traffic patterns.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a real-time detection pipeline to make the system more practical.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optimize the deep learning models for even higher accuracy.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powerful demonstration of how the latest advances in deep learning can be applied to solve critical security challenges in the real world.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615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BBE-B70B-2040-3DA8-11E40C41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4244-71D1-0E7D-3F8B-26D95EC4B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NSL-KDD Dataset: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Tavallaee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Bagheri, E., Lu, W., &amp; Ghorbani, A. A. (2009). A detailed analysis of the KDD CUP 99 dataset. In Proceedings of the 2009 IEEE Symposium on Computational Intelligence for Security and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Autoencoders for NIDS: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Ieracitano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C., Adeel, A., Morabito, F. C., &amp; Hussain, A. (2020). A novel statistical analysis and autoencoder driven intelligent intrusion detection approach. Neurocomputing, 387, 51-62.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LSTMs for Intrusion Detection: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Vinayakumar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Soman, K. P., &amp; Poornachandran, P. (2017). A survey on intrusion detection systems and the role of deep learning. Journal of Cyber Security, 6(1), 1-15.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 in IDS: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Al-Jarrah, O., Al-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Duyyami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Al-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Duweish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K., Al-Mutairi, A., &amp; Al-Zahrani, A. (2019). An analysis of machine learning algorithms for network intrusion detection system using NSL-KDD dataset. International Journal of Computer Science and Network Security, 19(5), 143-150.</a:t>
            </a:r>
          </a:p>
        </p:txBody>
      </p:sp>
    </p:spTree>
    <p:extLst>
      <p:ext uri="{BB962C8B-B14F-4D97-AF65-F5344CB8AC3E}">
        <p14:creationId xmlns:p14="http://schemas.microsoft.com/office/powerpoint/2010/main" val="429126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6AF6-E1E8-AB76-0FBC-1BBDEF3A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Network Intrusion Detection?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3565-0ACC-0873-6EE9-B8B5F16D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Main Point: </a:t>
            </a:r>
            <a:r>
              <a:rPr lang="en-US" dirty="0">
                <a:solidFill>
                  <a:schemeClr val="bg1"/>
                </a:solidFill>
              </a:rPr>
              <a:t>It's a security guard for a computer network.</a:t>
            </a:r>
          </a:p>
          <a:p>
            <a:r>
              <a:rPr lang="en-US" b="1" dirty="0">
                <a:solidFill>
                  <a:schemeClr val="bg1"/>
                </a:solidFill>
              </a:rPr>
              <a:t>Explanation: </a:t>
            </a:r>
            <a:r>
              <a:rPr lang="en-US" dirty="0">
                <a:solidFill>
                  <a:schemeClr val="bg1"/>
                </a:solidFill>
              </a:rPr>
              <a:t>An Intrusion Detection System (IDS) is a tool that monitors network traffic to find suspicious activity or threats.</a:t>
            </a:r>
          </a:p>
          <a:p>
            <a:r>
              <a:rPr lang="en-US" b="1" dirty="0">
                <a:solidFill>
                  <a:schemeClr val="bg1"/>
                </a:solidFill>
              </a:rPr>
              <a:t>Analogy: </a:t>
            </a:r>
            <a:r>
              <a:rPr lang="en-US" dirty="0">
                <a:solidFill>
                  <a:schemeClr val="bg1"/>
                </a:solidFill>
              </a:rPr>
              <a:t>Think of an IDS as a security system that alerts you when someone tries to break into your house. A firewall is like a locked door, but an IDS watches for someone trying to pick the lock or sneak in.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64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A19F7-4816-3344-32D5-E5C492C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Two Types of IDS(</a:t>
            </a:r>
            <a:r>
              <a:rPr lang="en-US" sz="3200" b="1" dirty="0">
                <a:solidFill>
                  <a:schemeClr val="bg1"/>
                </a:solidFill>
              </a:rPr>
              <a:t>Intrusion Detection System )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F6B2-2302-170F-F40C-26C08BA1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Signature-Based: </a:t>
            </a:r>
            <a:r>
              <a:rPr lang="en-US" dirty="0">
                <a:solidFill>
                  <a:schemeClr val="bg1"/>
                </a:solidFill>
              </a:rPr>
              <a:t>Detects threats by looking for known patterns, like a virus signature. It's fast but can't find new, unknown threats.</a:t>
            </a:r>
          </a:p>
          <a:p>
            <a:r>
              <a:rPr lang="en-US" b="1" dirty="0">
                <a:solidFill>
                  <a:schemeClr val="bg1"/>
                </a:solidFill>
              </a:rPr>
              <a:t>Anomaly-Based: </a:t>
            </a:r>
            <a:r>
              <a:rPr lang="en-US" dirty="0">
                <a:solidFill>
                  <a:schemeClr val="bg1"/>
                </a:solidFill>
              </a:rPr>
              <a:t>Learns what "normal" network behavior looks like. Anything that deviates from this normal baseline is flagged as an anomaly or a potential attack. This is where machine learning and deep learning come in.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7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8BBB-909C-F72A-5F71-7E69DE7A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Challenge: Why Use Machine Learning?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D49F-2D69-5E49-2379-7E148CA85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networks are huge and dynamic. New threats, called "zero-day attacks," emerge every day. Traditional, rule-based systems can't keep up.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Machine Learning (ML) to build an anomaly-based IDS.</a:t>
            </a:r>
          </a:p>
          <a:p>
            <a:pPr algn="just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ML Helps: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analyze massive amounts of data efficiently.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learn from past data to identify new and evolving threats.</a:t>
            </a:r>
          </a:p>
          <a:p>
            <a:pPr lvl="1"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reduces the need for constant manual updates of security rules.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41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56E0-D398-D796-F08E-1857D21C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Dataset: NSL-KDD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D259-13BF-7DB6-B9BA-C6B3A8A2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it is: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NSL-KDD is a standard dataset used to test intrusion detection systems. It's a clean version of an older dataset called KDD Cup 1999.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What's inside: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 records of both normal network connections and various types of attacks.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5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8811-D741-5DD4-D7EE-E5070CD6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Attack Categories: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8966-3EE8-0D15-15DB-B6F7ECC3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(Denial of Service):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Flooding a server with traffic to make it unavailable.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Probe: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a network to find vulnerabilities.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R2L (Remote to Local):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attacker gains local access to a machine from a remote location.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U2R (User to Root):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attacker with user-level access tries to gain root (administrator) privileges.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3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3C7F-95A7-C77D-035B-4E73F20A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Project's Approach: ML vs. DL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5FC4-EB5E-B051-03BA-6B1F0527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Goal: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compare how well different ML and DL algorithms can detect intrusions.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We take the raw NSL-KDD data and prepare it for the models by cleaning, encoding, and normalizing the features.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We train a suite of different models on the prepared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 We test the trained models on new, unseen data to see how accurately they can classify connections as normal or as a specific attack type.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8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9FD9-C3D5-CE83-ABE2-9A3D2983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for Network Intrusion Detection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BFCCB1-FA27-2E31-67A0-557F87808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854151"/>
              </p:ext>
            </p:extLst>
          </p:nvPr>
        </p:nvGraphicFramePr>
        <p:xfrm>
          <a:off x="1141413" y="2249488"/>
          <a:ext cx="9906000" cy="300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64122779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792567089"/>
                    </a:ext>
                  </a:extLst>
                </a:gridCol>
              </a:tblGrid>
              <a:tr h="56665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Algorithms Used in Project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829906"/>
                  </a:ext>
                </a:extLst>
              </a:tr>
              <a:tr h="13972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Traditional Machine Learning (ML)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K-Nearest Neighbours (KNN)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Linear/Quadratic Discriminant Analysis (LDA/QDA)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/>
                        <a:t>Linear/Quadratic Support Vector Machine (LSVM/QSVM)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568593"/>
                  </a:ext>
                </a:extLst>
              </a:tr>
              <a:tr h="9780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Deep Learning (DL)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Multi-Layer Perceptron (MLP)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Autoencoder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Long Short-Term Memory (LSTM)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7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8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FDFA-B37A-93E8-055D-9A62CFDD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FD0DD-CB3F-D78D-1C29-3955B77FA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18546"/>
            <a:ext cx="2689708" cy="4973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4C241-4035-86B8-2F47-8A59BE7E0ED2}"/>
              </a:ext>
            </a:extLst>
          </p:cNvPr>
          <p:cNvSpPr txBox="1"/>
          <p:nvPr/>
        </p:nvSpPr>
        <p:spPr>
          <a:xfrm>
            <a:off x="4304564" y="1718546"/>
            <a:ext cx="5774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starts with the NSL-KDD dataset, a benchmark for network intrusion detection.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raw data is cleaned and prepared. This involves encoding text-based features into numbers and normalizing the data's scale.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prepared data is used to train different models, including both traditional Machine Learning algorithms and advanced Deep Learning models.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models are tested on new, unseen data to measure their performance using metrics like accuracy and precision.</a:t>
            </a:r>
          </a:p>
          <a:p>
            <a:pPr marL="342900" indent="-342900" algn="just"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final result is a system that can reliably classify new network traffic as either Normal or an Attack.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31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</TotalTime>
  <Words>1379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Tw Cen MT</vt:lpstr>
      <vt:lpstr>Circuit</vt:lpstr>
      <vt:lpstr>Network Intrusion Detection using Machine Learning</vt:lpstr>
      <vt:lpstr>What is Network Intrusion Detection?</vt:lpstr>
      <vt:lpstr>Two Types of IDS(Intrusion Detection System )</vt:lpstr>
      <vt:lpstr>The Challenge: Why Use Machine Learning?</vt:lpstr>
      <vt:lpstr>The Dataset: NSL-KDD</vt:lpstr>
      <vt:lpstr>Key Attack Categories:</vt:lpstr>
      <vt:lpstr>The Project's Approach: ML vs. DL</vt:lpstr>
      <vt:lpstr>Algorithms Used for Network Intrusion Detection</vt:lpstr>
      <vt:lpstr>architecture diagram</vt:lpstr>
      <vt:lpstr>Deep Dive: The Algorithms</vt:lpstr>
      <vt:lpstr>Deep Dive: The Algorithms</vt:lpstr>
      <vt:lpstr>Deep Dive: The Algorithms</vt:lpstr>
      <vt:lpstr>The Novelty of This Project</vt:lpstr>
      <vt:lpstr>Results &amp;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varhith</dc:creator>
  <cp:lastModifiedBy>sai varhith</cp:lastModifiedBy>
  <cp:revision>1</cp:revision>
  <dcterms:created xsi:type="dcterms:W3CDTF">2025-08-28T14:56:28Z</dcterms:created>
  <dcterms:modified xsi:type="dcterms:W3CDTF">2025-08-28T15:34:01Z</dcterms:modified>
</cp:coreProperties>
</file>