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6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7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8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9B71-50F6-403E-9C87-1C846F04D3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6E2396-D83F-4D70-96F9-1A1E68712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5C1C-96AF-4124-B9C9-4168D7FC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Stock and AI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Leveraging Deep Learning and NLP for Sentiment-Based Stock Prediction</a:t>
            </a:r>
            <a:br>
              <a:rPr lang="en-US" dirty="0"/>
            </a:br>
            <a:r>
              <a:rPr lang="en-US" b="1" dirty="0"/>
              <a:t>Project Members:</a:t>
            </a:r>
            <a:endParaRPr lang="en-US" dirty="0"/>
          </a:p>
          <a:p>
            <a:r>
              <a:rPr lang="en-US" dirty="0"/>
              <a:t>Sai Varun </a:t>
            </a:r>
            <a:r>
              <a:rPr lang="en-US" dirty="0" err="1"/>
              <a:t>Kadavoina</a:t>
            </a:r>
            <a:r>
              <a:rPr lang="en-US" dirty="0"/>
              <a:t> (Y00870678)</a:t>
            </a:r>
          </a:p>
          <a:p>
            <a:r>
              <a:rPr lang="en-US" dirty="0" err="1"/>
              <a:t>Nidish</a:t>
            </a:r>
            <a:r>
              <a:rPr lang="en-US" dirty="0"/>
              <a:t> Manne (Y00870325)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B58-885A-4F1C-8F9F-004322BD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AD66-4446-442A-AE1E-EEE15E64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dirty="0"/>
              <a:t>Automated retrieval and sentiment analysis of SEC 10-K filings.</a:t>
            </a:r>
          </a:p>
          <a:p>
            <a:r>
              <a:rPr lang="en-US" dirty="0"/>
              <a:t>Used </a:t>
            </a:r>
            <a:r>
              <a:rPr lang="en-US" dirty="0" err="1"/>
              <a:t>FinBERT</a:t>
            </a:r>
            <a:r>
              <a:rPr lang="en-US" dirty="0"/>
              <a:t> to extract actionable sentiment scores.</a:t>
            </a:r>
          </a:p>
          <a:p>
            <a:r>
              <a:rPr lang="en-US" dirty="0"/>
              <a:t>Foundation laid for integrating sentiment with price prediction models.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Include multi-year trend analysis.</a:t>
            </a:r>
          </a:p>
          <a:p>
            <a:pPr lvl="1"/>
            <a:r>
              <a:rPr lang="en-US" dirty="0"/>
              <a:t>Integrate additional indicators like earnings reports.</a:t>
            </a:r>
          </a:p>
          <a:p>
            <a:pPr lvl="1"/>
            <a:r>
              <a:rPr lang="en-US" dirty="0"/>
              <a:t>Visual dashboards for sentiment-driven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843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B15C-47E7-4969-88A5-B66CD999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 of team members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AF13B-8CD1-40CE-A3D5-E0F23204B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78"/>
            <a:ext cx="80682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Sai Varun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Kadavoina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(Y00870678)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Implemented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sentiment analysis pipeline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Built the data preprocessing workflow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Regex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Integrated sentiment scores with historical stock data for analysis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Contributed to report writing and result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Nidish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Manne (Y00870325)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Developed and automated the SEC 10-K data retrieval using EDGAR API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Processed and cleaned 10-K filings for sentiment extraction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Worked on merging stock market data with sentiment insights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Prepared visualizations and supported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551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51E-C620-4B7A-9215-9714B915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72D6-DFFC-4A26-BE5C-10464058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Analyze financial news and 10-K filings to aid stock price prediction.</a:t>
            </a:r>
          </a:p>
          <a:p>
            <a:r>
              <a:rPr lang="en-US" dirty="0"/>
              <a:t>Extract sentiment using </a:t>
            </a:r>
            <a:r>
              <a:rPr lang="en-US" dirty="0" err="1"/>
              <a:t>FinBERT</a:t>
            </a:r>
            <a:r>
              <a:rPr lang="en-US" dirty="0"/>
              <a:t> for predictive analysis.</a:t>
            </a:r>
          </a:p>
          <a:p>
            <a:r>
              <a:rPr lang="en-US" dirty="0"/>
              <a:t>Combine traditional financial indicators with NLP-based sentiment for enhanced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5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C927-E5C6-4C96-8FAD-E25E9EC0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E065-11EE-416D-8287-51C7649E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SEC 10-K Reports</a:t>
            </a:r>
            <a:r>
              <a:rPr lang="en-US" dirty="0"/>
              <a:t>: Annual filings that provide comprehensive financial performance data.</a:t>
            </a:r>
          </a:p>
          <a:p>
            <a:r>
              <a:rPr lang="en-US" dirty="0"/>
              <a:t>Traditionally analyzed manually – time-consuming and subjective.</a:t>
            </a:r>
          </a:p>
          <a:p>
            <a:r>
              <a:rPr lang="en-US" b="1" dirty="0" err="1"/>
              <a:t>FinBERT</a:t>
            </a:r>
            <a:r>
              <a:rPr lang="en-US" dirty="0"/>
              <a:t>: Pretrained NLP model tailored for financial text sentiment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CA19-1CB5-4EF3-B7CC-71B2B320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027C-2656-4561-AE6D-F475F2C7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sentiment analysis is inefficient and subjective.</a:t>
            </a:r>
          </a:p>
          <a:p>
            <a:r>
              <a:rPr lang="en-US" dirty="0"/>
              <a:t>Financial text is domain-specific and complex.</a:t>
            </a:r>
          </a:p>
          <a:p>
            <a:r>
              <a:rPr lang="en-US" dirty="0"/>
              <a:t>Objective: Automate extraction and interpretation of sentiment from 10-K reports and integrate it with stock price data for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1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165D-CE9B-4E2C-8FA6-4A51CDF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7682-171E-408C-8CA3-43764340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Retrieve 10-K filings using SEC EDGAR API via CIK numbers.</a:t>
            </a:r>
          </a:p>
          <a:p>
            <a:pPr lvl="1"/>
            <a:r>
              <a:rPr lang="en-US" dirty="0"/>
              <a:t>Download reports in HTML format.</a:t>
            </a:r>
          </a:p>
          <a:p>
            <a:pPr lvl="1"/>
            <a:r>
              <a:rPr lang="en-US" dirty="0"/>
              <a:t>Collect historical stock prices.</a:t>
            </a:r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Clean HTML using </a:t>
            </a:r>
            <a:r>
              <a:rPr lang="en-US" dirty="0" err="1"/>
              <a:t>BeautifulSoup</a:t>
            </a:r>
            <a:r>
              <a:rPr lang="en-US" dirty="0"/>
              <a:t> and Regex.</a:t>
            </a:r>
          </a:p>
          <a:p>
            <a:pPr lvl="1"/>
            <a:r>
              <a:rPr lang="en-US" dirty="0"/>
              <a:t>Normalize and tokenize text.</a:t>
            </a:r>
          </a:p>
          <a:p>
            <a:pPr lvl="1"/>
            <a:r>
              <a:rPr lang="en-US" dirty="0"/>
              <a:t>Remove boilerplate, styles, scripts,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9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941-A0F7-42DA-A57A-EBED4561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(contd.)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EB4-D367-4A7E-BF65-6A0661ED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Sentiment Analysis with </a:t>
            </a:r>
            <a:r>
              <a:rPr lang="en-US" b="1" dirty="0" err="1"/>
              <a:t>FinBERT</a:t>
            </a:r>
            <a:endParaRPr lang="en-US" dirty="0"/>
          </a:p>
          <a:p>
            <a:pPr lvl="1"/>
            <a:r>
              <a:rPr lang="en-US" dirty="0"/>
              <a:t>Tokenize and chunk text input.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FinBERT</a:t>
            </a:r>
            <a:r>
              <a:rPr lang="en-US" dirty="0"/>
              <a:t> to predict Negative, Neutral, Positive sentiments.</a:t>
            </a:r>
          </a:p>
          <a:p>
            <a:pPr lvl="1"/>
            <a:r>
              <a:rPr lang="en-US" dirty="0"/>
              <a:t>Aggregate section-wise sentiment scores.</a:t>
            </a:r>
          </a:p>
          <a:p>
            <a:r>
              <a:rPr lang="en-US" b="1" dirty="0"/>
              <a:t>Stock Price Prediction</a:t>
            </a:r>
            <a:endParaRPr lang="en-US" dirty="0"/>
          </a:p>
          <a:p>
            <a:pPr lvl="1"/>
            <a:r>
              <a:rPr lang="en-US" dirty="0"/>
              <a:t>Integrate sentiment scores with historical market data.</a:t>
            </a:r>
          </a:p>
          <a:p>
            <a:pPr lvl="1"/>
            <a:r>
              <a:rPr lang="en-US" dirty="0"/>
              <a:t>Train models like LSTM/GRU for trend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C2A5-1208-49F1-8617-D35F664F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0B2-EF64-4701-986F-CE20A3BF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Downloaded and cleaned multiple 10-K filings.</a:t>
            </a:r>
          </a:p>
          <a:p>
            <a:r>
              <a:rPr lang="en-US" dirty="0"/>
              <a:t>Performed section-wise sentiment scoring.</a:t>
            </a:r>
          </a:p>
          <a:p>
            <a:r>
              <a:rPr lang="en-US" dirty="0"/>
              <a:t>Processed filings from different companies for comparative analysis.</a:t>
            </a:r>
          </a:p>
          <a:p>
            <a:r>
              <a:rPr lang="en-US" dirty="0"/>
              <a:t>Generated sentiment distributions (Positive, Neutral,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47B9-5F25-4F31-BF0A-A2E718D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C6B1-BAAE-46AD-A148-DF3D9CE1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Sentiment analysis reveals tone and risk cues from reports.</a:t>
            </a:r>
          </a:p>
          <a:p>
            <a:r>
              <a:rPr lang="en-US" dirty="0"/>
              <a:t>Observed variations in sentiment across sections (e.g., Risk Factors vs MD&amp;A).</a:t>
            </a:r>
          </a:p>
          <a:p>
            <a:r>
              <a:rPr lang="en-US" dirty="0" err="1"/>
              <a:t>FinBERT</a:t>
            </a:r>
            <a:r>
              <a:rPr lang="en-US" dirty="0"/>
              <a:t> effectively handled financial jargon and lengthy text.</a:t>
            </a:r>
          </a:p>
          <a:p>
            <a:r>
              <a:rPr lang="en-US" dirty="0"/>
              <a:t>Challenges: model input limits, long processing time, and context preservation in chunks.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661E-A478-4A2A-A394-65BFDD59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C39C-E7FA-4036-8E42-8701ECD9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for full pipeline implementation.</a:t>
            </a:r>
          </a:p>
          <a:p>
            <a:r>
              <a:rPr lang="en-US" b="1" dirty="0"/>
              <a:t>Libraries</a:t>
            </a:r>
            <a:r>
              <a:rPr lang="en-US" dirty="0"/>
              <a:t>: Requests, </a:t>
            </a:r>
            <a:r>
              <a:rPr lang="en-US" dirty="0" err="1"/>
              <a:t>BeautifulSoup</a:t>
            </a:r>
            <a:r>
              <a:rPr lang="en-US" dirty="0"/>
              <a:t>, Pandas, Regex, Transformers,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FinBERT</a:t>
            </a:r>
            <a:r>
              <a:rPr lang="en-US" dirty="0"/>
              <a:t> via Hugging Face (</a:t>
            </a:r>
            <a:r>
              <a:rPr lang="en-US" dirty="0" err="1"/>
              <a:t>ProsusAI</a:t>
            </a:r>
            <a:r>
              <a:rPr lang="en-US" dirty="0"/>
              <a:t>/</a:t>
            </a:r>
            <a:r>
              <a:rPr lang="en-US" dirty="0" err="1"/>
              <a:t>finbert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1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504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PowerPoint Presentation</vt:lpstr>
      <vt:lpstr>Introduction</vt:lpstr>
      <vt:lpstr>Background</vt:lpstr>
      <vt:lpstr>Problem Statement </vt:lpstr>
      <vt:lpstr>Methodology </vt:lpstr>
      <vt:lpstr>Methodology (contd.) </vt:lpstr>
      <vt:lpstr>Experiments</vt:lpstr>
      <vt:lpstr>Discussion</vt:lpstr>
      <vt:lpstr>Tech Stack </vt:lpstr>
      <vt:lpstr>Conclusion</vt:lpstr>
      <vt:lpstr>Contribution 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M Shaivas</dc:creator>
  <cp:lastModifiedBy>Prasad M Shaivas</cp:lastModifiedBy>
  <cp:revision>4</cp:revision>
  <dcterms:created xsi:type="dcterms:W3CDTF">2025-04-16T19:33:22Z</dcterms:created>
  <dcterms:modified xsi:type="dcterms:W3CDTF">2025-04-16T20:06:10Z</dcterms:modified>
</cp:coreProperties>
</file>