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85" r:id="rId10"/>
    <p:sldId id="264" r:id="rId11"/>
    <p:sldId id="286" r:id="rId12"/>
    <p:sldId id="265" r:id="rId13"/>
    <p:sldId id="267" r:id="rId14"/>
    <p:sldId id="268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59D52-570D-468E-A0B6-8DFE9FE42D3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2922F9-77DE-4008-BE08-5DD2A1C14AE5}">
      <dgm:prSet/>
      <dgm:spPr/>
      <dgm:t>
        <a:bodyPr/>
        <a:lstStyle/>
        <a:p>
          <a:r>
            <a:rPr lang="en-US" dirty="0"/>
            <a:t>Regression is a machine learning technique where the model predicts the output as a continuous numerical value.</a:t>
          </a:r>
        </a:p>
      </dgm:t>
    </dgm:pt>
    <dgm:pt modelId="{2A924E4C-5115-4650-8451-3C580B69E8BE}" type="parTrans" cxnId="{41207C69-0E47-498B-983A-FFF51F72BF8F}">
      <dgm:prSet/>
      <dgm:spPr/>
      <dgm:t>
        <a:bodyPr/>
        <a:lstStyle/>
        <a:p>
          <a:endParaRPr lang="en-US"/>
        </a:p>
      </dgm:t>
    </dgm:pt>
    <dgm:pt modelId="{F284243C-E76D-463E-A31E-0C5B23699343}" type="sibTrans" cxnId="{41207C69-0E47-498B-983A-FFF51F72BF8F}">
      <dgm:prSet/>
      <dgm:spPr/>
      <dgm:t>
        <a:bodyPr/>
        <a:lstStyle/>
        <a:p>
          <a:endParaRPr lang="en-US"/>
        </a:p>
      </dgm:t>
    </dgm:pt>
    <dgm:pt modelId="{F11A2444-ECEE-48A7-B50A-F3B94FB362C1}">
      <dgm:prSet/>
      <dgm:spPr/>
      <dgm:t>
        <a:bodyPr/>
        <a:lstStyle/>
        <a:p>
          <a:r>
            <a:rPr lang="en-CA"/>
            <a:t>List of regression algorithms in Machine Learning: </a:t>
          </a:r>
          <a:endParaRPr lang="en-US"/>
        </a:p>
      </dgm:t>
    </dgm:pt>
    <dgm:pt modelId="{AAC06C1E-C24B-4A30-9137-E805A4DEAE9A}" type="parTrans" cxnId="{28D84798-AEE3-4E22-A806-85D37DA20C19}">
      <dgm:prSet/>
      <dgm:spPr/>
      <dgm:t>
        <a:bodyPr/>
        <a:lstStyle/>
        <a:p>
          <a:endParaRPr lang="en-US"/>
        </a:p>
      </dgm:t>
    </dgm:pt>
    <dgm:pt modelId="{E82E394F-4F81-4316-9AF0-3F63A66AFAEE}" type="sibTrans" cxnId="{28D84798-AEE3-4E22-A806-85D37DA20C19}">
      <dgm:prSet/>
      <dgm:spPr/>
      <dgm:t>
        <a:bodyPr/>
        <a:lstStyle/>
        <a:p>
          <a:endParaRPr lang="en-US"/>
        </a:p>
      </dgm:t>
    </dgm:pt>
    <dgm:pt modelId="{A756C85C-9F29-48DE-9458-41DC963E86CD}">
      <dgm:prSet/>
      <dgm:spPr/>
      <dgm:t>
        <a:bodyPr/>
        <a:lstStyle/>
        <a:p>
          <a:r>
            <a:rPr lang="en-CA"/>
            <a:t>Ridge Regression</a:t>
          </a:r>
          <a:endParaRPr lang="en-US"/>
        </a:p>
      </dgm:t>
    </dgm:pt>
    <dgm:pt modelId="{84E64801-95B5-4D24-984C-644F4D897FFD}" type="parTrans" cxnId="{420932E7-ABF8-4A70-A385-74879F24DEE9}">
      <dgm:prSet/>
      <dgm:spPr/>
      <dgm:t>
        <a:bodyPr/>
        <a:lstStyle/>
        <a:p>
          <a:endParaRPr lang="en-US"/>
        </a:p>
      </dgm:t>
    </dgm:pt>
    <dgm:pt modelId="{3536B18B-1E3D-4B82-A73E-685314F07F75}" type="sibTrans" cxnId="{420932E7-ABF8-4A70-A385-74879F24DEE9}">
      <dgm:prSet/>
      <dgm:spPr/>
      <dgm:t>
        <a:bodyPr/>
        <a:lstStyle/>
        <a:p>
          <a:endParaRPr lang="en-US"/>
        </a:p>
      </dgm:t>
    </dgm:pt>
    <dgm:pt modelId="{4C24099C-41CF-4B4D-8578-6CD6C48FD2B3}">
      <dgm:prSet/>
      <dgm:spPr/>
      <dgm:t>
        <a:bodyPr/>
        <a:lstStyle/>
        <a:p>
          <a:r>
            <a:rPr lang="en-CA"/>
            <a:t>Neural Network Regression</a:t>
          </a:r>
          <a:endParaRPr lang="en-US"/>
        </a:p>
      </dgm:t>
    </dgm:pt>
    <dgm:pt modelId="{DCD48A68-3FE1-4658-BDA4-097F7739987B}" type="parTrans" cxnId="{F3F59B3C-A8E2-49F0-9D29-FA1ABE460289}">
      <dgm:prSet/>
      <dgm:spPr/>
      <dgm:t>
        <a:bodyPr/>
        <a:lstStyle/>
        <a:p>
          <a:endParaRPr lang="en-US"/>
        </a:p>
      </dgm:t>
    </dgm:pt>
    <dgm:pt modelId="{DAF8E4DE-665B-4976-A800-D02260A139FF}" type="sibTrans" cxnId="{F3F59B3C-A8E2-49F0-9D29-FA1ABE460289}">
      <dgm:prSet/>
      <dgm:spPr/>
      <dgm:t>
        <a:bodyPr/>
        <a:lstStyle/>
        <a:p>
          <a:endParaRPr lang="en-US"/>
        </a:p>
      </dgm:t>
    </dgm:pt>
    <dgm:pt modelId="{991AAD1C-6052-4ECD-A8EC-87B6DFD6BD4E}">
      <dgm:prSet/>
      <dgm:spPr/>
      <dgm:t>
        <a:bodyPr/>
        <a:lstStyle/>
        <a:p>
          <a:r>
            <a:rPr lang="en-CA"/>
            <a:t>Lasso Regression</a:t>
          </a:r>
          <a:endParaRPr lang="en-US"/>
        </a:p>
      </dgm:t>
    </dgm:pt>
    <dgm:pt modelId="{B34F00B8-9164-4D8E-A5C1-D26C077CBB2D}" type="parTrans" cxnId="{27A50494-8D20-47C2-B63B-56D3A448190E}">
      <dgm:prSet/>
      <dgm:spPr/>
      <dgm:t>
        <a:bodyPr/>
        <a:lstStyle/>
        <a:p>
          <a:endParaRPr lang="en-US"/>
        </a:p>
      </dgm:t>
    </dgm:pt>
    <dgm:pt modelId="{2D81A7E2-65CE-430C-AA97-AF19A1BB2E8F}" type="sibTrans" cxnId="{27A50494-8D20-47C2-B63B-56D3A448190E}">
      <dgm:prSet/>
      <dgm:spPr/>
      <dgm:t>
        <a:bodyPr/>
        <a:lstStyle/>
        <a:p>
          <a:endParaRPr lang="en-US"/>
        </a:p>
      </dgm:t>
    </dgm:pt>
    <dgm:pt modelId="{289D8A73-3E50-4AE7-B23C-0856FB6921AA}">
      <dgm:prSet/>
      <dgm:spPr/>
      <dgm:t>
        <a:bodyPr/>
        <a:lstStyle/>
        <a:p>
          <a:r>
            <a:rPr lang="en-CA"/>
            <a:t>Decision Tree</a:t>
          </a:r>
          <a:endParaRPr lang="en-US"/>
        </a:p>
      </dgm:t>
    </dgm:pt>
    <dgm:pt modelId="{69548141-F63F-4EEB-8083-0FA2E9508B1D}" type="parTrans" cxnId="{01F5379F-E366-459B-9177-4E31E9339D9A}">
      <dgm:prSet/>
      <dgm:spPr/>
      <dgm:t>
        <a:bodyPr/>
        <a:lstStyle/>
        <a:p>
          <a:endParaRPr lang="en-US"/>
        </a:p>
      </dgm:t>
    </dgm:pt>
    <dgm:pt modelId="{CA9CE63F-A284-4DC0-A140-58AC06758AD5}" type="sibTrans" cxnId="{01F5379F-E366-459B-9177-4E31E9339D9A}">
      <dgm:prSet/>
      <dgm:spPr/>
      <dgm:t>
        <a:bodyPr/>
        <a:lstStyle/>
        <a:p>
          <a:endParaRPr lang="en-US"/>
        </a:p>
      </dgm:t>
    </dgm:pt>
    <dgm:pt modelId="{D1BED58C-3098-437D-818C-C08A579C46A8}">
      <dgm:prSet/>
      <dgm:spPr/>
      <dgm:t>
        <a:bodyPr/>
        <a:lstStyle/>
        <a:p>
          <a:r>
            <a:rPr lang="en-CA"/>
            <a:t>Random Forest</a:t>
          </a:r>
          <a:endParaRPr lang="en-US"/>
        </a:p>
      </dgm:t>
    </dgm:pt>
    <dgm:pt modelId="{DE284F78-79F5-4B13-B259-0F5DF73B2C29}" type="parTrans" cxnId="{8A3AF589-C2E4-47F6-ABAA-C26F8E2F41E9}">
      <dgm:prSet/>
      <dgm:spPr/>
      <dgm:t>
        <a:bodyPr/>
        <a:lstStyle/>
        <a:p>
          <a:endParaRPr lang="en-US"/>
        </a:p>
      </dgm:t>
    </dgm:pt>
    <dgm:pt modelId="{36F330A0-AAFD-403F-982B-A7B0D891D8C0}" type="sibTrans" cxnId="{8A3AF589-C2E4-47F6-ABAA-C26F8E2F41E9}">
      <dgm:prSet/>
      <dgm:spPr/>
      <dgm:t>
        <a:bodyPr/>
        <a:lstStyle/>
        <a:p>
          <a:endParaRPr lang="en-US"/>
        </a:p>
      </dgm:t>
    </dgm:pt>
    <dgm:pt modelId="{D8775AEE-7B72-436D-A4F5-D276B53E1AC7}">
      <dgm:prSet/>
      <dgm:spPr/>
      <dgm:t>
        <a:bodyPr/>
        <a:lstStyle/>
        <a:p>
          <a:r>
            <a:rPr lang="en-CA"/>
            <a:t>XG Boost</a:t>
          </a:r>
          <a:endParaRPr lang="en-US"/>
        </a:p>
      </dgm:t>
    </dgm:pt>
    <dgm:pt modelId="{5827A76E-E8F0-473F-8499-61DEC018D87E}" type="parTrans" cxnId="{CF10314E-4C88-4FB0-B37E-CB0C223E88C3}">
      <dgm:prSet/>
      <dgm:spPr/>
      <dgm:t>
        <a:bodyPr/>
        <a:lstStyle/>
        <a:p>
          <a:endParaRPr lang="en-US"/>
        </a:p>
      </dgm:t>
    </dgm:pt>
    <dgm:pt modelId="{8D6C9D5E-DF8E-472E-9A58-79ED44AA110A}" type="sibTrans" cxnId="{CF10314E-4C88-4FB0-B37E-CB0C223E88C3}">
      <dgm:prSet/>
      <dgm:spPr/>
      <dgm:t>
        <a:bodyPr/>
        <a:lstStyle/>
        <a:p>
          <a:endParaRPr lang="en-US"/>
        </a:p>
      </dgm:t>
    </dgm:pt>
    <dgm:pt modelId="{4FCB1229-BC87-4585-8BBC-D10A60C8EE3C}">
      <dgm:prSet/>
      <dgm:spPr/>
      <dgm:t>
        <a:bodyPr/>
        <a:lstStyle/>
        <a:p>
          <a:r>
            <a:rPr lang="en-CA"/>
            <a:t>Support Vector Machines (SVM)</a:t>
          </a:r>
          <a:endParaRPr lang="en-US"/>
        </a:p>
      </dgm:t>
    </dgm:pt>
    <dgm:pt modelId="{2A46C9E3-C770-4445-8972-F32F690742BB}" type="parTrans" cxnId="{D3EBDFF8-0DE6-49B6-BAEA-6F0D3F8BF87C}">
      <dgm:prSet/>
      <dgm:spPr/>
      <dgm:t>
        <a:bodyPr/>
        <a:lstStyle/>
        <a:p>
          <a:endParaRPr lang="en-US"/>
        </a:p>
      </dgm:t>
    </dgm:pt>
    <dgm:pt modelId="{CADFDFF6-44E1-4C23-BCF2-1483F9F55B1A}" type="sibTrans" cxnId="{D3EBDFF8-0DE6-49B6-BAEA-6F0D3F8BF87C}">
      <dgm:prSet/>
      <dgm:spPr/>
      <dgm:t>
        <a:bodyPr/>
        <a:lstStyle/>
        <a:p>
          <a:endParaRPr lang="en-US"/>
        </a:p>
      </dgm:t>
    </dgm:pt>
    <dgm:pt modelId="{7362AD4E-1D72-4F3E-B4E5-E56E96E03089}">
      <dgm:prSet/>
      <dgm:spPr/>
      <dgm:t>
        <a:bodyPr/>
        <a:lstStyle/>
        <a:p>
          <a:r>
            <a:rPr lang="en-CA"/>
            <a:t>Logistic Regression</a:t>
          </a:r>
          <a:endParaRPr lang="en-US"/>
        </a:p>
      </dgm:t>
    </dgm:pt>
    <dgm:pt modelId="{7B6CE9F4-5323-4B8E-952E-88877A47F61D}" type="parTrans" cxnId="{9B32F982-898D-4E1B-A95C-C5721B5EA3DF}">
      <dgm:prSet/>
      <dgm:spPr/>
      <dgm:t>
        <a:bodyPr/>
        <a:lstStyle/>
        <a:p>
          <a:endParaRPr lang="en-US"/>
        </a:p>
      </dgm:t>
    </dgm:pt>
    <dgm:pt modelId="{4699DF1C-A448-4D74-B5F6-156F52E255D8}" type="sibTrans" cxnId="{9B32F982-898D-4E1B-A95C-C5721B5EA3DF}">
      <dgm:prSet/>
      <dgm:spPr/>
      <dgm:t>
        <a:bodyPr/>
        <a:lstStyle/>
        <a:p>
          <a:endParaRPr lang="en-US"/>
        </a:p>
      </dgm:t>
    </dgm:pt>
    <dgm:pt modelId="{CD8624E7-4888-4C4A-882B-52EED6D7D7C9}" type="pres">
      <dgm:prSet presAssocID="{F6459D52-570D-468E-A0B6-8DFE9FE42D33}" presName="Name0" presStyleCnt="0">
        <dgm:presLayoutVars>
          <dgm:dir/>
          <dgm:animLvl val="lvl"/>
          <dgm:resizeHandles val="exact"/>
        </dgm:presLayoutVars>
      </dgm:prSet>
      <dgm:spPr/>
    </dgm:pt>
    <dgm:pt modelId="{E83666EB-4FB8-452B-AEEB-7937796BBAF2}" type="pres">
      <dgm:prSet presAssocID="{F11A2444-ECEE-48A7-B50A-F3B94FB362C1}" presName="boxAndChildren" presStyleCnt="0"/>
      <dgm:spPr/>
    </dgm:pt>
    <dgm:pt modelId="{9829F207-1D88-4A05-9419-AA80009FCE40}" type="pres">
      <dgm:prSet presAssocID="{F11A2444-ECEE-48A7-B50A-F3B94FB362C1}" presName="parentTextBox" presStyleLbl="node1" presStyleIdx="0" presStyleCnt="2"/>
      <dgm:spPr/>
    </dgm:pt>
    <dgm:pt modelId="{34FA96F0-D390-4C2D-8C8E-E6BB8AFA6044}" type="pres">
      <dgm:prSet presAssocID="{F11A2444-ECEE-48A7-B50A-F3B94FB362C1}" presName="entireBox" presStyleLbl="node1" presStyleIdx="0" presStyleCnt="2"/>
      <dgm:spPr/>
    </dgm:pt>
    <dgm:pt modelId="{BA39099E-34EC-4371-BE98-F4A76AC4F0FD}" type="pres">
      <dgm:prSet presAssocID="{F11A2444-ECEE-48A7-B50A-F3B94FB362C1}" presName="descendantBox" presStyleCnt="0"/>
      <dgm:spPr/>
    </dgm:pt>
    <dgm:pt modelId="{FD7F0073-D1EE-4574-BB81-19D16EA5CE15}" type="pres">
      <dgm:prSet presAssocID="{A756C85C-9F29-48DE-9458-41DC963E86CD}" presName="childTextBox" presStyleLbl="fgAccFollowNode1" presStyleIdx="0" presStyleCnt="8">
        <dgm:presLayoutVars>
          <dgm:bulletEnabled val="1"/>
        </dgm:presLayoutVars>
      </dgm:prSet>
      <dgm:spPr/>
    </dgm:pt>
    <dgm:pt modelId="{0014F762-44F0-48F2-A51A-E28FB2EDE827}" type="pres">
      <dgm:prSet presAssocID="{4C24099C-41CF-4B4D-8578-6CD6C48FD2B3}" presName="childTextBox" presStyleLbl="fgAccFollowNode1" presStyleIdx="1" presStyleCnt="8">
        <dgm:presLayoutVars>
          <dgm:bulletEnabled val="1"/>
        </dgm:presLayoutVars>
      </dgm:prSet>
      <dgm:spPr/>
    </dgm:pt>
    <dgm:pt modelId="{79E9975B-5205-47DE-B41F-3AF04AD166DC}" type="pres">
      <dgm:prSet presAssocID="{991AAD1C-6052-4ECD-A8EC-87B6DFD6BD4E}" presName="childTextBox" presStyleLbl="fgAccFollowNode1" presStyleIdx="2" presStyleCnt="8">
        <dgm:presLayoutVars>
          <dgm:bulletEnabled val="1"/>
        </dgm:presLayoutVars>
      </dgm:prSet>
      <dgm:spPr/>
    </dgm:pt>
    <dgm:pt modelId="{33FA9F19-79E2-4F03-B8EE-B1956D00CA09}" type="pres">
      <dgm:prSet presAssocID="{289D8A73-3E50-4AE7-B23C-0856FB6921AA}" presName="childTextBox" presStyleLbl="fgAccFollowNode1" presStyleIdx="3" presStyleCnt="8">
        <dgm:presLayoutVars>
          <dgm:bulletEnabled val="1"/>
        </dgm:presLayoutVars>
      </dgm:prSet>
      <dgm:spPr/>
    </dgm:pt>
    <dgm:pt modelId="{642F09D2-7E45-4C9E-B85B-113EB3D706F1}" type="pres">
      <dgm:prSet presAssocID="{D1BED58C-3098-437D-818C-C08A579C46A8}" presName="childTextBox" presStyleLbl="fgAccFollowNode1" presStyleIdx="4" presStyleCnt="8">
        <dgm:presLayoutVars>
          <dgm:bulletEnabled val="1"/>
        </dgm:presLayoutVars>
      </dgm:prSet>
      <dgm:spPr/>
    </dgm:pt>
    <dgm:pt modelId="{5D790D43-267B-4A0D-92A4-78B8C0005C60}" type="pres">
      <dgm:prSet presAssocID="{D8775AEE-7B72-436D-A4F5-D276B53E1AC7}" presName="childTextBox" presStyleLbl="fgAccFollowNode1" presStyleIdx="5" presStyleCnt="8">
        <dgm:presLayoutVars>
          <dgm:bulletEnabled val="1"/>
        </dgm:presLayoutVars>
      </dgm:prSet>
      <dgm:spPr/>
    </dgm:pt>
    <dgm:pt modelId="{FF25BDD1-EFF7-4640-98E1-D24F1BDC5EBC}" type="pres">
      <dgm:prSet presAssocID="{4FCB1229-BC87-4585-8BBC-D10A60C8EE3C}" presName="childTextBox" presStyleLbl="fgAccFollowNode1" presStyleIdx="6" presStyleCnt="8">
        <dgm:presLayoutVars>
          <dgm:bulletEnabled val="1"/>
        </dgm:presLayoutVars>
      </dgm:prSet>
      <dgm:spPr/>
    </dgm:pt>
    <dgm:pt modelId="{1DFFE72E-3CFA-4F99-81CD-65D1B628C978}" type="pres">
      <dgm:prSet presAssocID="{7362AD4E-1D72-4F3E-B4E5-E56E96E03089}" presName="childTextBox" presStyleLbl="fgAccFollowNode1" presStyleIdx="7" presStyleCnt="8">
        <dgm:presLayoutVars>
          <dgm:bulletEnabled val="1"/>
        </dgm:presLayoutVars>
      </dgm:prSet>
      <dgm:spPr/>
    </dgm:pt>
    <dgm:pt modelId="{5D099F30-9CDB-41E1-8122-276D220C7E18}" type="pres">
      <dgm:prSet presAssocID="{F284243C-E76D-463E-A31E-0C5B23699343}" presName="sp" presStyleCnt="0"/>
      <dgm:spPr/>
    </dgm:pt>
    <dgm:pt modelId="{F3AE23D9-3DD5-49D8-8DC9-CE97B1A26832}" type="pres">
      <dgm:prSet presAssocID="{912922F9-77DE-4008-BE08-5DD2A1C14AE5}" presName="arrowAndChildren" presStyleCnt="0"/>
      <dgm:spPr/>
    </dgm:pt>
    <dgm:pt modelId="{DD089A1C-92CF-4780-955B-CADE26736866}" type="pres">
      <dgm:prSet presAssocID="{912922F9-77DE-4008-BE08-5DD2A1C14AE5}" presName="parentTextArrow" presStyleLbl="node1" presStyleIdx="1" presStyleCnt="2"/>
      <dgm:spPr/>
    </dgm:pt>
  </dgm:ptLst>
  <dgm:cxnLst>
    <dgm:cxn modelId="{1112D619-2FC2-4CF4-BD72-8D0810136650}" type="presOf" srcId="{4FCB1229-BC87-4585-8BBC-D10A60C8EE3C}" destId="{FF25BDD1-EFF7-4640-98E1-D24F1BDC5EBC}" srcOrd="0" destOrd="0" presId="urn:microsoft.com/office/officeart/2005/8/layout/process4"/>
    <dgm:cxn modelId="{54674C22-138D-42B8-8391-95497A3CAA29}" type="presOf" srcId="{991AAD1C-6052-4ECD-A8EC-87B6DFD6BD4E}" destId="{79E9975B-5205-47DE-B41F-3AF04AD166DC}" srcOrd="0" destOrd="0" presId="urn:microsoft.com/office/officeart/2005/8/layout/process4"/>
    <dgm:cxn modelId="{DCD18833-DC05-44F3-9191-3EFBD9C376CF}" type="presOf" srcId="{D8775AEE-7B72-436D-A4F5-D276B53E1AC7}" destId="{5D790D43-267B-4A0D-92A4-78B8C0005C60}" srcOrd="0" destOrd="0" presId="urn:microsoft.com/office/officeart/2005/8/layout/process4"/>
    <dgm:cxn modelId="{0DCCDC34-F99A-4832-9234-6E366B31B77B}" type="presOf" srcId="{7362AD4E-1D72-4F3E-B4E5-E56E96E03089}" destId="{1DFFE72E-3CFA-4F99-81CD-65D1B628C978}" srcOrd="0" destOrd="0" presId="urn:microsoft.com/office/officeart/2005/8/layout/process4"/>
    <dgm:cxn modelId="{36BF473A-6085-44BE-AB95-A7B9813FD3F6}" type="presOf" srcId="{A756C85C-9F29-48DE-9458-41DC963E86CD}" destId="{FD7F0073-D1EE-4574-BB81-19D16EA5CE15}" srcOrd="0" destOrd="0" presId="urn:microsoft.com/office/officeart/2005/8/layout/process4"/>
    <dgm:cxn modelId="{F3F59B3C-A8E2-49F0-9D29-FA1ABE460289}" srcId="{F11A2444-ECEE-48A7-B50A-F3B94FB362C1}" destId="{4C24099C-41CF-4B4D-8578-6CD6C48FD2B3}" srcOrd="1" destOrd="0" parTransId="{DCD48A68-3FE1-4658-BDA4-097F7739987B}" sibTransId="{DAF8E4DE-665B-4976-A800-D02260A139FF}"/>
    <dgm:cxn modelId="{12552E62-9521-4124-A9F8-F5C5BA88CAA0}" type="presOf" srcId="{D1BED58C-3098-437D-818C-C08A579C46A8}" destId="{642F09D2-7E45-4C9E-B85B-113EB3D706F1}" srcOrd="0" destOrd="0" presId="urn:microsoft.com/office/officeart/2005/8/layout/process4"/>
    <dgm:cxn modelId="{41207C69-0E47-498B-983A-FFF51F72BF8F}" srcId="{F6459D52-570D-468E-A0B6-8DFE9FE42D33}" destId="{912922F9-77DE-4008-BE08-5DD2A1C14AE5}" srcOrd="0" destOrd="0" parTransId="{2A924E4C-5115-4650-8451-3C580B69E8BE}" sibTransId="{F284243C-E76D-463E-A31E-0C5B23699343}"/>
    <dgm:cxn modelId="{CF10314E-4C88-4FB0-B37E-CB0C223E88C3}" srcId="{F11A2444-ECEE-48A7-B50A-F3B94FB362C1}" destId="{D8775AEE-7B72-436D-A4F5-D276B53E1AC7}" srcOrd="5" destOrd="0" parTransId="{5827A76E-E8F0-473F-8499-61DEC018D87E}" sibTransId="{8D6C9D5E-DF8E-472E-9A58-79ED44AA110A}"/>
    <dgm:cxn modelId="{9B32F982-898D-4E1B-A95C-C5721B5EA3DF}" srcId="{F11A2444-ECEE-48A7-B50A-F3B94FB362C1}" destId="{7362AD4E-1D72-4F3E-B4E5-E56E96E03089}" srcOrd="7" destOrd="0" parTransId="{7B6CE9F4-5323-4B8E-952E-88877A47F61D}" sibTransId="{4699DF1C-A448-4D74-B5F6-156F52E255D8}"/>
    <dgm:cxn modelId="{8C844785-A3EC-4DAF-936B-BEE0530DC722}" type="presOf" srcId="{F11A2444-ECEE-48A7-B50A-F3B94FB362C1}" destId="{34FA96F0-D390-4C2D-8C8E-E6BB8AFA6044}" srcOrd="1" destOrd="0" presId="urn:microsoft.com/office/officeart/2005/8/layout/process4"/>
    <dgm:cxn modelId="{8A3AF589-C2E4-47F6-ABAA-C26F8E2F41E9}" srcId="{F11A2444-ECEE-48A7-B50A-F3B94FB362C1}" destId="{D1BED58C-3098-437D-818C-C08A579C46A8}" srcOrd="4" destOrd="0" parTransId="{DE284F78-79F5-4B13-B259-0F5DF73B2C29}" sibTransId="{36F330A0-AAFD-403F-982B-A7B0D891D8C0}"/>
    <dgm:cxn modelId="{27A50494-8D20-47C2-B63B-56D3A448190E}" srcId="{F11A2444-ECEE-48A7-B50A-F3B94FB362C1}" destId="{991AAD1C-6052-4ECD-A8EC-87B6DFD6BD4E}" srcOrd="2" destOrd="0" parTransId="{B34F00B8-9164-4D8E-A5C1-D26C077CBB2D}" sibTransId="{2D81A7E2-65CE-430C-AA97-AF19A1BB2E8F}"/>
    <dgm:cxn modelId="{694EE594-5003-4463-B755-073841519AD4}" type="presOf" srcId="{289D8A73-3E50-4AE7-B23C-0856FB6921AA}" destId="{33FA9F19-79E2-4F03-B8EE-B1956D00CA09}" srcOrd="0" destOrd="0" presId="urn:microsoft.com/office/officeart/2005/8/layout/process4"/>
    <dgm:cxn modelId="{28D84798-AEE3-4E22-A806-85D37DA20C19}" srcId="{F6459D52-570D-468E-A0B6-8DFE9FE42D33}" destId="{F11A2444-ECEE-48A7-B50A-F3B94FB362C1}" srcOrd="1" destOrd="0" parTransId="{AAC06C1E-C24B-4A30-9137-E805A4DEAE9A}" sibTransId="{E82E394F-4F81-4316-9AF0-3F63A66AFAEE}"/>
    <dgm:cxn modelId="{01F5379F-E366-459B-9177-4E31E9339D9A}" srcId="{F11A2444-ECEE-48A7-B50A-F3B94FB362C1}" destId="{289D8A73-3E50-4AE7-B23C-0856FB6921AA}" srcOrd="3" destOrd="0" parTransId="{69548141-F63F-4EEB-8083-0FA2E9508B1D}" sibTransId="{CA9CE63F-A284-4DC0-A140-58AC06758AD5}"/>
    <dgm:cxn modelId="{87BE61A4-CF5B-4700-B193-5B6A2AC647C2}" type="presOf" srcId="{F6459D52-570D-468E-A0B6-8DFE9FE42D33}" destId="{CD8624E7-4888-4C4A-882B-52EED6D7D7C9}" srcOrd="0" destOrd="0" presId="urn:microsoft.com/office/officeart/2005/8/layout/process4"/>
    <dgm:cxn modelId="{A99E4FB1-55F8-4023-9664-06F6A91F499B}" type="presOf" srcId="{F11A2444-ECEE-48A7-B50A-F3B94FB362C1}" destId="{9829F207-1D88-4A05-9419-AA80009FCE40}" srcOrd="0" destOrd="0" presId="urn:microsoft.com/office/officeart/2005/8/layout/process4"/>
    <dgm:cxn modelId="{EB8442B9-E5A6-4089-B188-D16D20AA4035}" type="presOf" srcId="{4C24099C-41CF-4B4D-8578-6CD6C48FD2B3}" destId="{0014F762-44F0-48F2-A51A-E28FB2EDE827}" srcOrd="0" destOrd="0" presId="urn:microsoft.com/office/officeart/2005/8/layout/process4"/>
    <dgm:cxn modelId="{420932E7-ABF8-4A70-A385-74879F24DEE9}" srcId="{F11A2444-ECEE-48A7-B50A-F3B94FB362C1}" destId="{A756C85C-9F29-48DE-9458-41DC963E86CD}" srcOrd="0" destOrd="0" parTransId="{84E64801-95B5-4D24-984C-644F4D897FFD}" sibTransId="{3536B18B-1E3D-4B82-A73E-685314F07F75}"/>
    <dgm:cxn modelId="{851A23EF-6027-4423-AF21-CE6A00D118C9}" type="presOf" srcId="{912922F9-77DE-4008-BE08-5DD2A1C14AE5}" destId="{DD089A1C-92CF-4780-955B-CADE26736866}" srcOrd="0" destOrd="0" presId="urn:microsoft.com/office/officeart/2005/8/layout/process4"/>
    <dgm:cxn modelId="{D3EBDFF8-0DE6-49B6-BAEA-6F0D3F8BF87C}" srcId="{F11A2444-ECEE-48A7-B50A-F3B94FB362C1}" destId="{4FCB1229-BC87-4585-8BBC-D10A60C8EE3C}" srcOrd="6" destOrd="0" parTransId="{2A46C9E3-C770-4445-8972-F32F690742BB}" sibTransId="{CADFDFF6-44E1-4C23-BCF2-1483F9F55B1A}"/>
    <dgm:cxn modelId="{2F5C84D7-7F61-4AC9-889E-D2B42AC4811B}" type="presParOf" srcId="{CD8624E7-4888-4C4A-882B-52EED6D7D7C9}" destId="{E83666EB-4FB8-452B-AEEB-7937796BBAF2}" srcOrd="0" destOrd="0" presId="urn:microsoft.com/office/officeart/2005/8/layout/process4"/>
    <dgm:cxn modelId="{4349B6BA-178A-4733-8474-849B15A20CE2}" type="presParOf" srcId="{E83666EB-4FB8-452B-AEEB-7937796BBAF2}" destId="{9829F207-1D88-4A05-9419-AA80009FCE40}" srcOrd="0" destOrd="0" presId="urn:microsoft.com/office/officeart/2005/8/layout/process4"/>
    <dgm:cxn modelId="{4F77C23C-3578-42DB-B076-15A08A74B24C}" type="presParOf" srcId="{E83666EB-4FB8-452B-AEEB-7937796BBAF2}" destId="{34FA96F0-D390-4C2D-8C8E-E6BB8AFA6044}" srcOrd="1" destOrd="0" presId="urn:microsoft.com/office/officeart/2005/8/layout/process4"/>
    <dgm:cxn modelId="{C0A6824A-4B63-4CEF-8175-5746BFB76FD5}" type="presParOf" srcId="{E83666EB-4FB8-452B-AEEB-7937796BBAF2}" destId="{BA39099E-34EC-4371-BE98-F4A76AC4F0FD}" srcOrd="2" destOrd="0" presId="urn:microsoft.com/office/officeart/2005/8/layout/process4"/>
    <dgm:cxn modelId="{920BAEFD-A77A-4794-9588-7E7578C31393}" type="presParOf" srcId="{BA39099E-34EC-4371-BE98-F4A76AC4F0FD}" destId="{FD7F0073-D1EE-4574-BB81-19D16EA5CE15}" srcOrd="0" destOrd="0" presId="urn:microsoft.com/office/officeart/2005/8/layout/process4"/>
    <dgm:cxn modelId="{4A9E4CAB-1A60-4D9E-9756-17F50CE21D67}" type="presParOf" srcId="{BA39099E-34EC-4371-BE98-F4A76AC4F0FD}" destId="{0014F762-44F0-48F2-A51A-E28FB2EDE827}" srcOrd="1" destOrd="0" presId="urn:microsoft.com/office/officeart/2005/8/layout/process4"/>
    <dgm:cxn modelId="{A1367E81-1C5D-46C0-9743-06B7B19AFEBC}" type="presParOf" srcId="{BA39099E-34EC-4371-BE98-F4A76AC4F0FD}" destId="{79E9975B-5205-47DE-B41F-3AF04AD166DC}" srcOrd="2" destOrd="0" presId="urn:microsoft.com/office/officeart/2005/8/layout/process4"/>
    <dgm:cxn modelId="{74064024-70BA-4356-8C33-A9E77BB9336A}" type="presParOf" srcId="{BA39099E-34EC-4371-BE98-F4A76AC4F0FD}" destId="{33FA9F19-79E2-4F03-B8EE-B1956D00CA09}" srcOrd="3" destOrd="0" presId="urn:microsoft.com/office/officeart/2005/8/layout/process4"/>
    <dgm:cxn modelId="{C94D5876-60CC-4715-AFB8-FDD405BCD791}" type="presParOf" srcId="{BA39099E-34EC-4371-BE98-F4A76AC4F0FD}" destId="{642F09D2-7E45-4C9E-B85B-113EB3D706F1}" srcOrd="4" destOrd="0" presId="urn:microsoft.com/office/officeart/2005/8/layout/process4"/>
    <dgm:cxn modelId="{52DD1121-303F-4AB4-BD9E-89D8067B2553}" type="presParOf" srcId="{BA39099E-34EC-4371-BE98-F4A76AC4F0FD}" destId="{5D790D43-267B-4A0D-92A4-78B8C0005C60}" srcOrd="5" destOrd="0" presId="urn:microsoft.com/office/officeart/2005/8/layout/process4"/>
    <dgm:cxn modelId="{5B7BD4E2-2AE9-4CA4-AA32-4BF87D578A27}" type="presParOf" srcId="{BA39099E-34EC-4371-BE98-F4A76AC4F0FD}" destId="{FF25BDD1-EFF7-4640-98E1-D24F1BDC5EBC}" srcOrd="6" destOrd="0" presId="urn:microsoft.com/office/officeart/2005/8/layout/process4"/>
    <dgm:cxn modelId="{696128C4-204D-4C13-938B-61963A64825B}" type="presParOf" srcId="{BA39099E-34EC-4371-BE98-F4A76AC4F0FD}" destId="{1DFFE72E-3CFA-4F99-81CD-65D1B628C978}" srcOrd="7" destOrd="0" presId="urn:microsoft.com/office/officeart/2005/8/layout/process4"/>
    <dgm:cxn modelId="{87182A59-3932-48EE-A13E-1473BC383FA0}" type="presParOf" srcId="{CD8624E7-4888-4C4A-882B-52EED6D7D7C9}" destId="{5D099F30-9CDB-41E1-8122-276D220C7E18}" srcOrd="1" destOrd="0" presId="urn:microsoft.com/office/officeart/2005/8/layout/process4"/>
    <dgm:cxn modelId="{2AFD42DB-8E0B-4EE5-8CE1-2729B8B359B7}" type="presParOf" srcId="{CD8624E7-4888-4C4A-882B-52EED6D7D7C9}" destId="{F3AE23D9-3DD5-49D8-8DC9-CE97B1A26832}" srcOrd="2" destOrd="0" presId="urn:microsoft.com/office/officeart/2005/8/layout/process4"/>
    <dgm:cxn modelId="{F466178D-6EA1-4187-BD90-67CC71B745A2}" type="presParOf" srcId="{F3AE23D9-3DD5-49D8-8DC9-CE97B1A26832}" destId="{DD089A1C-92CF-4780-955B-CADE267368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C7901-F030-466A-9D1A-4A6EF0D901A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2C5B30-B332-4F44-8F4F-88A601C8EBF4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B7E67330-0E1F-4D8B-8CDC-83F04BCC19BD}" type="parTrans" cxnId="{4F5B76FA-C639-4DDE-A959-A70E5385CB79}">
      <dgm:prSet/>
      <dgm:spPr/>
      <dgm:t>
        <a:bodyPr/>
        <a:lstStyle/>
        <a:p>
          <a:endParaRPr lang="en-US"/>
        </a:p>
      </dgm:t>
    </dgm:pt>
    <dgm:pt modelId="{DE338915-2E13-4338-BB37-8751C3CBE8D0}" type="sibTrans" cxnId="{4F5B76FA-C639-4DDE-A959-A70E5385CB79}">
      <dgm:prSet/>
      <dgm:spPr/>
      <dgm:t>
        <a:bodyPr/>
        <a:lstStyle/>
        <a:p>
          <a:endParaRPr lang="en-US"/>
        </a:p>
      </dgm:t>
    </dgm:pt>
    <dgm:pt modelId="{E67E2F61-D25F-4F0E-B485-82B10976B759}">
      <dgm:prSet/>
      <dgm:spPr/>
      <dgm:t>
        <a:bodyPr/>
        <a:lstStyle/>
        <a:p>
          <a:r>
            <a:rPr lang="en-US"/>
            <a:t>Appropriate Python Packages</a:t>
          </a:r>
        </a:p>
      </dgm:t>
    </dgm:pt>
    <dgm:pt modelId="{04E98700-FEA3-4022-AB10-2C08AF6E9D1B}" type="parTrans" cxnId="{DA84E3CB-2CD3-42D5-B600-16EEC39FC0AE}">
      <dgm:prSet/>
      <dgm:spPr/>
      <dgm:t>
        <a:bodyPr/>
        <a:lstStyle/>
        <a:p>
          <a:endParaRPr lang="en-US"/>
        </a:p>
      </dgm:t>
    </dgm:pt>
    <dgm:pt modelId="{14AE4C2B-4292-4BA2-ACF7-87652D45CD47}" type="sibTrans" cxnId="{DA84E3CB-2CD3-42D5-B600-16EEC39FC0AE}">
      <dgm:prSet/>
      <dgm:spPr/>
      <dgm:t>
        <a:bodyPr/>
        <a:lstStyle/>
        <a:p>
          <a:endParaRPr lang="en-US"/>
        </a:p>
      </dgm:t>
    </dgm:pt>
    <dgm:pt modelId="{84A8E2A6-D42F-49B7-A69B-F0726A35F5D9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2939198-CE1C-415E-938A-1664895E775C}" type="parTrans" cxnId="{9F74408B-F934-48F8-B21E-43AC2A8F0B39}">
      <dgm:prSet/>
      <dgm:spPr/>
      <dgm:t>
        <a:bodyPr/>
        <a:lstStyle/>
        <a:p>
          <a:endParaRPr lang="en-US"/>
        </a:p>
      </dgm:t>
    </dgm:pt>
    <dgm:pt modelId="{4CCB0D46-6475-47F4-8F76-CF57B2366ED1}" type="sibTrans" cxnId="{9F74408B-F934-48F8-B21E-43AC2A8F0B39}">
      <dgm:prSet/>
      <dgm:spPr/>
      <dgm:t>
        <a:bodyPr/>
        <a:lstStyle/>
        <a:p>
          <a:endParaRPr lang="en-US"/>
        </a:p>
      </dgm:t>
    </dgm:pt>
    <dgm:pt modelId="{CDBE5C1B-5D2C-49C4-ABE3-B6EF10E6B767}">
      <dgm:prSet/>
      <dgm:spPr/>
      <dgm:t>
        <a:bodyPr/>
        <a:lstStyle/>
        <a:p>
          <a:r>
            <a:rPr lang="en-US"/>
            <a:t>XG Boost</a:t>
          </a:r>
        </a:p>
      </dgm:t>
    </dgm:pt>
    <dgm:pt modelId="{58D0BEB9-77AD-4AE4-87DA-5821C134D0F7}" type="parTrans" cxnId="{0C186CD2-1839-49EC-A287-7E0F0E4625F1}">
      <dgm:prSet/>
      <dgm:spPr/>
      <dgm:t>
        <a:bodyPr/>
        <a:lstStyle/>
        <a:p>
          <a:endParaRPr lang="en-US"/>
        </a:p>
      </dgm:t>
    </dgm:pt>
    <dgm:pt modelId="{AE4FB939-03E7-438D-8F38-C1B3891F7391}" type="sibTrans" cxnId="{0C186CD2-1839-49EC-A287-7E0F0E4625F1}">
      <dgm:prSet/>
      <dgm:spPr/>
      <dgm:t>
        <a:bodyPr/>
        <a:lstStyle/>
        <a:p>
          <a:endParaRPr lang="en-US"/>
        </a:p>
      </dgm:t>
    </dgm:pt>
    <dgm:pt modelId="{5CB90983-03A7-4EF1-9144-85BD73FDEBB0}">
      <dgm:prSet/>
      <dgm:spPr/>
      <dgm:t>
        <a:bodyPr/>
        <a:lstStyle/>
        <a:p>
          <a:r>
            <a:rPr lang="en-US"/>
            <a:t>Light GBM</a:t>
          </a:r>
        </a:p>
      </dgm:t>
    </dgm:pt>
    <dgm:pt modelId="{962D6E37-AEBB-49EE-9EC3-B08D6E5847C6}" type="parTrans" cxnId="{D95F81D3-F05A-4FBE-8908-00E3D1262D31}">
      <dgm:prSet/>
      <dgm:spPr/>
      <dgm:t>
        <a:bodyPr/>
        <a:lstStyle/>
        <a:p>
          <a:endParaRPr lang="en-US"/>
        </a:p>
      </dgm:t>
    </dgm:pt>
    <dgm:pt modelId="{966E559C-78D2-41D1-BED6-CF00E6DAFB5A}" type="sibTrans" cxnId="{D95F81D3-F05A-4FBE-8908-00E3D1262D31}">
      <dgm:prSet/>
      <dgm:spPr/>
      <dgm:t>
        <a:bodyPr/>
        <a:lstStyle/>
        <a:p>
          <a:endParaRPr lang="en-US"/>
        </a:p>
      </dgm:t>
    </dgm:pt>
    <dgm:pt modelId="{6DBD6CAB-DCD3-48D5-B5FC-95667AA34F25}">
      <dgm:prSet/>
      <dgm:spPr/>
      <dgm:t>
        <a:bodyPr/>
        <a:lstStyle/>
        <a:p>
          <a:r>
            <a:rPr lang="en-US"/>
            <a:t>Voting Classifier</a:t>
          </a:r>
        </a:p>
      </dgm:t>
    </dgm:pt>
    <dgm:pt modelId="{1A1E214D-BDEC-4205-96CA-3F9F0E36EDC4}" type="parTrans" cxnId="{66B14C91-7A1B-46A1-A431-6F38F250263F}">
      <dgm:prSet/>
      <dgm:spPr/>
      <dgm:t>
        <a:bodyPr/>
        <a:lstStyle/>
        <a:p>
          <a:endParaRPr lang="en-US"/>
        </a:p>
      </dgm:t>
    </dgm:pt>
    <dgm:pt modelId="{A7B560B9-C074-46AE-A9F8-CCA89633D856}" type="sibTrans" cxnId="{66B14C91-7A1B-46A1-A431-6F38F250263F}">
      <dgm:prSet/>
      <dgm:spPr/>
      <dgm:t>
        <a:bodyPr/>
        <a:lstStyle/>
        <a:p>
          <a:endParaRPr lang="en-US"/>
        </a:p>
      </dgm:t>
    </dgm:pt>
    <dgm:pt modelId="{0A31DEA1-15BD-4F9A-8DE3-754EED95EAEE}" type="pres">
      <dgm:prSet presAssocID="{F63C7901-F030-466A-9D1A-4A6EF0D901A6}" presName="linear" presStyleCnt="0">
        <dgm:presLayoutVars>
          <dgm:dir/>
          <dgm:animLvl val="lvl"/>
          <dgm:resizeHandles val="exact"/>
        </dgm:presLayoutVars>
      </dgm:prSet>
      <dgm:spPr/>
    </dgm:pt>
    <dgm:pt modelId="{7F408B82-67B5-421D-9F46-C05BEF363C9E}" type="pres">
      <dgm:prSet presAssocID="{A52C5B30-B332-4F44-8F4F-88A601C8EBF4}" presName="parentLin" presStyleCnt="0"/>
      <dgm:spPr/>
    </dgm:pt>
    <dgm:pt modelId="{2DB88E5F-FD5F-4195-8855-0409396BBE19}" type="pres">
      <dgm:prSet presAssocID="{A52C5B30-B332-4F44-8F4F-88A601C8EBF4}" presName="parentLeftMargin" presStyleLbl="node1" presStyleIdx="0" presStyleCnt="2"/>
      <dgm:spPr/>
    </dgm:pt>
    <dgm:pt modelId="{81960D59-3AFD-4264-A52A-0F367808A10F}" type="pres">
      <dgm:prSet presAssocID="{A52C5B30-B332-4F44-8F4F-88A601C8EB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067C2B-592F-48B8-828D-BECCE3575993}" type="pres">
      <dgm:prSet presAssocID="{A52C5B30-B332-4F44-8F4F-88A601C8EBF4}" presName="negativeSpace" presStyleCnt="0"/>
      <dgm:spPr/>
    </dgm:pt>
    <dgm:pt modelId="{357B324C-D35B-47E4-8A8C-ECCB71E1174D}" type="pres">
      <dgm:prSet presAssocID="{A52C5B30-B332-4F44-8F4F-88A601C8EBF4}" presName="childText" presStyleLbl="conFgAcc1" presStyleIdx="0" presStyleCnt="2">
        <dgm:presLayoutVars>
          <dgm:bulletEnabled val="1"/>
        </dgm:presLayoutVars>
      </dgm:prSet>
      <dgm:spPr/>
    </dgm:pt>
    <dgm:pt modelId="{34345EF6-7A52-4395-9AB9-8EC44E408341}" type="pres">
      <dgm:prSet presAssocID="{DE338915-2E13-4338-BB37-8751C3CBE8D0}" presName="spaceBetweenRectangles" presStyleCnt="0"/>
      <dgm:spPr/>
    </dgm:pt>
    <dgm:pt modelId="{BD694EB7-9422-4698-A4F9-9E697AADA2F8}" type="pres">
      <dgm:prSet presAssocID="{E67E2F61-D25F-4F0E-B485-82B10976B759}" presName="parentLin" presStyleCnt="0"/>
      <dgm:spPr/>
    </dgm:pt>
    <dgm:pt modelId="{13802B97-4435-4365-B3AB-19CF808C9659}" type="pres">
      <dgm:prSet presAssocID="{E67E2F61-D25F-4F0E-B485-82B10976B759}" presName="parentLeftMargin" presStyleLbl="node1" presStyleIdx="0" presStyleCnt="2"/>
      <dgm:spPr/>
    </dgm:pt>
    <dgm:pt modelId="{4DAB117F-88CC-4177-AA49-9B2A5B86B2EA}" type="pres">
      <dgm:prSet presAssocID="{E67E2F61-D25F-4F0E-B485-82B10976B7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30FFE1-EFAB-4D24-B3AF-155BB26B4BE5}" type="pres">
      <dgm:prSet presAssocID="{E67E2F61-D25F-4F0E-B485-82B10976B759}" presName="negativeSpace" presStyleCnt="0"/>
      <dgm:spPr/>
    </dgm:pt>
    <dgm:pt modelId="{D189CA06-A3E5-4F1E-862D-8126226B9C50}" type="pres">
      <dgm:prSet presAssocID="{E67E2F61-D25F-4F0E-B485-82B10976B7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B757A40-F74E-4E74-9504-024AF98AFFDA}" type="presOf" srcId="{A52C5B30-B332-4F44-8F4F-88A601C8EBF4}" destId="{2DB88E5F-FD5F-4195-8855-0409396BBE19}" srcOrd="0" destOrd="0" presId="urn:microsoft.com/office/officeart/2005/8/layout/list1"/>
    <dgm:cxn modelId="{DFB18F44-790E-4C90-A492-5B45766E598E}" type="presOf" srcId="{6DBD6CAB-DCD3-48D5-B5FC-95667AA34F25}" destId="{D189CA06-A3E5-4F1E-862D-8126226B9C50}" srcOrd="0" destOrd="3" presId="urn:microsoft.com/office/officeart/2005/8/layout/list1"/>
    <dgm:cxn modelId="{E9BAB659-4E83-4394-8DC4-6A51F2C8CD7F}" type="presOf" srcId="{E67E2F61-D25F-4F0E-B485-82B10976B759}" destId="{13802B97-4435-4365-B3AB-19CF808C9659}" srcOrd="0" destOrd="0" presId="urn:microsoft.com/office/officeart/2005/8/layout/list1"/>
    <dgm:cxn modelId="{DD551284-70AC-44D1-A818-FF976A1113D9}" type="presOf" srcId="{F63C7901-F030-466A-9D1A-4A6EF0D901A6}" destId="{0A31DEA1-15BD-4F9A-8DE3-754EED95EAEE}" srcOrd="0" destOrd="0" presId="urn:microsoft.com/office/officeart/2005/8/layout/list1"/>
    <dgm:cxn modelId="{9F74408B-F934-48F8-B21E-43AC2A8F0B39}" srcId="{E67E2F61-D25F-4F0E-B485-82B10976B759}" destId="{84A8E2A6-D42F-49B7-A69B-F0726A35F5D9}" srcOrd="0" destOrd="0" parTransId="{92939198-CE1C-415E-938A-1664895E775C}" sibTransId="{4CCB0D46-6475-47F4-8F76-CF57B2366ED1}"/>
    <dgm:cxn modelId="{66B14C91-7A1B-46A1-A431-6F38F250263F}" srcId="{E67E2F61-D25F-4F0E-B485-82B10976B759}" destId="{6DBD6CAB-DCD3-48D5-B5FC-95667AA34F25}" srcOrd="3" destOrd="0" parTransId="{1A1E214D-BDEC-4205-96CA-3F9F0E36EDC4}" sibTransId="{A7B560B9-C074-46AE-A9F8-CCA89633D856}"/>
    <dgm:cxn modelId="{A9553299-0E3F-4BFC-89E3-AF6CAC65350C}" type="presOf" srcId="{84A8E2A6-D42F-49B7-A69B-F0726A35F5D9}" destId="{D189CA06-A3E5-4F1E-862D-8126226B9C50}" srcOrd="0" destOrd="0" presId="urn:microsoft.com/office/officeart/2005/8/layout/list1"/>
    <dgm:cxn modelId="{1584AD99-5944-4218-B74E-A6DAA6FCF862}" type="presOf" srcId="{E67E2F61-D25F-4F0E-B485-82B10976B759}" destId="{4DAB117F-88CC-4177-AA49-9B2A5B86B2EA}" srcOrd="1" destOrd="0" presId="urn:microsoft.com/office/officeart/2005/8/layout/list1"/>
    <dgm:cxn modelId="{DA84E3CB-2CD3-42D5-B600-16EEC39FC0AE}" srcId="{F63C7901-F030-466A-9D1A-4A6EF0D901A6}" destId="{E67E2F61-D25F-4F0E-B485-82B10976B759}" srcOrd="1" destOrd="0" parTransId="{04E98700-FEA3-4022-AB10-2C08AF6E9D1B}" sibTransId="{14AE4C2B-4292-4BA2-ACF7-87652D45CD47}"/>
    <dgm:cxn modelId="{5FA384CF-4792-475C-B011-D88133810099}" type="presOf" srcId="{CDBE5C1B-5D2C-49C4-ABE3-B6EF10E6B767}" destId="{D189CA06-A3E5-4F1E-862D-8126226B9C50}" srcOrd="0" destOrd="1" presId="urn:microsoft.com/office/officeart/2005/8/layout/list1"/>
    <dgm:cxn modelId="{0C186CD2-1839-49EC-A287-7E0F0E4625F1}" srcId="{E67E2F61-D25F-4F0E-B485-82B10976B759}" destId="{CDBE5C1B-5D2C-49C4-ABE3-B6EF10E6B767}" srcOrd="1" destOrd="0" parTransId="{58D0BEB9-77AD-4AE4-87DA-5821C134D0F7}" sibTransId="{AE4FB939-03E7-438D-8F38-C1B3891F7391}"/>
    <dgm:cxn modelId="{D95F81D3-F05A-4FBE-8908-00E3D1262D31}" srcId="{E67E2F61-D25F-4F0E-B485-82B10976B759}" destId="{5CB90983-03A7-4EF1-9144-85BD73FDEBB0}" srcOrd="2" destOrd="0" parTransId="{962D6E37-AEBB-49EE-9EC3-B08D6E5847C6}" sibTransId="{966E559C-78D2-41D1-BED6-CF00E6DAFB5A}"/>
    <dgm:cxn modelId="{4F5B76FA-C639-4DDE-A959-A70E5385CB79}" srcId="{F63C7901-F030-466A-9D1A-4A6EF0D901A6}" destId="{A52C5B30-B332-4F44-8F4F-88A601C8EBF4}" srcOrd="0" destOrd="0" parTransId="{B7E67330-0E1F-4D8B-8CDC-83F04BCC19BD}" sibTransId="{DE338915-2E13-4338-BB37-8751C3CBE8D0}"/>
    <dgm:cxn modelId="{CB9933FD-AC18-44CA-8CE5-F341CC413E40}" type="presOf" srcId="{5CB90983-03A7-4EF1-9144-85BD73FDEBB0}" destId="{D189CA06-A3E5-4F1E-862D-8126226B9C50}" srcOrd="0" destOrd="2" presId="urn:microsoft.com/office/officeart/2005/8/layout/list1"/>
    <dgm:cxn modelId="{7BE2B4FF-2F26-4D3E-AAEC-19D8AAD07D2E}" type="presOf" srcId="{A52C5B30-B332-4F44-8F4F-88A601C8EBF4}" destId="{81960D59-3AFD-4264-A52A-0F367808A10F}" srcOrd="1" destOrd="0" presId="urn:microsoft.com/office/officeart/2005/8/layout/list1"/>
    <dgm:cxn modelId="{F498FF22-CB73-4029-BC8B-3A9CDF39449D}" type="presParOf" srcId="{0A31DEA1-15BD-4F9A-8DE3-754EED95EAEE}" destId="{7F408B82-67B5-421D-9F46-C05BEF363C9E}" srcOrd="0" destOrd="0" presId="urn:microsoft.com/office/officeart/2005/8/layout/list1"/>
    <dgm:cxn modelId="{B8905A2F-62DA-48A0-8767-548DD25BB8A1}" type="presParOf" srcId="{7F408B82-67B5-421D-9F46-C05BEF363C9E}" destId="{2DB88E5F-FD5F-4195-8855-0409396BBE19}" srcOrd="0" destOrd="0" presId="urn:microsoft.com/office/officeart/2005/8/layout/list1"/>
    <dgm:cxn modelId="{3F2FE7E4-2278-4F23-87F6-18C5623D890D}" type="presParOf" srcId="{7F408B82-67B5-421D-9F46-C05BEF363C9E}" destId="{81960D59-3AFD-4264-A52A-0F367808A10F}" srcOrd="1" destOrd="0" presId="urn:microsoft.com/office/officeart/2005/8/layout/list1"/>
    <dgm:cxn modelId="{3CED9CD2-FD11-491D-B467-E70103FD0B06}" type="presParOf" srcId="{0A31DEA1-15BD-4F9A-8DE3-754EED95EAEE}" destId="{0E067C2B-592F-48B8-828D-BECCE3575993}" srcOrd="1" destOrd="0" presId="urn:microsoft.com/office/officeart/2005/8/layout/list1"/>
    <dgm:cxn modelId="{984C1A49-DD0E-45AD-8019-B3D29AD86127}" type="presParOf" srcId="{0A31DEA1-15BD-4F9A-8DE3-754EED95EAEE}" destId="{357B324C-D35B-47E4-8A8C-ECCB71E1174D}" srcOrd="2" destOrd="0" presId="urn:microsoft.com/office/officeart/2005/8/layout/list1"/>
    <dgm:cxn modelId="{D499BAAE-72F7-4929-92AF-BA2E5F36C8AC}" type="presParOf" srcId="{0A31DEA1-15BD-4F9A-8DE3-754EED95EAEE}" destId="{34345EF6-7A52-4395-9AB9-8EC44E408341}" srcOrd="3" destOrd="0" presId="urn:microsoft.com/office/officeart/2005/8/layout/list1"/>
    <dgm:cxn modelId="{472C9F5D-0F71-41FA-A62A-08AA6DDD64A4}" type="presParOf" srcId="{0A31DEA1-15BD-4F9A-8DE3-754EED95EAEE}" destId="{BD694EB7-9422-4698-A4F9-9E697AADA2F8}" srcOrd="4" destOrd="0" presId="urn:microsoft.com/office/officeart/2005/8/layout/list1"/>
    <dgm:cxn modelId="{E60D3AC6-1771-4A45-B0A4-29398F649607}" type="presParOf" srcId="{BD694EB7-9422-4698-A4F9-9E697AADA2F8}" destId="{13802B97-4435-4365-B3AB-19CF808C9659}" srcOrd="0" destOrd="0" presId="urn:microsoft.com/office/officeart/2005/8/layout/list1"/>
    <dgm:cxn modelId="{A697BA3D-B704-4AFD-9B69-16FE4E04DF59}" type="presParOf" srcId="{BD694EB7-9422-4698-A4F9-9E697AADA2F8}" destId="{4DAB117F-88CC-4177-AA49-9B2A5B86B2EA}" srcOrd="1" destOrd="0" presId="urn:microsoft.com/office/officeart/2005/8/layout/list1"/>
    <dgm:cxn modelId="{97A41615-95C7-4ED1-BA79-A40A3BED7849}" type="presParOf" srcId="{0A31DEA1-15BD-4F9A-8DE3-754EED95EAEE}" destId="{6930FFE1-EFAB-4D24-B3AF-155BB26B4BE5}" srcOrd="5" destOrd="0" presId="urn:microsoft.com/office/officeart/2005/8/layout/list1"/>
    <dgm:cxn modelId="{10CDECFC-2C63-4BF7-B933-2FB555F0811E}" type="presParOf" srcId="{0A31DEA1-15BD-4F9A-8DE3-754EED95EAEE}" destId="{D189CA06-A3E5-4F1E-862D-8126226B9C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04BF5-AA8B-4505-8CB4-6416D6B33FB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60A11E2-DDA9-4801-9F70-05F9A1487542}">
      <dgm:prSet phldrT="[Text]"/>
      <dgm:spPr/>
      <dgm:t>
        <a:bodyPr/>
        <a:lstStyle/>
        <a:p>
          <a:r>
            <a:rPr lang="en-US" dirty="0"/>
            <a:t>Business Understanding</a:t>
          </a:r>
          <a:endParaRPr lang="en-CA" dirty="0"/>
        </a:p>
      </dgm:t>
    </dgm:pt>
    <dgm:pt modelId="{842E7973-B338-415C-AE64-17A7C2FCD126}" type="parTrans" cxnId="{E82C22D2-B359-4342-A8A0-A8746CC4EA81}">
      <dgm:prSet/>
      <dgm:spPr/>
      <dgm:t>
        <a:bodyPr/>
        <a:lstStyle/>
        <a:p>
          <a:endParaRPr lang="en-CA"/>
        </a:p>
      </dgm:t>
    </dgm:pt>
    <dgm:pt modelId="{F2226B89-BC5E-4C8E-810F-47F06F70AD57}" type="sibTrans" cxnId="{E82C22D2-B359-4342-A8A0-A8746CC4EA81}">
      <dgm:prSet/>
      <dgm:spPr/>
      <dgm:t>
        <a:bodyPr/>
        <a:lstStyle/>
        <a:p>
          <a:endParaRPr lang="en-CA"/>
        </a:p>
      </dgm:t>
    </dgm:pt>
    <dgm:pt modelId="{5BDCD2BB-7D34-449F-89C8-2E36EB093CC9}">
      <dgm:prSet phldrT="[Text]"/>
      <dgm:spPr/>
      <dgm:t>
        <a:bodyPr/>
        <a:lstStyle/>
        <a:p>
          <a:r>
            <a:rPr lang="en-US" dirty="0"/>
            <a:t>Data Collecting</a:t>
          </a:r>
          <a:endParaRPr lang="en-CA" dirty="0"/>
        </a:p>
      </dgm:t>
    </dgm:pt>
    <dgm:pt modelId="{1E52F29A-FE74-4CC2-87F2-9D5D2735CB88}" type="parTrans" cxnId="{CDE3F3D1-AC20-4E90-88BE-7E050821E2E8}">
      <dgm:prSet/>
      <dgm:spPr/>
      <dgm:t>
        <a:bodyPr/>
        <a:lstStyle/>
        <a:p>
          <a:endParaRPr lang="en-CA"/>
        </a:p>
      </dgm:t>
    </dgm:pt>
    <dgm:pt modelId="{3AC38791-4A78-41BE-A71A-97FD59DCA2EE}" type="sibTrans" cxnId="{CDE3F3D1-AC20-4E90-88BE-7E050821E2E8}">
      <dgm:prSet/>
      <dgm:spPr/>
      <dgm:t>
        <a:bodyPr/>
        <a:lstStyle/>
        <a:p>
          <a:endParaRPr lang="en-CA"/>
        </a:p>
      </dgm:t>
    </dgm:pt>
    <dgm:pt modelId="{51479A98-8591-4BA2-9046-7D863DC5686A}">
      <dgm:prSet phldrT="[Text]"/>
      <dgm:spPr/>
      <dgm:t>
        <a:bodyPr/>
        <a:lstStyle/>
        <a:p>
          <a:r>
            <a:rPr lang="en-US" dirty="0"/>
            <a:t>Data Understanding</a:t>
          </a:r>
          <a:endParaRPr lang="en-CA" dirty="0"/>
        </a:p>
      </dgm:t>
    </dgm:pt>
    <dgm:pt modelId="{48107308-C7C4-4718-BAEC-6D4C089BEE75}" type="parTrans" cxnId="{660F4428-D199-4391-AA40-C55668232219}">
      <dgm:prSet/>
      <dgm:spPr/>
      <dgm:t>
        <a:bodyPr/>
        <a:lstStyle/>
        <a:p>
          <a:endParaRPr lang="en-CA"/>
        </a:p>
      </dgm:t>
    </dgm:pt>
    <dgm:pt modelId="{8A2C7431-3686-45D3-AC4B-144D9A6F8834}" type="sibTrans" cxnId="{660F4428-D199-4391-AA40-C55668232219}">
      <dgm:prSet/>
      <dgm:spPr/>
      <dgm:t>
        <a:bodyPr/>
        <a:lstStyle/>
        <a:p>
          <a:endParaRPr lang="en-CA"/>
        </a:p>
      </dgm:t>
    </dgm:pt>
    <dgm:pt modelId="{ABD7E29E-3B5B-420F-A3A1-E4E06CA96BD2}">
      <dgm:prSet phldrT="[Text]"/>
      <dgm:spPr/>
      <dgm:t>
        <a:bodyPr/>
        <a:lstStyle/>
        <a:p>
          <a:r>
            <a:rPr lang="en-US" dirty="0"/>
            <a:t>Data Preprocessing</a:t>
          </a:r>
          <a:endParaRPr lang="en-CA" dirty="0"/>
        </a:p>
      </dgm:t>
    </dgm:pt>
    <dgm:pt modelId="{6510DDA4-272F-4DBF-91C6-05E4CE03FB65}" type="parTrans" cxnId="{5D8AF5F0-13FD-4BAA-8BE2-D75D2F9440A0}">
      <dgm:prSet/>
      <dgm:spPr/>
      <dgm:t>
        <a:bodyPr/>
        <a:lstStyle/>
        <a:p>
          <a:endParaRPr lang="en-CA"/>
        </a:p>
      </dgm:t>
    </dgm:pt>
    <dgm:pt modelId="{E643B42F-1A93-452D-B0FE-8A15B6611BCC}" type="sibTrans" cxnId="{5D8AF5F0-13FD-4BAA-8BE2-D75D2F9440A0}">
      <dgm:prSet/>
      <dgm:spPr/>
      <dgm:t>
        <a:bodyPr/>
        <a:lstStyle/>
        <a:p>
          <a:endParaRPr lang="en-CA"/>
        </a:p>
      </dgm:t>
    </dgm:pt>
    <dgm:pt modelId="{576008E8-D2A4-439A-B11E-1B692C37FC6D}">
      <dgm:prSet phldrT="[Text]"/>
      <dgm:spPr/>
      <dgm:t>
        <a:bodyPr/>
        <a:lstStyle/>
        <a:p>
          <a:r>
            <a:rPr lang="en-US" dirty="0"/>
            <a:t>Model Building</a:t>
          </a:r>
          <a:endParaRPr lang="en-CA" dirty="0"/>
        </a:p>
      </dgm:t>
    </dgm:pt>
    <dgm:pt modelId="{189C334F-89DB-420B-BF89-4A1396A0396A}" type="parTrans" cxnId="{809A327F-2C48-432D-A003-F0BBB74FE4EB}">
      <dgm:prSet/>
      <dgm:spPr/>
      <dgm:t>
        <a:bodyPr/>
        <a:lstStyle/>
        <a:p>
          <a:endParaRPr lang="en-CA"/>
        </a:p>
      </dgm:t>
    </dgm:pt>
    <dgm:pt modelId="{62D141AE-6F3D-4B55-A50D-CA11A21E8259}" type="sibTrans" cxnId="{809A327F-2C48-432D-A003-F0BBB74FE4EB}">
      <dgm:prSet/>
      <dgm:spPr/>
      <dgm:t>
        <a:bodyPr/>
        <a:lstStyle/>
        <a:p>
          <a:endParaRPr lang="en-CA"/>
        </a:p>
      </dgm:t>
    </dgm:pt>
    <dgm:pt modelId="{E2623F80-B402-414E-96DF-07407ACA0613}">
      <dgm:prSet phldrT="[Text]"/>
      <dgm:spPr/>
      <dgm:t>
        <a:bodyPr/>
        <a:lstStyle/>
        <a:p>
          <a:r>
            <a:rPr lang="en-US"/>
            <a:t>Machine Learning Predection</a:t>
          </a:r>
          <a:endParaRPr lang="en-CA" dirty="0"/>
        </a:p>
      </dgm:t>
    </dgm:pt>
    <dgm:pt modelId="{CF4593DF-DC72-4A6A-9850-7D3F6BD23D1E}" type="parTrans" cxnId="{590F20D1-104E-4848-A86C-D54A52B6CB15}">
      <dgm:prSet/>
      <dgm:spPr/>
      <dgm:t>
        <a:bodyPr/>
        <a:lstStyle/>
        <a:p>
          <a:endParaRPr lang="en-CA"/>
        </a:p>
      </dgm:t>
    </dgm:pt>
    <dgm:pt modelId="{8833C682-EE24-4AA7-ACE3-C0B36C0100A4}" type="sibTrans" cxnId="{590F20D1-104E-4848-A86C-D54A52B6CB15}">
      <dgm:prSet/>
      <dgm:spPr/>
      <dgm:t>
        <a:bodyPr/>
        <a:lstStyle/>
        <a:p>
          <a:endParaRPr lang="en-CA"/>
        </a:p>
      </dgm:t>
    </dgm:pt>
    <dgm:pt modelId="{F32167C5-6F8A-47F0-8F40-471F79891EEB}" type="pres">
      <dgm:prSet presAssocID="{FA304BF5-AA8B-4505-8CB4-6416D6B33FBA}" presName="Name0" presStyleCnt="0">
        <dgm:presLayoutVars>
          <dgm:dir/>
          <dgm:resizeHandles val="exact"/>
        </dgm:presLayoutVars>
      </dgm:prSet>
      <dgm:spPr/>
    </dgm:pt>
    <dgm:pt modelId="{33CD1601-5B4B-41AA-A88F-723D9F42A233}" type="pres">
      <dgm:prSet presAssocID="{FA304BF5-AA8B-4505-8CB4-6416D6B33FBA}" presName="arrow" presStyleLbl="bgShp" presStyleIdx="0" presStyleCnt="1"/>
      <dgm:spPr/>
    </dgm:pt>
    <dgm:pt modelId="{106BD24A-69D0-4B55-BF45-A8B6B75E5070}" type="pres">
      <dgm:prSet presAssocID="{FA304BF5-AA8B-4505-8CB4-6416D6B33FBA}" presName="points" presStyleCnt="0"/>
      <dgm:spPr/>
    </dgm:pt>
    <dgm:pt modelId="{5CE94BB4-3AF5-4A9C-B12C-423BA20291B4}" type="pres">
      <dgm:prSet presAssocID="{860A11E2-DDA9-4801-9F70-05F9A1487542}" presName="compositeA" presStyleCnt="0"/>
      <dgm:spPr/>
    </dgm:pt>
    <dgm:pt modelId="{76693CB2-ABA4-4081-83FD-73C5C432A47B}" type="pres">
      <dgm:prSet presAssocID="{860A11E2-DDA9-4801-9F70-05F9A1487542}" presName="textA" presStyleLbl="revTx" presStyleIdx="0" presStyleCnt="6">
        <dgm:presLayoutVars>
          <dgm:bulletEnabled val="1"/>
        </dgm:presLayoutVars>
      </dgm:prSet>
      <dgm:spPr/>
    </dgm:pt>
    <dgm:pt modelId="{F95F1902-10F5-455C-97CC-24F28A2D9628}" type="pres">
      <dgm:prSet presAssocID="{860A11E2-DDA9-4801-9F70-05F9A1487542}" presName="circleA" presStyleLbl="node1" presStyleIdx="0" presStyleCnt="6"/>
      <dgm:spPr/>
    </dgm:pt>
    <dgm:pt modelId="{C11A0FD3-9C4A-4850-BA18-20C1A0363BB1}" type="pres">
      <dgm:prSet presAssocID="{860A11E2-DDA9-4801-9F70-05F9A1487542}" presName="spaceA" presStyleCnt="0"/>
      <dgm:spPr/>
    </dgm:pt>
    <dgm:pt modelId="{E86FE0B0-A0AF-4F76-95D5-C8BAAE5E3075}" type="pres">
      <dgm:prSet presAssocID="{F2226B89-BC5E-4C8E-810F-47F06F70AD57}" presName="space" presStyleCnt="0"/>
      <dgm:spPr/>
    </dgm:pt>
    <dgm:pt modelId="{535FD387-D221-41EE-88E7-6D118429FD05}" type="pres">
      <dgm:prSet presAssocID="{5BDCD2BB-7D34-449F-89C8-2E36EB093CC9}" presName="compositeB" presStyleCnt="0"/>
      <dgm:spPr/>
    </dgm:pt>
    <dgm:pt modelId="{4D4993EB-BB37-411C-8EB8-F50D0501BDA2}" type="pres">
      <dgm:prSet presAssocID="{5BDCD2BB-7D34-449F-89C8-2E36EB093CC9}" presName="textB" presStyleLbl="revTx" presStyleIdx="1" presStyleCnt="6">
        <dgm:presLayoutVars>
          <dgm:bulletEnabled val="1"/>
        </dgm:presLayoutVars>
      </dgm:prSet>
      <dgm:spPr/>
    </dgm:pt>
    <dgm:pt modelId="{D7EBD409-2C81-4FA8-963A-E03BE09BD3EB}" type="pres">
      <dgm:prSet presAssocID="{5BDCD2BB-7D34-449F-89C8-2E36EB093CC9}" presName="circleB" presStyleLbl="node1" presStyleIdx="1" presStyleCnt="6"/>
      <dgm:spPr/>
    </dgm:pt>
    <dgm:pt modelId="{C73CC3BB-348D-4CC7-BC7C-A52180802665}" type="pres">
      <dgm:prSet presAssocID="{5BDCD2BB-7D34-449F-89C8-2E36EB093CC9}" presName="spaceB" presStyleCnt="0"/>
      <dgm:spPr/>
    </dgm:pt>
    <dgm:pt modelId="{D3DD9C33-348F-4E28-BAC1-3851E35352D8}" type="pres">
      <dgm:prSet presAssocID="{3AC38791-4A78-41BE-A71A-97FD59DCA2EE}" presName="space" presStyleCnt="0"/>
      <dgm:spPr/>
    </dgm:pt>
    <dgm:pt modelId="{A7E27540-2ECB-4AAA-B96D-D8A18601BA58}" type="pres">
      <dgm:prSet presAssocID="{51479A98-8591-4BA2-9046-7D863DC5686A}" presName="compositeA" presStyleCnt="0"/>
      <dgm:spPr/>
    </dgm:pt>
    <dgm:pt modelId="{429C2CF7-A1EB-4B62-846A-2736E68BF0BE}" type="pres">
      <dgm:prSet presAssocID="{51479A98-8591-4BA2-9046-7D863DC5686A}" presName="textA" presStyleLbl="revTx" presStyleIdx="2" presStyleCnt="6">
        <dgm:presLayoutVars>
          <dgm:bulletEnabled val="1"/>
        </dgm:presLayoutVars>
      </dgm:prSet>
      <dgm:spPr/>
    </dgm:pt>
    <dgm:pt modelId="{46D4309E-4C84-45EA-B34E-AE03FBACBF87}" type="pres">
      <dgm:prSet presAssocID="{51479A98-8591-4BA2-9046-7D863DC5686A}" presName="circleA" presStyleLbl="node1" presStyleIdx="2" presStyleCnt="6"/>
      <dgm:spPr/>
    </dgm:pt>
    <dgm:pt modelId="{CC649996-0A4A-4CFA-AA08-8C213AB818B6}" type="pres">
      <dgm:prSet presAssocID="{51479A98-8591-4BA2-9046-7D863DC5686A}" presName="spaceA" presStyleCnt="0"/>
      <dgm:spPr/>
    </dgm:pt>
    <dgm:pt modelId="{B3D149A5-49A4-4A87-902C-F277B58F5C2D}" type="pres">
      <dgm:prSet presAssocID="{8A2C7431-3686-45D3-AC4B-144D9A6F8834}" presName="space" presStyleCnt="0"/>
      <dgm:spPr/>
    </dgm:pt>
    <dgm:pt modelId="{28941AC3-59FC-4EE4-A24D-98B18E70168E}" type="pres">
      <dgm:prSet presAssocID="{ABD7E29E-3B5B-420F-A3A1-E4E06CA96BD2}" presName="compositeB" presStyleCnt="0"/>
      <dgm:spPr/>
    </dgm:pt>
    <dgm:pt modelId="{C5C88B72-C459-4B8C-9547-E707BE1EE869}" type="pres">
      <dgm:prSet presAssocID="{ABD7E29E-3B5B-420F-A3A1-E4E06CA96BD2}" presName="textB" presStyleLbl="revTx" presStyleIdx="3" presStyleCnt="6">
        <dgm:presLayoutVars>
          <dgm:bulletEnabled val="1"/>
        </dgm:presLayoutVars>
      </dgm:prSet>
      <dgm:spPr/>
    </dgm:pt>
    <dgm:pt modelId="{DD6B658D-B397-4D71-B643-04E5635B7B4A}" type="pres">
      <dgm:prSet presAssocID="{ABD7E29E-3B5B-420F-A3A1-E4E06CA96BD2}" presName="circleB" presStyleLbl="node1" presStyleIdx="3" presStyleCnt="6"/>
      <dgm:spPr/>
    </dgm:pt>
    <dgm:pt modelId="{193C995F-D450-49B8-992A-86A7C66CE5EC}" type="pres">
      <dgm:prSet presAssocID="{ABD7E29E-3B5B-420F-A3A1-E4E06CA96BD2}" presName="spaceB" presStyleCnt="0"/>
      <dgm:spPr/>
    </dgm:pt>
    <dgm:pt modelId="{5F34267B-2C8A-439F-8FD1-18007832BF99}" type="pres">
      <dgm:prSet presAssocID="{E643B42F-1A93-452D-B0FE-8A15B6611BCC}" presName="space" presStyleCnt="0"/>
      <dgm:spPr/>
    </dgm:pt>
    <dgm:pt modelId="{01FA8B37-929F-4988-AD9D-44B2543DBD06}" type="pres">
      <dgm:prSet presAssocID="{576008E8-D2A4-439A-B11E-1B692C37FC6D}" presName="compositeA" presStyleCnt="0"/>
      <dgm:spPr/>
    </dgm:pt>
    <dgm:pt modelId="{2FD815A7-FE11-4933-8FF2-9EF2720FEBB5}" type="pres">
      <dgm:prSet presAssocID="{576008E8-D2A4-439A-B11E-1B692C37FC6D}" presName="textA" presStyleLbl="revTx" presStyleIdx="4" presStyleCnt="6">
        <dgm:presLayoutVars>
          <dgm:bulletEnabled val="1"/>
        </dgm:presLayoutVars>
      </dgm:prSet>
      <dgm:spPr/>
    </dgm:pt>
    <dgm:pt modelId="{F266996D-4472-4125-BD09-5153AA2CD7E1}" type="pres">
      <dgm:prSet presAssocID="{576008E8-D2A4-439A-B11E-1B692C37FC6D}" presName="circleA" presStyleLbl="node1" presStyleIdx="4" presStyleCnt="6"/>
      <dgm:spPr/>
    </dgm:pt>
    <dgm:pt modelId="{57EEEB1E-4F39-43A5-9EB4-6BFBCC065B05}" type="pres">
      <dgm:prSet presAssocID="{576008E8-D2A4-439A-B11E-1B692C37FC6D}" presName="spaceA" presStyleCnt="0"/>
      <dgm:spPr/>
    </dgm:pt>
    <dgm:pt modelId="{CCF12F94-9FBD-44BD-A802-3CE18E994B98}" type="pres">
      <dgm:prSet presAssocID="{62D141AE-6F3D-4B55-A50D-CA11A21E8259}" presName="space" presStyleCnt="0"/>
      <dgm:spPr/>
    </dgm:pt>
    <dgm:pt modelId="{6BC192D3-6B8D-4C59-B441-709E182B1187}" type="pres">
      <dgm:prSet presAssocID="{E2623F80-B402-414E-96DF-07407ACA0613}" presName="compositeB" presStyleCnt="0"/>
      <dgm:spPr/>
    </dgm:pt>
    <dgm:pt modelId="{64ABDCBF-AE1C-41ED-8558-9873FD7ECDDC}" type="pres">
      <dgm:prSet presAssocID="{E2623F80-B402-414E-96DF-07407ACA0613}" presName="textB" presStyleLbl="revTx" presStyleIdx="5" presStyleCnt="6">
        <dgm:presLayoutVars>
          <dgm:bulletEnabled val="1"/>
        </dgm:presLayoutVars>
      </dgm:prSet>
      <dgm:spPr/>
    </dgm:pt>
    <dgm:pt modelId="{1E00FC90-B1AD-4868-915A-3794095078B4}" type="pres">
      <dgm:prSet presAssocID="{E2623F80-B402-414E-96DF-07407ACA0613}" presName="circleB" presStyleLbl="node1" presStyleIdx="5" presStyleCnt="6"/>
      <dgm:spPr/>
    </dgm:pt>
    <dgm:pt modelId="{196F8A3A-96FB-4B1B-8E93-4C2D5D7C09C7}" type="pres">
      <dgm:prSet presAssocID="{E2623F80-B402-414E-96DF-07407ACA0613}" presName="spaceB" presStyleCnt="0"/>
      <dgm:spPr/>
    </dgm:pt>
  </dgm:ptLst>
  <dgm:cxnLst>
    <dgm:cxn modelId="{C7E69700-398C-44A9-937E-F17BC4F57429}" type="presOf" srcId="{5BDCD2BB-7D34-449F-89C8-2E36EB093CC9}" destId="{4D4993EB-BB37-411C-8EB8-F50D0501BDA2}" srcOrd="0" destOrd="0" presId="urn:microsoft.com/office/officeart/2005/8/layout/hProcess11"/>
    <dgm:cxn modelId="{7CDDFA07-5C4B-45EF-80B2-5C2A5D850786}" type="presOf" srcId="{860A11E2-DDA9-4801-9F70-05F9A1487542}" destId="{76693CB2-ABA4-4081-83FD-73C5C432A47B}" srcOrd="0" destOrd="0" presId="urn:microsoft.com/office/officeart/2005/8/layout/hProcess11"/>
    <dgm:cxn modelId="{660F4428-D199-4391-AA40-C55668232219}" srcId="{FA304BF5-AA8B-4505-8CB4-6416D6B33FBA}" destId="{51479A98-8591-4BA2-9046-7D863DC5686A}" srcOrd="2" destOrd="0" parTransId="{48107308-C7C4-4718-BAEC-6D4C089BEE75}" sibTransId="{8A2C7431-3686-45D3-AC4B-144D9A6F8834}"/>
    <dgm:cxn modelId="{C851C045-18CF-4419-98B5-E03D4229EB2D}" type="presOf" srcId="{576008E8-D2A4-439A-B11E-1B692C37FC6D}" destId="{2FD815A7-FE11-4933-8FF2-9EF2720FEBB5}" srcOrd="0" destOrd="0" presId="urn:microsoft.com/office/officeart/2005/8/layout/hProcess11"/>
    <dgm:cxn modelId="{809A327F-2C48-432D-A003-F0BBB74FE4EB}" srcId="{FA304BF5-AA8B-4505-8CB4-6416D6B33FBA}" destId="{576008E8-D2A4-439A-B11E-1B692C37FC6D}" srcOrd="4" destOrd="0" parTransId="{189C334F-89DB-420B-BF89-4A1396A0396A}" sibTransId="{62D141AE-6F3D-4B55-A50D-CA11A21E8259}"/>
    <dgm:cxn modelId="{8CE607B4-21DD-48FF-B704-375F07DFC287}" type="presOf" srcId="{51479A98-8591-4BA2-9046-7D863DC5686A}" destId="{429C2CF7-A1EB-4B62-846A-2736E68BF0BE}" srcOrd="0" destOrd="0" presId="urn:microsoft.com/office/officeart/2005/8/layout/hProcess11"/>
    <dgm:cxn modelId="{D23117CB-49E6-4E26-9CAC-57E7E5AE3A24}" type="presOf" srcId="{ABD7E29E-3B5B-420F-A3A1-E4E06CA96BD2}" destId="{C5C88B72-C459-4B8C-9547-E707BE1EE869}" srcOrd="0" destOrd="0" presId="urn:microsoft.com/office/officeart/2005/8/layout/hProcess11"/>
    <dgm:cxn modelId="{590F20D1-104E-4848-A86C-D54A52B6CB15}" srcId="{FA304BF5-AA8B-4505-8CB4-6416D6B33FBA}" destId="{E2623F80-B402-414E-96DF-07407ACA0613}" srcOrd="5" destOrd="0" parTransId="{CF4593DF-DC72-4A6A-9850-7D3F6BD23D1E}" sibTransId="{8833C682-EE24-4AA7-ACE3-C0B36C0100A4}"/>
    <dgm:cxn modelId="{CDE3F3D1-AC20-4E90-88BE-7E050821E2E8}" srcId="{FA304BF5-AA8B-4505-8CB4-6416D6B33FBA}" destId="{5BDCD2BB-7D34-449F-89C8-2E36EB093CC9}" srcOrd="1" destOrd="0" parTransId="{1E52F29A-FE74-4CC2-87F2-9D5D2735CB88}" sibTransId="{3AC38791-4A78-41BE-A71A-97FD59DCA2EE}"/>
    <dgm:cxn modelId="{E82C22D2-B359-4342-A8A0-A8746CC4EA81}" srcId="{FA304BF5-AA8B-4505-8CB4-6416D6B33FBA}" destId="{860A11E2-DDA9-4801-9F70-05F9A1487542}" srcOrd="0" destOrd="0" parTransId="{842E7973-B338-415C-AE64-17A7C2FCD126}" sibTransId="{F2226B89-BC5E-4C8E-810F-47F06F70AD57}"/>
    <dgm:cxn modelId="{2173CBE9-2420-470F-95A1-8BFCF23A301D}" type="presOf" srcId="{FA304BF5-AA8B-4505-8CB4-6416D6B33FBA}" destId="{F32167C5-6F8A-47F0-8F40-471F79891EEB}" srcOrd="0" destOrd="0" presId="urn:microsoft.com/office/officeart/2005/8/layout/hProcess11"/>
    <dgm:cxn modelId="{30085DF0-CEAE-4D3F-A3E5-A3D2BFC8C423}" type="presOf" srcId="{E2623F80-B402-414E-96DF-07407ACA0613}" destId="{64ABDCBF-AE1C-41ED-8558-9873FD7ECDDC}" srcOrd="0" destOrd="0" presId="urn:microsoft.com/office/officeart/2005/8/layout/hProcess11"/>
    <dgm:cxn modelId="{5D8AF5F0-13FD-4BAA-8BE2-D75D2F9440A0}" srcId="{FA304BF5-AA8B-4505-8CB4-6416D6B33FBA}" destId="{ABD7E29E-3B5B-420F-A3A1-E4E06CA96BD2}" srcOrd="3" destOrd="0" parTransId="{6510DDA4-272F-4DBF-91C6-05E4CE03FB65}" sibTransId="{E643B42F-1A93-452D-B0FE-8A15B6611BCC}"/>
    <dgm:cxn modelId="{4E6A3F52-36BC-46EB-9D10-188138437032}" type="presParOf" srcId="{F32167C5-6F8A-47F0-8F40-471F79891EEB}" destId="{33CD1601-5B4B-41AA-A88F-723D9F42A233}" srcOrd="0" destOrd="0" presId="urn:microsoft.com/office/officeart/2005/8/layout/hProcess11"/>
    <dgm:cxn modelId="{A3124D8C-592A-437F-8BDF-37A32927CA17}" type="presParOf" srcId="{F32167C5-6F8A-47F0-8F40-471F79891EEB}" destId="{106BD24A-69D0-4B55-BF45-A8B6B75E5070}" srcOrd="1" destOrd="0" presId="urn:microsoft.com/office/officeart/2005/8/layout/hProcess11"/>
    <dgm:cxn modelId="{1A4DE6E5-A585-43C2-A72B-E73B16E564A1}" type="presParOf" srcId="{106BD24A-69D0-4B55-BF45-A8B6B75E5070}" destId="{5CE94BB4-3AF5-4A9C-B12C-423BA20291B4}" srcOrd="0" destOrd="0" presId="urn:microsoft.com/office/officeart/2005/8/layout/hProcess11"/>
    <dgm:cxn modelId="{B321ACE7-543A-4EE0-B2B0-9709CB8575BC}" type="presParOf" srcId="{5CE94BB4-3AF5-4A9C-B12C-423BA20291B4}" destId="{76693CB2-ABA4-4081-83FD-73C5C432A47B}" srcOrd="0" destOrd="0" presId="urn:microsoft.com/office/officeart/2005/8/layout/hProcess11"/>
    <dgm:cxn modelId="{A6E917A0-7B16-4EC9-9F76-EC8D005E4094}" type="presParOf" srcId="{5CE94BB4-3AF5-4A9C-B12C-423BA20291B4}" destId="{F95F1902-10F5-455C-97CC-24F28A2D9628}" srcOrd="1" destOrd="0" presId="urn:microsoft.com/office/officeart/2005/8/layout/hProcess11"/>
    <dgm:cxn modelId="{B5CC8167-4E8D-4D60-A85D-116D42EC5CF2}" type="presParOf" srcId="{5CE94BB4-3AF5-4A9C-B12C-423BA20291B4}" destId="{C11A0FD3-9C4A-4850-BA18-20C1A0363BB1}" srcOrd="2" destOrd="0" presId="urn:microsoft.com/office/officeart/2005/8/layout/hProcess11"/>
    <dgm:cxn modelId="{9F6E661C-A34E-42DD-8DDB-0FA59B86FCEB}" type="presParOf" srcId="{106BD24A-69D0-4B55-BF45-A8B6B75E5070}" destId="{E86FE0B0-A0AF-4F76-95D5-C8BAAE5E3075}" srcOrd="1" destOrd="0" presId="urn:microsoft.com/office/officeart/2005/8/layout/hProcess11"/>
    <dgm:cxn modelId="{EA9431E5-76D3-4C6A-81CF-A15212B0D4A3}" type="presParOf" srcId="{106BD24A-69D0-4B55-BF45-A8B6B75E5070}" destId="{535FD387-D221-41EE-88E7-6D118429FD05}" srcOrd="2" destOrd="0" presId="urn:microsoft.com/office/officeart/2005/8/layout/hProcess11"/>
    <dgm:cxn modelId="{F0FCFD6E-8C41-41FD-81F8-E7F7124557DF}" type="presParOf" srcId="{535FD387-D221-41EE-88E7-6D118429FD05}" destId="{4D4993EB-BB37-411C-8EB8-F50D0501BDA2}" srcOrd="0" destOrd="0" presId="urn:microsoft.com/office/officeart/2005/8/layout/hProcess11"/>
    <dgm:cxn modelId="{390BD106-07C6-4B82-ADB4-8E75638588D6}" type="presParOf" srcId="{535FD387-D221-41EE-88E7-6D118429FD05}" destId="{D7EBD409-2C81-4FA8-963A-E03BE09BD3EB}" srcOrd="1" destOrd="0" presId="urn:microsoft.com/office/officeart/2005/8/layout/hProcess11"/>
    <dgm:cxn modelId="{EE1E15E4-39B9-4393-A706-96BD99C865AF}" type="presParOf" srcId="{535FD387-D221-41EE-88E7-6D118429FD05}" destId="{C73CC3BB-348D-4CC7-BC7C-A52180802665}" srcOrd="2" destOrd="0" presId="urn:microsoft.com/office/officeart/2005/8/layout/hProcess11"/>
    <dgm:cxn modelId="{11751B16-C452-482A-B5D3-081F4265679C}" type="presParOf" srcId="{106BD24A-69D0-4B55-BF45-A8B6B75E5070}" destId="{D3DD9C33-348F-4E28-BAC1-3851E35352D8}" srcOrd="3" destOrd="0" presId="urn:microsoft.com/office/officeart/2005/8/layout/hProcess11"/>
    <dgm:cxn modelId="{64177683-CA6F-4AB1-AAFE-D92E9450A32D}" type="presParOf" srcId="{106BD24A-69D0-4B55-BF45-A8B6B75E5070}" destId="{A7E27540-2ECB-4AAA-B96D-D8A18601BA58}" srcOrd="4" destOrd="0" presId="urn:microsoft.com/office/officeart/2005/8/layout/hProcess11"/>
    <dgm:cxn modelId="{E93E0D3B-4E33-416E-924A-5A6D1F0ECBE5}" type="presParOf" srcId="{A7E27540-2ECB-4AAA-B96D-D8A18601BA58}" destId="{429C2CF7-A1EB-4B62-846A-2736E68BF0BE}" srcOrd="0" destOrd="0" presId="urn:microsoft.com/office/officeart/2005/8/layout/hProcess11"/>
    <dgm:cxn modelId="{8DC60994-DDA6-44F9-BE67-D17A54CB6887}" type="presParOf" srcId="{A7E27540-2ECB-4AAA-B96D-D8A18601BA58}" destId="{46D4309E-4C84-45EA-B34E-AE03FBACBF87}" srcOrd="1" destOrd="0" presId="urn:microsoft.com/office/officeart/2005/8/layout/hProcess11"/>
    <dgm:cxn modelId="{FA88724A-887F-4E22-8ECE-81DBD704DF37}" type="presParOf" srcId="{A7E27540-2ECB-4AAA-B96D-D8A18601BA58}" destId="{CC649996-0A4A-4CFA-AA08-8C213AB818B6}" srcOrd="2" destOrd="0" presId="urn:microsoft.com/office/officeart/2005/8/layout/hProcess11"/>
    <dgm:cxn modelId="{CE8F8AD2-5453-4F6F-8A18-1E6124F8501F}" type="presParOf" srcId="{106BD24A-69D0-4B55-BF45-A8B6B75E5070}" destId="{B3D149A5-49A4-4A87-902C-F277B58F5C2D}" srcOrd="5" destOrd="0" presId="urn:microsoft.com/office/officeart/2005/8/layout/hProcess11"/>
    <dgm:cxn modelId="{CA1D34E9-DEC0-4C5A-B541-D4A9DBB7EA20}" type="presParOf" srcId="{106BD24A-69D0-4B55-BF45-A8B6B75E5070}" destId="{28941AC3-59FC-4EE4-A24D-98B18E70168E}" srcOrd="6" destOrd="0" presId="urn:microsoft.com/office/officeart/2005/8/layout/hProcess11"/>
    <dgm:cxn modelId="{2B55A60E-01A2-476E-BD55-F58E69888C85}" type="presParOf" srcId="{28941AC3-59FC-4EE4-A24D-98B18E70168E}" destId="{C5C88B72-C459-4B8C-9547-E707BE1EE869}" srcOrd="0" destOrd="0" presId="urn:microsoft.com/office/officeart/2005/8/layout/hProcess11"/>
    <dgm:cxn modelId="{65D3C124-9FAB-47E8-A292-BFCAC3DF7F9C}" type="presParOf" srcId="{28941AC3-59FC-4EE4-A24D-98B18E70168E}" destId="{DD6B658D-B397-4D71-B643-04E5635B7B4A}" srcOrd="1" destOrd="0" presId="urn:microsoft.com/office/officeart/2005/8/layout/hProcess11"/>
    <dgm:cxn modelId="{DC138A37-CFBF-44E4-A59B-3CDA7AA7E2BA}" type="presParOf" srcId="{28941AC3-59FC-4EE4-A24D-98B18E70168E}" destId="{193C995F-D450-49B8-992A-86A7C66CE5EC}" srcOrd="2" destOrd="0" presId="urn:microsoft.com/office/officeart/2005/8/layout/hProcess11"/>
    <dgm:cxn modelId="{22AD86A4-387E-49DC-944C-D36840DFA11D}" type="presParOf" srcId="{106BD24A-69D0-4B55-BF45-A8B6B75E5070}" destId="{5F34267B-2C8A-439F-8FD1-18007832BF99}" srcOrd="7" destOrd="0" presId="urn:microsoft.com/office/officeart/2005/8/layout/hProcess11"/>
    <dgm:cxn modelId="{3AEC4C1E-2EC5-4BF7-8038-FE70B70AB9D1}" type="presParOf" srcId="{106BD24A-69D0-4B55-BF45-A8B6B75E5070}" destId="{01FA8B37-929F-4988-AD9D-44B2543DBD06}" srcOrd="8" destOrd="0" presId="urn:microsoft.com/office/officeart/2005/8/layout/hProcess11"/>
    <dgm:cxn modelId="{21ADCB49-38C8-4122-8187-88D2DF5F46BD}" type="presParOf" srcId="{01FA8B37-929F-4988-AD9D-44B2543DBD06}" destId="{2FD815A7-FE11-4933-8FF2-9EF2720FEBB5}" srcOrd="0" destOrd="0" presId="urn:microsoft.com/office/officeart/2005/8/layout/hProcess11"/>
    <dgm:cxn modelId="{27771826-7BFD-4636-B8D1-4A6E05F62B50}" type="presParOf" srcId="{01FA8B37-929F-4988-AD9D-44B2543DBD06}" destId="{F266996D-4472-4125-BD09-5153AA2CD7E1}" srcOrd="1" destOrd="0" presId="urn:microsoft.com/office/officeart/2005/8/layout/hProcess11"/>
    <dgm:cxn modelId="{9253F51B-F5DB-49CB-A9D9-CF344568DD2B}" type="presParOf" srcId="{01FA8B37-929F-4988-AD9D-44B2543DBD06}" destId="{57EEEB1E-4F39-43A5-9EB4-6BFBCC065B05}" srcOrd="2" destOrd="0" presId="urn:microsoft.com/office/officeart/2005/8/layout/hProcess11"/>
    <dgm:cxn modelId="{6F939CE9-536A-4630-AFC1-6BAEDDD82FE7}" type="presParOf" srcId="{106BD24A-69D0-4B55-BF45-A8B6B75E5070}" destId="{CCF12F94-9FBD-44BD-A802-3CE18E994B98}" srcOrd="9" destOrd="0" presId="urn:microsoft.com/office/officeart/2005/8/layout/hProcess11"/>
    <dgm:cxn modelId="{0A803344-8095-4384-9E36-F969B0C67DFD}" type="presParOf" srcId="{106BD24A-69D0-4B55-BF45-A8B6B75E5070}" destId="{6BC192D3-6B8D-4C59-B441-709E182B1187}" srcOrd="10" destOrd="0" presId="urn:microsoft.com/office/officeart/2005/8/layout/hProcess11"/>
    <dgm:cxn modelId="{84615C1C-9036-4F80-925D-E87C7659145F}" type="presParOf" srcId="{6BC192D3-6B8D-4C59-B441-709E182B1187}" destId="{64ABDCBF-AE1C-41ED-8558-9873FD7ECDDC}" srcOrd="0" destOrd="0" presId="urn:microsoft.com/office/officeart/2005/8/layout/hProcess11"/>
    <dgm:cxn modelId="{7765FD0D-AB9B-4941-A056-1E9E7AE3BDEF}" type="presParOf" srcId="{6BC192D3-6B8D-4C59-B441-709E182B1187}" destId="{1E00FC90-B1AD-4868-915A-3794095078B4}" srcOrd="1" destOrd="0" presId="urn:microsoft.com/office/officeart/2005/8/layout/hProcess11"/>
    <dgm:cxn modelId="{61FE2E11-8A5D-4EDA-93A2-A3B5A3EB0471}" type="presParOf" srcId="{6BC192D3-6B8D-4C59-B441-709E182B1187}" destId="{196F8A3A-96FB-4B1B-8E93-4C2D5D7C09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52848A-F5F0-447A-9B48-C7CF564C7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DDB8879-D607-4B0C-80E4-B5D0FA1B927D}">
      <dgm:prSet phldrT="[Text]"/>
      <dgm:spPr/>
      <dgm:t>
        <a:bodyPr/>
        <a:lstStyle/>
        <a:p>
          <a:r>
            <a:rPr lang="en-US" dirty="0"/>
            <a:t>Data Splitting</a:t>
          </a:r>
          <a:endParaRPr lang="en-CA" dirty="0"/>
        </a:p>
      </dgm:t>
    </dgm:pt>
    <dgm:pt modelId="{E82D1533-EAE8-45BC-A054-2782EB7A0310}" type="parTrans" cxnId="{3BC2969A-DA6C-4535-96CE-BE74B4234472}">
      <dgm:prSet/>
      <dgm:spPr/>
      <dgm:t>
        <a:bodyPr/>
        <a:lstStyle/>
        <a:p>
          <a:endParaRPr lang="en-CA"/>
        </a:p>
      </dgm:t>
    </dgm:pt>
    <dgm:pt modelId="{339EC7F9-9753-4240-8C08-2CCE23EB212F}" type="sibTrans" cxnId="{3BC2969A-DA6C-4535-96CE-BE74B4234472}">
      <dgm:prSet/>
      <dgm:spPr/>
      <dgm:t>
        <a:bodyPr/>
        <a:lstStyle/>
        <a:p>
          <a:endParaRPr lang="en-CA"/>
        </a:p>
      </dgm:t>
    </dgm:pt>
    <dgm:pt modelId="{F6FBF006-A411-4145-80B8-E834C4D4BCBD}">
      <dgm:prSet phldrT="[Text]"/>
      <dgm:spPr/>
      <dgm:t>
        <a:bodyPr/>
        <a:lstStyle/>
        <a:p>
          <a:r>
            <a:rPr lang="en-US" dirty="0"/>
            <a:t>Data Fitting / Model Training</a:t>
          </a:r>
          <a:endParaRPr lang="en-CA" dirty="0"/>
        </a:p>
      </dgm:t>
    </dgm:pt>
    <dgm:pt modelId="{1300EED3-CEC6-43DA-A555-0B7D1677E019}" type="parTrans" cxnId="{7BF60E55-6421-42B0-A027-2D9CFFF8FB6B}">
      <dgm:prSet/>
      <dgm:spPr/>
      <dgm:t>
        <a:bodyPr/>
        <a:lstStyle/>
        <a:p>
          <a:endParaRPr lang="en-CA"/>
        </a:p>
      </dgm:t>
    </dgm:pt>
    <dgm:pt modelId="{079DC429-B1F8-4605-9AB0-102A64A06658}" type="sibTrans" cxnId="{7BF60E55-6421-42B0-A027-2D9CFFF8FB6B}">
      <dgm:prSet/>
      <dgm:spPr/>
      <dgm:t>
        <a:bodyPr/>
        <a:lstStyle/>
        <a:p>
          <a:endParaRPr lang="en-CA"/>
        </a:p>
      </dgm:t>
    </dgm:pt>
    <dgm:pt modelId="{93B1B629-A43B-49F8-B23B-0802D6F79CF4}">
      <dgm:prSet phldrT="[Text]"/>
      <dgm:spPr/>
      <dgm:t>
        <a:bodyPr/>
        <a:lstStyle/>
        <a:p>
          <a:r>
            <a:rPr lang="en-US" dirty="0"/>
            <a:t>Evaluation Metrics for model</a:t>
          </a:r>
          <a:endParaRPr lang="en-CA" dirty="0"/>
        </a:p>
      </dgm:t>
    </dgm:pt>
    <dgm:pt modelId="{DD268124-ED5E-44D3-A284-AF86C3756245}" type="parTrans" cxnId="{AC5CEC70-D5D4-4588-BBDE-CA3318B92902}">
      <dgm:prSet/>
      <dgm:spPr/>
      <dgm:t>
        <a:bodyPr/>
        <a:lstStyle/>
        <a:p>
          <a:endParaRPr lang="en-CA"/>
        </a:p>
      </dgm:t>
    </dgm:pt>
    <dgm:pt modelId="{0B1DA607-AC4F-47E4-96DC-2BF3235CF079}" type="sibTrans" cxnId="{AC5CEC70-D5D4-4588-BBDE-CA3318B92902}">
      <dgm:prSet/>
      <dgm:spPr/>
      <dgm:t>
        <a:bodyPr/>
        <a:lstStyle/>
        <a:p>
          <a:endParaRPr lang="en-CA"/>
        </a:p>
      </dgm:t>
    </dgm:pt>
    <dgm:pt modelId="{4D51E761-C2D2-4F11-B62B-7A896BAA59C2}">
      <dgm:prSet phldrT="[Text]"/>
      <dgm:spPr/>
      <dgm:t>
        <a:bodyPr/>
        <a:lstStyle/>
        <a:p>
          <a:r>
            <a:rPr lang="en-US" dirty="0"/>
            <a:t>Model Selection</a:t>
          </a:r>
          <a:endParaRPr lang="en-CA" dirty="0"/>
        </a:p>
      </dgm:t>
    </dgm:pt>
    <dgm:pt modelId="{82B47BD5-F3C5-407F-ABA0-530DD6E2D730}" type="parTrans" cxnId="{40C4E3E9-5DF9-4FF0-A9FC-EA117ECCCF62}">
      <dgm:prSet/>
      <dgm:spPr/>
      <dgm:t>
        <a:bodyPr/>
        <a:lstStyle/>
        <a:p>
          <a:endParaRPr lang="en-CA"/>
        </a:p>
      </dgm:t>
    </dgm:pt>
    <dgm:pt modelId="{778C377E-3E61-4453-9A2E-FC53DE6C3DB3}" type="sibTrans" cxnId="{40C4E3E9-5DF9-4FF0-A9FC-EA117ECCCF62}">
      <dgm:prSet/>
      <dgm:spPr/>
      <dgm:t>
        <a:bodyPr/>
        <a:lstStyle/>
        <a:p>
          <a:endParaRPr lang="en-CA"/>
        </a:p>
      </dgm:t>
    </dgm:pt>
    <dgm:pt modelId="{26111CD5-450F-4BEB-A3BB-6605FDF73062}">
      <dgm:prSet phldrT="[Text]"/>
      <dgm:spPr/>
      <dgm:t>
        <a:bodyPr/>
        <a:lstStyle/>
        <a:p>
          <a:r>
            <a:rPr lang="en-US" dirty="0"/>
            <a:t>Prediction Model Building</a:t>
          </a:r>
          <a:endParaRPr lang="en-CA" dirty="0"/>
        </a:p>
      </dgm:t>
    </dgm:pt>
    <dgm:pt modelId="{16602D5B-05CB-46F2-8EBE-1B5634C3C104}" type="parTrans" cxnId="{BEEB6868-8A63-4416-9337-3290A9E43049}">
      <dgm:prSet/>
      <dgm:spPr/>
      <dgm:t>
        <a:bodyPr/>
        <a:lstStyle/>
        <a:p>
          <a:endParaRPr lang="en-CA"/>
        </a:p>
      </dgm:t>
    </dgm:pt>
    <dgm:pt modelId="{44D6661F-F833-4154-8F24-18AA55C4D064}" type="sibTrans" cxnId="{BEEB6868-8A63-4416-9337-3290A9E43049}">
      <dgm:prSet/>
      <dgm:spPr/>
      <dgm:t>
        <a:bodyPr/>
        <a:lstStyle/>
        <a:p>
          <a:endParaRPr lang="en-CA"/>
        </a:p>
      </dgm:t>
    </dgm:pt>
    <dgm:pt modelId="{64082ACC-DE34-4435-8D65-294AE47133E7}" type="pres">
      <dgm:prSet presAssocID="{C852848A-F5F0-447A-9B48-C7CF564C727E}" presName="Name0" presStyleCnt="0">
        <dgm:presLayoutVars>
          <dgm:dir/>
          <dgm:animLvl val="lvl"/>
          <dgm:resizeHandles val="exact"/>
        </dgm:presLayoutVars>
      </dgm:prSet>
      <dgm:spPr/>
    </dgm:pt>
    <dgm:pt modelId="{EFBB208C-9B29-49A1-AF7F-F680C25CC9C5}" type="pres">
      <dgm:prSet presAssocID="{ADDB8879-D607-4B0C-80E4-B5D0FA1B927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0D6E41-4778-4ECC-BCD8-EEC51D0FC1C7}" type="pres">
      <dgm:prSet presAssocID="{339EC7F9-9753-4240-8C08-2CCE23EB212F}" presName="parTxOnlySpace" presStyleCnt="0"/>
      <dgm:spPr/>
    </dgm:pt>
    <dgm:pt modelId="{390CAAC3-D6A2-4115-9C8E-31709E477E79}" type="pres">
      <dgm:prSet presAssocID="{4D51E761-C2D2-4F11-B62B-7A896BAA59C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874D483-D2B2-4A4D-BC29-768A792B801D}" type="pres">
      <dgm:prSet presAssocID="{778C377E-3E61-4453-9A2E-FC53DE6C3DB3}" presName="parTxOnlySpace" presStyleCnt="0"/>
      <dgm:spPr/>
    </dgm:pt>
    <dgm:pt modelId="{3E5737C3-226D-472A-B876-D0C16A1B7685}" type="pres">
      <dgm:prSet presAssocID="{F6FBF006-A411-4145-80B8-E834C4D4BCB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64FA13-46CA-49A9-AD46-4B8DB9DD546E}" type="pres">
      <dgm:prSet presAssocID="{079DC429-B1F8-4605-9AB0-102A64A06658}" presName="parTxOnlySpace" presStyleCnt="0"/>
      <dgm:spPr/>
    </dgm:pt>
    <dgm:pt modelId="{EDB0B994-27DE-4233-A986-E90CFB7E3923}" type="pres">
      <dgm:prSet presAssocID="{93B1B629-A43B-49F8-B23B-0802D6F79CF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A68E312-5E73-4DB7-BA6C-4243204B2366}" type="pres">
      <dgm:prSet presAssocID="{0B1DA607-AC4F-47E4-96DC-2BF3235CF079}" presName="parTxOnlySpace" presStyleCnt="0"/>
      <dgm:spPr/>
    </dgm:pt>
    <dgm:pt modelId="{7C26383E-5784-4D2A-B872-1A87F9F848CD}" type="pres">
      <dgm:prSet presAssocID="{26111CD5-450F-4BEB-A3BB-6605FDF7306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0FEDB1A-532B-4062-BA6E-EFEFA06F59FD}" type="presOf" srcId="{F6FBF006-A411-4145-80B8-E834C4D4BCBD}" destId="{3E5737C3-226D-472A-B876-D0C16A1B7685}" srcOrd="0" destOrd="0" presId="urn:microsoft.com/office/officeart/2005/8/layout/chevron1"/>
    <dgm:cxn modelId="{CEE6541B-7201-48D5-B5CE-01B508623904}" type="presOf" srcId="{26111CD5-450F-4BEB-A3BB-6605FDF73062}" destId="{7C26383E-5784-4D2A-B872-1A87F9F848CD}" srcOrd="0" destOrd="0" presId="urn:microsoft.com/office/officeart/2005/8/layout/chevron1"/>
    <dgm:cxn modelId="{04C48E22-053B-4958-8351-2FF7A673A90C}" type="presOf" srcId="{ADDB8879-D607-4B0C-80E4-B5D0FA1B927D}" destId="{EFBB208C-9B29-49A1-AF7F-F680C25CC9C5}" srcOrd="0" destOrd="0" presId="urn:microsoft.com/office/officeart/2005/8/layout/chevron1"/>
    <dgm:cxn modelId="{BEEB6868-8A63-4416-9337-3290A9E43049}" srcId="{C852848A-F5F0-447A-9B48-C7CF564C727E}" destId="{26111CD5-450F-4BEB-A3BB-6605FDF73062}" srcOrd="4" destOrd="0" parTransId="{16602D5B-05CB-46F2-8EBE-1B5634C3C104}" sibTransId="{44D6661F-F833-4154-8F24-18AA55C4D064}"/>
    <dgm:cxn modelId="{AC5CEC70-D5D4-4588-BBDE-CA3318B92902}" srcId="{C852848A-F5F0-447A-9B48-C7CF564C727E}" destId="{93B1B629-A43B-49F8-B23B-0802D6F79CF4}" srcOrd="3" destOrd="0" parTransId="{DD268124-ED5E-44D3-A284-AF86C3756245}" sibTransId="{0B1DA607-AC4F-47E4-96DC-2BF3235CF079}"/>
    <dgm:cxn modelId="{7BF60E55-6421-42B0-A027-2D9CFFF8FB6B}" srcId="{C852848A-F5F0-447A-9B48-C7CF564C727E}" destId="{F6FBF006-A411-4145-80B8-E834C4D4BCBD}" srcOrd="2" destOrd="0" parTransId="{1300EED3-CEC6-43DA-A555-0B7D1677E019}" sibTransId="{079DC429-B1F8-4605-9AB0-102A64A06658}"/>
    <dgm:cxn modelId="{6B8F107B-8568-44F9-BA07-17AEE6B4E710}" type="presOf" srcId="{C852848A-F5F0-447A-9B48-C7CF564C727E}" destId="{64082ACC-DE34-4435-8D65-294AE47133E7}" srcOrd="0" destOrd="0" presId="urn:microsoft.com/office/officeart/2005/8/layout/chevron1"/>
    <dgm:cxn modelId="{3BC2969A-DA6C-4535-96CE-BE74B4234472}" srcId="{C852848A-F5F0-447A-9B48-C7CF564C727E}" destId="{ADDB8879-D607-4B0C-80E4-B5D0FA1B927D}" srcOrd="0" destOrd="0" parTransId="{E82D1533-EAE8-45BC-A054-2782EB7A0310}" sibTransId="{339EC7F9-9753-4240-8C08-2CCE23EB212F}"/>
    <dgm:cxn modelId="{3AFFB5B2-ECBB-4FE0-86E5-4FDD49FA627C}" type="presOf" srcId="{93B1B629-A43B-49F8-B23B-0802D6F79CF4}" destId="{EDB0B994-27DE-4233-A986-E90CFB7E3923}" srcOrd="0" destOrd="0" presId="urn:microsoft.com/office/officeart/2005/8/layout/chevron1"/>
    <dgm:cxn modelId="{40C4E3E9-5DF9-4FF0-A9FC-EA117ECCCF62}" srcId="{C852848A-F5F0-447A-9B48-C7CF564C727E}" destId="{4D51E761-C2D2-4F11-B62B-7A896BAA59C2}" srcOrd="1" destOrd="0" parTransId="{82B47BD5-F3C5-407F-ABA0-530DD6E2D730}" sibTransId="{778C377E-3E61-4453-9A2E-FC53DE6C3DB3}"/>
    <dgm:cxn modelId="{E95C89FB-F0C9-462A-A5E5-DFEC9A5EF096}" type="presOf" srcId="{4D51E761-C2D2-4F11-B62B-7A896BAA59C2}" destId="{390CAAC3-D6A2-4115-9C8E-31709E477E79}" srcOrd="0" destOrd="0" presId="urn:microsoft.com/office/officeart/2005/8/layout/chevron1"/>
    <dgm:cxn modelId="{4C351538-3C26-416A-AA7E-B4A245799C73}" type="presParOf" srcId="{64082ACC-DE34-4435-8D65-294AE47133E7}" destId="{EFBB208C-9B29-49A1-AF7F-F680C25CC9C5}" srcOrd="0" destOrd="0" presId="urn:microsoft.com/office/officeart/2005/8/layout/chevron1"/>
    <dgm:cxn modelId="{BCF540F6-2C95-4772-9588-FEA59CF61CA5}" type="presParOf" srcId="{64082ACC-DE34-4435-8D65-294AE47133E7}" destId="{EE0D6E41-4778-4ECC-BCD8-EEC51D0FC1C7}" srcOrd="1" destOrd="0" presId="urn:microsoft.com/office/officeart/2005/8/layout/chevron1"/>
    <dgm:cxn modelId="{35DA8CD1-F53C-45F4-A948-23AD1F8D0863}" type="presParOf" srcId="{64082ACC-DE34-4435-8D65-294AE47133E7}" destId="{390CAAC3-D6A2-4115-9C8E-31709E477E79}" srcOrd="2" destOrd="0" presId="urn:microsoft.com/office/officeart/2005/8/layout/chevron1"/>
    <dgm:cxn modelId="{F9559750-D916-419A-8A62-A82E4B74EDF3}" type="presParOf" srcId="{64082ACC-DE34-4435-8D65-294AE47133E7}" destId="{4874D483-D2B2-4A4D-BC29-768A792B801D}" srcOrd="3" destOrd="0" presId="urn:microsoft.com/office/officeart/2005/8/layout/chevron1"/>
    <dgm:cxn modelId="{7CD1224D-C982-4BE6-859D-C40E9937DA6D}" type="presParOf" srcId="{64082ACC-DE34-4435-8D65-294AE47133E7}" destId="{3E5737C3-226D-472A-B876-D0C16A1B7685}" srcOrd="4" destOrd="0" presId="urn:microsoft.com/office/officeart/2005/8/layout/chevron1"/>
    <dgm:cxn modelId="{79CD9008-EA6E-40E5-8A21-DE1F18DF1128}" type="presParOf" srcId="{64082ACC-DE34-4435-8D65-294AE47133E7}" destId="{A964FA13-46CA-49A9-AD46-4B8DB9DD546E}" srcOrd="5" destOrd="0" presId="urn:microsoft.com/office/officeart/2005/8/layout/chevron1"/>
    <dgm:cxn modelId="{AE243CCA-C412-40EA-9562-B3A6AE318B28}" type="presParOf" srcId="{64082ACC-DE34-4435-8D65-294AE47133E7}" destId="{EDB0B994-27DE-4233-A986-E90CFB7E3923}" srcOrd="6" destOrd="0" presId="urn:microsoft.com/office/officeart/2005/8/layout/chevron1"/>
    <dgm:cxn modelId="{ABE53667-C13C-4EEC-BEFD-30D597D10E24}" type="presParOf" srcId="{64082ACC-DE34-4435-8D65-294AE47133E7}" destId="{2A68E312-5E73-4DB7-BA6C-4243204B2366}" srcOrd="7" destOrd="0" presId="urn:microsoft.com/office/officeart/2005/8/layout/chevron1"/>
    <dgm:cxn modelId="{D2167D6F-4241-41B8-882A-3D9A39E1AE6E}" type="presParOf" srcId="{64082ACC-DE34-4435-8D65-294AE47133E7}" destId="{7C26383E-5784-4D2A-B872-1A87F9F848C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6A882-1ECC-44FF-BA07-EFB1A417D5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53BEAF-6766-4956-8096-375EA29F6E08}">
      <dgm:prSet/>
      <dgm:spPr/>
      <dgm:t>
        <a:bodyPr/>
        <a:lstStyle/>
        <a:p>
          <a:r>
            <a:rPr lang="en-US" b="1" dirty="0"/>
            <a:t>Volume</a:t>
          </a:r>
          <a:r>
            <a:rPr lang="en-US" dirty="0"/>
            <a:t> – The Size of the dataset is 22*253680 </a:t>
          </a:r>
        </a:p>
      </dgm:t>
    </dgm:pt>
    <dgm:pt modelId="{4C5DC77D-185F-4DDA-8635-9288AC281B03}" type="parTrans" cxnId="{D0E86B2F-E4B8-41BC-A031-340C03E94BE9}">
      <dgm:prSet/>
      <dgm:spPr/>
      <dgm:t>
        <a:bodyPr/>
        <a:lstStyle/>
        <a:p>
          <a:endParaRPr lang="en-US"/>
        </a:p>
      </dgm:t>
    </dgm:pt>
    <dgm:pt modelId="{B34478B0-52C7-4D8D-A2B4-61EE07296012}" type="sibTrans" cxnId="{D0E86B2F-E4B8-41BC-A031-340C03E94BE9}">
      <dgm:prSet/>
      <dgm:spPr/>
      <dgm:t>
        <a:bodyPr/>
        <a:lstStyle/>
        <a:p>
          <a:endParaRPr lang="en-US"/>
        </a:p>
      </dgm:t>
    </dgm:pt>
    <dgm:pt modelId="{C3EE4F2A-C1F6-418E-855F-6107EC287A8F}">
      <dgm:prSet/>
      <dgm:spPr/>
      <dgm:t>
        <a:bodyPr/>
        <a:lstStyle/>
        <a:p>
          <a:r>
            <a:rPr lang="en-US" b="1" dirty="0"/>
            <a:t>Value</a:t>
          </a:r>
          <a:r>
            <a:rPr lang="en-US" dirty="0"/>
            <a:t> – The value is immensely high due to the performance and applications of the model</a:t>
          </a:r>
        </a:p>
      </dgm:t>
    </dgm:pt>
    <dgm:pt modelId="{60DDF11A-4EA8-4263-A62A-BB6F05C33EF2}" type="parTrans" cxnId="{260F2583-B8F4-4153-96D7-C2A2A9E6314D}">
      <dgm:prSet/>
      <dgm:spPr/>
      <dgm:t>
        <a:bodyPr/>
        <a:lstStyle/>
        <a:p>
          <a:endParaRPr lang="en-US"/>
        </a:p>
      </dgm:t>
    </dgm:pt>
    <dgm:pt modelId="{F3EF7F3F-DBEB-46FF-A991-6E35E9603C72}" type="sibTrans" cxnId="{260F2583-B8F4-4153-96D7-C2A2A9E6314D}">
      <dgm:prSet/>
      <dgm:spPr/>
      <dgm:t>
        <a:bodyPr/>
        <a:lstStyle/>
        <a:p>
          <a:endParaRPr lang="en-US"/>
        </a:p>
      </dgm:t>
    </dgm:pt>
    <dgm:pt modelId="{98CA815A-FCCA-4CF9-986E-1EF8E2CD18AD}">
      <dgm:prSet/>
      <dgm:spPr/>
      <dgm:t>
        <a:bodyPr/>
        <a:lstStyle/>
        <a:p>
          <a:r>
            <a:rPr lang="en-US" b="1" dirty="0"/>
            <a:t>Variety</a:t>
          </a:r>
          <a:r>
            <a:rPr lang="en-US" dirty="0"/>
            <a:t> – Singular data-type of information, but the from multiple domains like body conditions, daily activities, hobbies and so on.</a:t>
          </a:r>
        </a:p>
      </dgm:t>
    </dgm:pt>
    <dgm:pt modelId="{0361BD6F-D9B7-4075-A274-920E92810C8F}" type="parTrans" cxnId="{CA2875C3-03F1-4685-BD18-9A985038FC99}">
      <dgm:prSet/>
      <dgm:spPr/>
      <dgm:t>
        <a:bodyPr/>
        <a:lstStyle/>
        <a:p>
          <a:endParaRPr lang="en-US"/>
        </a:p>
      </dgm:t>
    </dgm:pt>
    <dgm:pt modelId="{0BE77FEB-3339-4E22-B894-DE394C4C9FD4}" type="sibTrans" cxnId="{CA2875C3-03F1-4685-BD18-9A985038FC99}">
      <dgm:prSet/>
      <dgm:spPr/>
      <dgm:t>
        <a:bodyPr/>
        <a:lstStyle/>
        <a:p>
          <a:endParaRPr lang="en-US"/>
        </a:p>
      </dgm:t>
    </dgm:pt>
    <dgm:pt modelId="{8A0BD79A-6A31-4C35-A3FD-F07DA0B72B45}">
      <dgm:prSet/>
      <dgm:spPr/>
      <dgm:t>
        <a:bodyPr/>
        <a:lstStyle/>
        <a:p>
          <a:r>
            <a:rPr lang="en-US" b="1" dirty="0"/>
            <a:t>Veracity</a:t>
          </a:r>
          <a:r>
            <a:rPr lang="en-US" dirty="0"/>
            <a:t> – The dataset having no null based data.</a:t>
          </a:r>
        </a:p>
      </dgm:t>
    </dgm:pt>
    <dgm:pt modelId="{FFE80441-587A-4BC7-BFAB-B49AE5915AFF}" type="parTrans" cxnId="{528FB36C-BC27-41A3-AAAA-562969F83C5E}">
      <dgm:prSet/>
      <dgm:spPr/>
      <dgm:t>
        <a:bodyPr/>
        <a:lstStyle/>
        <a:p>
          <a:endParaRPr lang="en-US"/>
        </a:p>
      </dgm:t>
    </dgm:pt>
    <dgm:pt modelId="{D00BB645-7B85-450C-868F-A0A975ECB68C}" type="sibTrans" cxnId="{528FB36C-BC27-41A3-AAAA-562969F83C5E}">
      <dgm:prSet/>
      <dgm:spPr/>
      <dgm:t>
        <a:bodyPr/>
        <a:lstStyle/>
        <a:p>
          <a:endParaRPr lang="en-US"/>
        </a:p>
      </dgm:t>
    </dgm:pt>
    <dgm:pt modelId="{EFD2A519-8725-4A68-B2BC-3273AF8962BC}">
      <dgm:prSet/>
      <dgm:spPr/>
      <dgm:t>
        <a:bodyPr/>
        <a:lstStyle/>
        <a:p>
          <a:r>
            <a:rPr lang="en-US" b="1" dirty="0"/>
            <a:t>Velocity</a:t>
          </a:r>
          <a:r>
            <a:rPr lang="en-US" dirty="0"/>
            <a:t> – The current dataset is having some limitations, but with continuous information of patients the dataset can be vast.</a:t>
          </a:r>
        </a:p>
      </dgm:t>
    </dgm:pt>
    <dgm:pt modelId="{E9B196C0-9E8E-4151-9482-5AE2C9E70352}" type="parTrans" cxnId="{451207EB-FA29-477A-9061-A4A3873A603E}">
      <dgm:prSet/>
      <dgm:spPr/>
      <dgm:t>
        <a:bodyPr/>
        <a:lstStyle/>
        <a:p>
          <a:endParaRPr lang="en-US"/>
        </a:p>
      </dgm:t>
    </dgm:pt>
    <dgm:pt modelId="{DE93CCC6-2BCB-4604-9502-141B77EAFB7A}" type="sibTrans" cxnId="{451207EB-FA29-477A-9061-A4A3873A603E}">
      <dgm:prSet/>
      <dgm:spPr/>
      <dgm:t>
        <a:bodyPr/>
        <a:lstStyle/>
        <a:p>
          <a:endParaRPr lang="en-US"/>
        </a:p>
      </dgm:t>
    </dgm:pt>
    <dgm:pt modelId="{48E81485-EF5E-4E90-A75E-EE22F2EF32A9}" type="pres">
      <dgm:prSet presAssocID="{3536A882-1ECC-44FF-BA07-EFB1A417D57F}" presName="diagram" presStyleCnt="0">
        <dgm:presLayoutVars>
          <dgm:dir/>
          <dgm:resizeHandles val="exact"/>
        </dgm:presLayoutVars>
      </dgm:prSet>
      <dgm:spPr/>
    </dgm:pt>
    <dgm:pt modelId="{6F596797-2E21-457C-9B0F-DD737E1CD786}" type="pres">
      <dgm:prSet presAssocID="{3353BEAF-6766-4956-8096-375EA29F6E08}" presName="node" presStyleLbl="node1" presStyleIdx="0" presStyleCnt="5">
        <dgm:presLayoutVars>
          <dgm:bulletEnabled val="1"/>
        </dgm:presLayoutVars>
      </dgm:prSet>
      <dgm:spPr/>
    </dgm:pt>
    <dgm:pt modelId="{D6FF018B-99A0-4471-8FF3-A6A17A8734A1}" type="pres">
      <dgm:prSet presAssocID="{B34478B0-52C7-4D8D-A2B4-61EE07296012}" presName="sibTrans" presStyleCnt="0"/>
      <dgm:spPr/>
    </dgm:pt>
    <dgm:pt modelId="{2A4DB69F-9568-44A7-B664-D22157059A22}" type="pres">
      <dgm:prSet presAssocID="{C3EE4F2A-C1F6-418E-855F-6107EC287A8F}" presName="node" presStyleLbl="node1" presStyleIdx="1" presStyleCnt="5">
        <dgm:presLayoutVars>
          <dgm:bulletEnabled val="1"/>
        </dgm:presLayoutVars>
      </dgm:prSet>
      <dgm:spPr/>
    </dgm:pt>
    <dgm:pt modelId="{09054764-D4EC-45DF-B9EA-7E4981F187FC}" type="pres">
      <dgm:prSet presAssocID="{F3EF7F3F-DBEB-46FF-A991-6E35E9603C72}" presName="sibTrans" presStyleCnt="0"/>
      <dgm:spPr/>
    </dgm:pt>
    <dgm:pt modelId="{2EAF77C0-657B-4C1B-984D-C89A7D147E9A}" type="pres">
      <dgm:prSet presAssocID="{98CA815A-FCCA-4CF9-986E-1EF8E2CD18AD}" presName="node" presStyleLbl="node1" presStyleIdx="2" presStyleCnt="5">
        <dgm:presLayoutVars>
          <dgm:bulletEnabled val="1"/>
        </dgm:presLayoutVars>
      </dgm:prSet>
      <dgm:spPr/>
    </dgm:pt>
    <dgm:pt modelId="{79816DD5-12AD-45A7-BD0C-A19840B9571A}" type="pres">
      <dgm:prSet presAssocID="{0BE77FEB-3339-4E22-B894-DE394C4C9FD4}" presName="sibTrans" presStyleCnt="0"/>
      <dgm:spPr/>
    </dgm:pt>
    <dgm:pt modelId="{B4BC97AC-F2A1-4213-8F60-083A6D2A4E6A}" type="pres">
      <dgm:prSet presAssocID="{8A0BD79A-6A31-4C35-A3FD-F07DA0B72B45}" presName="node" presStyleLbl="node1" presStyleIdx="3" presStyleCnt="5">
        <dgm:presLayoutVars>
          <dgm:bulletEnabled val="1"/>
        </dgm:presLayoutVars>
      </dgm:prSet>
      <dgm:spPr/>
    </dgm:pt>
    <dgm:pt modelId="{AD13B728-6144-4674-AA40-57D723FEDD49}" type="pres">
      <dgm:prSet presAssocID="{D00BB645-7B85-450C-868F-A0A975ECB68C}" presName="sibTrans" presStyleCnt="0"/>
      <dgm:spPr/>
    </dgm:pt>
    <dgm:pt modelId="{ACE5E427-6737-44E8-A34E-F1E5F758C90F}" type="pres">
      <dgm:prSet presAssocID="{EFD2A519-8725-4A68-B2BC-3273AF8962BC}" presName="node" presStyleLbl="node1" presStyleIdx="4" presStyleCnt="5">
        <dgm:presLayoutVars>
          <dgm:bulletEnabled val="1"/>
        </dgm:presLayoutVars>
      </dgm:prSet>
      <dgm:spPr/>
    </dgm:pt>
  </dgm:ptLst>
  <dgm:cxnLst>
    <dgm:cxn modelId="{7AF5141F-B606-4EC1-86AB-DFC752240988}" type="presOf" srcId="{C3EE4F2A-C1F6-418E-855F-6107EC287A8F}" destId="{2A4DB69F-9568-44A7-B664-D22157059A22}" srcOrd="0" destOrd="0" presId="urn:microsoft.com/office/officeart/2005/8/layout/default"/>
    <dgm:cxn modelId="{D0E86B2F-E4B8-41BC-A031-340C03E94BE9}" srcId="{3536A882-1ECC-44FF-BA07-EFB1A417D57F}" destId="{3353BEAF-6766-4956-8096-375EA29F6E08}" srcOrd="0" destOrd="0" parTransId="{4C5DC77D-185F-4DDA-8635-9288AC281B03}" sibTransId="{B34478B0-52C7-4D8D-A2B4-61EE07296012}"/>
    <dgm:cxn modelId="{0146FF37-33A7-467F-9048-F04AE456E2BB}" type="presOf" srcId="{EFD2A519-8725-4A68-B2BC-3273AF8962BC}" destId="{ACE5E427-6737-44E8-A34E-F1E5F758C90F}" srcOrd="0" destOrd="0" presId="urn:microsoft.com/office/officeart/2005/8/layout/default"/>
    <dgm:cxn modelId="{52FBE43A-811C-41A8-8389-8FBE91F96ECB}" type="presOf" srcId="{3536A882-1ECC-44FF-BA07-EFB1A417D57F}" destId="{48E81485-EF5E-4E90-A75E-EE22F2EF32A9}" srcOrd="0" destOrd="0" presId="urn:microsoft.com/office/officeart/2005/8/layout/default"/>
    <dgm:cxn modelId="{528FB36C-BC27-41A3-AAAA-562969F83C5E}" srcId="{3536A882-1ECC-44FF-BA07-EFB1A417D57F}" destId="{8A0BD79A-6A31-4C35-A3FD-F07DA0B72B45}" srcOrd="3" destOrd="0" parTransId="{FFE80441-587A-4BC7-BFAB-B49AE5915AFF}" sibTransId="{D00BB645-7B85-450C-868F-A0A975ECB68C}"/>
    <dgm:cxn modelId="{260F2583-B8F4-4153-96D7-C2A2A9E6314D}" srcId="{3536A882-1ECC-44FF-BA07-EFB1A417D57F}" destId="{C3EE4F2A-C1F6-418E-855F-6107EC287A8F}" srcOrd="1" destOrd="0" parTransId="{60DDF11A-4EA8-4263-A62A-BB6F05C33EF2}" sibTransId="{F3EF7F3F-DBEB-46FF-A991-6E35E9603C72}"/>
    <dgm:cxn modelId="{2751C89C-C7A0-4F9A-AAFB-82E4B7AA4E26}" type="presOf" srcId="{98CA815A-FCCA-4CF9-986E-1EF8E2CD18AD}" destId="{2EAF77C0-657B-4C1B-984D-C89A7D147E9A}" srcOrd="0" destOrd="0" presId="urn:microsoft.com/office/officeart/2005/8/layout/default"/>
    <dgm:cxn modelId="{CA2875C3-03F1-4685-BD18-9A985038FC99}" srcId="{3536A882-1ECC-44FF-BA07-EFB1A417D57F}" destId="{98CA815A-FCCA-4CF9-986E-1EF8E2CD18AD}" srcOrd="2" destOrd="0" parTransId="{0361BD6F-D9B7-4075-A274-920E92810C8F}" sibTransId="{0BE77FEB-3339-4E22-B894-DE394C4C9FD4}"/>
    <dgm:cxn modelId="{B3396DDC-01C9-4FEA-8EAC-F1D86C780571}" type="presOf" srcId="{8A0BD79A-6A31-4C35-A3FD-F07DA0B72B45}" destId="{B4BC97AC-F2A1-4213-8F60-083A6D2A4E6A}" srcOrd="0" destOrd="0" presId="urn:microsoft.com/office/officeart/2005/8/layout/default"/>
    <dgm:cxn modelId="{451207EB-FA29-477A-9061-A4A3873A603E}" srcId="{3536A882-1ECC-44FF-BA07-EFB1A417D57F}" destId="{EFD2A519-8725-4A68-B2BC-3273AF8962BC}" srcOrd="4" destOrd="0" parTransId="{E9B196C0-9E8E-4151-9482-5AE2C9E70352}" sibTransId="{DE93CCC6-2BCB-4604-9502-141B77EAFB7A}"/>
    <dgm:cxn modelId="{10D692F9-79C7-4E01-97FB-14A6F0860758}" type="presOf" srcId="{3353BEAF-6766-4956-8096-375EA29F6E08}" destId="{6F596797-2E21-457C-9B0F-DD737E1CD786}" srcOrd="0" destOrd="0" presId="urn:microsoft.com/office/officeart/2005/8/layout/default"/>
    <dgm:cxn modelId="{DE2DC0C2-E756-4164-B84B-E7F7819F1BB2}" type="presParOf" srcId="{48E81485-EF5E-4E90-A75E-EE22F2EF32A9}" destId="{6F596797-2E21-457C-9B0F-DD737E1CD786}" srcOrd="0" destOrd="0" presId="urn:microsoft.com/office/officeart/2005/8/layout/default"/>
    <dgm:cxn modelId="{468C4505-F0EA-41D6-BFA2-0D763D475372}" type="presParOf" srcId="{48E81485-EF5E-4E90-A75E-EE22F2EF32A9}" destId="{D6FF018B-99A0-4471-8FF3-A6A17A8734A1}" srcOrd="1" destOrd="0" presId="urn:microsoft.com/office/officeart/2005/8/layout/default"/>
    <dgm:cxn modelId="{5D46A65D-2AD3-405A-86B7-0720DCA0209F}" type="presParOf" srcId="{48E81485-EF5E-4E90-A75E-EE22F2EF32A9}" destId="{2A4DB69F-9568-44A7-B664-D22157059A22}" srcOrd="2" destOrd="0" presId="urn:microsoft.com/office/officeart/2005/8/layout/default"/>
    <dgm:cxn modelId="{B197425A-D479-4BE2-80A5-09689D995CBC}" type="presParOf" srcId="{48E81485-EF5E-4E90-A75E-EE22F2EF32A9}" destId="{09054764-D4EC-45DF-B9EA-7E4981F187FC}" srcOrd="3" destOrd="0" presId="urn:microsoft.com/office/officeart/2005/8/layout/default"/>
    <dgm:cxn modelId="{EEFD7F7F-3207-4AB7-B5C0-7157B3AAC408}" type="presParOf" srcId="{48E81485-EF5E-4E90-A75E-EE22F2EF32A9}" destId="{2EAF77C0-657B-4C1B-984D-C89A7D147E9A}" srcOrd="4" destOrd="0" presId="urn:microsoft.com/office/officeart/2005/8/layout/default"/>
    <dgm:cxn modelId="{67C76AAA-8E85-407A-95B7-174F8777CDE7}" type="presParOf" srcId="{48E81485-EF5E-4E90-A75E-EE22F2EF32A9}" destId="{79816DD5-12AD-45A7-BD0C-A19840B9571A}" srcOrd="5" destOrd="0" presId="urn:microsoft.com/office/officeart/2005/8/layout/default"/>
    <dgm:cxn modelId="{9E1F1643-ED1A-43EF-A552-C0F343E5D449}" type="presParOf" srcId="{48E81485-EF5E-4E90-A75E-EE22F2EF32A9}" destId="{B4BC97AC-F2A1-4213-8F60-083A6D2A4E6A}" srcOrd="6" destOrd="0" presId="urn:microsoft.com/office/officeart/2005/8/layout/default"/>
    <dgm:cxn modelId="{D6878923-C7FF-4A73-9411-0FFA774907BB}" type="presParOf" srcId="{48E81485-EF5E-4E90-A75E-EE22F2EF32A9}" destId="{AD13B728-6144-4674-AA40-57D723FEDD49}" srcOrd="7" destOrd="0" presId="urn:microsoft.com/office/officeart/2005/8/layout/default"/>
    <dgm:cxn modelId="{09092072-1340-4403-833C-3E2CC9D263DE}" type="presParOf" srcId="{48E81485-EF5E-4E90-A75E-EE22F2EF32A9}" destId="{ACE5E427-6737-44E8-A34E-F1E5F758C90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96F0-D390-4C2D-8C8E-E6BB8AFA6044}">
      <dsp:nvSpPr>
        <dsp:cNvPr id="0" name=""/>
        <dsp:cNvSpPr/>
      </dsp:nvSpPr>
      <dsp:spPr>
        <a:xfrm>
          <a:off x="0" y="3526925"/>
          <a:ext cx="7003777" cy="2314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List of regression algorithms in Machine Learning: </a:t>
          </a:r>
          <a:endParaRPr lang="en-US" sz="2900" kern="1200"/>
        </a:p>
      </dsp:txBody>
      <dsp:txXfrm>
        <a:off x="0" y="3526925"/>
        <a:ext cx="7003777" cy="1249584"/>
      </dsp:txXfrm>
    </dsp:sp>
    <dsp:sp modelId="{FD7F0073-D1EE-4574-BB81-19D16EA5CE15}">
      <dsp:nvSpPr>
        <dsp:cNvPr id="0" name=""/>
        <dsp:cNvSpPr/>
      </dsp:nvSpPr>
      <dsp:spPr>
        <a:xfrm>
          <a:off x="0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Ridge Regression</a:t>
          </a:r>
          <a:endParaRPr lang="en-US" sz="1100" kern="1200"/>
        </a:p>
      </dsp:txBody>
      <dsp:txXfrm>
        <a:off x="0" y="4730228"/>
        <a:ext cx="875472" cy="1064460"/>
      </dsp:txXfrm>
    </dsp:sp>
    <dsp:sp modelId="{0014F762-44F0-48F2-A51A-E28FB2EDE827}">
      <dsp:nvSpPr>
        <dsp:cNvPr id="0" name=""/>
        <dsp:cNvSpPr/>
      </dsp:nvSpPr>
      <dsp:spPr>
        <a:xfrm>
          <a:off x="875472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2697624"/>
            <a:satOff val="4518"/>
            <a:lumOff val="-1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97624"/>
              <a:satOff val="4518"/>
              <a:lumOff val="-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Neural Network Regression</a:t>
          </a:r>
          <a:endParaRPr lang="en-US" sz="1100" kern="1200"/>
        </a:p>
      </dsp:txBody>
      <dsp:txXfrm>
        <a:off x="875472" y="4730228"/>
        <a:ext cx="875472" cy="1064460"/>
      </dsp:txXfrm>
    </dsp:sp>
    <dsp:sp modelId="{79E9975B-5205-47DE-B41F-3AF04AD166DC}">
      <dsp:nvSpPr>
        <dsp:cNvPr id="0" name=""/>
        <dsp:cNvSpPr/>
      </dsp:nvSpPr>
      <dsp:spPr>
        <a:xfrm>
          <a:off x="1750944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5395247"/>
            <a:satOff val="9037"/>
            <a:lumOff val="-29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95247"/>
              <a:satOff val="9037"/>
              <a:lumOff val="-2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Lasso Regression</a:t>
          </a:r>
          <a:endParaRPr lang="en-US" sz="1100" kern="1200"/>
        </a:p>
      </dsp:txBody>
      <dsp:txXfrm>
        <a:off x="1750944" y="4730228"/>
        <a:ext cx="875472" cy="1064460"/>
      </dsp:txXfrm>
    </dsp:sp>
    <dsp:sp modelId="{33FA9F19-79E2-4F03-B8EE-B1956D00CA09}">
      <dsp:nvSpPr>
        <dsp:cNvPr id="0" name=""/>
        <dsp:cNvSpPr/>
      </dsp:nvSpPr>
      <dsp:spPr>
        <a:xfrm>
          <a:off x="2626416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8092870"/>
            <a:satOff val="13555"/>
            <a:lumOff val="-4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092870"/>
              <a:satOff val="13555"/>
              <a:lumOff val="-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Decision Tree</a:t>
          </a:r>
          <a:endParaRPr lang="en-US" sz="1100" kern="1200"/>
        </a:p>
      </dsp:txBody>
      <dsp:txXfrm>
        <a:off x="2626416" y="4730228"/>
        <a:ext cx="875472" cy="1064460"/>
      </dsp:txXfrm>
    </dsp:sp>
    <dsp:sp modelId="{642F09D2-7E45-4C9E-B85B-113EB3D706F1}">
      <dsp:nvSpPr>
        <dsp:cNvPr id="0" name=""/>
        <dsp:cNvSpPr/>
      </dsp:nvSpPr>
      <dsp:spPr>
        <a:xfrm>
          <a:off x="3501888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10790494"/>
            <a:satOff val="18074"/>
            <a:lumOff val="-5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790494"/>
              <a:satOff val="18074"/>
              <a:lumOff val="-5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Random Forest</a:t>
          </a:r>
          <a:endParaRPr lang="en-US" sz="1100" kern="1200"/>
        </a:p>
      </dsp:txBody>
      <dsp:txXfrm>
        <a:off x="3501888" y="4730228"/>
        <a:ext cx="875472" cy="1064460"/>
      </dsp:txXfrm>
    </dsp:sp>
    <dsp:sp modelId="{5D790D43-267B-4A0D-92A4-78B8C0005C60}">
      <dsp:nvSpPr>
        <dsp:cNvPr id="0" name=""/>
        <dsp:cNvSpPr/>
      </dsp:nvSpPr>
      <dsp:spPr>
        <a:xfrm>
          <a:off x="4377360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13488116"/>
            <a:satOff val="22592"/>
            <a:lumOff val="-7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488116"/>
              <a:satOff val="22592"/>
              <a:lumOff val="-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XG Boost</a:t>
          </a:r>
          <a:endParaRPr lang="en-US" sz="1100" kern="1200"/>
        </a:p>
      </dsp:txBody>
      <dsp:txXfrm>
        <a:off x="4377360" y="4730228"/>
        <a:ext cx="875472" cy="1064460"/>
      </dsp:txXfrm>
    </dsp:sp>
    <dsp:sp modelId="{FF25BDD1-EFF7-4640-98E1-D24F1BDC5EBC}">
      <dsp:nvSpPr>
        <dsp:cNvPr id="0" name=""/>
        <dsp:cNvSpPr/>
      </dsp:nvSpPr>
      <dsp:spPr>
        <a:xfrm>
          <a:off x="5252832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16185740"/>
            <a:satOff val="27111"/>
            <a:lumOff val="-8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185740"/>
              <a:satOff val="27111"/>
              <a:lumOff val="-8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Support Vector Machines (SVM)</a:t>
          </a:r>
          <a:endParaRPr lang="en-US" sz="1100" kern="1200"/>
        </a:p>
      </dsp:txBody>
      <dsp:txXfrm>
        <a:off x="5252832" y="4730228"/>
        <a:ext cx="875472" cy="1064460"/>
      </dsp:txXfrm>
    </dsp:sp>
    <dsp:sp modelId="{1DFFE72E-3CFA-4F99-81CD-65D1B628C978}">
      <dsp:nvSpPr>
        <dsp:cNvPr id="0" name=""/>
        <dsp:cNvSpPr/>
      </dsp:nvSpPr>
      <dsp:spPr>
        <a:xfrm>
          <a:off x="6128304" y="4730228"/>
          <a:ext cx="875472" cy="1064460"/>
        </a:xfrm>
        <a:prstGeom prst="rect">
          <a:avLst/>
        </a:prstGeom>
        <a:solidFill>
          <a:schemeClr val="accent2">
            <a:tint val="40000"/>
            <a:alpha val="90000"/>
            <a:hueOff val="-18883363"/>
            <a:satOff val="31629"/>
            <a:lumOff val="-1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83363"/>
              <a:satOff val="31629"/>
              <a:lumOff val="-1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Logistic Regression</a:t>
          </a:r>
          <a:endParaRPr lang="en-US" sz="1100" kern="1200"/>
        </a:p>
      </dsp:txBody>
      <dsp:txXfrm>
        <a:off x="6128304" y="4730228"/>
        <a:ext cx="875472" cy="1064460"/>
      </dsp:txXfrm>
    </dsp:sp>
    <dsp:sp modelId="{DD089A1C-92CF-4780-955B-CADE26736866}">
      <dsp:nvSpPr>
        <dsp:cNvPr id="0" name=""/>
        <dsp:cNvSpPr/>
      </dsp:nvSpPr>
      <dsp:spPr>
        <a:xfrm rot="10800000">
          <a:off x="0" y="2635"/>
          <a:ext cx="7003777" cy="3559000"/>
        </a:xfrm>
        <a:prstGeom prst="upArrowCallou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Regression is a machine learning technique where the model predicts the output as a continuous numerical value.</a:t>
          </a:r>
        </a:p>
      </dsp:txBody>
      <dsp:txXfrm rot="10800000">
        <a:off x="0" y="2635"/>
        <a:ext cx="7003777" cy="2312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B324C-D35B-47E4-8A8C-ECCB71E1174D}">
      <dsp:nvSpPr>
        <dsp:cNvPr id="0" name=""/>
        <dsp:cNvSpPr/>
      </dsp:nvSpPr>
      <dsp:spPr>
        <a:xfrm>
          <a:off x="0" y="1336452"/>
          <a:ext cx="7003777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60D59-3AFD-4264-A52A-0F367808A10F}">
      <dsp:nvSpPr>
        <dsp:cNvPr id="0" name=""/>
        <dsp:cNvSpPr/>
      </dsp:nvSpPr>
      <dsp:spPr>
        <a:xfrm>
          <a:off x="350188" y="952692"/>
          <a:ext cx="490264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Jupyter Notebook</a:t>
          </a:r>
        </a:p>
      </dsp:txBody>
      <dsp:txXfrm>
        <a:off x="387655" y="990159"/>
        <a:ext cx="4827709" cy="692586"/>
      </dsp:txXfrm>
    </dsp:sp>
    <dsp:sp modelId="{D189CA06-A3E5-4F1E-862D-8126226B9C50}">
      <dsp:nvSpPr>
        <dsp:cNvPr id="0" name=""/>
        <dsp:cNvSpPr/>
      </dsp:nvSpPr>
      <dsp:spPr>
        <a:xfrm>
          <a:off x="0" y="2515812"/>
          <a:ext cx="7003777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541528" rIns="54357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Logistic Regression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XG Boost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Light GBM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Voting Classifier</a:t>
          </a:r>
        </a:p>
      </dsp:txBody>
      <dsp:txXfrm>
        <a:off x="0" y="2515812"/>
        <a:ext cx="7003777" cy="2375100"/>
      </dsp:txXfrm>
    </dsp:sp>
    <dsp:sp modelId="{4DAB117F-88CC-4177-AA49-9B2A5B86B2EA}">
      <dsp:nvSpPr>
        <dsp:cNvPr id="0" name=""/>
        <dsp:cNvSpPr/>
      </dsp:nvSpPr>
      <dsp:spPr>
        <a:xfrm>
          <a:off x="350188" y="2132052"/>
          <a:ext cx="4902643" cy="767520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Appropriate Python Packages</a:t>
          </a:r>
        </a:p>
      </dsp:txBody>
      <dsp:txXfrm>
        <a:off x="387655" y="2169519"/>
        <a:ext cx="4827709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1601-5B4B-41AA-A88F-723D9F42A233}">
      <dsp:nvSpPr>
        <dsp:cNvPr id="0" name=""/>
        <dsp:cNvSpPr/>
      </dsp:nvSpPr>
      <dsp:spPr>
        <a:xfrm>
          <a:off x="0" y="1258728"/>
          <a:ext cx="11274425" cy="16783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93CB2-ABA4-4081-83FD-73C5C432A47B}">
      <dsp:nvSpPr>
        <dsp:cNvPr id="0" name=""/>
        <dsp:cNvSpPr/>
      </dsp:nvSpPr>
      <dsp:spPr>
        <a:xfrm>
          <a:off x="2786" y="0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CA" sz="1600" kern="1200" dirty="0"/>
        </a:p>
      </dsp:txBody>
      <dsp:txXfrm>
        <a:off x="2786" y="0"/>
        <a:ext cx="1622625" cy="1678305"/>
      </dsp:txXfrm>
    </dsp:sp>
    <dsp:sp modelId="{F95F1902-10F5-455C-97CC-24F28A2D9628}">
      <dsp:nvSpPr>
        <dsp:cNvPr id="0" name=""/>
        <dsp:cNvSpPr/>
      </dsp:nvSpPr>
      <dsp:spPr>
        <a:xfrm>
          <a:off x="604311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993EB-BB37-411C-8EB8-F50D0501BDA2}">
      <dsp:nvSpPr>
        <dsp:cNvPr id="0" name=""/>
        <dsp:cNvSpPr/>
      </dsp:nvSpPr>
      <dsp:spPr>
        <a:xfrm>
          <a:off x="1706543" y="2517457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Collecting</a:t>
          </a:r>
          <a:endParaRPr lang="en-CA" sz="1600" kern="1200" dirty="0"/>
        </a:p>
      </dsp:txBody>
      <dsp:txXfrm>
        <a:off x="1706543" y="2517457"/>
        <a:ext cx="1622625" cy="1678305"/>
      </dsp:txXfrm>
    </dsp:sp>
    <dsp:sp modelId="{D7EBD409-2C81-4FA8-963A-E03BE09BD3EB}">
      <dsp:nvSpPr>
        <dsp:cNvPr id="0" name=""/>
        <dsp:cNvSpPr/>
      </dsp:nvSpPr>
      <dsp:spPr>
        <a:xfrm>
          <a:off x="2308068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C2CF7-A1EB-4B62-846A-2736E68BF0BE}">
      <dsp:nvSpPr>
        <dsp:cNvPr id="0" name=""/>
        <dsp:cNvSpPr/>
      </dsp:nvSpPr>
      <dsp:spPr>
        <a:xfrm>
          <a:off x="3410300" y="0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CA" sz="1600" kern="1200" dirty="0"/>
        </a:p>
      </dsp:txBody>
      <dsp:txXfrm>
        <a:off x="3410300" y="0"/>
        <a:ext cx="1622625" cy="1678305"/>
      </dsp:txXfrm>
    </dsp:sp>
    <dsp:sp modelId="{46D4309E-4C84-45EA-B34E-AE03FBACBF87}">
      <dsp:nvSpPr>
        <dsp:cNvPr id="0" name=""/>
        <dsp:cNvSpPr/>
      </dsp:nvSpPr>
      <dsp:spPr>
        <a:xfrm>
          <a:off x="4011824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88B72-C459-4B8C-9547-E707BE1EE869}">
      <dsp:nvSpPr>
        <dsp:cNvPr id="0" name=""/>
        <dsp:cNvSpPr/>
      </dsp:nvSpPr>
      <dsp:spPr>
        <a:xfrm>
          <a:off x="5114056" y="2517457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  <a:endParaRPr lang="en-CA" sz="1600" kern="1200" dirty="0"/>
        </a:p>
      </dsp:txBody>
      <dsp:txXfrm>
        <a:off x="5114056" y="2517457"/>
        <a:ext cx="1622625" cy="1678305"/>
      </dsp:txXfrm>
    </dsp:sp>
    <dsp:sp modelId="{DD6B658D-B397-4D71-B643-04E5635B7B4A}">
      <dsp:nvSpPr>
        <dsp:cNvPr id="0" name=""/>
        <dsp:cNvSpPr/>
      </dsp:nvSpPr>
      <dsp:spPr>
        <a:xfrm>
          <a:off x="5715581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815A7-FE11-4933-8FF2-9EF2720FEBB5}">
      <dsp:nvSpPr>
        <dsp:cNvPr id="0" name=""/>
        <dsp:cNvSpPr/>
      </dsp:nvSpPr>
      <dsp:spPr>
        <a:xfrm>
          <a:off x="6817813" y="0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  <a:endParaRPr lang="en-CA" sz="1600" kern="1200" dirty="0"/>
        </a:p>
      </dsp:txBody>
      <dsp:txXfrm>
        <a:off x="6817813" y="0"/>
        <a:ext cx="1622625" cy="1678305"/>
      </dsp:txXfrm>
    </dsp:sp>
    <dsp:sp modelId="{F266996D-4472-4125-BD09-5153AA2CD7E1}">
      <dsp:nvSpPr>
        <dsp:cNvPr id="0" name=""/>
        <dsp:cNvSpPr/>
      </dsp:nvSpPr>
      <dsp:spPr>
        <a:xfrm>
          <a:off x="7419338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DCBF-AE1C-41ED-8558-9873FD7ECDDC}">
      <dsp:nvSpPr>
        <dsp:cNvPr id="0" name=""/>
        <dsp:cNvSpPr/>
      </dsp:nvSpPr>
      <dsp:spPr>
        <a:xfrm>
          <a:off x="8521570" y="2517457"/>
          <a:ext cx="1622625" cy="16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 Learning Predection</a:t>
          </a:r>
          <a:endParaRPr lang="en-CA" sz="1600" kern="1200" dirty="0"/>
        </a:p>
      </dsp:txBody>
      <dsp:txXfrm>
        <a:off x="8521570" y="2517457"/>
        <a:ext cx="1622625" cy="1678305"/>
      </dsp:txXfrm>
    </dsp:sp>
    <dsp:sp modelId="{1E00FC90-B1AD-4868-915A-3794095078B4}">
      <dsp:nvSpPr>
        <dsp:cNvPr id="0" name=""/>
        <dsp:cNvSpPr/>
      </dsp:nvSpPr>
      <dsp:spPr>
        <a:xfrm>
          <a:off x="9123094" y="1888093"/>
          <a:ext cx="419576" cy="419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B208C-9B29-49A1-AF7F-F680C25CC9C5}">
      <dsp:nvSpPr>
        <dsp:cNvPr id="0" name=""/>
        <dsp:cNvSpPr/>
      </dsp:nvSpPr>
      <dsp:spPr>
        <a:xfrm>
          <a:off x="2752" y="1607928"/>
          <a:ext cx="2449765" cy="979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Splitting</a:t>
          </a:r>
          <a:endParaRPr lang="en-CA" sz="2000" kern="1200" dirty="0"/>
        </a:p>
      </dsp:txBody>
      <dsp:txXfrm>
        <a:off x="492705" y="1607928"/>
        <a:ext cx="1469859" cy="979906"/>
      </dsp:txXfrm>
    </dsp:sp>
    <dsp:sp modelId="{390CAAC3-D6A2-4115-9C8E-31709E477E79}">
      <dsp:nvSpPr>
        <dsp:cNvPr id="0" name=""/>
        <dsp:cNvSpPr/>
      </dsp:nvSpPr>
      <dsp:spPr>
        <a:xfrm>
          <a:off x="2207541" y="1607928"/>
          <a:ext cx="2449765" cy="979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Selection</a:t>
          </a:r>
          <a:endParaRPr lang="en-CA" sz="2000" kern="1200" dirty="0"/>
        </a:p>
      </dsp:txBody>
      <dsp:txXfrm>
        <a:off x="2697494" y="1607928"/>
        <a:ext cx="1469859" cy="979906"/>
      </dsp:txXfrm>
    </dsp:sp>
    <dsp:sp modelId="{3E5737C3-226D-472A-B876-D0C16A1B7685}">
      <dsp:nvSpPr>
        <dsp:cNvPr id="0" name=""/>
        <dsp:cNvSpPr/>
      </dsp:nvSpPr>
      <dsp:spPr>
        <a:xfrm>
          <a:off x="4412329" y="1607928"/>
          <a:ext cx="2449765" cy="979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Fitting / Model Training</a:t>
          </a:r>
          <a:endParaRPr lang="en-CA" sz="2000" kern="1200" dirty="0"/>
        </a:p>
      </dsp:txBody>
      <dsp:txXfrm>
        <a:off x="4902282" y="1607928"/>
        <a:ext cx="1469859" cy="979906"/>
      </dsp:txXfrm>
    </dsp:sp>
    <dsp:sp modelId="{EDB0B994-27DE-4233-A986-E90CFB7E3923}">
      <dsp:nvSpPr>
        <dsp:cNvPr id="0" name=""/>
        <dsp:cNvSpPr/>
      </dsp:nvSpPr>
      <dsp:spPr>
        <a:xfrm>
          <a:off x="6617118" y="1607928"/>
          <a:ext cx="2449765" cy="979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Evaluation Metrics for model</a:t>
          </a:r>
          <a:endParaRPr lang="en-CA" sz="2000" kern="1200" dirty="0"/>
        </a:p>
      </dsp:txBody>
      <dsp:txXfrm>
        <a:off x="7107071" y="1607928"/>
        <a:ext cx="1469859" cy="979906"/>
      </dsp:txXfrm>
    </dsp:sp>
    <dsp:sp modelId="{7C26383E-5784-4D2A-B872-1A87F9F848CD}">
      <dsp:nvSpPr>
        <dsp:cNvPr id="0" name=""/>
        <dsp:cNvSpPr/>
      </dsp:nvSpPr>
      <dsp:spPr>
        <a:xfrm>
          <a:off x="8821907" y="1607928"/>
          <a:ext cx="2449765" cy="979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 Model Building</a:t>
          </a:r>
          <a:endParaRPr lang="en-CA" sz="2000" kern="1200" dirty="0"/>
        </a:p>
      </dsp:txBody>
      <dsp:txXfrm>
        <a:off x="9311860" y="1607928"/>
        <a:ext cx="1469859" cy="979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6797-2E21-457C-9B0F-DD737E1CD786}">
      <dsp:nvSpPr>
        <dsp:cNvPr id="0" name=""/>
        <dsp:cNvSpPr/>
      </dsp:nvSpPr>
      <dsp:spPr>
        <a:xfrm>
          <a:off x="475647" y="957"/>
          <a:ext cx="3226036" cy="1935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Volume</a:t>
          </a:r>
          <a:r>
            <a:rPr lang="en-US" sz="2000" kern="1200" dirty="0"/>
            <a:t> – The Size of the dataset is 22*253680 </a:t>
          </a:r>
        </a:p>
      </dsp:txBody>
      <dsp:txXfrm>
        <a:off x="475647" y="957"/>
        <a:ext cx="3226036" cy="1935621"/>
      </dsp:txXfrm>
    </dsp:sp>
    <dsp:sp modelId="{2A4DB69F-9568-44A7-B664-D22157059A22}">
      <dsp:nvSpPr>
        <dsp:cNvPr id="0" name=""/>
        <dsp:cNvSpPr/>
      </dsp:nvSpPr>
      <dsp:spPr>
        <a:xfrm>
          <a:off x="4024287" y="957"/>
          <a:ext cx="3226036" cy="1935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Value</a:t>
          </a:r>
          <a:r>
            <a:rPr lang="en-US" sz="2000" kern="1200" dirty="0"/>
            <a:t> – The value is immensely high due to the performance and applications of the model</a:t>
          </a:r>
        </a:p>
      </dsp:txBody>
      <dsp:txXfrm>
        <a:off x="4024287" y="957"/>
        <a:ext cx="3226036" cy="1935621"/>
      </dsp:txXfrm>
    </dsp:sp>
    <dsp:sp modelId="{2EAF77C0-657B-4C1B-984D-C89A7D147E9A}">
      <dsp:nvSpPr>
        <dsp:cNvPr id="0" name=""/>
        <dsp:cNvSpPr/>
      </dsp:nvSpPr>
      <dsp:spPr>
        <a:xfrm>
          <a:off x="7572927" y="957"/>
          <a:ext cx="3226036" cy="1935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Variety</a:t>
          </a:r>
          <a:r>
            <a:rPr lang="en-US" sz="2000" kern="1200" dirty="0"/>
            <a:t> – Singular data-type of information, but the from multiple domains like body conditions, daily activities, hobbies and so on.</a:t>
          </a:r>
        </a:p>
      </dsp:txBody>
      <dsp:txXfrm>
        <a:off x="7572927" y="957"/>
        <a:ext cx="3226036" cy="1935621"/>
      </dsp:txXfrm>
    </dsp:sp>
    <dsp:sp modelId="{B4BC97AC-F2A1-4213-8F60-083A6D2A4E6A}">
      <dsp:nvSpPr>
        <dsp:cNvPr id="0" name=""/>
        <dsp:cNvSpPr/>
      </dsp:nvSpPr>
      <dsp:spPr>
        <a:xfrm>
          <a:off x="2249967" y="2259183"/>
          <a:ext cx="3226036" cy="1935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Veracity</a:t>
          </a:r>
          <a:r>
            <a:rPr lang="en-US" sz="2000" kern="1200" dirty="0"/>
            <a:t> – The dataset having no null based data.</a:t>
          </a:r>
        </a:p>
      </dsp:txBody>
      <dsp:txXfrm>
        <a:off x="2249967" y="2259183"/>
        <a:ext cx="3226036" cy="1935621"/>
      </dsp:txXfrm>
    </dsp:sp>
    <dsp:sp modelId="{ACE5E427-6737-44E8-A34E-F1E5F758C90F}">
      <dsp:nvSpPr>
        <dsp:cNvPr id="0" name=""/>
        <dsp:cNvSpPr/>
      </dsp:nvSpPr>
      <dsp:spPr>
        <a:xfrm>
          <a:off x="5798607" y="2259183"/>
          <a:ext cx="3226036" cy="1935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Velocity</a:t>
          </a:r>
          <a:r>
            <a:rPr lang="en-US" sz="2000" kern="1200" dirty="0"/>
            <a:t> – The current dataset is having some limitations, but with continuous information of patients the dataset can be vast.</a:t>
          </a:r>
        </a:p>
      </dsp:txBody>
      <dsp:txXfrm>
        <a:off x="5798607" y="2259183"/>
        <a:ext cx="3226036" cy="193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alexteboul/heart-disease-health-indicator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E08CED-FA45-4ECE-8A12-07B19ABC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Machine Learning Model Using regression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3212D-7CB0-47B6-96CA-3CCD7505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Bhanu Prakash Mahadevuni C0850515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Deeksha Naikap C0835440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Pramod Reddy Gurrala C0850493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Sai Varun Kollipara C0828403</a:t>
            </a:r>
          </a:p>
        </p:txBody>
      </p:sp>
      <p:pic>
        <p:nvPicPr>
          <p:cNvPr id="2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87E4A88-B54E-477E-86F1-AEA13BA5FB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87" r="12354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Data Visualization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4408-C144-427A-848C-25EE096B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pPr algn="just"/>
            <a:r>
              <a:rPr lang="en-CA" sz="1800" dirty="0"/>
              <a:t>Here we have 9.4% of the total records with heart disease and remaining 90.6% records with no heart problem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5E52740-2B7C-4AAC-9800-9382D721F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683991"/>
            <a:ext cx="5881672" cy="53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7983-77E9-464C-99B8-FB2AA02D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4"/>
            <a:ext cx="8334337" cy="1002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based Data Visualization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E3DE785-6451-459F-983D-E74A28E4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43" y="2013088"/>
            <a:ext cx="5301541" cy="4068933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C02FEE5-2598-4B46-856A-27EC9C40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7618" y="2013087"/>
            <a:ext cx="5573881" cy="40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94" y="2766218"/>
            <a:ext cx="4807063" cy="1325563"/>
          </a:xfrm>
        </p:spPr>
        <p:txBody>
          <a:bodyPr/>
          <a:lstStyle/>
          <a:p>
            <a:r>
              <a:rPr lang="en-US" dirty="0"/>
              <a:t>Correlation Matrix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F04FE-8377-4167-A09E-C4AEB20CA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1" y="434975"/>
            <a:ext cx="5819774" cy="618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Steps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97C7D2-8C0F-441D-9891-FF77BF803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66990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99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54786D-1C26-4E6B-AB4E-8F64D6E3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46" y="1502410"/>
            <a:ext cx="10317507" cy="5240813"/>
          </a:xfrm>
        </p:spPr>
      </p:pic>
    </p:spTree>
    <p:extLst>
      <p:ext uri="{BB962C8B-B14F-4D97-AF65-F5344CB8AC3E}">
        <p14:creationId xmlns:p14="http://schemas.microsoft.com/office/powerpoint/2010/main" val="215862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A9BE-5CB6-4996-B3B7-6BC673CB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Calculation 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94F6D5-BE6F-49FF-83D5-943AD6F8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2327751"/>
            <a:ext cx="10353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1 -Logistic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C18-E159-4684-BEC9-880ED844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Logistic regression is a supervised learning algorithm used to predict a dependent categorical target variable.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E56D4-EC9C-4438-8F68-020606D3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47" y="3952875"/>
            <a:ext cx="5029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1 - Results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EA8FA-E372-44D8-AC98-16A091CF4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4" y="1502410"/>
            <a:ext cx="7587593" cy="4195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5CB30-582C-4C99-BC4D-6F9E415A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25" y="2647632"/>
            <a:ext cx="7760931" cy="40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 XG Boost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C18-E159-4684-BEC9-880ED844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2172970"/>
            <a:ext cx="4519706" cy="4319270"/>
          </a:xfrm>
        </p:spPr>
        <p:txBody>
          <a:bodyPr/>
          <a:lstStyle/>
          <a:p>
            <a:pPr algn="just"/>
            <a:r>
              <a:rPr lang="en-US" dirty="0"/>
              <a:t>XG Boost, which stands for Extreme Gradient Boosting, is a scalable, distributed gradient-boosted decision tree (GBDT) machine learning library. 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0799-5F5F-486E-BF32-85DF3EE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03" y="1776412"/>
            <a:ext cx="7239397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2 - Results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11F30-6BF6-41AD-9CBF-5194672C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552063"/>
            <a:ext cx="7848918" cy="3940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8814A-0E10-4D6E-8D9D-8ED7F722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39" y="2538426"/>
            <a:ext cx="7871301" cy="40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4EE-D225-4BFE-851B-2D394A73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4BA5-CF8D-4D79-AC0F-74D776E6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While there are different types of coronary heart disease, most individuals only learn they have the disease following symptoms such as chest pain, a heart attack, or sudden cardiac arrest. </a:t>
            </a:r>
          </a:p>
          <a:p>
            <a:pPr algn="just"/>
            <a:r>
              <a:rPr lang="en-US" dirty="0"/>
              <a:t>Diagnosis tends to be driven by an initial survey of the common risk factors like high blood pressure, high blood cholesterol, followed by bloodwork and other tests.</a:t>
            </a:r>
          </a:p>
          <a:p>
            <a:pPr algn="just"/>
            <a:r>
              <a:rPr lang="en-US" dirty="0"/>
              <a:t>In this study, we are trying to understand the main parameters for causing heart-attack and to build a regression model to predict the chances of attack based on the health reports.</a:t>
            </a:r>
          </a:p>
        </p:txBody>
      </p:sp>
    </p:spTree>
    <p:extLst>
      <p:ext uri="{BB962C8B-B14F-4D97-AF65-F5344CB8AC3E}">
        <p14:creationId xmlns:p14="http://schemas.microsoft.com/office/powerpoint/2010/main" val="78720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– Light GBM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C18-E159-4684-BEC9-880ED844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3483386" cy="4518024"/>
          </a:xfrm>
        </p:spPr>
        <p:txBody>
          <a:bodyPr/>
          <a:lstStyle/>
          <a:p>
            <a:pPr algn="just"/>
            <a:r>
              <a:rPr lang="en-US" dirty="0"/>
              <a:t>Light GBM is a gradient boosting framework that uses tree-based learning algorithms. It is designed to be distributed and efficient</a:t>
            </a:r>
            <a:r>
              <a:rPr lang="en-CA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7CC63-6CFE-4FC5-9CC1-F9931A5A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78" y="1691323"/>
            <a:ext cx="8189322" cy="45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79A-A8DF-4FB4-8CD9-0344C580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3 - Results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3E9BB-C128-4C0D-AA83-8213E309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" y="1574800"/>
            <a:ext cx="8367395" cy="412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D396B-D909-496C-A63D-934A112D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9" y="2641600"/>
            <a:ext cx="7637071" cy="39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91F-9E5E-4235-9953-7198446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C91E-C27D-4E86-A4EE-9A9E7D88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1"/>
            <a:ext cx="3148106" cy="4177030"/>
          </a:xfrm>
        </p:spPr>
        <p:txBody>
          <a:bodyPr/>
          <a:lstStyle/>
          <a:p>
            <a:pPr algn="just"/>
            <a:r>
              <a:rPr lang="en-US" dirty="0"/>
              <a:t>An algorithm that helps in combining the results and understanding of multiple algorithms.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8662F-2A9C-4D38-9235-706546CF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82" y="2424112"/>
            <a:ext cx="7229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91F-9E5E-4235-9953-7198446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 - Results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E254-817B-49A5-BFF4-36F515A3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" y="1484630"/>
            <a:ext cx="7837437" cy="410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C6443-7767-4126-8E7D-17794518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08" y="2418080"/>
            <a:ext cx="7855619" cy="4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9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6D3-FD30-4867-A8B0-2F6C9EFD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87F0D-2299-42EF-9E10-8B5F08B9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033587"/>
            <a:ext cx="6962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4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6189-5C3C-4B97-84F9-AF90F0CB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Prediction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B3F62-CCF7-4AFB-AC90-94E8265CD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7" y="1691323"/>
            <a:ext cx="11637986" cy="4867910"/>
          </a:xfrm>
        </p:spPr>
      </p:pic>
    </p:spTree>
    <p:extLst>
      <p:ext uri="{BB962C8B-B14F-4D97-AF65-F5344CB8AC3E}">
        <p14:creationId xmlns:p14="http://schemas.microsoft.com/office/powerpoint/2010/main" val="138806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6EE-5992-4A7B-BB1C-686876A3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Results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4222F-96D7-4F0B-9DBB-8BA0E418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63090"/>
            <a:ext cx="82200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6EE-5992-4A7B-BB1C-686876A3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Results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97578-EB9E-4622-9915-789E4915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31" y="1850673"/>
            <a:ext cx="8974138" cy="48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6EE-5992-4A7B-BB1C-686876A3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B5FD-687B-4725-B81F-1B1C845B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We have understood the behavior of the data by concentrating on specific features.</a:t>
            </a:r>
          </a:p>
          <a:p>
            <a:pPr algn="just"/>
            <a:r>
              <a:rPr lang="en-US" dirty="0"/>
              <a:t>We have identified some algorithms that are working and combined them for better results.</a:t>
            </a:r>
          </a:p>
          <a:p>
            <a:pPr algn="just"/>
            <a:r>
              <a:rPr lang="en-US" dirty="0"/>
              <a:t>We have created a prediction function that can take the patients information and calculate the changes of heart diseases. </a:t>
            </a:r>
          </a:p>
          <a:p>
            <a:pPr algn="just"/>
            <a:r>
              <a:rPr lang="en-US" dirty="0"/>
              <a:t>We have also implemented the function on entire dataset to check their condition.</a:t>
            </a:r>
          </a:p>
        </p:txBody>
      </p:sp>
    </p:spTree>
    <p:extLst>
      <p:ext uri="{BB962C8B-B14F-4D97-AF65-F5344CB8AC3E}">
        <p14:creationId xmlns:p14="http://schemas.microsoft.com/office/powerpoint/2010/main" val="159149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E2F1-E744-4C0C-976E-A9A1DD30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5V’s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E3E7B6-F2F7-48EA-87DB-AC3EF908F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597961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6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D0693-2E29-427A-B8CA-6E5C7C40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Machine Learning - Regression</a:t>
            </a:r>
            <a:endParaRPr lang="en-CA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2E7163-574A-4298-A9AB-642B4F218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0848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957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78A795-B6FF-468F-914B-E507708F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848" y="1295400"/>
            <a:ext cx="7010400" cy="260492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Thank You</a:t>
            </a:r>
            <a:endParaRPr lang="en-CA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Utilized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4408-C144-427A-848C-25EE096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we have considered for this study is “</a:t>
            </a:r>
            <a:r>
              <a:rPr lang="en-US" sz="2800" b="1" cap="none" dirty="0"/>
              <a:t>Heart Disease Health Indicator</a:t>
            </a:r>
            <a:r>
              <a:rPr lang="en-US" dirty="0"/>
              <a:t>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columns/variables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253680 records.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https://www.kaggle.com/alexteboul/heart-disease-health-indicators-dataset</a:t>
            </a:r>
            <a:endParaRPr lang="en-CA" sz="2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7A3C4-F54D-45D7-83FD-82682177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24" y="4646946"/>
            <a:ext cx="3704351" cy="7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Model Build Requirements</a:t>
            </a:r>
            <a:endParaRPr lang="en-CA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D6431-3340-43CD-AA26-79A2BFE2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38193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57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 for Model Building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7DA971-0F65-4533-B311-DD4843679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437010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2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2BD5A-B731-4AB0-AF9B-AE3833EC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2" y="1839183"/>
            <a:ext cx="4002496" cy="4195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B27EE-A458-40BF-88A3-A2CB7154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01" y="1492185"/>
            <a:ext cx="7542998" cy="2252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34776B-FB39-47B2-9E63-2936881E2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301" y="4067175"/>
            <a:ext cx="7542998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4408-C144-427A-848C-25EE096B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184702" cy="4195763"/>
          </a:xfrm>
        </p:spPr>
        <p:txBody>
          <a:bodyPr/>
          <a:lstStyle/>
          <a:p>
            <a:pPr algn="just"/>
            <a:r>
              <a:rPr lang="en-US" dirty="0"/>
              <a:t>There are no null vales in this dataset.</a:t>
            </a:r>
          </a:p>
          <a:p>
            <a:pPr algn="just"/>
            <a:r>
              <a:rPr lang="en-US" dirty="0"/>
              <a:t>We have printed the columns with values greater than 10 unique values and the columns with categorical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38FAE-76BD-449A-B940-97A5E4D9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91" y="227971"/>
            <a:ext cx="4726016" cy="63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98C5-1200-47FB-8831-7BF56117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84421"/>
            <a:ext cx="10895106" cy="1325563"/>
          </a:xfrm>
        </p:spPr>
        <p:txBody>
          <a:bodyPr/>
          <a:lstStyle/>
          <a:p>
            <a:r>
              <a:rPr lang="en-US" dirty="0"/>
              <a:t>Data Preprocessing – Feature Evaluation 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546991-09B8-4F2E-BF2D-F4F8695D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2157356"/>
            <a:ext cx="11274425" cy="25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88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601</Words>
  <Application>Microsoft Office PowerPoint</Application>
  <PresentationFormat>Widescreen</PresentationFormat>
  <Paragraphs>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Machine Learning Model Using regression algorithm</vt:lpstr>
      <vt:lpstr>Problem Statement</vt:lpstr>
      <vt:lpstr>Machine Learning - Regression</vt:lpstr>
      <vt:lpstr>Dataset Utilized</vt:lpstr>
      <vt:lpstr>Model Build Requirements</vt:lpstr>
      <vt:lpstr>Steps followed for Model Building</vt:lpstr>
      <vt:lpstr>Data Understanding</vt:lpstr>
      <vt:lpstr>Data Preprocessing</vt:lpstr>
      <vt:lpstr>Data Preprocessing – Feature Evaluation </vt:lpstr>
      <vt:lpstr>Data Visualization</vt:lpstr>
      <vt:lpstr>Feature based Data Visualization</vt:lpstr>
      <vt:lpstr>Correlation Matrix</vt:lpstr>
      <vt:lpstr>Model Building Steps</vt:lpstr>
      <vt:lpstr>Data Splitting</vt:lpstr>
      <vt:lpstr>Evaluation Metrics Calculation </vt:lpstr>
      <vt:lpstr>Model 1 -Logistic Regression</vt:lpstr>
      <vt:lpstr>Model 1 - Results</vt:lpstr>
      <vt:lpstr>Model 2 – XG Boost</vt:lpstr>
      <vt:lpstr>Model 2 - Results</vt:lpstr>
      <vt:lpstr>Model 3 – Light GBM</vt:lpstr>
      <vt:lpstr>Model 3 - Results</vt:lpstr>
      <vt:lpstr>Voting Classifier</vt:lpstr>
      <vt:lpstr>Voting Classifier - Results</vt:lpstr>
      <vt:lpstr>Model Comparison</vt:lpstr>
      <vt:lpstr>Real-Time Prediction</vt:lpstr>
      <vt:lpstr>Additional Results</vt:lpstr>
      <vt:lpstr>Additional Results</vt:lpstr>
      <vt:lpstr>Conclusion</vt:lpstr>
      <vt:lpstr>Big Data 5V’s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Using regression algorithm</dc:title>
  <dc:creator>Sai Varun Kollipara</dc:creator>
  <cp:lastModifiedBy>Sai Varun Kollipara</cp:lastModifiedBy>
  <cp:revision>8</cp:revision>
  <dcterms:created xsi:type="dcterms:W3CDTF">2022-03-10T22:01:34Z</dcterms:created>
  <dcterms:modified xsi:type="dcterms:W3CDTF">2022-03-18T15:48:19Z</dcterms:modified>
</cp:coreProperties>
</file>