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835674"/>
            <a:ext cx="7772400" cy="859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Big Bang ASQ Project	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1694874"/>
            <a:ext cx="7772400" cy="297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Team Member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Neeru Bansal - Project Manager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Jaime - Software Architect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Harry - Software Developer</a:t>
            </a:r>
          </a:p>
          <a:p>
            <a:pPr indent="-228600" lvl="0" marL="457200" algn="l">
              <a:spcBef>
                <a:spcPts val="0"/>
              </a:spcBef>
              <a:buChar char="●"/>
            </a:pPr>
            <a:r>
              <a:rPr lang="en"/>
              <a:t>Nikitha - Software Tester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dfsdf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7" y="309562"/>
            <a:ext cx="842962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