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578275" y="49259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Incremental Model</a:t>
            </a:r>
          </a:p>
        </p:txBody>
      </p:sp>
      <p:pic>
        <p:nvPicPr>
          <p:cNvPr id="31" name="Shape 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9950" y="1839250"/>
            <a:ext cx="5271825" cy="290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