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-733-101_KARNATI SAI VENKAT" initials="271SV" lastIdx="1" clrIdx="0">
    <p:extLst>
      <p:ext uri="{19B8F6BF-5375-455C-9EA6-DF929625EA0E}">
        <p15:presenceInfo xmlns:p15="http://schemas.microsoft.com/office/powerpoint/2012/main" userId="20-733-101_KARNATI SAI VENK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ati sai venkat" userId="fc737846c20ec376" providerId="LiveId" clId="{9A5750B7-5510-440D-9942-1A42622C72B3}"/>
    <pc:docChg chg="modSld">
      <pc:chgData name="karnati sai venkat" userId="fc737846c20ec376" providerId="LiveId" clId="{9A5750B7-5510-440D-9942-1A42622C72B3}" dt="2023-07-31T17:10:27.386" v="104" actId="20577"/>
      <pc:docMkLst>
        <pc:docMk/>
      </pc:docMkLst>
      <pc:sldChg chg="modSp mod">
        <pc:chgData name="karnati sai venkat" userId="fc737846c20ec376" providerId="LiveId" clId="{9A5750B7-5510-440D-9942-1A42622C72B3}" dt="2023-07-31T17:10:27.386" v="104" actId="20577"/>
        <pc:sldMkLst>
          <pc:docMk/>
          <pc:sldMk cId="1773043787" sldId="257"/>
        </pc:sldMkLst>
        <pc:spChg chg="mod">
          <ac:chgData name="karnati sai venkat" userId="fc737846c20ec376" providerId="LiveId" clId="{9A5750B7-5510-440D-9942-1A42622C72B3}" dt="2023-07-31T17:10:27.386" v="104" actId="20577"/>
          <ac:spMkLst>
            <pc:docMk/>
            <pc:sldMk cId="1773043787" sldId="257"/>
            <ac:spMk id="7" creationId="{75A495AE-D3D5-4539-9061-3035B7EE6C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7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1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8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2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9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5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1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CEEC-BD17-4399-8CBE-632ED8D78D3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C5D219-6BA9-4562-BD8A-D56D61E3E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4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9658-4F8F-4244-8B4C-3BA9AA64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 PROJECT BE 3-SEM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EA46D-8A81-4AA9-B677-FB827DB01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" y="2407207"/>
            <a:ext cx="6007742" cy="3443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A79C5-C711-47CF-8C58-2E720D9D795C}"/>
              </a:ext>
            </a:extLst>
          </p:cNvPr>
          <p:cNvSpPr txBox="1"/>
          <p:nvPr/>
        </p:nvSpPr>
        <p:spPr>
          <a:xfrm>
            <a:off x="784763" y="1699567"/>
            <a:ext cx="643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Name: Real-Time Face Mask Detector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95AE-D3D5-4539-9061-3035B7EE6C6A}"/>
              </a:ext>
            </a:extLst>
          </p:cNvPr>
          <p:cNvSpPr txBox="1"/>
          <p:nvPr/>
        </p:nvSpPr>
        <p:spPr>
          <a:xfrm>
            <a:off x="6589060" y="4004271"/>
            <a:ext cx="420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K.Sai</a:t>
            </a:r>
            <a:r>
              <a:rPr lang="en-US" dirty="0"/>
              <a:t> Venkat    1602-20-733-101</a:t>
            </a:r>
          </a:p>
          <a:p>
            <a:r>
              <a:rPr lang="en-US" dirty="0" err="1"/>
              <a:t>K.Upendra</a:t>
            </a:r>
            <a:r>
              <a:rPr lang="en-US" dirty="0"/>
              <a:t>       1602-20-733-116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04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21BB-0C3C-4FE2-92AC-23A8B11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54BC-A224-4AAC-B549-BE570829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3436"/>
            <a:ext cx="8596668" cy="66329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gave 99% accuracy for Face Mask Detection after training through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==2.0.0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2425-EAB0-4BD9-9CAA-F754367F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10" y="1930401"/>
            <a:ext cx="8157378" cy="40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38FD-8C18-4CDA-A513-4C20073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27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17A0-250E-4A47-AF77-A609877D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52" y="10488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perspective of this project is to detect whether a person in a public place is wearing a mask or not so that it will help to reduce this deadly virus.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DataFlair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Real – Time Face Mask Detector Using Python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Learning – Beginning Model Development with Python Using OpenCV</a:t>
            </a:r>
          </a:p>
        </p:txBody>
      </p:sp>
    </p:spTree>
    <p:extLst>
      <p:ext uri="{BB962C8B-B14F-4D97-AF65-F5344CB8AC3E}">
        <p14:creationId xmlns:p14="http://schemas.microsoft.com/office/powerpoint/2010/main" val="132344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2CF1-2829-41BD-B777-5D80FB23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512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E8D3-C8F8-4F48-AD08-21B17073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174471"/>
            <a:ext cx="8596668" cy="3880773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had created a face mask detector using OpenCV,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/TensorFlow, and Deep Learning.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face mask detector, we trained a two-class model of people wearing masks and people not wearing masks.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fine-tuned MobileNetV2 on our mask/no mask dataset and obtained a classifier that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~99% accurate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took this face mask classifier and applied it to both images by: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Detecting faces in images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Extracting each individual face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our face mask classifier.</a:t>
            </a:r>
          </a:p>
        </p:txBody>
      </p:sp>
    </p:spTree>
    <p:extLst>
      <p:ext uri="{BB962C8B-B14F-4D97-AF65-F5344CB8AC3E}">
        <p14:creationId xmlns:p14="http://schemas.microsoft.com/office/powerpoint/2010/main" val="310043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BCA2A-F6FD-4FA0-9F5C-8188463378F0}"/>
              </a:ext>
            </a:extLst>
          </p:cNvPr>
          <p:cNvSpPr txBox="1"/>
          <p:nvPr/>
        </p:nvSpPr>
        <p:spPr>
          <a:xfrm>
            <a:off x="3541837" y="2900472"/>
            <a:ext cx="369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071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81DEF-7E29-49AE-A7B3-27B95CF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27852-E442-417D-B66E-9A60FFEC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100000"/>
              <a:buNone/>
            </a:pPr>
            <a:r>
              <a:rPr lang="en-IN" dirty="0">
                <a:latin typeface="Georgia" panose="02040502050405020303" pitchFamily="18" charset="0"/>
              </a:rPr>
              <a:t>In this project we have used </a:t>
            </a:r>
            <a:r>
              <a:rPr lang="en-IN" b="1" dirty="0">
                <a:latin typeface="Georgia" panose="02040502050405020303" pitchFamily="18" charset="0"/>
              </a:rPr>
              <a:t>OpenCV, </a:t>
            </a:r>
            <a:r>
              <a:rPr lang="en-IN" b="1" dirty="0" err="1">
                <a:latin typeface="Georgia" panose="02040502050405020303" pitchFamily="18" charset="0"/>
              </a:rPr>
              <a:t>Keras</a:t>
            </a:r>
            <a:r>
              <a:rPr lang="en-IN" b="1" dirty="0">
                <a:latin typeface="Georgia" panose="02040502050405020303" pitchFamily="18" charset="0"/>
              </a:rPr>
              <a:t>, and Deep Learning. </a:t>
            </a:r>
            <a:r>
              <a:rPr lang="en-IN" dirty="0">
                <a:latin typeface="Georgia" panose="02040502050405020303" pitchFamily="18" charset="0"/>
              </a:rPr>
              <a:t>We introduce a mask face detection model that is based on computer vision. The proposed model can be integrated with surveillance cameras to impede the COVID-19 transmission by allowing the detection of people who are wearing masks not wearing face masks. The model is integration between deep learning and classical machine learning techniques with </a:t>
            </a:r>
            <a:r>
              <a:rPr lang="en-IN" dirty="0" err="1">
                <a:latin typeface="Georgia" panose="02040502050405020303" pitchFamily="18" charset="0"/>
              </a:rPr>
              <a:t>opencv</a:t>
            </a:r>
            <a:r>
              <a:rPr lang="en-IN" dirty="0">
                <a:latin typeface="Georgia" panose="02040502050405020303" pitchFamily="18" charset="0"/>
              </a:rPr>
              <a:t>, tensor flow and </a:t>
            </a:r>
            <a:r>
              <a:rPr lang="en-IN" dirty="0" err="1">
                <a:latin typeface="Georgia" panose="02040502050405020303" pitchFamily="18" charset="0"/>
              </a:rPr>
              <a:t>keras</a:t>
            </a:r>
            <a:r>
              <a:rPr lang="en-IN" dirty="0">
                <a:latin typeface="Georgia" panose="02040502050405020303" pitchFamily="18" charset="0"/>
              </a:rPr>
              <a:t>. 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CF485-6782-4E65-ADA8-92A611B4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66A3-3D81-49A9-BD82-33AC9F79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377"/>
            <a:ext cx="8596668" cy="423124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In this project we created a COVID-19 face mask detector using OpenCV, </a:t>
            </a: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 and Deep Learning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To create our face mask detector, we trained a two-class model of people wearing masks and people not wearing </a:t>
            </a: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maks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We fine-tuned MobileNetV2 on our mask/no mask dataset and obtained a classifier that is </a:t>
            </a:r>
            <a:r>
              <a:rPr lang="en-IN" b="1" dirty="0">
                <a:latin typeface="Georgia" panose="02040502050405020303" pitchFamily="18" charset="0"/>
                <a:cs typeface="Times New Roman" panose="02020603050405020304" pitchFamily="18" charset="0"/>
              </a:rPr>
              <a:t>~99% accurate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We then took this mask classifier and applied it to images by: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Detecting face in images.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Extracting each individual face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Applying our face mask classifier.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Our face mask detector is accurate, and since we used the MobileNetV2 architecture, it’s also computationally efficient.</a:t>
            </a:r>
          </a:p>
        </p:txBody>
      </p:sp>
    </p:spTree>
    <p:extLst>
      <p:ext uri="{BB962C8B-B14F-4D97-AF65-F5344CB8AC3E}">
        <p14:creationId xmlns:p14="http://schemas.microsoft.com/office/powerpoint/2010/main" val="41999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6A80-2158-40B0-B34F-D06691C6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305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BF89-6D26-41E9-B855-6FB6A35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237225"/>
            <a:ext cx="8596668" cy="3880773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Python: Python is an interpreted, high-level and general purpose programming language.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 is an open-source library that provides a Python interface for artificial neutral networks.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Tensorflow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Georgia" panose="02040502050405020303" pitchFamily="18" charset="0"/>
                <a:cs typeface="Times New Roman" panose="02020603050405020304" pitchFamily="18" charset="0"/>
              </a:rPr>
              <a:t>Tensorflow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 is a free and open-source library for machine learning.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Deep learning: Deep learning is an AI function that mimics the workings of the human brain in processing data for use in detecting objects, recognizing speech, translating languages, and making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00259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BCBE-8A2C-465E-8B71-FE2F3AD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63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7B21-CC87-4F72-A795-0BCDAA35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10" y="127308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 COVID-19 face mask detector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C5500-98AC-4789-90E0-F9C2324B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69" y="1704143"/>
            <a:ext cx="4893583" cy="52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DB82-4D80-4079-AFDF-DE0AD2CD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84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3CA2-CEC5-4A50-9DB2-572E33EC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1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GB RAM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GB HDD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i5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XP/ Windows 7 or later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195711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C80B-DAA2-488E-A3D1-50ACEEDF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0" y="363071"/>
            <a:ext cx="8596668" cy="51098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Results/Screenshots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CE4C-31DE-4B41-A36D-3D08D82B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" y="6082552"/>
            <a:ext cx="8596668" cy="41237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FIGURE 1.1 PART-1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0A5B-C95B-4811-B801-5B56988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9" y="874059"/>
            <a:ext cx="6711429" cy="50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E002-ECDE-455D-BF83-0D7A295D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024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B399-3DDA-4698-85DA-CE6DCD2C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051" y="5844988"/>
            <a:ext cx="4593914" cy="4034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1.2 PART-2 IMPLEMENTATION WITH MASK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89E3-B853-4B50-888A-4C726467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8" y="1111623"/>
            <a:ext cx="5729978" cy="46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EE35-21FE-4AE6-BA75-90E8C4EC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8235"/>
          </a:xfrm>
        </p:spPr>
        <p:txBody>
          <a:bodyPr>
            <a:normAutofit fontScale="90000"/>
          </a:bodyPr>
          <a:lstStyle/>
          <a:p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59E6-B415-452A-A8A8-1AA62152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05" y="6041362"/>
            <a:ext cx="6619937" cy="2787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1.3 PART-3 IMPLEMENTATION WITHOUT 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8DBA5-07CC-475E-B35D-377B6858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1144012"/>
            <a:ext cx="6061674" cy="47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7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520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MINI PROJECT BE 3-SEM</vt:lpstr>
      <vt:lpstr>Introduction</vt:lpstr>
      <vt:lpstr>Objectives</vt:lpstr>
      <vt:lpstr>Tools and Technology Used</vt:lpstr>
      <vt:lpstr>Implementation:</vt:lpstr>
      <vt:lpstr>Requirements</vt:lpstr>
      <vt:lpstr>Results/Screenshots</vt:lpstr>
      <vt:lpstr>Contd….</vt:lpstr>
      <vt:lpstr>Contd….</vt:lpstr>
      <vt:lpstr>Contd...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BE 3-SEM</dc:title>
  <dc:creator>Kallemollu Upendra</dc:creator>
  <cp:lastModifiedBy>karnati sai venkat</cp:lastModifiedBy>
  <cp:revision>5</cp:revision>
  <dcterms:created xsi:type="dcterms:W3CDTF">2021-10-22T08:26:32Z</dcterms:created>
  <dcterms:modified xsi:type="dcterms:W3CDTF">2023-07-31T17:11:43Z</dcterms:modified>
</cp:coreProperties>
</file>