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23-Feb-19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23-Feb-19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23-Feb-19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23-Feb-19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23-Feb-19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23-Feb-19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23-Feb-19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23-Feb-19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23-Feb-19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23-Feb-19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23-Feb-19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23-Feb-19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23-Feb-19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23-Feb-19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23-Feb-19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23-Feb-19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23-Feb-19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Online Insurance Quote (Policy) Generation System</a:t>
            </a:r>
            <a:br>
              <a:rPr lang="en-US" b="1" dirty="0"/>
            </a:br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b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buClrTx/>
            </a:pPr>
            <a:r>
              <a:rPr lang="en-US" altLang="en-US" sz="3200" u="sng" dirty="0">
                <a:solidFill>
                  <a:srgbClr val="000000"/>
                </a:solidFill>
              </a:rPr>
              <a:t>Group Number 2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buClrTx/>
            </a:pPr>
            <a:endParaRPr lang="en-US" altLang="en-US" dirty="0">
              <a:solidFill>
                <a:srgbClr val="000000"/>
              </a:solidFill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  <a:buClrTx/>
            </a:pPr>
            <a:r>
              <a:rPr lang="en-US" altLang="en-US" sz="1100" dirty="0">
                <a:solidFill>
                  <a:srgbClr val="000000"/>
                </a:solidFill>
              </a:rPr>
              <a:t>	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buClrTx/>
            </a:pPr>
            <a:r>
              <a:rPr lang="en-US" altLang="en-US" sz="2800" dirty="0">
                <a:solidFill>
                  <a:srgbClr val="000000"/>
                </a:solidFill>
              </a:rPr>
              <a:t> </a:t>
            </a:r>
            <a:r>
              <a:rPr lang="en-US" altLang="en-US" sz="2800" u="sng" dirty="0" smtClean="0">
                <a:solidFill>
                  <a:srgbClr val="000000"/>
                </a:solidFill>
              </a:rPr>
              <a:t>Mentors:</a:t>
            </a:r>
            <a:endParaRPr lang="en-US" altLang="en-US" sz="2800" u="sng" dirty="0">
              <a:solidFill>
                <a:srgbClr val="000000"/>
              </a:solidFill>
            </a:endParaRP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1117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1339403"/>
          </a:xfrm>
        </p:spPr>
        <p:txBody>
          <a:bodyPr>
            <a:normAutofit/>
          </a:bodyPr>
          <a:lstStyle/>
          <a:p>
            <a:pPr algn="ctr"/>
            <a:r>
              <a:rPr lang="en-US" sz="4800" dirty="0" smtClean="0"/>
              <a:t>Best Practices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197735"/>
            <a:ext cx="8596668" cy="4843627"/>
          </a:xfrm>
        </p:spPr>
        <p:txBody>
          <a:bodyPr/>
          <a:lstStyle/>
          <a:p>
            <a:r>
              <a:rPr lang="en-US" dirty="0" smtClean="0"/>
              <a:t>We have created different Packages like DAO ,Service ,UI, Bean in order to be clear from our end.</a:t>
            </a:r>
          </a:p>
          <a:p>
            <a:r>
              <a:rPr lang="en-US" dirty="0" smtClean="0"/>
              <a:t>We have followed the prescribed MVC architecture for a smooth flow which in return is easily maintainable.</a:t>
            </a:r>
          </a:p>
          <a:p>
            <a:r>
              <a:rPr lang="en-US" dirty="0"/>
              <a:t>A well planned design will save a lot of </a:t>
            </a:r>
            <a:r>
              <a:rPr lang="en-US" dirty="0" smtClean="0"/>
              <a:t>our </a:t>
            </a:r>
            <a:r>
              <a:rPr lang="en-US" dirty="0"/>
              <a:t>coding </a:t>
            </a:r>
            <a:r>
              <a:rPr lang="en-US" dirty="0" smtClean="0"/>
              <a:t>time. </a:t>
            </a:r>
          </a:p>
          <a:p>
            <a:r>
              <a:rPr lang="en-US" dirty="0" smtClean="0"/>
              <a:t>Team </a:t>
            </a:r>
            <a:r>
              <a:rPr lang="en-US" dirty="0"/>
              <a:t>Lead </a:t>
            </a:r>
            <a:r>
              <a:rPr lang="en-US" dirty="0" smtClean="0"/>
              <a:t>has decided </a:t>
            </a:r>
            <a:r>
              <a:rPr lang="en-US" dirty="0"/>
              <a:t>which team member will code for which </a:t>
            </a:r>
            <a:r>
              <a:rPr lang="en-US" dirty="0" smtClean="0"/>
              <a:t>functionality to avoid messing up things at the end.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0321" y="3618962"/>
            <a:ext cx="4876800" cy="2987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7790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 smtClean="0"/>
              <a:t>Opportunity for Improvement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the front end development we can use Angular JS.</a:t>
            </a:r>
          </a:p>
          <a:p>
            <a:r>
              <a:rPr lang="en-US" dirty="0" smtClean="0"/>
              <a:t>We can also include the spring in our project 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6085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942" y="2515673"/>
            <a:ext cx="8596668" cy="4696496"/>
          </a:xfrm>
        </p:spPr>
        <p:txBody>
          <a:bodyPr>
            <a:normAutofit/>
          </a:bodyPr>
          <a:lstStyle/>
          <a:p>
            <a:pPr algn="ctr"/>
            <a:r>
              <a:rPr lang="en-US" sz="8800" dirty="0" smtClean="0"/>
              <a:t>QUESTION AND ANSWERS</a:t>
            </a:r>
            <a:endParaRPr lang="en-US" sz="8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flipH="1" flipV="1">
            <a:off x="9274001" y="6041361"/>
            <a:ext cx="45719" cy="114739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4854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 smtClean="0"/>
              <a:t>Thank You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21445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sz="2800" dirty="0" err="1"/>
              <a:t>Rachakonda</a:t>
            </a:r>
            <a:r>
              <a:rPr lang="en-US" sz="2800" dirty="0"/>
              <a:t> </a:t>
            </a:r>
            <a:r>
              <a:rPr lang="en-US" sz="2800" dirty="0" err="1"/>
              <a:t>eswara</a:t>
            </a:r>
            <a:r>
              <a:rPr lang="en-US" sz="2800" dirty="0"/>
              <a:t> </a:t>
            </a:r>
            <a:r>
              <a:rPr lang="en-US" sz="2800" dirty="0" err="1"/>
              <a:t>sravani</a:t>
            </a:r>
            <a:r>
              <a:rPr lang="en-US" sz="2800" dirty="0"/>
              <a:t> (1399749)(TL)</a:t>
            </a:r>
          </a:p>
          <a:p>
            <a:r>
              <a:rPr lang="en-US" sz="2800" dirty="0" err="1"/>
              <a:t>G.Sai</a:t>
            </a:r>
            <a:r>
              <a:rPr lang="en-US" sz="2800" dirty="0"/>
              <a:t> Venkat Krishna (1399433)</a:t>
            </a:r>
          </a:p>
          <a:p>
            <a:r>
              <a:rPr lang="en-US" sz="2800" dirty="0" err="1"/>
              <a:t>A.Lavanya</a:t>
            </a:r>
            <a:r>
              <a:rPr lang="en-US" sz="2800" dirty="0"/>
              <a:t> (1399389)</a:t>
            </a:r>
          </a:p>
          <a:p>
            <a:r>
              <a:rPr lang="en-US" sz="2800" dirty="0" err="1"/>
              <a:t>P.Rakesh</a:t>
            </a:r>
            <a:r>
              <a:rPr lang="en-US" sz="2800" dirty="0"/>
              <a:t> (1399743)</a:t>
            </a:r>
          </a:p>
          <a:p>
            <a:r>
              <a:rPr lang="en-US" sz="2800" dirty="0" err="1"/>
              <a:t>R.SriLakshmi</a:t>
            </a:r>
            <a:r>
              <a:rPr lang="en-US" sz="2800" dirty="0"/>
              <a:t>(1399388)</a:t>
            </a:r>
          </a:p>
          <a:p>
            <a:r>
              <a:rPr lang="en-US" sz="2800" dirty="0" err="1"/>
              <a:t>V.Roshini</a:t>
            </a:r>
            <a:r>
              <a:rPr lang="en-US" sz="2800" dirty="0"/>
              <a:t>(1399446)</a:t>
            </a:r>
          </a:p>
          <a:p>
            <a:r>
              <a:rPr lang="en-US" sz="2800" dirty="0" err="1"/>
              <a:t>Shaik</a:t>
            </a:r>
            <a:r>
              <a:rPr lang="en-US" sz="2800" dirty="0"/>
              <a:t> Mohammad </a:t>
            </a:r>
            <a:r>
              <a:rPr lang="en-US" sz="2800" dirty="0" err="1"/>
              <a:t>Haneef</a:t>
            </a:r>
            <a:r>
              <a:rPr lang="en-US" sz="2800" dirty="0"/>
              <a:t>(1399433)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0618024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1030310"/>
          </a:xfrm>
        </p:spPr>
        <p:txBody>
          <a:bodyPr>
            <a:normAutofit/>
          </a:bodyPr>
          <a:lstStyle/>
          <a:p>
            <a:pPr algn="ctr"/>
            <a:r>
              <a:rPr lang="en-US" altLang="en-US" sz="4800" dirty="0">
                <a:solidFill>
                  <a:srgbClr val="000000"/>
                </a:solidFill>
                <a:cs typeface="Arial" panose="020B0604020202020204" pitchFamily="34" charset="0"/>
              </a:rPr>
              <a:t>Objectives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030311"/>
            <a:ext cx="8596668" cy="582769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sz="2000" dirty="0">
                <a:solidFill>
                  <a:schemeClr val="tx1"/>
                </a:solidFill>
              </a:rPr>
              <a:t>Project Understanding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sz="2000" dirty="0">
                <a:solidFill>
                  <a:schemeClr val="tx1"/>
                </a:solidFill>
              </a:rPr>
              <a:t>Approach used </a:t>
            </a:r>
            <a:endParaRPr lang="en-US" altLang="en-US" sz="20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sz="2000" dirty="0" smtClean="0">
                <a:solidFill>
                  <a:schemeClr val="tx1"/>
                </a:solidFill>
              </a:rPr>
              <a:t>Screen Flow</a:t>
            </a:r>
            <a:endParaRPr lang="en-US" altLang="en-US" sz="20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sz="2000" dirty="0">
                <a:solidFill>
                  <a:schemeClr val="tx1"/>
                </a:solidFill>
              </a:rPr>
              <a:t>Modules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sz="2000" dirty="0">
                <a:solidFill>
                  <a:schemeClr val="tx1"/>
                </a:solidFill>
              </a:rPr>
              <a:t>Learning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sz="2000" dirty="0">
                <a:solidFill>
                  <a:schemeClr val="tx1"/>
                </a:solidFill>
              </a:rPr>
              <a:t>Best Practices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sz="2000" dirty="0">
                <a:solidFill>
                  <a:schemeClr val="tx1"/>
                </a:solidFill>
              </a:rPr>
              <a:t>Opportunity for improvement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sz="2000" dirty="0">
                <a:solidFill>
                  <a:schemeClr val="tx1"/>
                </a:solidFill>
              </a:rPr>
              <a:t>Demo and Code Walkthrough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sz="2000" dirty="0">
                <a:solidFill>
                  <a:schemeClr val="tx1"/>
                </a:solidFill>
              </a:rPr>
              <a:t>Q&amp;A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9747582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28789"/>
            <a:ext cx="8596668" cy="1171977"/>
          </a:xfrm>
        </p:spPr>
        <p:txBody>
          <a:bodyPr/>
          <a:lstStyle/>
          <a:p>
            <a:r>
              <a:rPr lang="en-US" altLang="en-US" dirty="0" smtClean="0">
                <a:solidFill>
                  <a:srgbClr val="000000"/>
                </a:solidFill>
                <a:cs typeface="Arial" panose="020B0604020202020204" pitchFamily="34" charset="0"/>
              </a:rPr>
              <a:t>              Project </a:t>
            </a:r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Understanding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00766"/>
            <a:ext cx="8596668" cy="3644721"/>
          </a:xfrm>
        </p:spPr>
        <p:txBody>
          <a:bodyPr>
            <a:noAutofit/>
          </a:bodyPr>
          <a:lstStyle/>
          <a:p>
            <a:r>
              <a:rPr lang="en-US" sz="2400" dirty="0"/>
              <a:t>Our project is aimed at developing an Insurance Quote Generation System. This is a web-based application that can be accessed over the web. This system can be used for requesting an insurance for a small commercial business and can also be used to search and view the existing insurance quotes. This online insurance quote system will be used by three actors 1) Insured - Small Commercial Business Owner 2) Insurance Agent  3)Admin</a:t>
            </a:r>
            <a:endParaRPr lang="en-US" altLang="en-US" sz="2400" dirty="0">
              <a:solidFill>
                <a:srgbClr val="000000"/>
              </a:solidFill>
            </a:endParaRP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5411932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solidFill>
                  <a:srgbClr val="000000"/>
                </a:solidFill>
                <a:cs typeface="Arial" panose="020B0604020202020204" pitchFamily="34" charset="0"/>
              </a:rPr>
              <a:t>                Approach </a:t>
            </a:r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Used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81071"/>
            <a:ext cx="8596668" cy="4560292"/>
          </a:xfrm>
        </p:spPr>
        <p:txBody>
          <a:bodyPr>
            <a:normAutofit lnSpcReduction="10000"/>
          </a:bodyPr>
          <a:lstStyle/>
          <a:p>
            <a:pPr lvl="2"/>
            <a:r>
              <a:rPr lang="en-US" sz="2400" i="1" dirty="0"/>
              <a:t>Front End &amp; Web Components:– </a:t>
            </a:r>
            <a:endParaRPr lang="en-US" sz="2400" dirty="0"/>
          </a:p>
          <a:p>
            <a:pPr lvl="3"/>
            <a:r>
              <a:rPr lang="en-US" sz="1800" dirty="0"/>
              <a:t>HTML / JavaScript </a:t>
            </a:r>
          </a:p>
          <a:p>
            <a:pPr lvl="3"/>
            <a:r>
              <a:rPr lang="en-US" sz="1800" dirty="0"/>
              <a:t>Spring MVC (preferred), Servlet</a:t>
            </a:r>
          </a:p>
          <a:p>
            <a:pPr lvl="3"/>
            <a:r>
              <a:rPr lang="en-US" sz="1800" dirty="0"/>
              <a:t>JSP</a:t>
            </a:r>
          </a:p>
          <a:p>
            <a:pPr lvl="2"/>
            <a:r>
              <a:rPr lang="en-US" sz="2400" i="1" dirty="0"/>
              <a:t>Business Logic Components and Services :- </a:t>
            </a:r>
            <a:endParaRPr lang="en-US" sz="2400" dirty="0"/>
          </a:p>
          <a:p>
            <a:pPr lvl="3"/>
            <a:r>
              <a:rPr lang="en-US" sz="1800" dirty="0"/>
              <a:t>Java Beans, MVC Architecture (Spring)</a:t>
            </a:r>
          </a:p>
          <a:p>
            <a:pPr lvl="2"/>
            <a:r>
              <a:rPr lang="en-US" sz="2400" i="1" dirty="0"/>
              <a:t>Application Servers :- </a:t>
            </a:r>
            <a:endParaRPr lang="en-US" sz="2400" dirty="0"/>
          </a:p>
          <a:p>
            <a:pPr lvl="3"/>
            <a:r>
              <a:rPr lang="en-US" sz="1800" dirty="0" err="1"/>
              <a:t>WildFly</a:t>
            </a:r>
            <a:r>
              <a:rPr lang="en-US" sz="1800" dirty="0"/>
              <a:t> or Tomcat</a:t>
            </a:r>
          </a:p>
          <a:p>
            <a:pPr lvl="2"/>
            <a:r>
              <a:rPr lang="en-US" sz="2400" i="1" dirty="0"/>
              <a:t>Databases:-</a:t>
            </a:r>
            <a:endParaRPr lang="en-US" sz="2400" dirty="0"/>
          </a:p>
          <a:p>
            <a:pPr lvl="3"/>
            <a:r>
              <a:rPr lang="en-US" sz="1800" dirty="0"/>
              <a:t>JPA with Hibernate Or JDBC</a:t>
            </a:r>
          </a:p>
          <a:p>
            <a:pPr lvl="3"/>
            <a:r>
              <a:rPr lang="en-US" sz="1800" dirty="0"/>
              <a:t>Oracle 9i Or </a:t>
            </a:r>
            <a:r>
              <a:rPr lang="en-US" sz="1800" dirty="0" smtClean="0"/>
              <a:t>MySQL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1326385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 Screen Flow</a:t>
            </a:r>
            <a:br>
              <a:rPr lang="en-US" dirty="0" smtClean="0"/>
            </a:br>
            <a:r>
              <a:rPr lang="en-US" dirty="0" smtClean="0"/>
              <a:t>(Login Screen)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3" y="2170940"/>
            <a:ext cx="8596312" cy="3860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5174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 smtClean="0"/>
              <a:t>Profile Creation</a:t>
            </a:r>
            <a:endParaRPr lang="en-US" sz="4800" dirty="0"/>
          </a:p>
        </p:txBody>
      </p:sp>
      <p:pic>
        <p:nvPicPr>
          <p:cNvPr id="4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3" y="2220464"/>
            <a:ext cx="8596312" cy="3761684"/>
          </a:xfrm>
        </p:spPr>
      </p:pic>
    </p:spTree>
    <p:extLst>
      <p:ext uri="{BB962C8B-B14F-4D97-AF65-F5344CB8AC3E}">
        <p14:creationId xmlns:p14="http://schemas.microsoft.com/office/powerpoint/2010/main" val="9316619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141927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Account Creation</a:t>
            </a:r>
          </a:p>
        </p:txBody>
      </p:sp>
      <p:pic>
        <p:nvPicPr>
          <p:cNvPr id="4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3" y="2245431"/>
            <a:ext cx="8596312" cy="3711751"/>
          </a:xfrm>
        </p:spPr>
      </p:pic>
    </p:spTree>
    <p:extLst>
      <p:ext uri="{BB962C8B-B14F-4D97-AF65-F5344CB8AC3E}">
        <p14:creationId xmlns:p14="http://schemas.microsoft.com/office/powerpoint/2010/main" val="38012423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93183"/>
            <a:ext cx="8596668" cy="1081825"/>
          </a:xfrm>
        </p:spPr>
        <p:txBody>
          <a:bodyPr>
            <a:normAutofit/>
          </a:bodyPr>
          <a:lstStyle/>
          <a:p>
            <a:pPr algn="ctr"/>
            <a:r>
              <a:rPr lang="en-US" sz="4800" dirty="0" smtClean="0"/>
              <a:t>Modules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29555"/>
            <a:ext cx="8596668" cy="4611807"/>
          </a:xfrm>
        </p:spPr>
        <p:txBody>
          <a:bodyPr>
            <a:normAutofit fontScale="92500"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altLang="en-US" sz="3000" dirty="0">
                <a:solidFill>
                  <a:srgbClr val="000000"/>
                </a:solidFill>
              </a:rPr>
              <a:t>Admin</a:t>
            </a:r>
            <a:r>
              <a:rPr lang="en-US" altLang="en-US" sz="3000" dirty="0" smtClean="0">
                <a:solidFill>
                  <a:srgbClr val="000000"/>
                </a:solidFill>
              </a:rPr>
              <a:t>: 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altLang="en-US" dirty="0" smtClean="0">
                <a:solidFill>
                  <a:srgbClr val="000000"/>
                </a:solidFill>
              </a:rPr>
              <a:t>admin can create profile for agent , insured and another admin </a:t>
            </a:r>
            <a:r>
              <a:rPr lang="en-US" altLang="en-US" dirty="0" err="1" smtClean="0">
                <a:solidFill>
                  <a:srgbClr val="000000"/>
                </a:solidFill>
              </a:rPr>
              <a:t>also.He</a:t>
            </a:r>
            <a:r>
              <a:rPr lang="en-US" altLang="en-US" dirty="0" smtClean="0">
                <a:solidFill>
                  <a:srgbClr val="000000"/>
                </a:solidFill>
              </a:rPr>
              <a:t> can create account by entering the name , city etc. 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altLang="en-US" dirty="0" smtClean="0">
                <a:solidFill>
                  <a:srgbClr val="000000"/>
                </a:solidFill>
              </a:rPr>
              <a:t>He can create his own policies and also view the policies owned by the customers.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altLang="en-US" dirty="0" smtClean="0">
                <a:solidFill>
                  <a:srgbClr val="000000"/>
                </a:solidFill>
              </a:rPr>
              <a:t>The extra added feature that is enabled only for a Admin is the </a:t>
            </a:r>
            <a:r>
              <a:rPr lang="en-US" altLang="en-US" dirty="0">
                <a:solidFill>
                  <a:srgbClr val="000000"/>
                </a:solidFill>
              </a:rPr>
              <a:t>R</a:t>
            </a:r>
            <a:r>
              <a:rPr lang="en-US" altLang="en-US" dirty="0" smtClean="0">
                <a:solidFill>
                  <a:srgbClr val="000000"/>
                </a:solidFill>
              </a:rPr>
              <a:t>eport generation.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altLang="en-US" sz="3000" dirty="0" smtClean="0">
                <a:solidFill>
                  <a:srgbClr val="000000"/>
                </a:solidFill>
              </a:rPr>
              <a:t>Agent: 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altLang="en-US" dirty="0" smtClean="0">
                <a:solidFill>
                  <a:srgbClr val="000000"/>
                </a:solidFill>
              </a:rPr>
              <a:t>Account creation is enabled for the agent because he should be able to create account for his customers.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altLang="en-US" dirty="0" smtClean="0">
                <a:solidFill>
                  <a:srgbClr val="000000"/>
                </a:solidFill>
              </a:rPr>
              <a:t>He also can create policies for his Customers and view them.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altLang="en-US" sz="3200" dirty="0" smtClean="0">
                <a:solidFill>
                  <a:srgbClr val="000000"/>
                </a:solidFill>
              </a:rPr>
              <a:t>Insured: 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altLang="en-US" dirty="0" smtClean="0">
                <a:solidFill>
                  <a:srgbClr val="000000"/>
                </a:solidFill>
              </a:rPr>
              <a:t>can create his account only for the first </a:t>
            </a:r>
            <a:r>
              <a:rPr lang="en-US" altLang="en-US" dirty="0" err="1" smtClean="0">
                <a:solidFill>
                  <a:srgbClr val="000000"/>
                </a:solidFill>
              </a:rPr>
              <a:t>time.He</a:t>
            </a:r>
            <a:r>
              <a:rPr lang="en-US" altLang="en-US" dirty="0" smtClean="0">
                <a:solidFill>
                  <a:srgbClr val="000000"/>
                </a:solidFill>
              </a:rPr>
              <a:t> can view only his policy.</a:t>
            </a:r>
          </a:p>
          <a:p>
            <a:pPr algn="just"/>
            <a:endParaRPr lang="en-US" altLang="en-US" dirty="0" smtClean="0">
              <a:solidFill>
                <a:srgbClr val="000000"/>
              </a:solidFill>
            </a:endParaRPr>
          </a:p>
          <a:p>
            <a:pPr algn="just"/>
            <a:endParaRPr lang="en-US" altLang="en-US" dirty="0" smtClean="0">
              <a:solidFill>
                <a:srgbClr val="000000"/>
              </a:solidFill>
            </a:endParaRPr>
          </a:p>
          <a:p>
            <a:pPr algn="just"/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61009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 smtClean="0"/>
              <a:t>Learning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learned how to combine more than two tables</a:t>
            </a:r>
          </a:p>
          <a:p>
            <a:r>
              <a:rPr lang="en-US" dirty="0" smtClean="0"/>
              <a:t>This project has taught us how to develop a complete application following the MVC Architecture</a:t>
            </a:r>
          </a:p>
          <a:p>
            <a:r>
              <a:rPr lang="en-US" dirty="0" smtClean="0"/>
              <a:t>We have also learned how to implement the java code inside the JSP file.</a:t>
            </a:r>
          </a:p>
          <a:p>
            <a:r>
              <a:rPr lang="en-US" dirty="0" smtClean="0"/>
              <a:t>This project has also taught us group work and how to respect others opinions.</a:t>
            </a:r>
          </a:p>
          <a:p>
            <a:r>
              <a:rPr lang="en-US" dirty="0" smtClean="0"/>
              <a:t>Brain storming and brain mapping have played an important role in our project.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4779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174</TotalTime>
  <Words>480</Words>
  <Application>Microsoft Office PowerPoint</Application>
  <PresentationFormat>Widescreen</PresentationFormat>
  <Paragraphs>67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Trebuchet MS</vt:lpstr>
      <vt:lpstr>Wingdings</vt:lpstr>
      <vt:lpstr>Wingdings 3</vt:lpstr>
      <vt:lpstr>Facet</vt:lpstr>
      <vt:lpstr>Online Insurance Quote (Policy) Generation System   </vt:lpstr>
      <vt:lpstr>Objectives</vt:lpstr>
      <vt:lpstr>              Project Understanding</vt:lpstr>
      <vt:lpstr>                Approach Used :</vt:lpstr>
      <vt:lpstr> Screen Flow (Login Screen)</vt:lpstr>
      <vt:lpstr>Profile Creation</vt:lpstr>
      <vt:lpstr>Account Creation</vt:lpstr>
      <vt:lpstr>Modules</vt:lpstr>
      <vt:lpstr>Learning</vt:lpstr>
      <vt:lpstr>Best Practices</vt:lpstr>
      <vt:lpstr>Opportunity for Improvement</vt:lpstr>
      <vt:lpstr>QUESTION AND ANSWERS</vt:lpstr>
      <vt:lpstr>Thank You</vt:lpstr>
    </vt:vector>
  </TitlesOfParts>
  <Company>Capgemini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Insurance Quote (Policy) Generation System</dc:title>
  <dc:creator>Gummadapu, Sai Venkat Krishna</dc:creator>
  <cp:lastModifiedBy>Gummadapu, Sai Venkat Krishna</cp:lastModifiedBy>
  <cp:revision>7</cp:revision>
  <dcterms:created xsi:type="dcterms:W3CDTF">2019-02-23T08:36:27Z</dcterms:created>
  <dcterms:modified xsi:type="dcterms:W3CDTF">2019-02-23T11:30:57Z</dcterms:modified>
</cp:coreProperties>
</file>