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89" r:id="rId4"/>
    <p:sldId id="292" r:id="rId5"/>
    <p:sldId id="260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90" r:id="rId21"/>
    <p:sldId id="291" r:id="rId22"/>
    <p:sldId id="282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D9479-77FC-4A2F-AB05-A1A57E112DDA}" v="41" dt="2023-11-15T16:33:47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424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u upasana" userId="d31e6e4509ad46f2" providerId="LiveId" clId="{6F9D9479-77FC-4A2F-AB05-A1A57E112DDA}"/>
    <pc:docChg chg="undo custSel addSld delSld modSld sldOrd addSection delSection modSection">
      <pc:chgData name="sangu upasana" userId="d31e6e4509ad46f2" providerId="LiveId" clId="{6F9D9479-77FC-4A2F-AB05-A1A57E112DDA}" dt="2023-11-16T09:36:07.914" v="835" actId="20578"/>
      <pc:docMkLst>
        <pc:docMk/>
      </pc:docMkLst>
      <pc:sldChg chg="modSp mod">
        <pc:chgData name="sangu upasana" userId="d31e6e4509ad46f2" providerId="LiveId" clId="{6F9D9479-77FC-4A2F-AB05-A1A57E112DDA}" dt="2023-11-08T16:05:44.539" v="15" actId="1076"/>
        <pc:sldMkLst>
          <pc:docMk/>
          <pc:sldMk cId="1070137932" sldId="256"/>
        </pc:sldMkLst>
        <pc:spChg chg="mod">
          <ac:chgData name="sangu upasana" userId="d31e6e4509ad46f2" providerId="LiveId" clId="{6F9D9479-77FC-4A2F-AB05-A1A57E112DDA}" dt="2023-11-08T16:05:44.539" v="15" actId="1076"/>
          <ac:spMkLst>
            <pc:docMk/>
            <pc:sldMk cId="1070137932" sldId="256"/>
            <ac:spMk id="2" creationId="{E722CAF4-A5FC-7111-1703-DA67B641D10E}"/>
          </ac:spMkLst>
        </pc:spChg>
        <pc:spChg chg="mod">
          <ac:chgData name="sangu upasana" userId="d31e6e4509ad46f2" providerId="LiveId" clId="{6F9D9479-77FC-4A2F-AB05-A1A57E112DDA}" dt="2023-10-17T04:06:53.988" v="4" actId="207"/>
          <ac:spMkLst>
            <pc:docMk/>
            <pc:sldMk cId="1070137932" sldId="256"/>
            <ac:spMk id="3" creationId="{45383475-A295-46E3-89A0-A952D4506D66}"/>
          </ac:spMkLst>
        </pc:spChg>
        <pc:picChg chg="mod">
          <ac:chgData name="sangu upasana" userId="d31e6e4509ad46f2" providerId="LiveId" clId="{6F9D9479-77FC-4A2F-AB05-A1A57E112DDA}" dt="2023-11-08T16:05:39.287" v="14" actId="1076"/>
          <ac:picMkLst>
            <pc:docMk/>
            <pc:sldMk cId="1070137932" sldId="256"/>
            <ac:picMk id="5" creationId="{817BF8C2-F46A-D40A-BB9D-0305FAC3CB80}"/>
          </ac:picMkLst>
        </pc:picChg>
      </pc:sldChg>
      <pc:sldChg chg="addSp delSp modSp del mod">
        <pc:chgData name="sangu upasana" userId="d31e6e4509ad46f2" providerId="LiveId" clId="{6F9D9479-77FC-4A2F-AB05-A1A57E112DDA}" dt="2023-11-08T16:32:27.699" v="69" actId="2696"/>
        <pc:sldMkLst>
          <pc:docMk/>
          <pc:sldMk cId="723003546" sldId="257"/>
        </pc:sldMkLst>
        <pc:spChg chg="mod">
          <ac:chgData name="sangu upasana" userId="d31e6e4509ad46f2" providerId="LiveId" clId="{6F9D9479-77FC-4A2F-AB05-A1A57E112DDA}" dt="2023-11-08T16:07:28.450" v="34" actId="20577"/>
          <ac:spMkLst>
            <pc:docMk/>
            <pc:sldMk cId="723003546" sldId="257"/>
            <ac:spMk id="2" creationId="{8A9A970D-46A3-73CB-9AAC-941824023EA3}"/>
          </ac:spMkLst>
        </pc:spChg>
        <pc:spChg chg="del mod">
          <ac:chgData name="sangu upasana" userId="d31e6e4509ad46f2" providerId="LiveId" clId="{6F9D9479-77FC-4A2F-AB05-A1A57E112DDA}" dt="2023-11-08T16:29:58.221" v="51"/>
          <ac:spMkLst>
            <pc:docMk/>
            <pc:sldMk cId="723003546" sldId="257"/>
            <ac:spMk id="3" creationId="{2B92F18B-4A44-C0E3-A957-4278AF85B6EC}"/>
          </ac:spMkLst>
        </pc:spChg>
        <pc:picChg chg="add del mod">
          <ac:chgData name="sangu upasana" userId="d31e6e4509ad46f2" providerId="LiveId" clId="{6F9D9479-77FC-4A2F-AB05-A1A57E112DDA}" dt="2023-11-08T16:29:54.442" v="50" actId="478"/>
          <ac:picMkLst>
            <pc:docMk/>
            <pc:sldMk cId="723003546" sldId="257"/>
            <ac:picMk id="4" creationId="{AF0BD2A4-7E8B-F8A7-078D-3FD1D6FB1D85}"/>
          </ac:picMkLst>
        </pc:picChg>
        <pc:picChg chg="add del mod">
          <ac:chgData name="sangu upasana" userId="d31e6e4509ad46f2" providerId="LiveId" clId="{6F9D9479-77FC-4A2F-AB05-A1A57E112DDA}" dt="2023-11-08T16:29:53.101" v="49" actId="478"/>
          <ac:picMkLst>
            <pc:docMk/>
            <pc:sldMk cId="723003546" sldId="257"/>
            <ac:picMk id="5" creationId="{53644A73-F470-E7B1-3B06-626A94DF3C10}"/>
          </ac:picMkLst>
        </pc:picChg>
        <pc:picChg chg="add mod">
          <ac:chgData name="sangu upasana" userId="d31e6e4509ad46f2" providerId="LiveId" clId="{6F9D9479-77FC-4A2F-AB05-A1A57E112DDA}" dt="2023-11-08T16:30:35.158" v="62" actId="14100"/>
          <ac:picMkLst>
            <pc:docMk/>
            <pc:sldMk cId="723003546" sldId="257"/>
            <ac:picMk id="6" creationId="{5343A167-6770-0C4A-87BD-B50B168FAD16}"/>
          </ac:picMkLst>
        </pc:picChg>
      </pc:sldChg>
      <pc:sldChg chg="addSp delSp modSp new del mod">
        <pc:chgData name="sangu upasana" userId="d31e6e4509ad46f2" providerId="LiveId" clId="{6F9D9479-77FC-4A2F-AB05-A1A57E112DDA}" dt="2023-11-14T12:44:43.013" v="539" actId="47"/>
        <pc:sldMkLst>
          <pc:docMk/>
          <pc:sldMk cId="240682482" sldId="258"/>
        </pc:sldMkLst>
        <pc:spChg chg="mod">
          <ac:chgData name="sangu upasana" userId="d31e6e4509ad46f2" providerId="LiveId" clId="{6F9D9479-77FC-4A2F-AB05-A1A57E112DDA}" dt="2023-11-09T13:57:26.210" v="129"/>
          <ac:spMkLst>
            <pc:docMk/>
            <pc:sldMk cId="240682482" sldId="258"/>
            <ac:spMk id="2" creationId="{201B6E0E-E3C1-55E0-CD30-A5078181B961}"/>
          </ac:spMkLst>
        </pc:spChg>
        <pc:spChg chg="del">
          <ac:chgData name="sangu upasana" userId="d31e6e4509ad46f2" providerId="LiveId" clId="{6F9D9479-77FC-4A2F-AB05-A1A57E112DDA}" dt="2023-11-08T16:31:53.409" v="64"/>
          <ac:spMkLst>
            <pc:docMk/>
            <pc:sldMk cId="240682482" sldId="258"/>
            <ac:spMk id="3" creationId="{860D5644-8DB4-2890-CF4C-E17C8E665B50}"/>
          </ac:spMkLst>
        </pc:spChg>
        <pc:spChg chg="add mod">
          <ac:chgData name="sangu upasana" userId="d31e6e4509ad46f2" providerId="LiveId" clId="{6F9D9479-77FC-4A2F-AB05-A1A57E112DDA}" dt="2023-11-09T13:57:26.210" v="129"/>
          <ac:spMkLst>
            <pc:docMk/>
            <pc:sldMk cId="240682482" sldId="258"/>
            <ac:spMk id="6" creationId="{F4BEC5F0-9559-A9B3-FBB3-2075905F3FEA}"/>
          </ac:spMkLst>
        </pc:spChg>
        <pc:picChg chg="add del mod ord">
          <ac:chgData name="sangu upasana" userId="d31e6e4509ad46f2" providerId="LiveId" clId="{6F9D9479-77FC-4A2F-AB05-A1A57E112DDA}" dt="2023-11-09T13:56:33.297" v="126" actId="478"/>
          <ac:picMkLst>
            <pc:docMk/>
            <pc:sldMk cId="240682482" sldId="258"/>
            <ac:picMk id="4" creationId="{A8043706-0C57-36EC-5E8A-41EA6CD9994E}"/>
          </ac:picMkLst>
        </pc:picChg>
      </pc:sldChg>
      <pc:sldChg chg="addSp delSp modSp add mod ord chgLayout">
        <pc:chgData name="sangu upasana" userId="d31e6e4509ad46f2" providerId="LiveId" clId="{6F9D9479-77FC-4A2F-AB05-A1A57E112DDA}" dt="2023-11-15T15:53:49.067" v="794" actId="2711"/>
        <pc:sldMkLst>
          <pc:docMk/>
          <pc:sldMk cId="1114103618" sldId="259"/>
        </pc:sldMkLst>
        <pc:spChg chg="del mod">
          <ac:chgData name="sangu upasana" userId="d31e6e4509ad46f2" providerId="LiveId" clId="{6F9D9479-77FC-4A2F-AB05-A1A57E112DDA}" dt="2023-11-09T13:59:09.583" v="140" actId="6264"/>
          <ac:spMkLst>
            <pc:docMk/>
            <pc:sldMk cId="1114103618" sldId="259"/>
            <ac:spMk id="2" creationId="{201B6E0E-E3C1-55E0-CD30-A5078181B961}"/>
          </ac:spMkLst>
        </pc:spChg>
        <pc:spChg chg="add mod ord">
          <ac:chgData name="sangu upasana" userId="d31e6e4509ad46f2" providerId="LiveId" clId="{6F9D9479-77FC-4A2F-AB05-A1A57E112DDA}" dt="2023-11-15T15:53:49.067" v="794" actId="2711"/>
          <ac:spMkLst>
            <pc:docMk/>
            <pc:sldMk cId="1114103618" sldId="259"/>
            <ac:spMk id="5" creationId="{BF05B3DE-A303-134C-43B6-92F93DCB132C}"/>
          </ac:spMkLst>
        </pc:spChg>
        <pc:spChg chg="add del mod">
          <ac:chgData name="sangu upasana" userId="d31e6e4509ad46f2" providerId="LiveId" clId="{6F9D9479-77FC-4A2F-AB05-A1A57E112DDA}" dt="2023-11-09T13:59:09.583" v="140" actId="6264"/>
          <ac:spMkLst>
            <pc:docMk/>
            <pc:sldMk cId="1114103618" sldId="259"/>
            <ac:spMk id="6" creationId="{07BF94AC-9EA6-9C80-E2C4-9A0B67FF530F}"/>
          </ac:spMkLst>
        </pc:spChg>
        <pc:spChg chg="add mod ord">
          <ac:chgData name="sangu upasana" userId="d31e6e4509ad46f2" providerId="LiveId" clId="{6F9D9479-77FC-4A2F-AB05-A1A57E112DDA}" dt="2023-11-14T12:44:29.905" v="538" actId="122"/>
          <ac:spMkLst>
            <pc:docMk/>
            <pc:sldMk cId="1114103618" sldId="259"/>
            <ac:spMk id="7" creationId="{7F9913E2-712E-444C-A1EF-EFB9AAAD12E1}"/>
          </ac:spMkLst>
        </pc:spChg>
        <pc:picChg chg="del ord">
          <ac:chgData name="sangu upasana" userId="d31e6e4509ad46f2" providerId="LiveId" clId="{6F9D9479-77FC-4A2F-AB05-A1A57E112DDA}" dt="2023-11-09T13:56:37.493" v="127" actId="478"/>
          <ac:picMkLst>
            <pc:docMk/>
            <pc:sldMk cId="1114103618" sldId="259"/>
            <ac:picMk id="4" creationId="{A8043706-0C57-36EC-5E8A-41EA6CD9994E}"/>
          </ac:picMkLst>
        </pc:picChg>
      </pc:sldChg>
      <pc:sldChg chg="modSp add del mod">
        <pc:chgData name="sangu upasana" userId="d31e6e4509ad46f2" providerId="LiveId" clId="{6F9D9479-77FC-4A2F-AB05-A1A57E112DDA}" dt="2023-11-09T13:56:40.045" v="128" actId="47"/>
        <pc:sldMkLst>
          <pc:docMk/>
          <pc:sldMk cId="756251666" sldId="260"/>
        </pc:sldMkLst>
        <pc:spChg chg="mod">
          <ac:chgData name="sangu upasana" userId="d31e6e4509ad46f2" providerId="LiveId" clId="{6F9D9479-77FC-4A2F-AB05-A1A57E112DDA}" dt="2023-11-09T13:53:06.832" v="123" actId="20577"/>
          <ac:spMkLst>
            <pc:docMk/>
            <pc:sldMk cId="756251666" sldId="260"/>
            <ac:spMk id="2" creationId="{201B6E0E-E3C1-55E0-CD30-A5078181B961}"/>
          </ac:spMkLst>
        </pc:spChg>
        <pc:picChg chg="mod">
          <ac:chgData name="sangu upasana" userId="d31e6e4509ad46f2" providerId="LiveId" clId="{6F9D9479-77FC-4A2F-AB05-A1A57E112DDA}" dt="2023-11-09T13:52:52.300" v="118" actId="14861"/>
          <ac:picMkLst>
            <pc:docMk/>
            <pc:sldMk cId="756251666" sldId="260"/>
            <ac:picMk id="4" creationId="{A8043706-0C57-36EC-5E8A-41EA6CD9994E}"/>
          </ac:picMkLst>
        </pc:picChg>
      </pc:sldChg>
      <pc:sldChg chg="new del">
        <pc:chgData name="sangu upasana" userId="d31e6e4509ad46f2" providerId="LiveId" clId="{6F9D9479-77FC-4A2F-AB05-A1A57E112DDA}" dt="2023-11-09T14:03:01.564" v="168" actId="47"/>
        <pc:sldMkLst>
          <pc:docMk/>
          <pc:sldMk cId="2141440224" sldId="260"/>
        </pc:sldMkLst>
      </pc:sldChg>
      <pc:sldChg chg="addSp modSp new mod modClrScheme chgLayout">
        <pc:chgData name="sangu upasana" userId="d31e6e4509ad46f2" providerId="LiveId" clId="{6F9D9479-77FC-4A2F-AB05-A1A57E112DDA}" dt="2023-11-09T14:16:57.358" v="363" actId="20577"/>
        <pc:sldMkLst>
          <pc:docMk/>
          <pc:sldMk cId="2370163344" sldId="260"/>
        </pc:sldMkLst>
        <pc:spChg chg="mod ord">
          <ac:chgData name="sangu upasana" userId="d31e6e4509ad46f2" providerId="LiveId" clId="{6F9D9479-77FC-4A2F-AB05-A1A57E112DDA}" dt="2023-11-09T14:08:13.264" v="208" actId="1076"/>
          <ac:spMkLst>
            <pc:docMk/>
            <pc:sldMk cId="2370163344" sldId="260"/>
            <ac:spMk id="2" creationId="{1A5C465B-B7D3-67C4-8212-34C880D76DA4}"/>
          </ac:spMkLst>
        </pc:spChg>
        <pc:spChg chg="add mod ord">
          <ac:chgData name="sangu upasana" userId="d31e6e4509ad46f2" providerId="LiveId" clId="{6F9D9479-77FC-4A2F-AB05-A1A57E112DDA}" dt="2023-11-09T14:16:57.358" v="363" actId="20577"/>
          <ac:spMkLst>
            <pc:docMk/>
            <pc:sldMk cId="2370163344" sldId="260"/>
            <ac:spMk id="5" creationId="{3CC8B9C7-A30A-CBBB-49CC-0FAB12A09E86}"/>
          </ac:spMkLst>
        </pc:spChg>
        <pc:picChg chg="add mod">
          <ac:chgData name="sangu upasana" userId="d31e6e4509ad46f2" providerId="LiveId" clId="{6F9D9479-77FC-4A2F-AB05-A1A57E112DDA}" dt="2023-11-09T14:08:20.997" v="209" actId="1076"/>
          <ac:picMkLst>
            <pc:docMk/>
            <pc:sldMk cId="2370163344" sldId="260"/>
            <ac:picMk id="4" creationId="{8CBE2BA3-A066-A134-1A34-EA1B1AC08855}"/>
          </ac:picMkLst>
        </pc:picChg>
      </pc:sldChg>
      <pc:sldChg chg="addSp delSp modSp new del mod">
        <pc:chgData name="sangu upasana" userId="d31e6e4509ad46f2" providerId="LiveId" clId="{6F9D9479-77FC-4A2F-AB05-A1A57E112DDA}" dt="2023-11-14T13:20:06.339" v="736" actId="47"/>
        <pc:sldMkLst>
          <pc:docMk/>
          <pc:sldMk cId="399443709" sldId="261"/>
        </pc:sldMkLst>
        <pc:spChg chg="mod">
          <ac:chgData name="sangu upasana" userId="d31e6e4509ad46f2" providerId="LiveId" clId="{6F9D9479-77FC-4A2F-AB05-A1A57E112DDA}" dt="2023-11-09T16:18:32.541" v="416" actId="1076"/>
          <ac:spMkLst>
            <pc:docMk/>
            <pc:sldMk cId="399443709" sldId="261"/>
            <ac:spMk id="2" creationId="{51941DC8-6A92-0510-3039-8570695FA7DD}"/>
          </ac:spMkLst>
        </pc:spChg>
        <pc:spChg chg="del mod">
          <ac:chgData name="sangu upasana" userId="d31e6e4509ad46f2" providerId="LiveId" clId="{6F9D9479-77FC-4A2F-AB05-A1A57E112DDA}" dt="2023-11-09T16:17:20.234" v="411" actId="478"/>
          <ac:spMkLst>
            <pc:docMk/>
            <pc:sldMk cId="399443709" sldId="261"/>
            <ac:spMk id="3" creationId="{6977F0AD-2B7C-C8D7-ED52-98AB4D6F2050}"/>
          </ac:spMkLst>
        </pc:spChg>
        <pc:picChg chg="add del mod">
          <ac:chgData name="sangu upasana" userId="d31e6e4509ad46f2" providerId="LiveId" clId="{6F9D9479-77FC-4A2F-AB05-A1A57E112DDA}" dt="2023-11-09T16:16:24.595" v="402" actId="478"/>
          <ac:picMkLst>
            <pc:docMk/>
            <pc:sldMk cId="399443709" sldId="261"/>
            <ac:picMk id="5" creationId="{155E4FA6-A583-A24E-2B50-3F3497550400}"/>
          </ac:picMkLst>
        </pc:picChg>
        <pc:picChg chg="add mod">
          <ac:chgData name="sangu upasana" userId="d31e6e4509ad46f2" providerId="LiveId" clId="{6F9D9479-77FC-4A2F-AB05-A1A57E112DDA}" dt="2023-11-14T12:57:03.353" v="715" actId="1076"/>
          <ac:picMkLst>
            <pc:docMk/>
            <pc:sldMk cId="399443709" sldId="261"/>
            <ac:picMk id="7" creationId="{AC54DD24-BAA5-074C-6BD7-48A046EB91A1}"/>
          </ac:picMkLst>
        </pc:picChg>
        <pc:picChg chg="add mod">
          <ac:chgData name="sangu upasana" userId="d31e6e4509ad46f2" providerId="LiveId" clId="{6F9D9479-77FC-4A2F-AB05-A1A57E112DDA}" dt="2023-11-14T13:00:40.853" v="725" actId="1076"/>
          <ac:picMkLst>
            <pc:docMk/>
            <pc:sldMk cId="399443709" sldId="261"/>
            <ac:picMk id="9" creationId="{5307D4D0-F229-2A02-894C-DA0440F6CDB5}"/>
          </ac:picMkLst>
        </pc:picChg>
      </pc:sldChg>
      <pc:sldChg chg="new del ord">
        <pc:chgData name="sangu upasana" userId="d31e6e4509ad46f2" providerId="LiveId" clId="{6F9D9479-77FC-4A2F-AB05-A1A57E112DDA}" dt="2023-11-09T14:03:00.710" v="167" actId="47"/>
        <pc:sldMkLst>
          <pc:docMk/>
          <pc:sldMk cId="998942329" sldId="261"/>
        </pc:sldMkLst>
      </pc:sldChg>
      <pc:sldChg chg="modSp new del mod">
        <pc:chgData name="sangu upasana" userId="d31e6e4509ad46f2" providerId="LiveId" clId="{6F9D9479-77FC-4A2F-AB05-A1A57E112DDA}" dt="2023-11-09T14:02:34.216" v="159" actId="2696"/>
        <pc:sldMkLst>
          <pc:docMk/>
          <pc:sldMk cId="3632236542" sldId="261"/>
        </pc:sldMkLst>
        <pc:spChg chg="mod">
          <ac:chgData name="sangu upasana" userId="d31e6e4509ad46f2" providerId="LiveId" clId="{6F9D9479-77FC-4A2F-AB05-A1A57E112DDA}" dt="2023-11-09T14:02:14.667" v="157" actId="14100"/>
          <ac:spMkLst>
            <pc:docMk/>
            <pc:sldMk cId="3632236542" sldId="261"/>
            <ac:spMk id="2" creationId="{27B9F15D-0401-934E-3583-0D8C12839F2A}"/>
          </ac:spMkLst>
        </pc:spChg>
        <pc:spChg chg="mod">
          <ac:chgData name="sangu upasana" userId="d31e6e4509ad46f2" providerId="LiveId" clId="{6F9D9479-77FC-4A2F-AB05-A1A57E112DDA}" dt="2023-11-09T14:02:23.244" v="158" actId="14100"/>
          <ac:spMkLst>
            <pc:docMk/>
            <pc:sldMk cId="3632236542" sldId="261"/>
            <ac:spMk id="3" creationId="{004CED36-DFBF-9E32-C148-F00409AF7F7E}"/>
          </ac:spMkLst>
        </pc:spChg>
      </pc:sldChg>
      <pc:sldChg chg="addSp delSp modSp new del mod ord setBg modClrScheme chgLayout">
        <pc:chgData name="sangu upasana" userId="d31e6e4509ad46f2" providerId="LiveId" clId="{6F9D9479-77FC-4A2F-AB05-A1A57E112DDA}" dt="2023-11-15T16:32:38.748" v="817" actId="47"/>
        <pc:sldMkLst>
          <pc:docMk/>
          <pc:sldMk cId="1883786992" sldId="262"/>
        </pc:sldMkLst>
        <pc:spChg chg="add del mod ord">
          <ac:chgData name="sangu upasana" userId="d31e6e4509ad46f2" providerId="LiveId" clId="{6F9D9479-77FC-4A2F-AB05-A1A57E112DDA}" dt="2023-11-15T16:31:14.574" v="801" actId="1076"/>
          <ac:spMkLst>
            <pc:docMk/>
            <pc:sldMk cId="1883786992" sldId="262"/>
            <ac:spMk id="2" creationId="{4D8CC53E-E486-4178-5455-B79B80F0C079}"/>
          </ac:spMkLst>
        </pc:spChg>
        <pc:spChg chg="add del mod ord">
          <ac:chgData name="sangu upasana" userId="d31e6e4509ad46f2" providerId="LiveId" clId="{6F9D9479-77FC-4A2F-AB05-A1A57E112DDA}" dt="2023-11-09T16:33:45.162" v="431" actId="700"/>
          <ac:spMkLst>
            <pc:docMk/>
            <pc:sldMk cId="1883786992" sldId="262"/>
            <ac:spMk id="5" creationId="{B4843FDA-A44B-F123-22D7-32BC954F5614}"/>
          </ac:spMkLst>
        </pc:spChg>
        <pc:picChg chg="add del mod">
          <ac:chgData name="sangu upasana" userId="d31e6e4509ad46f2" providerId="LiveId" clId="{6F9D9479-77FC-4A2F-AB05-A1A57E112DDA}" dt="2023-11-15T16:31:45.530" v="806" actId="21"/>
          <ac:picMkLst>
            <pc:docMk/>
            <pc:sldMk cId="1883786992" sldId="262"/>
            <ac:picMk id="4" creationId="{C7834E04-8845-242A-83A5-D983280489D0}"/>
          </ac:picMkLst>
        </pc:picChg>
        <pc:inkChg chg="add del">
          <ac:chgData name="sangu upasana" userId="d31e6e4509ad46f2" providerId="LiveId" clId="{6F9D9479-77FC-4A2F-AB05-A1A57E112DDA}" dt="2023-11-14T12:31:26.024" v="473" actId="9405"/>
          <ac:inkMkLst>
            <pc:docMk/>
            <pc:sldMk cId="1883786992" sldId="262"/>
            <ac:inkMk id="3" creationId="{103F6D33-94C5-EDE3-845C-CFC3D2E4C1AB}"/>
          </ac:inkMkLst>
        </pc:inkChg>
      </pc:sldChg>
      <pc:sldChg chg="new del">
        <pc:chgData name="sangu upasana" userId="d31e6e4509ad46f2" providerId="LiveId" clId="{6F9D9479-77FC-4A2F-AB05-A1A57E112DDA}" dt="2023-11-09T15:13:42.522" v="383" actId="47"/>
        <pc:sldMkLst>
          <pc:docMk/>
          <pc:sldMk cId="3828148501" sldId="262"/>
        </pc:sldMkLst>
      </pc:sldChg>
      <pc:sldChg chg="add del">
        <pc:chgData name="sangu upasana" userId="d31e6e4509ad46f2" providerId="LiveId" clId="{6F9D9479-77FC-4A2F-AB05-A1A57E112DDA}" dt="2023-11-09T14:02:46.167" v="162" actId="47"/>
        <pc:sldMkLst>
          <pc:docMk/>
          <pc:sldMk cId="4020939992" sldId="262"/>
        </pc:sldMkLst>
      </pc:sldChg>
      <pc:sldChg chg="addSp modSp new del mod modClrScheme chgLayout">
        <pc:chgData name="sangu upasana" userId="d31e6e4509ad46f2" providerId="LiveId" clId="{6F9D9479-77FC-4A2F-AB05-A1A57E112DDA}" dt="2023-11-15T16:34:23.550" v="827" actId="47"/>
        <pc:sldMkLst>
          <pc:docMk/>
          <pc:sldMk cId="376719391" sldId="263"/>
        </pc:sldMkLst>
        <pc:spChg chg="add mod">
          <ac:chgData name="sangu upasana" userId="d31e6e4509ad46f2" providerId="LiveId" clId="{6F9D9479-77FC-4A2F-AB05-A1A57E112DDA}" dt="2023-11-11T06:26:50.835" v="466" actId="1076"/>
          <ac:spMkLst>
            <pc:docMk/>
            <pc:sldMk cId="376719391" sldId="263"/>
            <ac:spMk id="2" creationId="{A52580B7-870B-E069-5588-60BE9BE5ABD8}"/>
          </ac:spMkLst>
        </pc:spChg>
        <pc:picChg chg="add mod">
          <ac:chgData name="sangu upasana" userId="d31e6e4509ad46f2" providerId="LiveId" clId="{6F9D9479-77FC-4A2F-AB05-A1A57E112DDA}" dt="2023-11-11T10:01:46.006" v="471" actId="1076"/>
          <ac:picMkLst>
            <pc:docMk/>
            <pc:sldMk cId="376719391" sldId="263"/>
            <ac:picMk id="4" creationId="{D43312BF-AAE3-178D-9FC4-4B5F8E249DFB}"/>
          </ac:picMkLst>
        </pc:picChg>
      </pc:sldChg>
      <pc:sldChg chg="addSp modSp new del mod">
        <pc:chgData name="sangu upasana" userId="d31e6e4509ad46f2" providerId="LiveId" clId="{6F9D9479-77FC-4A2F-AB05-A1A57E112DDA}" dt="2023-11-14T12:48:02.857" v="623" actId="47"/>
        <pc:sldMkLst>
          <pc:docMk/>
          <pc:sldMk cId="1320942203" sldId="264"/>
        </pc:sldMkLst>
        <pc:spChg chg="add mod">
          <ac:chgData name="sangu upasana" userId="d31e6e4509ad46f2" providerId="LiveId" clId="{6F9D9479-77FC-4A2F-AB05-A1A57E112DDA}" dt="2023-11-14T12:46:54.737" v="542" actId="14100"/>
          <ac:spMkLst>
            <pc:docMk/>
            <pc:sldMk cId="1320942203" sldId="264"/>
            <ac:spMk id="3" creationId="{A0725BC9-D638-FD80-5819-709ADA75C036}"/>
          </ac:spMkLst>
        </pc:spChg>
      </pc:sldChg>
      <pc:sldChg chg="modSp new mod ord">
        <pc:chgData name="sangu upasana" userId="d31e6e4509ad46f2" providerId="LiveId" clId="{6F9D9479-77FC-4A2F-AB05-A1A57E112DDA}" dt="2023-11-16T09:36:07.914" v="835" actId="20578"/>
        <pc:sldMkLst>
          <pc:docMk/>
          <pc:sldMk cId="2324237106" sldId="265"/>
        </pc:sldMkLst>
        <pc:spChg chg="mod">
          <ac:chgData name="sangu upasana" userId="d31e6e4509ad46f2" providerId="LiveId" clId="{6F9D9479-77FC-4A2F-AB05-A1A57E112DDA}" dt="2023-11-14T12:47:41.824" v="619" actId="255"/>
          <ac:spMkLst>
            <pc:docMk/>
            <pc:sldMk cId="2324237106" sldId="265"/>
            <ac:spMk id="2" creationId="{8B338E17-2EE8-505B-3A71-3E24E6841846}"/>
          </ac:spMkLst>
        </pc:spChg>
        <pc:spChg chg="mod">
          <ac:chgData name="sangu upasana" userId="d31e6e4509ad46f2" providerId="LiveId" clId="{6F9D9479-77FC-4A2F-AB05-A1A57E112DDA}" dt="2023-11-14T12:51:20.055" v="713" actId="27636"/>
          <ac:spMkLst>
            <pc:docMk/>
            <pc:sldMk cId="2324237106" sldId="265"/>
            <ac:spMk id="3" creationId="{9945A557-3FAB-9D6E-312F-3A95E122ADFB}"/>
          </ac:spMkLst>
        </pc:spChg>
      </pc:sldChg>
      <pc:sldChg chg="addSp modSp new mod ord">
        <pc:chgData name="sangu upasana" userId="d31e6e4509ad46f2" providerId="LiveId" clId="{6F9D9479-77FC-4A2F-AB05-A1A57E112DDA}" dt="2023-11-16T07:05:51.997" v="832"/>
        <pc:sldMkLst>
          <pc:docMk/>
          <pc:sldMk cId="2304478959" sldId="266"/>
        </pc:sldMkLst>
        <pc:spChg chg="add mod">
          <ac:chgData name="sangu upasana" userId="d31e6e4509ad46f2" providerId="LiveId" clId="{6F9D9479-77FC-4A2F-AB05-A1A57E112DDA}" dt="2023-11-14T12:57:57.155" v="724" actId="1076"/>
          <ac:spMkLst>
            <pc:docMk/>
            <pc:sldMk cId="2304478959" sldId="266"/>
            <ac:spMk id="3" creationId="{87D86B22-0939-ABA5-6A0B-E3078DEDCA26}"/>
          </ac:spMkLst>
        </pc:spChg>
        <pc:picChg chg="add mod">
          <ac:chgData name="sangu upasana" userId="d31e6e4509ad46f2" providerId="LiveId" clId="{6F9D9479-77FC-4A2F-AB05-A1A57E112DDA}" dt="2023-11-14T13:02:59.838" v="735" actId="1076"/>
          <ac:picMkLst>
            <pc:docMk/>
            <pc:sldMk cId="2304478959" sldId="266"/>
            <ac:picMk id="4" creationId="{90D04B48-346F-ABFA-8659-A3D903C673A0}"/>
          </ac:picMkLst>
        </pc:picChg>
        <pc:picChg chg="add mod">
          <ac:chgData name="sangu upasana" userId="d31e6e4509ad46f2" providerId="LiveId" clId="{6F9D9479-77FC-4A2F-AB05-A1A57E112DDA}" dt="2023-11-14T13:02:57.983" v="734" actId="1076"/>
          <ac:picMkLst>
            <pc:docMk/>
            <pc:sldMk cId="2304478959" sldId="266"/>
            <ac:picMk id="5" creationId="{4765FBFD-D42E-63CC-18D2-EF2803949C3B}"/>
          </ac:picMkLst>
        </pc:picChg>
      </pc:sldChg>
      <pc:sldChg chg="addSp delSp modSp new mod">
        <pc:chgData name="sangu upasana" userId="d31e6e4509ad46f2" providerId="LiveId" clId="{6F9D9479-77FC-4A2F-AB05-A1A57E112DDA}" dt="2023-11-14T13:26:43.039" v="779" actId="1076"/>
        <pc:sldMkLst>
          <pc:docMk/>
          <pc:sldMk cId="3817807872" sldId="267"/>
        </pc:sldMkLst>
        <pc:picChg chg="add mod">
          <ac:chgData name="sangu upasana" userId="d31e6e4509ad46f2" providerId="LiveId" clId="{6F9D9479-77FC-4A2F-AB05-A1A57E112DDA}" dt="2023-11-14T13:22:12.553" v="753" actId="1076"/>
          <ac:picMkLst>
            <pc:docMk/>
            <pc:sldMk cId="3817807872" sldId="267"/>
            <ac:picMk id="3" creationId="{79B7077F-B935-882A-E007-3E9D71C556B8}"/>
          </ac:picMkLst>
        </pc:picChg>
        <pc:picChg chg="add mod">
          <ac:chgData name="sangu upasana" userId="d31e6e4509ad46f2" providerId="LiveId" clId="{6F9D9479-77FC-4A2F-AB05-A1A57E112DDA}" dt="2023-11-14T13:26:38.162" v="777" actId="1076"/>
          <ac:picMkLst>
            <pc:docMk/>
            <pc:sldMk cId="3817807872" sldId="267"/>
            <ac:picMk id="5" creationId="{6C52D930-6053-0651-9C9B-207FD286F7F9}"/>
          </ac:picMkLst>
        </pc:picChg>
        <pc:picChg chg="add mod">
          <ac:chgData name="sangu upasana" userId="d31e6e4509ad46f2" providerId="LiveId" clId="{6F9D9479-77FC-4A2F-AB05-A1A57E112DDA}" dt="2023-11-14T13:26:40.170" v="778" actId="1076"/>
          <ac:picMkLst>
            <pc:docMk/>
            <pc:sldMk cId="3817807872" sldId="267"/>
            <ac:picMk id="7" creationId="{4A112BD5-18D5-5FB9-C471-95F66EEAD4FA}"/>
          </ac:picMkLst>
        </pc:picChg>
        <pc:picChg chg="add del mod ord">
          <ac:chgData name="sangu upasana" userId="d31e6e4509ad46f2" providerId="LiveId" clId="{6F9D9479-77FC-4A2F-AB05-A1A57E112DDA}" dt="2023-11-14T13:26:43.039" v="779" actId="1076"/>
          <ac:picMkLst>
            <pc:docMk/>
            <pc:sldMk cId="3817807872" sldId="267"/>
            <ac:picMk id="9" creationId="{813A2F6B-1AF4-6049-7AB0-D18DC07FBC6C}"/>
          </ac:picMkLst>
        </pc:picChg>
      </pc:sldChg>
      <pc:sldChg chg="addSp modSp new mod">
        <pc:chgData name="sangu upasana" userId="d31e6e4509ad46f2" providerId="LiveId" clId="{6F9D9479-77FC-4A2F-AB05-A1A57E112DDA}" dt="2023-11-15T16:33:49.563" v="826" actId="1076"/>
        <pc:sldMkLst>
          <pc:docMk/>
          <pc:sldMk cId="4913263" sldId="268"/>
        </pc:sldMkLst>
        <pc:spChg chg="add mod">
          <ac:chgData name="sangu upasana" userId="d31e6e4509ad46f2" providerId="LiveId" clId="{6F9D9479-77FC-4A2F-AB05-A1A57E112DDA}" dt="2023-11-15T16:32:31.086" v="816" actId="20577"/>
          <ac:spMkLst>
            <pc:docMk/>
            <pc:sldMk cId="4913263" sldId="268"/>
            <ac:spMk id="3" creationId="{5AE51DA2-A8F1-E041-FD11-5BD64F5EAE17}"/>
          </ac:spMkLst>
        </pc:spChg>
        <pc:spChg chg="add mod">
          <ac:chgData name="sangu upasana" userId="d31e6e4509ad46f2" providerId="LiveId" clId="{6F9D9479-77FC-4A2F-AB05-A1A57E112DDA}" dt="2023-11-15T16:33:23.764" v="824" actId="20577"/>
          <ac:spMkLst>
            <pc:docMk/>
            <pc:sldMk cId="4913263" sldId="268"/>
            <ac:spMk id="6" creationId="{0CED8B4B-B9AF-410A-33CB-16E40044B480}"/>
          </ac:spMkLst>
        </pc:spChg>
        <pc:picChg chg="add mod">
          <ac:chgData name="sangu upasana" userId="d31e6e4509ad46f2" providerId="LiveId" clId="{6F9D9479-77FC-4A2F-AB05-A1A57E112DDA}" dt="2023-11-15T16:31:58.252" v="809" actId="14100"/>
          <ac:picMkLst>
            <pc:docMk/>
            <pc:sldMk cId="4913263" sldId="268"/>
            <ac:picMk id="4" creationId="{B2A27757-A09D-F35A-5C3A-2CB281BA2E46}"/>
          </ac:picMkLst>
        </pc:picChg>
        <pc:picChg chg="add mod">
          <ac:chgData name="sangu upasana" userId="d31e6e4509ad46f2" providerId="LiveId" clId="{6F9D9479-77FC-4A2F-AB05-A1A57E112DDA}" dt="2023-11-15T16:33:49.563" v="826" actId="1076"/>
          <ac:picMkLst>
            <pc:docMk/>
            <pc:sldMk cId="4913263" sldId="268"/>
            <ac:picMk id="7" creationId="{0CC80950-22B3-6A4A-AE45-69441077DB9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A6A7C-EF28-4649-ADB1-BD5BB7ACC7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2E497-16AD-496F-A965-441569D60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96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2C020-31DC-4842-A51F-05180E4CA29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6F604-36BA-4776-B2F2-273E7E015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91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6F604-36BA-4776-B2F2-273E7E0150C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4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61CB-0B14-4E6F-9DDC-9213C7B684E2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36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7648-CCD9-4FC3-8E5E-960C4438972B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2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2A1-6384-4B84-B5FD-68B0EBEE36A1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0860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E27E-C6A1-4BF5-983C-F139F3F26B8A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9760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3B7-D149-4BDA-B404-A516D2D56295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163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57A5-7F3C-427F-9CE2-DB85CE931266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305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DC2-12D1-4D68-AF89-0E01C676BDD1}" type="datetime1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0673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DF7-6AD9-4EC3-82C5-A7AB8D236899}" type="datetime1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359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CA2-9509-4828-9763-4DF76AB486EC}" type="datetime1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50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901-98E1-4778-B4D1-BA3AFC9C77B1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608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02AEC67-8A82-4F88-8B8A-DBA6BCD235E4}" type="datetime1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129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0334-6B68-4C32-8B70-A565AB7CE695}" type="datetime1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55F12B-1FC5-4F6A-9C06-998226F2038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7BF8C2-F46A-D40A-BB9D-0305FAC3C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9" y="-67339"/>
            <a:ext cx="12198529" cy="712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2CAF4-A5FC-7111-1703-DA67B641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488" y="1607610"/>
            <a:ext cx="7884161" cy="320785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400" b="1" i="0" u="none" strike="noStrike" dirty="0">
                <a:solidFill>
                  <a:srgbClr val="FFC000"/>
                </a:solidFill>
                <a:effectLst/>
                <a:latin typeface="Twentieth Century"/>
              </a:rPr>
              <a:t>Student Performance </a:t>
            </a:r>
            <a:r>
              <a:rPr lang="en-IN" sz="4400" b="1" dirty="0">
                <a:solidFill>
                  <a:srgbClr val="FFC000"/>
                </a:solidFill>
                <a:latin typeface="Twentieth Century"/>
              </a:rPr>
              <a:t>P</a:t>
            </a:r>
            <a:r>
              <a:rPr lang="en-IN" sz="4400" b="1" i="0" u="none" strike="noStrike" dirty="0">
                <a:solidFill>
                  <a:srgbClr val="FFC000"/>
                </a:solidFill>
                <a:effectLst/>
                <a:latin typeface="Twentieth Century"/>
              </a:rPr>
              <a:t>rediction - Regression</a:t>
            </a:r>
            <a:r>
              <a:rPr lang="en-IN" sz="4400" b="0" dirty="0">
                <a:effectLst/>
              </a:rPr>
              <a:t/>
            </a:r>
            <a:br>
              <a:rPr lang="en-IN" sz="4400" b="0" dirty="0">
                <a:effectLst/>
              </a:rPr>
            </a:br>
            <a:r>
              <a:rPr lang="en-IN" sz="4400" dirty="0"/>
              <a:t/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383475-A295-46E3-89A0-A952D4506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549" y="5823498"/>
            <a:ext cx="4725451" cy="1138554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Presented by </a:t>
            </a:r>
            <a:r>
              <a:rPr lang="en-IN" sz="1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 </a:t>
            </a:r>
            <a:endParaRPr lang="en-IN" sz="18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l" rtl="0"/>
            <a:r>
              <a:rPr lang="fi-FI" sz="1800" b="0" i="0" smtClean="0">
                <a:solidFill>
                  <a:srgbClr val="E9FB8D"/>
                </a:solidFill>
                <a:effectLst/>
                <a:latin typeface="Arial Rounded MT Bold" panose="020F0704030504030204" pitchFamily="34" charset="0"/>
              </a:rPr>
              <a:t>Lohit satya Sai </a:t>
            </a:r>
            <a:r>
              <a:rPr lang="fi-FI" sz="1800" b="0" i="0">
                <a:solidFill>
                  <a:srgbClr val="E9FB8D"/>
                </a:solidFill>
                <a:effectLst/>
                <a:latin typeface="Arial Rounded MT Bold" panose="020F0704030504030204" pitchFamily="34" charset="0"/>
              </a:rPr>
              <a:t>Venkat </a:t>
            </a:r>
            <a:r>
              <a:rPr lang="fi-FI" sz="1800" b="0" i="0" smtClean="0">
                <a:solidFill>
                  <a:srgbClr val="E9FB8D"/>
                </a:solidFill>
                <a:effectLst/>
                <a:latin typeface="Arial Rounded MT Bold" panose="020F0704030504030204" pitchFamily="34" charset="0"/>
              </a:rPr>
              <a:t>Reddy</a:t>
            </a:r>
            <a:endParaRPr lang="fi-FI" sz="1800" b="0" i="0" dirty="0">
              <a:solidFill>
                <a:srgbClr val="E9FB8D"/>
              </a:solidFill>
              <a:effectLst/>
              <a:latin typeface="Arial Rounded MT Bold" panose="020F0704030504030204" pitchFamily="34" charset="0"/>
            </a:endParaRPr>
          </a:p>
          <a:p>
            <a:pPr algn="l" rtl="0"/>
            <a:endParaRPr lang="fi-FI" sz="1800" b="0" i="0" dirty="0">
              <a:solidFill>
                <a:srgbClr val="E9FB8D"/>
              </a:solidFill>
              <a:effectLst/>
              <a:latin typeface="Arial Rounded MT Bold" panose="020F0704030504030204" pitchFamily="34" charset="0"/>
            </a:endParaRPr>
          </a:p>
          <a:p>
            <a:pPr algn="l" rtl="0"/>
            <a:r>
              <a:rPr lang="en-IN" sz="1800" b="0" i="0" dirty="0">
                <a:solidFill>
                  <a:srgbClr val="E9FB8D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lang="en-IN" sz="1800" b="0" i="0" dirty="0">
                <a:solidFill>
                  <a:srgbClr val="E9FB8D"/>
                </a:solidFill>
                <a:effectLst/>
                <a:latin typeface="Arial Rounded MT Bold" panose="020F0704030504030204" pitchFamily="34" charset="0"/>
              </a:rPr>
            </a:br>
            <a:endParaRPr lang="en-IN" sz="1800" b="0" i="0" dirty="0">
              <a:solidFill>
                <a:srgbClr val="E9FB8D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IN" sz="1800" dirty="0">
                <a:solidFill>
                  <a:srgbClr val="E9FB8D"/>
                </a:solidFill>
                <a:latin typeface="Arial Rounded MT Bold" panose="020F0704030504030204" pitchFamily="34" charset="0"/>
              </a:rPr>
              <a:t/>
            </a:r>
            <a:br>
              <a:rPr lang="en-IN" sz="1800" dirty="0">
                <a:solidFill>
                  <a:srgbClr val="E9FB8D"/>
                </a:solidFill>
                <a:latin typeface="Arial Rounded MT Bold" panose="020F0704030504030204" pitchFamily="34" charset="0"/>
              </a:rPr>
            </a:br>
            <a:endParaRPr lang="en-IN" sz="1800" dirty="0">
              <a:solidFill>
                <a:srgbClr val="E9FB8D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844431F-16AB-7868-37C7-59F14ECB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95605"/>
              </p:ext>
            </p:extLst>
          </p:nvPr>
        </p:nvGraphicFramePr>
        <p:xfrm>
          <a:off x="-355600" y="5825125"/>
          <a:ext cx="71120" cy="1371600"/>
        </p:xfrm>
        <a:graphic>
          <a:graphicData uri="http://schemas.openxmlformats.org/drawingml/2006/table">
            <a:tbl>
              <a:tblPr/>
              <a:tblGrid>
                <a:gridCol w="71120">
                  <a:extLst>
                    <a:ext uri="{9D8B030D-6E8A-4147-A177-3AD203B41FA5}">
                      <a16:colId xmlns="" xmlns:a16="http://schemas.microsoft.com/office/drawing/2014/main" val="4095797764"/>
                    </a:ext>
                  </a:extLst>
                </a:gridCol>
              </a:tblGrid>
              <a:tr h="34614"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7618638"/>
                  </a:ext>
                </a:extLst>
              </a:tr>
              <a:tr h="34614">
                <a:tc>
                  <a:txBody>
                    <a:bodyPr/>
                    <a:lstStyle/>
                    <a:p>
                      <a:pPr rtl="0" fontAlgn="b"/>
                      <a:endParaRPr lang="en-IN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3791095"/>
                  </a:ext>
                </a:extLst>
              </a:tr>
              <a:tr h="34614"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632526"/>
                  </a:ext>
                </a:extLst>
              </a:tr>
              <a:tr h="67616">
                <a:tc>
                  <a:txBody>
                    <a:bodyPr/>
                    <a:lstStyle/>
                    <a:p>
                      <a:pPr rtl="0" fontAlgn="b"/>
                      <a:endParaRPr lang="fi-FI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0564721"/>
                  </a:ext>
                </a:extLst>
              </a:tr>
              <a:tr h="34614"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281269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F12B-1FC5-4F6A-9C06-998226F203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3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1209823"/>
            <a:ext cx="5971735" cy="837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4480" y="2542680"/>
            <a:ext cx="10107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using the above code We drop the columns(‘G1’ ,’G2’) that are highly correlated that </a:t>
            </a:r>
            <a:r>
              <a:rPr lang="en-US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can introduce bias in the machine learning 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algorithm </a:t>
            </a:r>
            <a:r>
              <a:rPr lang="en-US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results and lead to 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inaccurate conclusion </a:t>
            </a:r>
            <a:endParaRPr lang="en-IN" sz="3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623221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73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1095" y="759655"/>
            <a:ext cx="7469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Machine learning algorithms </a:t>
            </a:r>
            <a:endParaRPr lang="en-IN" sz="4400" dirty="0"/>
          </a:p>
        </p:txBody>
      </p:sp>
      <p:sp>
        <p:nvSpPr>
          <p:cNvPr id="4" name="Right Arrow 3"/>
          <p:cNvSpPr/>
          <p:nvPr/>
        </p:nvSpPr>
        <p:spPr>
          <a:xfrm>
            <a:off x="534572" y="1859222"/>
            <a:ext cx="4009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534572" y="2257865"/>
            <a:ext cx="40092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534572" y="2686930"/>
            <a:ext cx="400929" cy="20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534572" y="3091903"/>
            <a:ext cx="4009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555672" y="3534155"/>
            <a:ext cx="400929" cy="26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34572" y="4017909"/>
            <a:ext cx="4009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534572" y="4414267"/>
            <a:ext cx="40092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555672" y="4840568"/>
            <a:ext cx="400929" cy="266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118382" y="1749547"/>
            <a:ext cx="364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Linear Regression 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18382" y="2160674"/>
            <a:ext cx="803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Support  </a:t>
            </a:r>
            <a:r>
              <a:rPr lang="en-IN" sz="2400" dirty="0"/>
              <a:t>V</a:t>
            </a:r>
            <a:r>
              <a:rPr lang="en-IN" sz="2400" dirty="0" smtClean="0"/>
              <a:t>ector Machine  (SVM)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8382" y="2590687"/>
            <a:ext cx="947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202124"/>
                </a:solidFill>
                <a:latin typeface="+mj-lt"/>
              </a:rPr>
              <a:t>K-Nearest </a:t>
            </a:r>
            <a:r>
              <a:rPr lang="en-IN" sz="2400" dirty="0" err="1" smtClean="0">
                <a:solidFill>
                  <a:srgbClr val="202124"/>
                </a:solidFill>
                <a:latin typeface="+mj-lt"/>
              </a:rPr>
              <a:t>Neighbors</a:t>
            </a:r>
            <a:endParaRPr lang="en-IN" sz="2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8382" y="2972135"/>
            <a:ext cx="544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0000"/>
                </a:solidFill>
                <a:latin typeface="+mj-lt"/>
              </a:rPr>
              <a:t>Decision Tree</a:t>
            </a:r>
            <a:endParaRPr lang="en-IN" sz="24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8381" y="3433800"/>
            <a:ext cx="395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Random Forest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8382" y="3908234"/>
            <a:ext cx="544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Ada Boost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8381" y="4304592"/>
            <a:ext cx="677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Gradient Boost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8381" y="4743026"/>
            <a:ext cx="519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XG Boost</a:t>
            </a:r>
            <a:endParaRPr lang="en-IN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380981" y="5623221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33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27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Linear Regression   </a:t>
            </a:r>
            <a:endParaRPr lang="en-IN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75178"/>
              </p:ext>
            </p:extLst>
          </p:nvPr>
        </p:nvGraphicFramePr>
        <p:xfrm>
          <a:off x="2264117" y="2013894"/>
          <a:ext cx="8127999" cy="18542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MSE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R^2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19.6995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-0.1228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20.1752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-0.2611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20.4602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-0.2198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16.0196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-0.1717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380981" y="5604303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18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" y="738550"/>
            <a:ext cx="12170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Support Vector Machine (SVM)</a:t>
            </a:r>
            <a:endParaRPr lang="en-IN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32543"/>
              </p:ext>
            </p:extLst>
          </p:nvPr>
        </p:nvGraphicFramePr>
        <p:xfrm>
          <a:off x="2032000" y="2070194"/>
          <a:ext cx="8127999" cy="18542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MSE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R^2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20.1974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0.1358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18.5691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0.1526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19.7313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0.1435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18.8403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0.0812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80981" y="5616915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83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56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K-Nearest </a:t>
            </a:r>
            <a:r>
              <a:rPr lang="en-IN" sz="4800" dirty="0" err="1" smtClean="0"/>
              <a:t>Neighbors</a:t>
            </a:r>
            <a:r>
              <a:rPr lang="en-IN" sz="4800" dirty="0" smtClean="0"/>
              <a:t> (KNN)</a:t>
            </a:r>
            <a:endParaRPr lang="en-IN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72587"/>
              </p:ext>
            </p:extLst>
          </p:nvPr>
        </p:nvGraphicFramePr>
        <p:xfrm>
          <a:off x="1350580" y="1166647"/>
          <a:ext cx="9490840" cy="4811666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372710"/>
                <a:gridCol w="2372710"/>
                <a:gridCol w="2372710"/>
                <a:gridCol w="2372710"/>
              </a:tblGrid>
              <a:tr h="42254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</a:t>
                      </a:r>
                      <a:r>
                        <a:rPr lang="en-IN" baseline="0" smtClean="0"/>
                        <a:t> ratio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MSE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R^2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N_neighbor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20.884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0.1064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19.8067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0.0989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21.0673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0.0855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19.4599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0.0509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20.1024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0.1398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18.7482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0.1471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18.4464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0.1992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16.7017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0.1854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19.4009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0.1698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18.6544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0.1513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18.2325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0.2085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722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16.9852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0.1716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80981" y="5642140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6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63489"/>
              </p:ext>
            </p:extLst>
          </p:nvPr>
        </p:nvGraphicFramePr>
        <p:xfrm>
          <a:off x="882867" y="1008997"/>
          <a:ext cx="10373712" cy="4912531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593428"/>
                <a:gridCol w="2593428"/>
                <a:gridCol w="2593428"/>
                <a:gridCol w="2593428"/>
              </a:tblGrid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Train test ratio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MSE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R^2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MAX_depth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21.1841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0.0936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19.0684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0.1325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16.9549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0.2640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19.4701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0.0504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23.2172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0.0066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26.4990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-0.2054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15.6853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0.3191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20.0387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0.0227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23.3425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0.0012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28.5923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-0.3007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18.0875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0.2148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887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  <a:endParaRPr lang="en-IN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18.3925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0.1030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5988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Decision Tree</a:t>
            </a:r>
            <a:endParaRPr lang="en-IN" sz="4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80981" y="5629528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0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0450" y="6936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Random Forest</a:t>
            </a:r>
            <a:endParaRPr lang="en-IN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87785"/>
              </p:ext>
            </p:extLst>
          </p:nvPr>
        </p:nvGraphicFramePr>
        <p:xfrm>
          <a:off x="855542" y="900364"/>
          <a:ext cx="10380015" cy="4912544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082957"/>
                <a:gridCol w="2082957"/>
                <a:gridCol w="2082957"/>
                <a:gridCol w="2082957"/>
                <a:gridCol w="2048187"/>
              </a:tblGrid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Train test ratio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MSE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R^2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N-Estimators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Max_depth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17.1392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0.2666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16.9818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0.2274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16.8523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0.2684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16.9922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0.1713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16.6629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0.287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15.9093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0.2762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15.5654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0.3243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16.2085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0.2095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65-35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16.2401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0.3051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70-30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15.6819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0.2866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75-25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15.1396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0.3428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7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80-20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15.3642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0.2507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80981" y="5610609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87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62" y="1368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Ada Boost</a:t>
            </a:r>
            <a:endParaRPr lang="en-IN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41" y="1432271"/>
            <a:ext cx="5522718" cy="382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5398"/>
              </p:ext>
            </p:extLst>
          </p:nvPr>
        </p:nvGraphicFramePr>
        <p:xfrm>
          <a:off x="794580" y="937954"/>
          <a:ext cx="10234975" cy="4933128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046995"/>
                <a:gridCol w="2039429"/>
                <a:gridCol w="2054561"/>
                <a:gridCol w="2046995"/>
                <a:gridCol w="2046995"/>
              </a:tblGrid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Train test ratio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MSE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R^2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Learning rate 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N-Estimators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17.1255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0.2673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18.2745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0.2181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17.4061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0.2552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18.3264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0.2159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17.3329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0.2115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18.7209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0.1484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17.6979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0.1949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18.1398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0.1748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16.6626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0.2767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19.0578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0.1728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18.1604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0.2117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19.3215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0.1613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16.9721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0.1723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18.5206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0.0968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18.0813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0.1182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90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18.6690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0.0895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616915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1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78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Gradient Boost </a:t>
            </a:r>
            <a:endParaRPr lang="en-IN" sz="4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34492"/>
              </p:ext>
            </p:extLst>
          </p:nvPr>
        </p:nvGraphicFramePr>
        <p:xfrm>
          <a:off x="756743" y="1097280"/>
          <a:ext cx="10323260" cy="477139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064652"/>
                <a:gridCol w="2064652"/>
                <a:gridCol w="2064652"/>
                <a:gridCol w="2064652"/>
                <a:gridCol w="2064652"/>
              </a:tblGrid>
              <a:tr h="2491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Train test ratio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MSE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R^2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Learning rate 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N-Estimators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19.5601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0.1631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18.8535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0.1933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18.2878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0.2175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21.1037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0.097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18.0662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0.1781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16.1430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0.2656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16.3478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0.2563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19.2084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0.1262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18.4223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0.2003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15.3260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0.3347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16.0959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0.3013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16.3453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0.2905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17.9457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0.1248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15.1497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0.2612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15.6788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0.2354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61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15.4784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0.2451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616915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04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57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XG Boost</a:t>
            </a:r>
            <a:endParaRPr lang="en-IN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53" y="1653957"/>
            <a:ext cx="5508894" cy="389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80881"/>
              </p:ext>
            </p:extLst>
          </p:nvPr>
        </p:nvGraphicFramePr>
        <p:xfrm>
          <a:off x="554944" y="1166645"/>
          <a:ext cx="10884515" cy="477139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176903"/>
                <a:gridCol w="2176903"/>
                <a:gridCol w="2176903"/>
                <a:gridCol w="2176903"/>
                <a:gridCol w="2176903"/>
              </a:tblGrid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Train test ratio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MSE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R^2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Learning rate 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N-Estimators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19.3146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0.1736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18.2945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0.2172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17.9729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0.231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65-35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20.4505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17.9761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0.1822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16.1526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0.2652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16.7095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0.2399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70-30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18.2064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0.1718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18.4164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0.2006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16.3322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0.2911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16.4569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0.2857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75-25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17.0988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0.2578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18.0145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0.1215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15.5745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0.2405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15.6943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0.2346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2752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80-20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15.6194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0.2383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0248" y="5642140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1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F9913E2-712E-444C-A1EF-EFB9AAA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IN" sz="7200"/>
              <a:t>ABOUT </a:t>
            </a:r>
            <a:r>
              <a:rPr lang="en-IN" sz="7200" smtClean="0"/>
              <a:t>THE </a:t>
            </a:r>
            <a:r>
              <a:rPr lang="en-IN" sz="7200" dirty="0"/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F05B3DE-A303-134C-43B6-92F93DCB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BACKGROUND: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The objective is to predict the final grades of students based on 30 input variables, each detailing information about students in a Portuguese school.</a:t>
            </a:r>
          </a:p>
          <a:p>
            <a:r>
              <a:rPr lang="en-US" sz="2000" b="1" i="0" u="none" strike="noStrike" dirty="0">
                <a:effectLst/>
                <a:latin typeface="+mj-lt"/>
              </a:rPr>
              <a:t>OBJECTIVE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goal of the dataset is to forecast the students' final grade (G3) using the provided information about them.</a:t>
            </a:r>
          </a:p>
          <a:p>
            <a:r>
              <a:rPr lang="en-US" b="1" dirty="0">
                <a:latin typeface="+mj-lt"/>
              </a:rPr>
              <a:t>PATH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Team followed a Machine Learning algorithm development process.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5623221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</a:t>
            </a:fld>
            <a:r>
              <a:rPr lang="en-IN" smtClean="0"/>
              <a:t> 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03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819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/>
              <a:t>C</a:t>
            </a:r>
            <a:r>
              <a:rPr lang="en-IN" sz="4800" smtClean="0"/>
              <a:t>omparision</a:t>
            </a:r>
            <a:endParaRPr lang="en-IN" sz="4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50430"/>
              </p:ext>
            </p:extLst>
          </p:nvPr>
        </p:nvGraphicFramePr>
        <p:xfrm>
          <a:off x="1847718" y="1437817"/>
          <a:ext cx="8476944" cy="409628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238472"/>
                <a:gridCol w="4238472"/>
              </a:tblGrid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Linear regression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16.0196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Support vector machine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18.5691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K-Nearest neighbor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16.7017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Decision</a:t>
                      </a:r>
                      <a:r>
                        <a:rPr lang="en-IN" baseline="0" smtClean="0"/>
                        <a:t> tree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16.9549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Random forest</a:t>
                      </a:r>
                      <a:endParaRPr lang="en-I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smtClean="0">
                          <a:effectLst/>
                        </a:rPr>
                        <a:t>15.1396</a:t>
                      </a:r>
                      <a:endParaRPr lang="en-IN" sz="1800" b="0" i="0" u="none" strike="noStrike" smtClean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Ada boost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16.6626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Gradient boost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15.1497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2036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XG boost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15.5745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623221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42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3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smtClean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629527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9452" y="1943100"/>
            <a:ext cx="1199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mtClean="0"/>
              <a:t>For the given data we performed eight types of machine learning algorithms : linear regression , support vector machine (svm),</a:t>
            </a:r>
          </a:p>
          <a:p>
            <a:pPr algn="ctr"/>
            <a:r>
              <a:rPr lang="en-IN" smtClean="0"/>
              <a:t>K-nearest neighbor , random forest , decision tree , ada boost , gradient boost and XG boost .</a:t>
            </a:r>
          </a:p>
          <a:p>
            <a:pPr algn="ctr"/>
            <a:r>
              <a:rPr lang="en-IN" smtClean="0"/>
              <a:t> 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9452" y="2733260"/>
            <a:ext cx="11931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mtClean="0"/>
              <a:t>From all the implementation Of the algorithms we found that random forest is the best algorithm with the parameters of max_depth=7 and n_estiamtor=100 for the 75-25 test ratio with mean square error (MSE) of 15.1396 which is least compared to all other algorithms </a:t>
            </a:r>
            <a:endParaRPr lang="en-IN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453" y="4542183"/>
            <a:ext cx="11931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mtClean="0"/>
              <a:t>Conclusion </a:t>
            </a:r>
            <a:r>
              <a:rPr lang="en-IN" smtClean="0"/>
              <a:t>: We can conclude that random forest is the best algorithm to be considered for the given data student grade</a:t>
            </a:r>
          </a:p>
          <a:p>
            <a:pPr algn="ctr"/>
            <a:r>
              <a:rPr lang="en-IN" smtClean="0"/>
              <a:t> prediction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41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71" y="151277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/>
              <a:t>Appendix</a:t>
            </a:r>
            <a:endParaRPr lang="en-IN" sz="9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635834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12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275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Linear Regression   </a:t>
            </a:r>
            <a:endParaRPr lang="en-I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1" y="1512674"/>
            <a:ext cx="8215532" cy="356272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36" y="1091249"/>
            <a:ext cx="2515406" cy="498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861" y="5686283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22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" y="738551"/>
            <a:ext cx="12170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Support Vector Machine (SVM)</a:t>
            </a:r>
            <a:endParaRPr lang="en-I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9" y="1623883"/>
            <a:ext cx="6638634" cy="3602264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84" y="4313750"/>
            <a:ext cx="5680406" cy="182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4890" y="5634966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78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0450" y="5891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K-Nearest </a:t>
            </a:r>
            <a:r>
              <a:rPr lang="en-IN" sz="4800" dirty="0" err="1" smtClean="0"/>
              <a:t>Neighbors</a:t>
            </a:r>
            <a:r>
              <a:rPr lang="en-IN" sz="4800" dirty="0" smtClean="0"/>
              <a:t> (KNN)</a:t>
            </a:r>
            <a:endParaRPr lang="en-IN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" y="2095128"/>
            <a:ext cx="11346185" cy="265676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2" y="5029200"/>
            <a:ext cx="4448531" cy="69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629528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3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3304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Decision Tree</a:t>
            </a:r>
            <a:endParaRPr lang="en-IN" sz="4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1" y="1948790"/>
            <a:ext cx="11571617" cy="304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1" y="5219114"/>
            <a:ext cx="4424555" cy="70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623222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936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Random Forest</a:t>
            </a:r>
            <a:endParaRPr lang="en-IN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1" y="1540412"/>
            <a:ext cx="11486821" cy="280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0" y="4742656"/>
            <a:ext cx="4460009" cy="7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616916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86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533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Ada Boost</a:t>
            </a:r>
            <a:endParaRPr lang="en-IN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0" y="1693673"/>
            <a:ext cx="11379001" cy="277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0" y="4712539"/>
            <a:ext cx="5161082" cy="84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635834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45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313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Gradient Boost </a:t>
            </a:r>
            <a:endParaRPr lang="en-IN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" y="1943871"/>
            <a:ext cx="11531971" cy="249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4" y="4829772"/>
            <a:ext cx="5243713" cy="81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639776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78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981" y="5623221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-163961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smtClean="0"/>
              <a:t>Index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04528"/>
              </p:ext>
            </p:extLst>
          </p:nvPr>
        </p:nvGraphicFramePr>
        <p:xfrm>
          <a:off x="618007" y="952231"/>
          <a:ext cx="11174600" cy="5554365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5587300"/>
                <a:gridCol w="5587300"/>
              </a:tblGrid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Topic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Slide no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Title slide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About</a:t>
                      </a:r>
                      <a:r>
                        <a:rPr lang="en-IN" baseline="0" smtClean="0"/>
                        <a:t> the data 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Data set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Data cleaning 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6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Exploratory data analysis 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Linear</a:t>
                      </a:r>
                      <a:r>
                        <a:rPr lang="en-IN" baseline="0" smtClean="0"/>
                        <a:t> regression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Support vector machine (svm)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z="1800" smtClean="0"/>
                        <a:t>K-Nearest Neighbors 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14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Decision tree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15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Random forest 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16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Ada boost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17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Gradient boost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18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XG boost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19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291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Comparision 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20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195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229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XG Boost</a:t>
            </a:r>
            <a:endParaRPr lang="en-IN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8" y="1866890"/>
            <a:ext cx="11267250" cy="278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8" y="4959544"/>
            <a:ext cx="6596431" cy="85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0981" y="5616915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45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68710" y="5510673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31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-1" y="463034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>
                <a:latin typeface="Gill Sans MT" pitchFamily="34" charset="0"/>
              </a:rPr>
              <a:t>Thank you </a:t>
            </a:r>
          </a:p>
        </p:txBody>
      </p:sp>
      <p:sp>
        <p:nvSpPr>
          <p:cNvPr id="4" name="Rectangle 3"/>
          <p:cNvSpPr/>
          <p:nvPr/>
        </p:nvSpPr>
        <p:spPr>
          <a:xfrm>
            <a:off x="-2" y="1840984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/>
              <a:t>Group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795669" y="4843706"/>
            <a:ext cx="326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/>
          </a:p>
          <a:p>
            <a:r>
              <a:rPr lang="fi-FI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itchFamily="34" charset="0"/>
              </a:rPr>
              <a:t>P.Lohit Satya Sai </a:t>
            </a:r>
            <a:r>
              <a:rPr lang="fi-FI">
                <a:solidFill>
                  <a:schemeClr val="tx1">
                    <a:lumMod val="95000"/>
                    <a:lumOff val="5000"/>
                  </a:schemeClr>
                </a:solidFill>
                <a:latin typeface="Gill Sans MT" pitchFamily="34" charset="0"/>
              </a:rPr>
              <a:t>Venkat </a:t>
            </a:r>
            <a:r>
              <a:rPr lang="fi-FI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itchFamily="34" charset="0"/>
              </a:rPr>
              <a:t>Reddy</a:t>
            </a:r>
            <a:endParaRPr lang="fi-FI">
              <a:solidFill>
                <a:schemeClr val="tx1">
                  <a:lumMod val="95000"/>
                  <a:lumOff val="5000"/>
                </a:schemeClr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1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20430" y="5553853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86325"/>
              </p:ext>
            </p:extLst>
          </p:nvPr>
        </p:nvGraphicFramePr>
        <p:xfrm>
          <a:off x="636925" y="536028"/>
          <a:ext cx="10991720" cy="127724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95860"/>
                <a:gridCol w="5495860"/>
              </a:tblGrid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summary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21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Appendix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22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747"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Thank you 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31</a:t>
                      </a:r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239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C465B-B7D3-67C4-8212-34C880D7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271" y="262610"/>
            <a:ext cx="12248271" cy="4181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/>
              <a:t>DATA </a:t>
            </a:r>
            <a:r>
              <a:rPr lang="en-IN" sz="4000" smtClean="0"/>
              <a:t>SET:</a:t>
            </a:r>
            <a:endParaRPr lang="en-IN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CC8B9C7-A30A-CBBB-49CC-0FAB12A0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924968"/>
            <a:ext cx="12192000" cy="101292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The data of </a:t>
            </a:r>
            <a:r>
              <a:rPr lang="en-IN" sz="2000" b="1" i="0" dirty="0">
                <a:effectLst/>
                <a:latin typeface="ui-sans-serif"/>
              </a:rPr>
              <a:t>Student Performance</a:t>
            </a:r>
            <a:r>
              <a:rPr lang="en-US" sz="2000" dirty="0"/>
              <a:t> has 33 attributes covering the year 2015.</a:t>
            </a:r>
          </a:p>
          <a:p>
            <a:pPr algn="ctr"/>
            <a:r>
              <a:rPr lang="en-US" sz="2000" dirty="0"/>
              <a:t>Ex: -</a:t>
            </a:r>
            <a:r>
              <a:rPr lang="en-US" sz="2000" dirty="0" err="1"/>
              <a:t>School,sex,age,address,etc</a:t>
            </a:r>
            <a:r>
              <a:rPr lang="en-US" sz="2000" dirty="0"/>
              <a:t>. There are 395 instances.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CBE2BA3-A066-A134-1A34-EA1B1AC08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03" y="795319"/>
            <a:ext cx="10372794" cy="40713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80981" y="5642140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6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338E17-2EE8-505B-3A71-3E24E684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Data Cleaning :</a:t>
            </a:r>
            <a:br>
              <a:rPr lang="en-US" sz="6000" dirty="0"/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5A557-3FAB-9D6E-312F-3A95E122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04" y="1553634"/>
            <a:ext cx="9603275" cy="38021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is in the right format, and there are no missing or duplicate values.</a:t>
            </a:r>
          </a:p>
          <a:p>
            <a:r>
              <a:rPr lang="en-US" dirty="0"/>
              <a:t>In the dataset, there are 17 columns with categories and 16 columns with numbers.</a:t>
            </a:r>
          </a:p>
          <a:p>
            <a:pPr marL="0" indent="0">
              <a:buNone/>
            </a:pPr>
            <a:r>
              <a:rPr lang="en-US" dirty="0"/>
              <a:t>       For the columns with only two options, we changed them to 0 and 1 using the map() function.</a:t>
            </a:r>
          </a:p>
          <a:p>
            <a:pPr marL="0" indent="0">
              <a:buNone/>
            </a:pPr>
            <a:r>
              <a:rPr lang="en-US" dirty="0"/>
              <a:t>       For the 'reason' column, we created new columns for each category using </a:t>
            </a:r>
            <a:r>
              <a:rPr lang="en-US" dirty="0" err="1"/>
              <a:t>get_dummies</a:t>
            </a:r>
            <a:r>
              <a:rPr lang="en-US" dirty="0"/>
              <a:t>() function.</a:t>
            </a:r>
          </a:p>
          <a:p>
            <a:r>
              <a:rPr lang="en-US" dirty="0"/>
              <a:t>After that, we added these new columns to the original data and removed the 'reason' column.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623222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37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7D86B22-0939-ABA5-6A0B-E3078DEDCA26}"/>
              </a:ext>
            </a:extLst>
          </p:cNvPr>
          <p:cNvSpPr txBox="1"/>
          <p:nvPr/>
        </p:nvSpPr>
        <p:spPr>
          <a:xfrm>
            <a:off x="168989" y="104582"/>
            <a:ext cx="9526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Aptos Narrow" panose="020B0004020202020204" pitchFamily="34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D04B48-346F-ABFA-8659-A3D903C6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3" y="1387573"/>
            <a:ext cx="4865213" cy="4020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65FBFD-D42E-63CC-18D2-EF280394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7573"/>
            <a:ext cx="5305313" cy="40828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01313" y="5626263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78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13A2F6B-1AF4-6049-7AB0-D18DC07FB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0" y="3499338"/>
            <a:ext cx="4058067" cy="3274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B7077F-B935-882A-E007-3E9D71C55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131151"/>
            <a:ext cx="4124129" cy="3152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52D930-6053-0651-9C9B-207FD286F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3441486"/>
            <a:ext cx="4124129" cy="3332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112BD5-18D5-5FB9-C471-95F66EEAD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9" y="131151"/>
            <a:ext cx="4058068" cy="31766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5623221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07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E51DA2-A8F1-E041-FD11-5BD64F5EAE17}"/>
              </a:ext>
            </a:extLst>
          </p:cNvPr>
          <p:cNvSpPr txBox="1"/>
          <p:nvPr/>
        </p:nvSpPr>
        <p:spPr>
          <a:xfrm>
            <a:off x="327510" y="88640"/>
            <a:ext cx="5343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lang="en-IN" sz="6000" dirty="0" smtClean="0">
                <a:latin typeface="+mj-lt"/>
                <a:ea typeface="Calibri" pitchFamily="34" charset="0"/>
                <a:cs typeface="Calibri" pitchFamily="34" charset="0"/>
              </a:rPr>
              <a:t>Scatter Plot</a:t>
            </a:r>
            <a:endParaRPr lang="en-IN" sz="6000" dirty="0">
              <a:latin typeface="+mj-lt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A27757-A09D-F35A-5C3A-2CB281BA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8" y="1216035"/>
            <a:ext cx="5273052" cy="4200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C80950-22B3-6A4A-AE45-69441077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03" y="1216035"/>
            <a:ext cx="5206435" cy="42005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94602" y="88639"/>
            <a:ext cx="5206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latin typeface="+mj-lt"/>
                <a:ea typeface="Calibri" pitchFamily="34" charset="0"/>
                <a:cs typeface="Calibri" pitchFamily="34" charset="0"/>
              </a:rPr>
              <a:t>Heat Map</a:t>
            </a:r>
            <a:endParaRPr lang="en-IN" sz="6000" dirty="0">
              <a:latin typeface="+mj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80981" y="5623222"/>
            <a:ext cx="811019" cy="503578"/>
          </a:xfrm>
        </p:spPr>
        <p:txBody>
          <a:bodyPr/>
          <a:lstStyle/>
          <a:p>
            <a:fld id="{2F55F12B-1FC5-4F6A-9C06-998226F203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4434</TotalTime>
  <Words>965</Words>
  <Application>Microsoft Office PowerPoint</Application>
  <PresentationFormat>Custom</PresentationFormat>
  <Paragraphs>601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Gallery</vt:lpstr>
      <vt:lpstr>Student Performance Prediction - Regression  </vt:lpstr>
      <vt:lpstr>ABOUT THE DATA</vt:lpstr>
      <vt:lpstr>PowerPoint Presentation</vt:lpstr>
      <vt:lpstr>PowerPoint Presentation</vt:lpstr>
      <vt:lpstr>DATA SET:</vt:lpstr>
      <vt:lpstr>Data Cleaning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Prediction - Regression</dc:title>
  <dc:creator>sangu upasana</dc:creator>
  <cp:lastModifiedBy>saive</cp:lastModifiedBy>
  <cp:revision>47</cp:revision>
  <dcterms:created xsi:type="dcterms:W3CDTF">2023-10-07T16:35:54Z</dcterms:created>
  <dcterms:modified xsi:type="dcterms:W3CDTF">2024-01-29T13:43:05Z</dcterms:modified>
</cp:coreProperties>
</file>