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ref/contrib/admin/" TargetMode="External"/><Relationship Id="rId2" Type="http://schemas.openxmlformats.org/officeDocument/2006/relationships/hyperlink" Target="https://www.udemy.com/course/projects-in-django-learn-django-building-proj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" TargetMode="External"/><Relationship Id="rId4" Type="http://schemas.openxmlformats.org/officeDocument/2006/relationships/hyperlink" Target="https://getbootstrap.com/docs/4.0/components/navba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924800" cy="167957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Gym Member Manager</a:t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Internal Guide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K.Ram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Mohan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Rao</a:t>
            </a:r>
            <a:endParaRPr 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343400"/>
            <a:ext cx="64008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P.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Venunath 1602-16-737-038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K.Rohith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1602-17-737-030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angewall.png"/>
          <p:cNvPicPr>
            <a:picLocks noGrp="1" noChangeAspect="1"/>
          </p:cNvPicPr>
          <p:nvPr>
            <p:ph idx="1"/>
          </p:nvPr>
        </p:nvPicPr>
        <p:blipFill>
          <a:blip r:embed="rId2"/>
          <a:srcRect b="21111"/>
          <a:stretch>
            <a:fillRect/>
          </a:stretch>
        </p:blipFill>
        <p:spPr>
          <a:xfrm>
            <a:off x="0" y="533400"/>
            <a:ext cx="91440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dmin12.png"/>
          <p:cNvPicPr>
            <a:picLocks noGrp="1" noChangeAspect="1"/>
          </p:cNvPicPr>
          <p:nvPr>
            <p:ph idx="1"/>
          </p:nvPr>
        </p:nvPicPr>
        <p:blipFill>
          <a:blip r:embed="rId2"/>
          <a:srcRect b="11111"/>
          <a:stretch>
            <a:fillRect/>
          </a:stretch>
        </p:blipFill>
        <p:spPr>
          <a:xfrm>
            <a:off x="0" y="228600"/>
            <a:ext cx="9144000" cy="609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Notifications Of Fee Payment can be send to the customers mobile number a day before the deadline.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Health care </a:t>
            </a:r>
            <a:r>
              <a:rPr lang="en-US" dirty="0" err="1" smtClean="0"/>
              <a:t>Chatbot</a:t>
            </a:r>
            <a:r>
              <a:rPr lang="en-US" dirty="0" smtClean="0"/>
              <a:t> can be introduced in the website so that customers can clarify their issues on fitness.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https://www.udemy.com/course/projects-in-django-learn-django-building-projects/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https://docs.djangoproject.com/en/3.0/ref/contrib/admin/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https://getbootstrap.com/docs/4.0/components/navbar/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https://www.w3schools.com/js/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unningproje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in page.png"/>
          <p:cNvPicPr>
            <a:picLocks noGrp="1" noChangeAspect="1"/>
          </p:cNvPicPr>
          <p:nvPr>
            <p:ph idx="1"/>
          </p:nvPr>
        </p:nvPicPr>
        <p:blipFill>
          <a:blip r:embed="rId2"/>
          <a:srcRect b="10000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mepage.png"/>
          <p:cNvPicPr>
            <a:picLocks noGrp="1" noChangeAspect="1"/>
          </p:cNvPicPr>
          <p:nvPr>
            <p:ph idx="1"/>
          </p:nvPr>
        </p:nvPicPr>
        <p:blipFill>
          <a:blip r:embed="rId2"/>
          <a:srcRect b="12222"/>
          <a:stretch>
            <a:fillRect/>
          </a:stretch>
        </p:blipFill>
        <p:spPr>
          <a:xfrm>
            <a:off x="0" y="228600"/>
            <a:ext cx="9143999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ew Joinee.png"/>
          <p:cNvPicPr>
            <a:picLocks noGrp="1" noChangeAspect="1"/>
          </p:cNvPicPr>
          <p:nvPr>
            <p:ph idx="1"/>
          </p:nvPr>
        </p:nvPicPr>
        <p:blipFill>
          <a:blip r:embed="rId2"/>
          <a:srcRect b="16667"/>
          <a:stretch>
            <a:fillRect/>
          </a:stretch>
        </p:blipFill>
        <p:spPr>
          <a:xfrm>
            <a:off x="0" y="457200"/>
            <a:ext cx="91440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embers.png"/>
          <p:cNvPicPr>
            <a:picLocks noGrp="1" noChangeAspect="1"/>
          </p:cNvPicPr>
          <p:nvPr>
            <p:ph idx="1"/>
          </p:nvPr>
        </p:nvPicPr>
        <p:blipFill>
          <a:blip r:embed="rId2"/>
          <a:srcRect b="16667"/>
          <a:stretch>
            <a:fillRect/>
          </a:stretch>
        </p:blipFill>
        <p:spPr>
          <a:xfrm>
            <a:off x="1" y="304800"/>
            <a:ext cx="914399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nthanalysis.png"/>
          <p:cNvPicPr>
            <a:picLocks noGrp="1" noChangeAspect="1"/>
          </p:cNvPicPr>
          <p:nvPr>
            <p:ph idx="1"/>
          </p:nvPr>
        </p:nvPicPr>
        <p:blipFill>
          <a:blip r:embed="rId2"/>
          <a:srcRect b="16667"/>
          <a:stretch>
            <a:fillRect/>
          </a:stretch>
        </p:blipFill>
        <p:spPr>
          <a:xfrm>
            <a:off x="0" y="304800"/>
            <a:ext cx="91440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mainder.png"/>
          <p:cNvPicPr>
            <a:picLocks noGrp="1" noChangeAspect="1"/>
          </p:cNvPicPr>
          <p:nvPr>
            <p:ph idx="1"/>
          </p:nvPr>
        </p:nvPicPr>
        <p:blipFill>
          <a:blip r:embed="rId2"/>
          <a:srcRect b="16666"/>
          <a:stretch>
            <a:fillRect/>
          </a:stretch>
        </p:blipFill>
        <p:spPr>
          <a:xfrm>
            <a:off x="0" y="381000"/>
            <a:ext cx="91440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angepass.png"/>
          <p:cNvPicPr>
            <a:picLocks noGrp="1" noChangeAspect="1"/>
          </p:cNvPicPr>
          <p:nvPr>
            <p:ph idx="1"/>
          </p:nvPr>
        </p:nvPicPr>
        <p:blipFill>
          <a:blip r:embed="rId2"/>
          <a:srcRect b="17778"/>
          <a:stretch>
            <a:fillRect/>
          </a:stretch>
        </p:blipFill>
        <p:spPr>
          <a:xfrm>
            <a:off x="1" y="457200"/>
            <a:ext cx="914399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75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Gym Member Manager  Internal Guide :Dr. K.Ram Mohan Rao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Future Scope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member manager</dc:title>
  <dc:creator>Sai Venunath</dc:creator>
  <cp:lastModifiedBy>Sai Venunath</cp:lastModifiedBy>
  <cp:revision>13</cp:revision>
  <dcterms:created xsi:type="dcterms:W3CDTF">2006-08-16T00:00:00Z</dcterms:created>
  <dcterms:modified xsi:type="dcterms:W3CDTF">2020-04-25T07:49:54Z</dcterms:modified>
</cp:coreProperties>
</file>