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67957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Gym Member Manager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43400"/>
            <a:ext cx="64008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P.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Venunath 1602-16-737-038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K.Rohith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1602-17-737-030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Team-1(Web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Devolopement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 &amp; Motivation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 &amp; Motivation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gyms are following manual process which is hectic less accurate and time consuming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to facilitate a gymming and fitness center to automate its operations of keeping records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simple gym member manager to keep a track of all payments and members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Reports for keeping track of payments and admissions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system is better than existing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Front End: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Script</a:t>
            </a:r>
          </a:p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Back End: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Django Framework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case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se Case-Gy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30" r="36162"/>
          <a:stretch>
            <a:fillRect/>
          </a:stretch>
        </p:blipFill>
        <p:spPr>
          <a:xfrm>
            <a:off x="1600200" y="1600200"/>
            <a:ext cx="5867400" cy="5257800"/>
          </a:xfrm>
        </p:spPr>
      </p:pic>
      <p:pic>
        <p:nvPicPr>
          <p:cNvPr id="1026" name="Picture 2" descr="C:\Users\Sai Venunath\Desktop\Capture1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7924800" cy="5867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15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1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Gym Member Manager</vt:lpstr>
      <vt:lpstr>Contents</vt:lpstr>
      <vt:lpstr>Problem Statement &amp; Motivation</vt:lpstr>
      <vt:lpstr>Objective</vt:lpstr>
      <vt:lpstr>Technology Stack</vt:lpstr>
      <vt:lpstr>Use case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member manager</dc:title>
  <dc:creator>Sai Venunath</dc:creator>
  <cp:lastModifiedBy>STUDENT</cp:lastModifiedBy>
  <cp:revision>11</cp:revision>
  <dcterms:created xsi:type="dcterms:W3CDTF">2006-08-16T00:00:00Z</dcterms:created>
  <dcterms:modified xsi:type="dcterms:W3CDTF">2020-03-03T07:49:17Z</dcterms:modified>
</cp:coreProperties>
</file>