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4" r:id="rId6"/>
    <p:sldId id="265" r:id="rId7"/>
    <p:sldId id="266" r:id="rId8"/>
    <p:sldId id="267" r:id="rId9"/>
    <p:sldId id="268" r:id="rId10"/>
    <p:sldId id="269" r:id="rId11"/>
    <p:sldId id="270" r:id="rId12"/>
    <p:sldId id="271" r:id="rId13"/>
    <p:sldId id="274" r:id="rId14"/>
    <p:sldId id="273"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6333" y="2209800"/>
            <a:ext cx="517962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u="sng" cap="none" spc="50" dirty="0" smtClean="0">
                <a:ln w="11430"/>
                <a:latin typeface="Times New Roman" pitchFamily="18" charset="0"/>
                <a:cs typeface="Times New Roman" pitchFamily="18" charset="0"/>
              </a:rPr>
              <a:t>MINESWEEPER</a:t>
            </a:r>
            <a:endParaRPr lang="en-US" sz="5400" u="sng" cap="none" spc="50" dirty="0">
              <a:ln w="11430"/>
              <a:latin typeface="Times New Roman" pitchFamily="18" charset="0"/>
              <a:cs typeface="Times New Roman" pitchFamily="18" charset="0"/>
            </a:endParaRPr>
          </a:p>
        </p:txBody>
      </p:sp>
      <p:sp>
        <p:nvSpPr>
          <p:cNvPr id="3" name="Rectangle 2"/>
          <p:cNvSpPr/>
          <p:nvPr/>
        </p:nvSpPr>
        <p:spPr>
          <a:xfrm>
            <a:off x="4038600" y="4114800"/>
            <a:ext cx="5105400" cy="255454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200000"/>
              </a:lnSpc>
            </a:pPr>
            <a:r>
              <a:rPr lang="en-US" sz="2000" b="1" spc="50" dirty="0" smtClean="0">
                <a:ln w="11430"/>
                <a:solidFill>
                  <a:srgbClr val="002060"/>
                </a:solidFill>
                <a:latin typeface="Times New Roman" pitchFamily="18" charset="0"/>
                <a:cs typeface="Times New Roman" pitchFamily="18" charset="0"/>
              </a:rPr>
              <a:t>DONE BY BATCH-12</a:t>
            </a:r>
          </a:p>
          <a:p>
            <a:pPr>
              <a:lnSpc>
                <a:spcPct val="200000"/>
              </a:lnSpc>
            </a:pPr>
            <a:r>
              <a:rPr lang="en-US" sz="2000" b="1" spc="50" dirty="0" smtClean="0">
                <a:ln w="11430"/>
                <a:solidFill>
                  <a:srgbClr val="7030A0"/>
                </a:solidFill>
                <a:latin typeface="Times New Roman" pitchFamily="18" charset="0"/>
                <a:cs typeface="Times New Roman" pitchFamily="18" charset="0"/>
              </a:rPr>
              <a:t>G. VARUN- 1602-17-737-054 </a:t>
            </a:r>
          </a:p>
          <a:p>
            <a:pPr>
              <a:lnSpc>
                <a:spcPct val="200000"/>
              </a:lnSpc>
            </a:pPr>
            <a:r>
              <a:rPr lang="en-US" sz="2000" b="1" cap="none" spc="50" dirty="0" smtClean="0">
                <a:ln w="11430"/>
                <a:solidFill>
                  <a:srgbClr val="7030A0"/>
                </a:solidFill>
                <a:latin typeface="Times New Roman" pitchFamily="18" charset="0"/>
                <a:cs typeface="Times New Roman" pitchFamily="18" charset="0"/>
              </a:rPr>
              <a:t>P. SAI VENUNATH-1602-16-737-038</a:t>
            </a:r>
          </a:p>
          <a:p>
            <a:pPr>
              <a:lnSpc>
                <a:spcPct val="200000"/>
              </a:lnSpc>
            </a:pPr>
            <a:r>
              <a:rPr lang="en-US" sz="2000" b="1" spc="50" dirty="0" smtClean="0">
                <a:ln w="11430"/>
                <a:solidFill>
                  <a:srgbClr val="7030A0"/>
                </a:solidFill>
                <a:latin typeface="Times New Roman" pitchFamily="18" charset="0"/>
                <a:cs typeface="Times New Roman" pitchFamily="18" charset="0"/>
              </a:rPr>
              <a:t>K. LAKSHMIBHAVANI -1602-17-737-015</a:t>
            </a:r>
            <a:endParaRPr lang="en-US" sz="2000" b="1" cap="none" spc="50" dirty="0">
              <a:ln w="11430"/>
              <a:solidFill>
                <a:srgbClr val="7030A0"/>
              </a:solidFill>
              <a:latin typeface="Times New Roman" pitchFamily="18" charset="0"/>
              <a:cs typeface="Times New Roman" pitchFamily="18" charset="0"/>
            </a:endParaRPr>
          </a:p>
        </p:txBody>
      </p:sp>
    </p:spTree>
  </p:cSld>
  <p:clrMapOvr>
    <a:masterClrMapping/>
  </p:clrMapOvr>
  <p:transition spd="slow">
    <p:plu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382000" cy="6202362"/>
          </a:xfrm>
        </p:spPr>
      </p:pic>
    </p:spTree>
    <p:extLst>
      <p:ext uri="{BB962C8B-B14F-4D97-AF65-F5344CB8AC3E}">
        <p14:creationId xmlns:p14="http://schemas.microsoft.com/office/powerpoint/2010/main" val="117755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4638"/>
            <a:ext cx="8229600" cy="6354762"/>
          </a:xfrm>
        </p:spPr>
      </p:pic>
    </p:spTree>
    <p:extLst>
      <p:ext uri="{BB962C8B-B14F-4D97-AF65-F5344CB8AC3E}">
        <p14:creationId xmlns:p14="http://schemas.microsoft.com/office/powerpoint/2010/main" val="241726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4638"/>
            <a:ext cx="8229600" cy="6430962"/>
          </a:xfrm>
        </p:spPr>
      </p:pic>
    </p:spTree>
    <p:extLst>
      <p:ext uri="{BB962C8B-B14F-4D97-AF65-F5344CB8AC3E}">
        <p14:creationId xmlns:p14="http://schemas.microsoft.com/office/powerpoint/2010/main" val="412537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62000"/>
            <a:ext cx="8229600" cy="5486399"/>
          </a:xfrm>
        </p:spPr>
      </p:pic>
    </p:spTree>
    <p:extLst>
      <p:ext uri="{BB962C8B-B14F-4D97-AF65-F5344CB8AC3E}">
        <p14:creationId xmlns:p14="http://schemas.microsoft.com/office/powerpoint/2010/main" val="222892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19200"/>
            <a:ext cx="8229600" cy="4835287"/>
          </a:xfrm>
        </p:spPr>
      </p:pic>
    </p:spTree>
    <p:extLst>
      <p:ext uri="{BB962C8B-B14F-4D97-AF65-F5344CB8AC3E}">
        <p14:creationId xmlns:p14="http://schemas.microsoft.com/office/powerpoint/2010/main" val="319624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mage result for ANIMATED THANK YOU"/>
          <p:cNvPicPr>
            <a:picLocks noChangeAspect="1" noChangeArrowheads="1"/>
          </p:cNvPicPr>
          <p:nvPr/>
        </p:nvPicPr>
        <p:blipFill>
          <a:blip r:embed="rId2"/>
          <a:srcRect/>
          <a:stretch>
            <a:fillRect/>
          </a:stretch>
        </p:blipFill>
        <p:spPr bwMode="auto">
          <a:xfrm>
            <a:off x="1066800" y="914400"/>
            <a:ext cx="6858000" cy="5486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8631" y="344055"/>
            <a:ext cx="4419608"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a:latin typeface="Times New Roman" pitchFamily="18" charset="0"/>
                <a:cs typeface="Times New Roman" pitchFamily="18" charset="0"/>
              </a:rPr>
              <a:t>GAME OVERVIEW</a:t>
            </a:r>
          </a:p>
        </p:txBody>
      </p:sp>
      <p:sp>
        <p:nvSpPr>
          <p:cNvPr id="3" name="Rectangle 2"/>
          <p:cNvSpPr/>
          <p:nvPr/>
        </p:nvSpPr>
        <p:spPr>
          <a:xfrm>
            <a:off x="304800" y="1072277"/>
            <a:ext cx="8229600" cy="3693319"/>
          </a:xfrm>
          <a:prstGeom prst="rect">
            <a:avLst/>
          </a:prstGeom>
        </p:spPr>
        <p:txBody>
          <a:bodyPr wrap="square">
            <a:spAutoFit/>
          </a:bodyPr>
          <a:lstStyle/>
          <a:p>
            <a:pPr marL="225425" indent="-225425" algn="just">
              <a:spcAft>
                <a:spcPts val="1800"/>
              </a:spcAft>
              <a:buFont typeface="Arial" pitchFamily="34" charset="0"/>
              <a:buChar char="•"/>
            </a:pPr>
            <a:endParaRPr lang="en-US" sz="2100" b="1" dirty="0" smtClean="0">
              <a:latin typeface="Times New Roman" pitchFamily="18" charset="0"/>
              <a:cs typeface="Times New Roman" pitchFamily="18" charset="0"/>
            </a:endParaRPr>
          </a:p>
          <a:p>
            <a:pPr marL="225425" indent="-225425" algn="just">
              <a:spcAft>
                <a:spcPts val="1800"/>
              </a:spcAft>
              <a:buFont typeface="Arial" pitchFamily="34" charset="0"/>
              <a:buChar char="•"/>
            </a:pPr>
            <a:endParaRPr lang="en-US" sz="2100" b="1" dirty="0">
              <a:latin typeface="Times New Roman" pitchFamily="18" charset="0"/>
              <a:cs typeface="Times New Roman" pitchFamily="18" charset="0"/>
            </a:endParaRPr>
          </a:p>
          <a:p>
            <a:pPr marL="225425" indent="-225425" algn="just">
              <a:spcAft>
                <a:spcPts val="1800"/>
              </a:spcAft>
              <a:buFont typeface="Arial" pitchFamily="34" charset="0"/>
              <a:buChar char="•"/>
            </a:pPr>
            <a:r>
              <a:rPr lang="en-US" sz="2100" b="1" dirty="0" smtClean="0">
                <a:latin typeface="Times New Roman" pitchFamily="18" charset="0"/>
                <a:cs typeface="Times New Roman" pitchFamily="18" charset="0"/>
              </a:rPr>
              <a:t>Minesweeper</a:t>
            </a:r>
            <a:r>
              <a:rPr lang="en-US" sz="2100" dirty="0" smtClean="0">
                <a:latin typeface="Times New Roman" pitchFamily="18" charset="0"/>
                <a:cs typeface="Times New Roman" pitchFamily="18" charset="0"/>
              </a:rPr>
              <a:t> is a single-player puzzle video game. The objective of the  game is to clear a rectangular board containing hidden "mines" or bombs without detonating any of them, with help from clues about the number of neighboring mines in each field. </a:t>
            </a:r>
          </a:p>
          <a:p>
            <a:pPr marL="225425" indent="-225425" algn="just">
              <a:spcAft>
                <a:spcPts val="1800"/>
              </a:spcAft>
              <a:buFont typeface="Arial" pitchFamily="34" charset="0"/>
              <a:buChar char="•"/>
            </a:pPr>
            <a:r>
              <a:rPr lang="en-US" sz="2100" dirty="0" smtClean="0">
                <a:latin typeface="Times New Roman" pitchFamily="18" charset="0"/>
                <a:cs typeface="Times New Roman" pitchFamily="18" charset="0"/>
              </a:rPr>
              <a:t>The game originates from the 1960s, and has been written for many computing platforms in use today. It has many variations and offshoots.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828800"/>
            <a:ext cx="8229600" cy="3493264"/>
          </a:xfrm>
          <a:prstGeom prst="rect">
            <a:avLst/>
          </a:prstGeom>
        </p:spPr>
        <p:txBody>
          <a:bodyPr wrap="square">
            <a:spAutoFit/>
          </a:bodyPr>
          <a:lstStyle/>
          <a:p>
            <a:pPr marL="225425" indent="-225425" algn="just">
              <a:spcAft>
                <a:spcPts val="1800"/>
              </a:spcAft>
              <a:buFont typeface="Arial" pitchFamily="34" charset="0"/>
              <a:buChar char="•"/>
            </a:pPr>
            <a:r>
              <a:rPr lang="en-US" sz="2200" dirty="0" smtClean="0">
                <a:latin typeface="Times New Roman" pitchFamily="18" charset="0"/>
                <a:cs typeface="Times New Roman" pitchFamily="18" charset="0"/>
              </a:rPr>
              <a:t>The player is initially presented with a grid of undifferentiated squares. Some randomly selected squares, unknown to the player, are designated to contain mines.</a:t>
            </a:r>
          </a:p>
          <a:p>
            <a:pPr algn="just">
              <a:spcAft>
                <a:spcPts val="1800"/>
              </a:spcAft>
            </a:pPr>
            <a:endParaRPr lang="en-US" sz="2200" dirty="0" smtClean="0">
              <a:latin typeface="Times New Roman" pitchFamily="18" charset="0"/>
              <a:cs typeface="Times New Roman" pitchFamily="18" charset="0"/>
            </a:endParaRPr>
          </a:p>
          <a:p>
            <a:pPr marL="225425" indent="-225425" algn="just">
              <a:spcAft>
                <a:spcPts val="1800"/>
              </a:spcAft>
              <a:buFont typeface="Arial" pitchFamily="34" charset="0"/>
              <a:buChar char="•"/>
            </a:pPr>
            <a:r>
              <a:rPr lang="en-US" sz="2200" dirty="0" smtClean="0">
                <a:latin typeface="Times New Roman" pitchFamily="18" charset="0"/>
                <a:cs typeface="Times New Roman" pitchFamily="18" charset="0"/>
              </a:rPr>
              <a:t>  Typically, the size of the grid and the number of mines are set in advance by the user, either by entering the numbers or selecting from defined skill levels, depending on the implementations. </a:t>
            </a:r>
            <a:endParaRPr lang="en-US" sz="2200" dirty="0">
              <a:latin typeface="Times New Roman" pitchFamily="18" charset="0"/>
              <a:cs typeface="Times New Roman" pitchFamily="18" charset="0"/>
            </a:endParaRPr>
          </a:p>
          <a:p>
            <a:pPr algn="just">
              <a:spcAft>
                <a:spcPts val="1800"/>
              </a:spcAft>
            </a:pP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09800"/>
            <a:ext cx="8534400" cy="3416320"/>
          </a:xfrm>
          <a:prstGeom prst="rect">
            <a:avLst/>
          </a:prstGeom>
        </p:spPr>
        <p:txBody>
          <a:bodyPr wrap="square">
            <a:spAutoFit/>
          </a:bodyPr>
          <a:lstStyle/>
          <a:p>
            <a:pPr marL="465138" indent="-465138" algn="just">
              <a:buFont typeface="Wingdings" pitchFamily="2" charset="2"/>
              <a:buChar char="§"/>
            </a:pPr>
            <a:r>
              <a:rPr lang="en-US" sz="2400" dirty="0" smtClean="0">
                <a:latin typeface="Times New Roman" pitchFamily="18" charset="0"/>
                <a:cs typeface="Times New Roman" pitchFamily="18" charset="0"/>
              </a:rPr>
              <a:t>The game is played by revealing squares of the grid by clicking or otherwise indicating each square. </a:t>
            </a:r>
          </a:p>
          <a:p>
            <a:pPr marL="465138" indent="-465138" algn="just">
              <a:buFont typeface="Wingdings" pitchFamily="2" charset="2"/>
              <a:buChar char="§"/>
            </a:pPr>
            <a:r>
              <a:rPr lang="en-US" sz="2400" dirty="0" smtClean="0">
                <a:latin typeface="Times New Roman" pitchFamily="18" charset="0"/>
                <a:cs typeface="Times New Roman" pitchFamily="18" charset="0"/>
              </a:rPr>
              <a:t> If a square containing a mine is revealed, the player loses the game. If no mine is revealed, a digit is instead displayed in the square, indicating how many adjacent squares contain mines; if no mines are adjacent, the square becomes blank, and all adjacent squares will be recursively revealed. </a:t>
            </a:r>
          </a:p>
          <a:p>
            <a:pPr marL="465138" indent="-465138" algn="just">
              <a:buFont typeface="Wingdings" pitchFamily="2" charset="2"/>
              <a:buChar char="§"/>
            </a:pPr>
            <a:endParaRPr lang="en-US" sz="2400" dirty="0" smtClean="0">
              <a:latin typeface="Times New Roman" pitchFamily="18" charset="0"/>
              <a:cs typeface="Times New Roman" pitchFamily="18" charset="0"/>
            </a:endParaRPr>
          </a:p>
          <a:p>
            <a:pPr marL="465138" indent="-465138" algn="just">
              <a:buFont typeface="Wingdings" pitchFamily="2" charset="2"/>
              <a:buChar char="§"/>
            </a:pPr>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GAME RULES</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575" y="1524000"/>
            <a:ext cx="8534400" cy="3046988"/>
          </a:xfrm>
          <a:prstGeom prst="rect">
            <a:avLst/>
          </a:prstGeom>
        </p:spPr>
        <p:txBody>
          <a:bodyPr wrap="square">
            <a:spAutoFit/>
          </a:bodyPr>
          <a:lstStyle/>
          <a:p>
            <a:pPr marL="465138" indent="-465138" algn="just"/>
            <a:endParaRPr lang="en-US" sz="2400" dirty="0" smtClean="0">
              <a:latin typeface="Times New Roman" pitchFamily="18" charset="0"/>
              <a:cs typeface="Times New Roman" pitchFamily="18" charset="0"/>
            </a:endParaRPr>
          </a:p>
          <a:p>
            <a:pPr marL="465138" indent="-465138" algn="just">
              <a:buFont typeface="Wingdings" pitchFamily="2" charset="2"/>
              <a:buChar char="§"/>
            </a:pPr>
            <a:r>
              <a:rPr lang="en-US" sz="2400" dirty="0" smtClean="0">
                <a:latin typeface="Times New Roman" pitchFamily="18" charset="0"/>
                <a:cs typeface="Times New Roman" pitchFamily="18" charset="0"/>
              </a:rPr>
              <a:t>The player uses this information to deduce the contents of other squares, and may either safely reveal each square or mark the square as containing a mine.</a:t>
            </a:r>
          </a:p>
          <a:p>
            <a:pPr algn="just"/>
            <a:endParaRPr lang="en-US" sz="2400" dirty="0" smtClean="0">
              <a:latin typeface="Times New Roman" pitchFamily="18" charset="0"/>
              <a:cs typeface="Times New Roman" pitchFamily="18" charset="0"/>
            </a:endParaRPr>
          </a:p>
          <a:p>
            <a:pPr marL="465138" indent="-465138" algn="just">
              <a:buFont typeface="Wingdings" pitchFamily="2" charset="2"/>
              <a:buChar char="§"/>
            </a:pPr>
            <a:endParaRPr lang="en-US" sz="2400" dirty="0" smtClean="0">
              <a:latin typeface="Times New Roman" pitchFamily="18" charset="0"/>
              <a:cs typeface="Times New Roman" pitchFamily="18" charset="0"/>
            </a:endParaRPr>
          </a:p>
          <a:p>
            <a:pPr marL="465138" indent="-465138" algn="just">
              <a:buFont typeface="Wingdings" pitchFamily="2" charset="2"/>
              <a:buChar char="§"/>
            </a:pPr>
            <a:r>
              <a:rPr lang="en-US" sz="2400" dirty="0" smtClean="0">
                <a:latin typeface="Times New Roman" pitchFamily="18" charset="0"/>
                <a:cs typeface="Times New Roman" pitchFamily="18" charset="0"/>
              </a:rPr>
              <a:t>The game is won when all mine-free squares are revealed, because all mines have been located</a:t>
            </a:r>
            <a:endParaRPr lang="en-US" sz="2400" dirty="0">
              <a:latin typeface="Times New Roman" pitchFamily="18" charset="0"/>
              <a:cs typeface="Times New Roman" pitchFamily="18" charset="0"/>
            </a:endParaRPr>
          </a:p>
        </p:txBody>
      </p:sp>
      <p:sp>
        <p:nvSpPr>
          <p:cNvPr id="21508" name="AutoShape 4" descr="Image result for ANIMATED CLA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Image result for ANIMATED CLA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a:xfrm>
            <a:off x="457200" y="1600200"/>
            <a:ext cx="8229600" cy="4267200"/>
          </a:xfrm>
        </p:spPr>
        <p:txBody>
          <a:bodyPr>
            <a:normAutofit fontScale="92500" lnSpcReduction="10000"/>
          </a:bodyPr>
          <a:lstStyle/>
          <a:p>
            <a:pPr>
              <a:buFont typeface="Wingdings" panose="05000000000000000000" pitchFamily="2" charset="2"/>
              <a:buChar char="Ø"/>
            </a:pPr>
            <a:r>
              <a:rPr lang="en-US" dirty="0" smtClean="0"/>
              <a:t>Difficulty</a:t>
            </a:r>
            <a:r>
              <a:rPr lang="en-US" dirty="0" smtClean="0"/>
              <a:t>() </a:t>
            </a:r>
          </a:p>
          <a:p>
            <a:pPr>
              <a:buFont typeface="Wingdings" panose="05000000000000000000" pitchFamily="2" charset="2"/>
              <a:buChar char="Ø"/>
            </a:pPr>
            <a:r>
              <a:rPr lang="en-US" dirty="0" smtClean="0"/>
              <a:t>Play() </a:t>
            </a:r>
            <a:endParaRPr lang="en-US" dirty="0" smtClean="0"/>
          </a:p>
          <a:p>
            <a:pPr>
              <a:buFont typeface="Wingdings" panose="05000000000000000000" pitchFamily="2" charset="2"/>
              <a:buChar char="Ø"/>
            </a:pPr>
            <a:r>
              <a:rPr lang="en-US" dirty="0" err="1" smtClean="0"/>
              <a:t>Initalise</a:t>
            </a:r>
            <a:r>
              <a:rPr lang="en-US" dirty="0" smtClean="0"/>
              <a:t>()</a:t>
            </a:r>
          </a:p>
          <a:p>
            <a:pPr>
              <a:buFont typeface="Wingdings" panose="05000000000000000000" pitchFamily="2" charset="2"/>
              <a:buChar char="Ø"/>
            </a:pPr>
            <a:r>
              <a:rPr lang="en-US" dirty="0" err="1" smtClean="0"/>
              <a:t>Placemines</a:t>
            </a:r>
            <a:r>
              <a:rPr lang="en-US" dirty="0" smtClean="0"/>
              <a:t>()</a:t>
            </a:r>
          </a:p>
          <a:p>
            <a:pPr>
              <a:buFont typeface="Wingdings" panose="05000000000000000000" pitchFamily="2" charset="2"/>
              <a:buChar char="Ø"/>
            </a:pPr>
            <a:r>
              <a:rPr lang="en-US" dirty="0" err="1" smtClean="0"/>
              <a:t>Isalpha</a:t>
            </a:r>
            <a:r>
              <a:rPr lang="en-US" dirty="0" smtClean="0"/>
              <a:t>()   &gt;</a:t>
            </a:r>
            <a:r>
              <a:rPr lang="en-US" dirty="0" err="1" smtClean="0"/>
              <a:t>isvalid</a:t>
            </a:r>
            <a:r>
              <a:rPr lang="en-US" dirty="0" smtClean="0"/>
              <a:t>()</a:t>
            </a:r>
          </a:p>
          <a:p>
            <a:pPr>
              <a:buFont typeface="Wingdings" panose="05000000000000000000" pitchFamily="2" charset="2"/>
              <a:buChar char="Ø"/>
            </a:pPr>
            <a:r>
              <a:rPr lang="en-US" dirty="0" err="1" smtClean="0"/>
              <a:t>Ismine</a:t>
            </a:r>
            <a:r>
              <a:rPr lang="en-US" dirty="0" smtClean="0"/>
              <a:t>()</a:t>
            </a:r>
          </a:p>
          <a:p>
            <a:pPr>
              <a:buFont typeface="Wingdings" panose="05000000000000000000" pitchFamily="2" charset="2"/>
              <a:buChar char="Ø"/>
            </a:pPr>
            <a:r>
              <a:rPr lang="en-US" dirty="0" err="1" smtClean="0"/>
              <a:t>Replacemine</a:t>
            </a:r>
            <a:r>
              <a:rPr lang="en-US" dirty="0" smtClean="0"/>
              <a:t>()</a:t>
            </a:r>
          </a:p>
          <a:p>
            <a:pPr>
              <a:buFont typeface="Wingdings" panose="05000000000000000000" pitchFamily="2" charset="2"/>
              <a:buChar char="Ø"/>
            </a:pPr>
            <a:r>
              <a:rPr lang="en-US" dirty="0" err="1" smtClean="0"/>
              <a:t>Playminesweeper</a:t>
            </a:r>
            <a:r>
              <a:rPr lang="en-US" dirty="0" smtClean="0"/>
              <a:t>()</a:t>
            </a:r>
          </a:p>
          <a:p>
            <a:pPr marL="0" indent="0">
              <a:buNone/>
            </a:pPr>
            <a:endParaRPr lang="en-US" dirty="0" smtClean="0"/>
          </a:p>
          <a:p>
            <a:pPr marL="0" indent="0">
              <a:buNone/>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14400"/>
            <a:ext cx="8229600" cy="5094049"/>
          </a:xfrm>
        </p:spPr>
      </p:pic>
    </p:spTree>
    <p:extLst>
      <p:ext uri="{BB962C8B-B14F-4D97-AF65-F5344CB8AC3E}">
        <p14:creationId xmlns:p14="http://schemas.microsoft.com/office/powerpoint/2010/main" val="3771166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17913"/>
            <a:ext cx="8229600" cy="4290536"/>
          </a:xfrm>
        </p:spPr>
      </p:pic>
    </p:spTree>
    <p:extLst>
      <p:ext uri="{BB962C8B-B14F-4D97-AF65-F5344CB8AC3E}">
        <p14:creationId xmlns:p14="http://schemas.microsoft.com/office/powerpoint/2010/main" val="226415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17913"/>
            <a:ext cx="8229600" cy="4290536"/>
          </a:xfrm>
        </p:spPr>
      </p:pic>
    </p:spTree>
    <p:extLst>
      <p:ext uri="{BB962C8B-B14F-4D97-AF65-F5344CB8AC3E}">
        <p14:creationId xmlns:p14="http://schemas.microsoft.com/office/powerpoint/2010/main" val="577928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231</Words>
  <Application>Microsoft Office PowerPoint</Application>
  <PresentationFormat>On-screen Show (4:3)</PresentationFormat>
  <Paragraphs>32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PowerPoint Presentation</vt:lpstr>
      <vt:lpstr>PowerPoint Presentation</vt:lpstr>
      <vt:lpstr>PowerPoint Presentation</vt:lpstr>
      <vt:lpstr>GAME RULES</vt:lpstr>
      <vt:lpstr>PowerPoint Presentation</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 Venunath</dc:creator>
  <cp:lastModifiedBy>varun gunda</cp:lastModifiedBy>
  <cp:revision>24</cp:revision>
  <dcterms:created xsi:type="dcterms:W3CDTF">2006-08-16T00:00:00Z</dcterms:created>
  <dcterms:modified xsi:type="dcterms:W3CDTF">2018-11-03T07:13:04Z</dcterms:modified>
</cp:coreProperties>
</file>