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t>4/25/2020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urtle in ocean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394697"/>
            <a:ext cx="10607040" cy="1311128"/>
          </a:xfrm>
        </p:spPr>
        <p:txBody>
          <a:bodyPr/>
          <a:lstStyle/>
          <a:p>
            <a:r>
              <a:rPr lang="en-US" dirty="0"/>
              <a:t>BATTLE OF NEIGHBORHOODS-FINAL REPORT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Ramachandran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urtle in ocean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921" b="4079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67FDF-D697-3249-AD21-75F6353FF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arge full slide image">
            <a:extLst>
              <a:ext uri="{FF2B5EF4-FFF2-40B4-BE49-F238E27FC236}">
                <a16:creationId xmlns:a16="http://schemas.microsoft.com/office/drawing/2014/main" id="{04651C38-FC54-400F-A9F3-B49EC4829A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754616-DC65-1841-9419-6C0DCBEB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/Data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&amp;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B5667-FA20-49C2-A3CD-B275BB41F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F153D4-F9C1-4295-8CB0-BFC0E94D4C64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1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Problem/Data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6C17A6-ED88-4BF2-9E73-4F38E745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7" y="1650138"/>
            <a:ext cx="92487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arge full slide image">
            <a:extLst>
              <a:ext uri="{FF2B5EF4-FFF2-40B4-BE49-F238E27FC236}">
                <a16:creationId xmlns:a16="http://schemas.microsoft.com/office/drawing/2014/main" id="{04651C38-FC54-400F-A9F3-B49EC4829A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754616-DC65-1841-9419-6C0DCBEB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Methodology/Code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128-5866-4067-9B7F-0E73E6CBF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B5667-FA20-49C2-A3CD-B275BB41F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F153D4-F9C1-4295-8CB0-BFC0E94D4C64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4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Methodology/Coding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064CF-8C14-4B0A-8737-CA09A0A5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346"/>
            <a:ext cx="88487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6D90FC-FED8-4C76-92DC-584AEFD7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3601985"/>
            <a:ext cx="8308931" cy="21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Contd..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F4EC3-5E13-48E0-A519-3B5E8FED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9" y="1091146"/>
            <a:ext cx="10020300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EC468-0D41-47F7-BEEC-631C6B6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3825202"/>
            <a:ext cx="10058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arge full slide image">
            <a:extLst>
              <a:ext uri="{FF2B5EF4-FFF2-40B4-BE49-F238E27FC236}">
                <a16:creationId xmlns:a16="http://schemas.microsoft.com/office/drawing/2014/main" id="{04651C38-FC54-400F-A9F3-B49EC4829A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754616-DC65-1841-9419-6C0DCBEB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B5667-FA20-49C2-A3CD-B275BB41F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F153D4-F9C1-4295-8CB0-BFC0E94D4C64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Results/Discussion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A1020-17CA-4ABF-B60E-D93AFED0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7" y="1091146"/>
            <a:ext cx="937260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07977-04EA-4199-B0EE-104C48F1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8" y="3528480"/>
            <a:ext cx="6574576" cy="31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3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Large background image placeholder">
            <a:extLst>
              <a:ext uri="{FF2B5EF4-FFF2-40B4-BE49-F238E27FC236}">
                <a16:creationId xmlns:a16="http://schemas.microsoft.com/office/drawing/2014/main" id="{786A19C6-E002-4933-863A-594D051F37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945F022-8812-45B5-933D-19A4B9A35A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4BE0E0A-A560-4455-A59B-C7C5347712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3576451"/>
            <a:ext cx="10033000" cy="2128788"/>
          </a:xfrm>
        </p:spPr>
        <p:txBody>
          <a:bodyPr/>
          <a:lstStyle/>
          <a:p>
            <a:r>
              <a:rPr lang="en-US" dirty="0"/>
              <a:t>From the cluster analysis it is evident that most of the neighborhoods are not unique except cluster 3 and 5-further analyzing the results we can see that Neighborhood-Anna Nagar is very unique.</a:t>
            </a:r>
          </a:p>
          <a:p>
            <a:r>
              <a:rPr lang="en-US" sz="2000" i="1" u="sng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“The conclusion of this report is that </a:t>
            </a:r>
            <a:r>
              <a:rPr lang="en-US" sz="2000" i="1" u="sng" dirty="0" err="1">
                <a:solidFill>
                  <a:schemeClr val="accent3">
                    <a:lumMod val="50000"/>
                    <a:lumOff val="50000"/>
                  </a:schemeClr>
                </a:solidFill>
              </a:rPr>
              <a:t>Mr.T</a:t>
            </a:r>
            <a:r>
              <a:rPr lang="en-US" sz="2000" i="1" u="sng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 should open his businesses in Neighborhood -ANNA NAGAR”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0FA90190-EBCB-443F-BFD6-79BA1A83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and Image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947A-5BA8-423D-A1CE-1ABB26F59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EED59-10A2-45B8-ACF5-4D37A39076F2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5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B7651-08C1-49A1-AFE9-4E4CD34217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E2C315-492F-482C-BE04-955377E16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100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BATTLE OF NEIGHBORHOODS-FINAL REPORT</vt:lpstr>
      <vt:lpstr>Business /Data</vt:lpstr>
      <vt:lpstr>Business Problem/Data </vt:lpstr>
      <vt:lpstr>Methodology/Code</vt:lpstr>
      <vt:lpstr>Methodology/Coding</vt:lpstr>
      <vt:lpstr>Coding Contd..</vt:lpstr>
      <vt:lpstr>Discussion/Conclusion</vt:lpstr>
      <vt:lpstr>Analyzing Results/Discussion</vt:lpstr>
      <vt:lpstr>Quote and Image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2020-04-25T22:45:13Z</dcterms:created>
  <dcterms:modified xsi:type="dcterms:W3CDTF">2020-04-25T22:53:11Z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