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2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0744FA-48F9-9478-C4B0-4116382BC65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39B86-4758-3C34-F093-A30531B1130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E4B5C80-25BF-4820-9677-ED02B993358A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7429E43-A2D7-C071-9676-F764368667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B6C8439-4820-B0A5-A463-3A9570FD990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9F6AF-3B54-2464-DDE4-06548A1DA2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8F78A-32AA-2884-B297-0DEC002114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647B1FE-C467-4195-911F-28BDCD1CE67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89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4498BA3A-FEC3-E0A1-A743-F2B104A34171}"/>
              </a:ext>
            </a:extLst>
          </p:cNvPr>
          <p:cNvGrpSpPr/>
          <p:nvPr/>
        </p:nvGrpSpPr>
        <p:grpSpPr>
          <a:xfrm>
            <a:off x="8" y="-8467"/>
            <a:ext cx="12191997" cy="6866467"/>
            <a:chOff x="8" y="-8467"/>
            <a:chExt cx="12191997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6332759-648E-2FA0-B072-EA5CF620B04B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E710E697-0488-8F1C-26F0-256610615714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78D6D37-3A4A-FBB9-783B-25BBEE3C2A1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E7788238-1273-CA4E-2AA0-E85E94EA122C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706EBAA0-E11D-CAA2-23A5-B09F910CB0DE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C59C9694-EF6B-E0A9-7774-9C350B8BF44E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FB0E00DF-D628-D944-6139-DA5362A7BCD0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9F5B21AA-C539-DF0A-3060-934AF5A50C8B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D913A68-8904-748B-8C96-389C1EB769FE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8746CCF-B75A-33CA-CB24-E4EFFFD4721D}"/>
                </a:ext>
              </a:extLst>
            </p:cNvPr>
            <p:cNvSpPr/>
            <p:nvPr/>
          </p:nvSpPr>
          <p:spPr>
            <a:xfrm rot="10799991">
              <a:off x="8" y="0"/>
              <a:ext cx="842592" cy="5666152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BE31CFBF-E027-6DF0-F622-7AB2AE4B634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65798C0-5F94-EBD8-4B64-AEA31D656E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2FD5872-3F5F-0CED-3726-7511564CC3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6A04C7-EFC9-4C3E-8526-C967C58CA1A6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4DDF83B-2AA6-5D82-AEC2-2843C0808DC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E37CED8-F054-1338-060B-B9407C933B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8F6768-66C5-4A27-9003-D21F27410FA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417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BCD4-9905-380C-1330-4B89BF74E6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A661A-8F89-26E7-77F8-6B642F1A41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9994-179B-7127-9343-07D543FD41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E8BF94-7AAF-4DB8-AEDA-C841504AFF07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657C6-9D96-1B93-9D9D-9700A61439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B26B-8FFB-5EA5-0D2B-FD6CF1F56D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C0A78C-A944-4BAC-AF08-1688F13A0B8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2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5CD0-C523-9C22-1FAB-177EC6BE68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8563D76-00EF-7ABE-1C97-E6845D7F64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B1176C-646F-284A-4BFC-FA0CD8FDC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F2634E-D2FF-58F5-14B1-9883AF6624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E89012-4259-4A6E-A84A-4F456CE696AA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41A5CF-A696-2D8C-7E5F-E36ECC25A3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7019AB-A2DE-BAAF-FA2B-E24B610BB1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7E9A51-3B33-4FD6-AC40-4287C7A462EB}" type="slidenum">
              <a:t>‹#›</a:t>
            </a:fld>
            <a:endParaRPr lang="en-IN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43AD87F8-8742-4FF6-091A-EC770FB61A72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184392EE-EAC6-C257-6B8B-643EC9897335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87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B663-6629-EE65-40BD-479CBBC18B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BC9FE-80A8-267E-99E4-4931BF551F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4F3E7-336E-0FA3-B254-328655382E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F63BB9-FCEF-4D0E-B087-F9502397D6CA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DE23-1C67-A3A7-B633-9318E031D4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8CE94-FB30-1F05-F4D1-684BA932D6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B814DA-3096-435F-ABF8-1CA815A68C8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35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C42D-4E4F-BFBB-2833-53D9B8EC3F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8606496-038C-F26B-F336-7CE9E91D90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8C7066E-62D8-67BB-B81F-60ECA7BF58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6C02CC-08C4-5BFB-274C-3A9BA3A20D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97C866-7471-4E0D-BF8A-A1288D56A4B9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891B5F8-84B4-B569-1A33-DE1EE0ED7B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1D1584-5DD3-A295-DCE9-C43B9FCB09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C25863-84C7-4B46-A48F-371F6BA062F7}" type="slidenum">
              <a:t>‹#›</a:t>
            </a:fld>
            <a:endParaRPr lang="en-IN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D4533DEA-B7D1-5E0D-7DC5-87D8DA21857D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ADAF1193-4D81-0F7A-5C9B-74AE1A00C7F4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72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7DB1-5D9B-8A43-FDC9-D791ED5993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9EE6431-FA65-054D-11DD-E50282A608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47D9A00-E7C1-A9F2-55D8-21FF79E689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94335E-01DA-5E90-F7F9-9DDCA99399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B2859E-1CBE-4249-BF4C-D9BF4E9F0955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56C675-0DE1-86FA-0488-6659A4CC53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C604D23-CD2B-A401-0250-AED9BE6D3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A6EE99-F6CE-4EE9-9C0C-9F3F82E52AE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605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8776-E2A8-67C1-02DF-1005447CAE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31F20-6ACA-3462-9305-F8DE6E8E1DB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00E89-E400-6BAC-F222-798E6F0DC3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874F66-E1B5-4FCE-8B43-05983230E2BD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47D98-280B-EA8E-2371-99E141EA92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04F4-9CF4-C659-31EF-496F302066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38F378-B338-4582-95B1-2FE8292AA7A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1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03711-7B5F-0C47-24EA-E71DFC17CBC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D1CC1-CE1B-E12A-603B-8E68DEBD3E6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67E3E-2F4C-3D29-55ED-F30AC2016A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CD5D96-48B2-4AA1-96D6-8C54888B63E9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00D4-201C-1E1D-D138-85C2D39EEA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11EF-324D-0096-C52C-23AA5D420E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9621B0-5224-42BE-AC61-656F2C6533F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5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B043-5A88-49CC-6D19-8A4232B8AC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02EA-88E0-56AD-8D6B-6F63B73770D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FE5D4-B609-9DC2-399D-B51AD4E1CD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F60678-D10E-4C95-AC4F-7F3962CA9A13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C3304-A5D1-E2EE-AD36-F3C9C3218DE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3C9B6-61BE-50E7-FB3C-C91F3C7252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71080C-FDBF-423B-8BD9-4B80DDEA62A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3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9DB8-53DE-250E-956F-32D46B917A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BBBF2-8B90-F9C2-9CF6-D0550AAC34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7E665-5A20-E0FD-6740-5539A2D7D8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E16B2A-7453-4C7C-AB0F-A46A125665C0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D597-34BA-4AA0-5968-CDE5CDA989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732C6-D3D9-5ABC-4C44-E27CC49F87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4371F3-FD4A-47B4-852E-5A3B7E86B3C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89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87E7-9476-8271-2DF8-02ECA04F19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3ADA-7C94-305C-F836-7AC9B9DE92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FBF26-5CA7-0092-6382-45B835FA20D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A77F4-F854-37A3-1175-C29C9EDA84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23E178-AEBB-4821-96F0-32EF368B7B52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2328-2799-04F2-0AC4-E0CDFF8251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475F0-19B4-5D79-444E-70E0B5F60D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079B56-67D1-4FDC-992B-6831A78ABF4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62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541-B0CD-4D7E-4723-52F95B5417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ECF5-C78A-256C-84AA-82F76EBDBE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2CED6-BFF5-D0ED-4901-6AD1DD55F95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FFEA5-E9A5-D388-4E74-9C98622AFB9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37F31-DC9C-E0A7-33E4-0BBB6AE50F9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57029-F2E0-7DE4-39F6-01A9395B3D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BFB4EE-CDB1-483E-A150-40736734BBEC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69187-E586-4988-D363-D3C0C909E2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3ECD8-23D2-7F0F-E5FC-A1CF6759DE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3329A-E758-45F8-A13F-2C276CBBAD9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96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D503-4E8F-FEA0-7637-660D34CB6D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4F9F4-6A3E-02C3-4512-94E588262E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6FBAD3-8988-4587-A9E1-B6B17F582F0D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4C354-B4F0-A686-607E-7B3E5AF6E8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75C12-1E42-BA56-745C-2C380312E2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5A64DF-A711-4C2A-B2BF-A2073FFDE88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6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DDBC9-A5E7-48D3-9D89-0AE2593882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FFD803-78F1-4B27-9E44-5B21B37AE64F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D3702-2157-E2CF-CAC2-EF2D9476DA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62B58-9D06-34C8-3A6F-0B0D40366D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F3224F-BF08-44A1-B1AD-68D0D23BBC9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587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FAC8-5886-70BE-38A8-AFC1FB7B2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9137-B914-8208-3F92-FF6A0A1CC8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057C5-72B5-D1DD-A10F-72252500D83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C5897-C36A-03A9-1232-D842663EF1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2155B2-6659-4FE9-AC6B-10E26C8E6146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90A47-C473-977A-95AF-D866C12A91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798FC-124D-3806-8C89-C645781E3F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C639B0-6556-419D-8603-D24B0E7E26B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3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100A-2F53-4F88-E18B-7AB6B5E154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1C3F9-449E-F749-8D11-3DF8271C33E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535A2-6F5B-10CE-C76F-2F25284FDF9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F31B-412A-8513-53A5-D93E44BC05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E26373-094B-480B-AE1E-AB16AFC06B5C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EF3A-3467-9178-A4EE-D0ACB07E19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6F6C7-28EE-28F8-D587-9D727FC32A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E22E7E-1DFE-4193-9C21-57D4D4347C6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3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C6A99078-5039-E159-611C-CD9282D7AB5F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CAE48F6F-4FC9-4F17-297C-0957B04074DA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66C3EB25-6B3A-D0B9-933A-1E89C5F3C22D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FBB097C-266C-802F-C7EE-16CD6B208DB1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8B9B7DCB-2E89-8134-3593-95906B89C3C6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EEF9D5F-5CD1-C610-A569-00974924770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5AF435A2-060F-93AB-603F-00674E2E1445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E2506C77-902B-8CFC-9B76-6A6C0E9BC4F1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63517882-16B9-EB1E-3EE6-FD952C3191BD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9275A24A-1258-6690-992E-3B31C51AF0AF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265937FB-68E9-BC90-12A3-70D293290F12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3813541-EF36-A943-BEE5-B00F78BEF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E02719E-AB5C-E149-485F-03A310699B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EB8C995-FDBE-6444-09F0-256DB037B73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DC1915B1-78FB-41A6-9904-96CB4C3AC513}" type="datetime1">
              <a:rPr lang="en-IN"/>
              <a:pPr lvl="0"/>
              <a:t>11-05-2025</a:t>
            </a:fld>
            <a:endParaRPr lang="en-I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2D418B4-EE47-FA72-7449-3D6B295142F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IN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C68CF67-8BE5-3168-5FD9-2ED948D523C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9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8FD011C9-3C7E-4D7E-A597-C77C80D98E40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itibikeprediction-kyzlhmrxcwwe5nn8hnrwsa.streamlit.app/" TargetMode="External"/><Relationship Id="rId2" Type="http://schemas.openxmlformats.org/officeDocument/2006/relationships/hyperlink" Target="https://citibikeprediction-2gufzfj5qs4hauqbucpcmu.streamlit.app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.app.hopsworks.ai/p/1215673/view" TargetMode="External"/><Relationship Id="rId5" Type="http://schemas.openxmlformats.org/officeDocument/2006/relationships/hyperlink" Target="https://dagshub.com/saivignesh-03/citi_bike_prediction.mlflow/#/experiments/0?searchFilter=&amp;orderByKey=attributes.start_time&amp;orderByAsc=false&amp;startTime=ALL&amp;lifecycleFilter=Active&amp;modelVersionFilter=All+Runs&amp;datasetsFilter=W10%3D" TargetMode="External"/><Relationship Id="rId4" Type="http://schemas.openxmlformats.org/officeDocument/2006/relationships/hyperlink" Target="https://github.com/saivignesh-03/citi_bike_predi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BB85A33F-F0B1-A9ED-9D34-4CFA147C2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3" y="0"/>
            <a:ext cx="10287000" cy="6858000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5200A20-3317-619C-28EA-5919CC44DE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42001" y="1122361"/>
            <a:ext cx="4826002" cy="1722436"/>
          </a:xfrm>
        </p:spPr>
        <p:txBody>
          <a:bodyPr>
            <a:normAutofit/>
          </a:bodyPr>
          <a:lstStyle/>
          <a:p>
            <a:pPr lvl="0"/>
            <a:r>
              <a:rPr lang="en-US" sz="4900" b="1">
                <a:solidFill>
                  <a:srgbClr val="000000"/>
                </a:solidFill>
                <a:effectLst>
                  <a:outerShdw dist="38096" dir="2700000">
                    <a:srgbClr val="7F7F7F"/>
                  </a:outerShdw>
                </a:effectLst>
                <a:latin typeface="Times New Roman" pitchFamily="18"/>
                <a:cs typeface="Times New Roman" pitchFamily="18"/>
              </a:rPr>
              <a:t>Citi Bike Prediction</a:t>
            </a:r>
            <a:endParaRPr lang="en-IN" sz="4900" b="1">
              <a:solidFill>
                <a:srgbClr val="000000"/>
              </a:solidFill>
              <a:effectLst>
                <a:outerShdw dist="38096" dir="2700000">
                  <a:srgbClr val="7F7F7F"/>
                </a:outerShdw>
              </a:effectLst>
              <a:latin typeface="Times New Roman" pitchFamily="18"/>
              <a:cs typeface="Times New Roman" pitchFamily="1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6C1C48C-31F1-9C36-A1CF-EB02F5A043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70001" y="2844798"/>
            <a:ext cx="9144000" cy="1655758"/>
          </a:xfrm>
        </p:spPr>
        <p:txBody>
          <a:bodyPr/>
          <a:lstStyle/>
          <a:p>
            <a:pPr lvl="0"/>
            <a:r>
              <a:rPr lang="en-US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By</a:t>
            </a:r>
          </a:p>
          <a:p>
            <a:pPr lvl="0"/>
            <a:r>
              <a:rPr lang="en-US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latin typeface="Times New Roman" pitchFamily="18"/>
                <a:cs typeface="Times New Roman" pitchFamily="18"/>
              </a:rPr>
              <a:t>Sai Vignesh chintala</a:t>
            </a:r>
            <a:endParaRPr lang="en-IN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D0861-C56A-60F9-2554-3B1EF2301E3B}"/>
              </a:ext>
            </a:extLst>
          </p:cNvPr>
          <p:cNvSpPr txBox="1"/>
          <p:nvPr/>
        </p:nvSpPr>
        <p:spPr>
          <a:xfrm>
            <a:off x="4013201" y="1444175"/>
            <a:ext cx="2660794" cy="769440"/>
          </a:xfrm>
          <a:prstGeom prst="rect">
            <a:avLst/>
          </a:prstGeom>
          <a:noFill/>
          <a:ln cap="rnd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6015F-A537-4DFC-5254-EAA435717D2E}"/>
              </a:ext>
            </a:extLst>
          </p:cNvPr>
          <p:cNvSpPr txBox="1"/>
          <p:nvPr/>
        </p:nvSpPr>
        <p:spPr>
          <a:xfrm>
            <a:off x="1132109" y="2409370"/>
            <a:ext cx="8846454" cy="2308320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Streamlit-1: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https://citibikeprediction-2gufzfj5qs4hauqbucpcmu.streamlit.app/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Streamlit-2: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https://citibikeprediction-kyzlhmrxcwwe5nn8hnrwsa.streamlit.app/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GitHub: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https://github.com/saivignesh-03/citi_bike_prediction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Ml_flow: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https://dagshub.com/saivignesh-03/citi_bike_prediction.mlflow/#/experiments/0?searchFilter=&amp;orderByKey=attributes.start_time&amp;orderByAsc=false&amp;startTime=ALL&amp;lifecycleFilter=Active&amp;modelVersionFilter=All+Runs&amp;datasetsFilter=W10%3D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Hopswork: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https://c.app.hopsworks.ai/p/1215673/view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A2E1F-EAFA-3B51-D0EE-D1E5C478635F}"/>
              </a:ext>
            </a:extLst>
          </p:cNvPr>
          <p:cNvSpPr txBox="1"/>
          <p:nvPr/>
        </p:nvSpPr>
        <p:spPr>
          <a:xfrm>
            <a:off x="1015998" y="1386111"/>
            <a:ext cx="9775365" cy="923333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54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7F7F7F"/>
                  </a:outerShdw>
                </a:effectLst>
                <a:uFillTx/>
                <a:latin typeface="Times New Roman" pitchFamily="18"/>
                <a:cs typeface="Times New Roman" pitchFamily="18"/>
              </a:rPr>
              <a:t>Overview</a:t>
            </a:r>
            <a:endParaRPr lang="en-IN" sz="5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67C61-074F-BB53-F23B-776298619149}"/>
              </a:ext>
            </a:extLst>
          </p:cNvPr>
          <p:cNvSpPr txBox="1"/>
          <p:nvPr/>
        </p:nvSpPr>
        <p:spPr>
          <a:xfrm>
            <a:off x="1436915" y="2627089"/>
            <a:ext cx="8244020" cy="267765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57200" marR="0" lvl="0" indent="-4572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Predict Citi Bike trip volumes using NYC ride data</a:t>
            </a:r>
          </a:p>
          <a:p>
            <a:pPr marL="457200" marR="0" lvl="0" indent="-4572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Complete ML pipeline: data → model → deployment → UI</a:t>
            </a:r>
          </a:p>
          <a:p>
            <a:pPr marL="457200" marR="0" lvl="0" indent="-4572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Tools: Hopsworks, MLflow, LightGBM, Streamlit, GitHub Actions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9FD6E-4065-45D3-7391-4E5E223B8B95}"/>
              </a:ext>
            </a:extLst>
          </p:cNvPr>
          <p:cNvSpPr txBox="1"/>
          <p:nvPr/>
        </p:nvSpPr>
        <p:spPr>
          <a:xfrm>
            <a:off x="2438403" y="1400632"/>
            <a:ext cx="6139546" cy="83099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8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7F7F7F"/>
                  </a:outerShdw>
                </a:effectLst>
                <a:uFillTx/>
                <a:latin typeface="Times New Roman" pitchFamily="18"/>
                <a:cs typeface="Times New Roman" pitchFamily="18"/>
              </a:rPr>
              <a:t>Data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9B305-B37E-CA7B-0D1D-6AB9D42A68B1}"/>
              </a:ext>
            </a:extLst>
          </p:cNvPr>
          <p:cNvSpPr txBox="1"/>
          <p:nvPr/>
        </p:nvSpPr>
        <p:spPr>
          <a:xfrm>
            <a:off x="1313544" y="2231629"/>
            <a:ext cx="9079781" cy="224677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Source: https://citibikenyc.com/system-data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Fetched monthly trip data for NJ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Selected top 3 high-frequency start locations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Cleaned and preprocessed data (missing values, outliers)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Stored clean data in Hopsworks Feature Store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AD5BF-CF3B-4703-99BE-BBA0CCE12492}"/>
              </a:ext>
            </a:extLst>
          </p:cNvPr>
          <p:cNvSpPr txBox="1"/>
          <p:nvPr/>
        </p:nvSpPr>
        <p:spPr>
          <a:xfrm>
            <a:off x="2351315" y="1059542"/>
            <a:ext cx="5264584" cy="769440"/>
          </a:xfrm>
          <a:prstGeom prst="rect">
            <a:avLst/>
          </a:prstGeom>
          <a:noFill/>
          <a:ln cap="rnd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4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C10EB-D9B4-D981-7F9C-840F16E563F4}"/>
              </a:ext>
            </a:extLst>
          </p:cNvPr>
          <p:cNvSpPr txBox="1"/>
          <p:nvPr/>
        </p:nvSpPr>
        <p:spPr>
          <a:xfrm>
            <a:off x="1632862" y="2264228"/>
            <a:ext cx="7714344" cy="267765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Transformed data into time series per location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Generated lag features (up to 28 days)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Added calendar features (day-of-week, weekend, etc.)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Saved transformed features to Hopsworks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A6881-408F-C5DC-6532-220DB2E0F4AF}"/>
              </a:ext>
            </a:extLst>
          </p:cNvPr>
          <p:cNvSpPr txBox="1"/>
          <p:nvPr/>
        </p:nvSpPr>
        <p:spPr>
          <a:xfrm>
            <a:off x="1270001" y="1184970"/>
            <a:ext cx="8098968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2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7F7F7F"/>
                  </a:outerShdw>
                </a:effectLst>
                <a:uFillTx/>
                <a:latin typeface="Times New Roman" pitchFamily="18"/>
                <a:cs typeface="Times New Roman" pitchFamily="18"/>
              </a:rPr>
              <a:t>Model Training &amp; Tracking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4DDFE-2BE5-920A-1E6E-4C24204D7A5B}"/>
              </a:ext>
            </a:extLst>
          </p:cNvPr>
          <p:cNvSpPr txBox="1"/>
          <p:nvPr/>
        </p:nvSpPr>
        <p:spPr>
          <a:xfrm>
            <a:off x="1915887" y="2351315"/>
            <a:ext cx="8149772" cy="353943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Trained 3 models: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  - Baseline model (mean/lag)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  - LightGBM with 28 lag features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  - LightGBM with feature selection (top10)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Evaluated using MAE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Logged runs and metrics in MLflow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3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2A1A0B-41BE-1DCF-AFEA-BFC9DC8A1DC2}"/>
              </a:ext>
            </a:extLst>
          </p:cNvPr>
          <p:cNvSpPr txBox="1"/>
          <p:nvPr/>
        </p:nvSpPr>
        <p:spPr>
          <a:xfrm>
            <a:off x="2962418" y="1371600"/>
            <a:ext cx="415081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7F7F7F"/>
                  </a:outerShdw>
                </a:effectLst>
                <a:uFillTx/>
                <a:latin typeface="Times New Roman" pitchFamily="18"/>
                <a:cs typeface="Times New Roman" pitchFamily="18"/>
              </a:rPr>
              <a:t>Inference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5F235-5453-FB28-F29F-B7A23D7F03B3}"/>
              </a:ext>
            </a:extLst>
          </p:cNvPr>
          <p:cNvSpPr txBox="1"/>
          <p:nvPr/>
        </p:nvSpPr>
        <p:spPr>
          <a:xfrm>
            <a:off x="1496479" y="2503709"/>
            <a:ext cx="7988609" cy="341631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Loaded best model from MLflow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Ran batch predictions using most recent features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Stored predictions and inference outputs in Hopsworks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36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3E4AE-61F9-010E-C91D-2BC1F69570D1}"/>
              </a:ext>
            </a:extLst>
          </p:cNvPr>
          <p:cNvSpPr txBox="1"/>
          <p:nvPr/>
        </p:nvSpPr>
        <p:spPr>
          <a:xfrm>
            <a:off x="1825837" y="1175653"/>
            <a:ext cx="7303651" cy="769440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4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7F7F7F"/>
                  </a:outerShdw>
                </a:effectLst>
                <a:uFillTx/>
                <a:latin typeface="Times New Roman" pitchFamily="18"/>
                <a:cs typeface="Times New Roman" pitchFamily="18"/>
              </a:rPr>
              <a:t>Automation &amp; 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F6158-C24B-40B3-54F3-7D5B94613F2D}"/>
              </a:ext>
            </a:extLst>
          </p:cNvPr>
          <p:cNvSpPr txBox="1"/>
          <p:nvPr/>
        </p:nvSpPr>
        <p:spPr>
          <a:xfrm>
            <a:off x="1825837" y="2336804"/>
            <a:ext cx="7872663" cy="2677655"/>
          </a:xfrm>
          <a:prstGeom prst="rect">
            <a:avLst/>
          </a:prstGeom>
          <a:noFill/>
          <a:ln cap="rnd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GitHub Actions used to automate pipelines: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  - Feature engineering (daily)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  - Model training (weekly)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  - Inference pipeline (hourly)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Deployed best model to Hopsworks Model Registry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793B2-158B-A85D-004B-DEAA83A0859C}"/>
              </a:ext>
            </a:extLst>
          </p:cNvPr>
          <p:cNvSpPr txBox="1"/>
          <p:nvPr/>
        </p:nvSpPr>
        <p:spPr>
          <a:xfrm>
            <a:off x="2701475" y="1415143"/>
            <a:ext cx="542039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7F7F7F"/>
                  </a:outerShdw>
                </a:effectLst>
                <a:uFillTx/>
                <a:latin typeface="Times New Roman" pitchFamily="18"/>
                <a:cs typeface="Times New Roman" pitchFamily="18"/>
              </a:rPr>
              <a:t>Frontend &amp; Monitoring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9F3E4-0A4A-23EC-011A-4CD989F82C6A}"/>
              </a:ext>
            </a:extLst>
          </p:cNvPr>
          <p:cNvSpPr txBox="1"/>
          <p:nvPr/>
        </p:nvSpPr>
        <p:spPr>
          <a:xfrm>
            <a:off x="2024746" y="2605317"/>
            <a:ext cx="7758857" cy="1815879"/>
          </a:xfrm>
          <a:prstGeom prst="rect">
            <a:avLst/>
          </a:prstGeom>
          <a:noFill/>
          <a:ln cap="rnd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Built Streamlit app for trip prediction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Created monitoring app to visualize metrics &amp; drift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Deployed both apps to public endpoints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A53BE-F6D6-1699-8F97-8706DD9EFEA1}"/>
              </a:ext>
            </a:extLst>
          </p:cNvPr>
          <p:cNvSpPr txBox="1"/>
          <p:nvPr/>
        </p:nvSpPr>
        <p:spPr>
          <a:xfrm>
            <a:off x="1574797" y="1299033"/>
            <a:ext cx="7417850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b="1" i="0" u="none" strike="noStrike" kern="1200" cap="none" spc="0" baseline="0">
                <a:solidFill>
                  <a:srgbClr val="000000"/>
                </a:solidFill>
                <a:effectLst>
                  <a:outerShdw dist="38096" dir="2700000">
                    <a:srgbClr val="7F7F7F"/>
                  </a:outerShdw>
                </a:effectLst>
                <a:uFillTx/>
                <a:latin typeface="Times New Roman" pitchFamily="18"/>
                <a:cs typeface="Times New Roman" pitchFamily="18"/>
              </a:rPr>
              <a:t>Project Structure &amp;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00E25-33CB-AFDB-6F67-0C7925174491}"/>
              </a:ext>
            </a:extLst>
          </p:cNvPr>
          <p:cNvSpPr txBox="1"/>
          <p:nvPr/>
        </p:nvSpPr>
        <p:spPr>
          <a:xfrm>
            <a:off x="742255" y="2597316"/>
            <a:ext cx="10172489" cy="138499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Organized repo with notebooks, pipelines, frontend, and CI/CD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• Demonstrated full working system and UI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374</TotalTime>
  <Words>391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Citi Bike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Vignesh</dc:creator>
  <cp:lastModifiedBy>Sai Vignesh</cp:lastModifiedBy>
  <cp:revision>1</cp:revision>
  <dcterms:created xsi:type="dcterms:W3CDTF">2025-05-11T07:45:01Z</dcterms:created>
  <dcterms:modified xsi:type="dcterms:W3CDTF">2025-05-11T15:09:19Z</dcterms:modified>
</cp:coreProperties>
</file>