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58" r:id="rId3"/>
    <p:sldId id="260" r:id="rId4"/>
    <p:sldId id="261" r:id="rId5"/>
    <p:sldId id="274" r:id="rId6"/>
    <p:sldId id="275" r:id="rId7"/>
    <p:sldId id="273" r:id="rId8"/>
    <p:sldId id="272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5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40336C-C03A-441A-8E7E-B76E5F1DF96D}" type="datetimeFigureOut">
              <a:rPr lang="nl-NL" altLang="en-US"/>
              <a:pPr/>
              <a:t>5-7-2016</a:t>
            </a:fld>
            <a:endParaRPr lang="nl-NL" alt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080183-CE4A-4304-91C6-EDBA8275B474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9752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39B0B2-FC59-4CC6-AE22-81F9387C5D7B}" type="datetimeFigureOut">
              <a:rPr lang="nl-NL" altLang="en-US"/>
              <a:pPr/>
              <a:t>5-7-2016</a:t>
            </a:fld>
            <a:endParaRPr lang="nl-NL" alt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226BD3-66BD-4FA8-B506-2F28FA163FFF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6594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1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836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2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364711" y="695559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509DE3-6FAA-4BF9-93B6-76E9B941A339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4618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3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el 2"/>
          <p:cNvSpPr>
            <a:spLocks noGrp="1"/>
          </p:cNvSpPr>
          <p:nvPr>
            <p:ph type="subTitle" idx="1"/>
          </p:nvPr>
        </p:nvSpPr>
        <p:spPr>
          <a:xfrm>
            <a:off x="364712" y="695559"/>
            <a:ext cx="5536556" cy="25217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48520F7-4D16-4048-A899-36FE90480C24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029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4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401550" y="5012271"/>
            <a:ext cx="6773337" cy="143086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2B499A-35EF-4B59-99B4-C705880261D8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489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14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2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622418"/>
            <a:ext cx="3593127" cy="19641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3677792"/>
            <a:ext cx="3150256" cy="2704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5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ariant 3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275488" y="1162800"/>
            <a:ext cx="5871600" cy="123419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8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9" name="Subtitel 2"/>
          <p:cNvSpPr>
            <a:spLocks noGrp="1"/>
          </p:cNvSpPr>
          <p:nvPr>
            <p:ph type="subTitle" idx="1"/>
          </p:nvPr>
        </p:nvSpPr>
        <p:spPr>
          <a:xfrm>
            <a:off x="275488" y="2559600"/>
            <a:ext cx="5871312" cy="787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576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1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09" y="1129719"/>
            <a:ext cx="8250257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C21DD1-AE1C-440A-8CF9-06E659B43656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733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A Variant 2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2336804" y="1129719"/>
            <a:ext cx="634999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F1D991-EE3A-4410-8FBB-4633E563ACD8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6078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1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a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3410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6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A8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E933AA-5E01-4417-8463-BBDE5BF4F34C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734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2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9933" y="1129719"/>
            <a:ext cx="4986870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F9CC4BF-0C18-466F-8853-E0DAEC2D6DE8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7523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B Variant 3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691004" y="1129719"/>
            <a:ext cx="5219002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597209" y="6472939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887557B-575A-46CF-B43C-DC961C8FCE67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3045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pagina C Variant 1 PMS2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" descr="tue_contentpagina_c_vs1_warm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el 2"/>
          <p:cNvSpPr>
            <a:spLocks noGrp="1"/>
          </p:cNvSpPr>
          <p:nvPr>
            <p:ph type="subTitle" idx="1"/>
          </p:nvPr>
        </p:nvSpPr>
        <p:spPr>
          <a:xfrm>
            <a:off x="2183087" y="5401730"/>
            <a:ext cx="6773337" cy="15240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597209" y="6480878"/>
            <a:ext cx="1585878" cy="27349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 bwMode="auto">
          <a:xfrm>
            <a:off x="49213" y="6472238"/>
            <a:ext cx="527050" cy="28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>
              <a:defRPr sz="1000" b="1">
                <a:solidFill>
                  <a:srgbClr val="003A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466993-6188-42CC-A590-AB89168120C2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599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pitchFamily="125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ヒラギノ角ゴ Pro W3" pitchFamily="12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ヒラギノ角ゴ Pro W3" pitchFamily="12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4"/>
          <p:cNvSpPr>
            <a:spLocks noGrp="1"/>
          </p:cNvSpPr>
          <p:nvPr>
            <p:ph type="ctrTitle"/>
          </p:nvPr>
        </p:nvSpPr>
        <p:spPr bwMode="auto">
          <a:xfrm>
            <a:off x="276225" y="1622425"/>
            <a:ext cx="3592513" cy="1963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CAPITA SELECTA</a:t>
            </a:r>
          </a:p>
        </p:txBody>
      </p:sp>
      <p:sp>
        <p:nvSpPr>
          <p:cNvPr id="14338" name="Subtitel 5"/>
          <p:cNvSpPr>
            <a:spLocks noGrp="1"/>
          </p:cNvSpPr>
          <p:nvPr>
            <p:ph type="subTitle" idx="1"/>
          </p:nvPr>
        </p:nvSpPr>
        <p:spPr bwMode="auto">
          <a:xfrm>
            <a:off x="276225" y="3678238"/>
            <a:ext cx="8114740" cy="2705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T.Mishra</a:t>
            </a:r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S.V.Sridhar</a:t>
            </a:r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Eswari </a:t>
            </a:r>
          </a:p>
          <a:p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K.K.B.N.V.V. Tummalapalli </a:t>
            </a:r>
          </a:p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V.P. Narayanaswamy Selvakumar </a:t>
            </a:r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Amudha</a:t>
            </a:r>
            <a:endParaRPr lang="en-US" altLang="en-US" dirty="0" smtClean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Anita </a:t>
            </a:r>
            <a:r>
              <a:rPr lang="en-US" altLang="en-US" dirty="0" err="1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Shanmugalingham</a:t>
            </a:r>
            <a:endParaRPr lang="en-US" altLang="en-US" dirty="0" smtClean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</a:t>
            </a:r>
            <a:r>
              <a:rPr lang="en-IN" alt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IN" altLang="en-US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Narayanan</a:t>
            </a:r>
            <a:endParaRPr lang="en-US" altLang="en-US" dirty="0" smtClean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err="1" smtClean="0"/>
              <a:t>SysML</a:t>
            </a:r>
            <a:endParaRPr lang="en-IN" b="1" dirty="0" smtClean="0"/>
          </a:p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10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057275"/>
            <a:ext cx="90297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11</a:t>
            </a:fld>
            <a:endParaRPr lang="nl-NL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24" y="1207419"/>
            <a:ext cx="6905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29" y="1137771"/>
            <a:ext cx="6296025" cy="483870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12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49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74" y="661866"/>
            <a:ext cx="7321840" cy="5384081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991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Challenges </a:t>
            </a:r>
          </a:p>
          <a:p>
            <a:r>
              <a:rPr lang="en-US" dirty="0" smtClean="0"/>
              <a:t>Purpose of the BOT</a:t>
            </a:r>
          </a:p>
          <a:p>
            <a:r>
              <a:rPr lang="en-US" dirty="0" smtClean="0"/>
              <a:t>Working Around Sensors</a:t>
            </a:r>
          </a:p>
          <a:p>
            <a:r>
              <a:rPr lang="en-US" dirty="0" smtClean="0"/>
              <a:t>SYSML-Arduino Integration (!!)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86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FUTURE PROSPECTS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15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0" y="1587260"/>
            <a:ext cx="6590581" cy="43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86" y="785243"/>
            <a:ext cx="6469811" cy="519430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16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44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73" y="1130300"/>
            <a:ext cx="5018492" cy="519430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17</a:t>
            </a:fld>
            <a:endParaRPr lang="nl-NL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59" y="946150"/>
            <a:ext cx="54292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18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034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jdelijke aanduiding voor inhoud 1"/>
          <p:cNvSpPr>
            <a:spLocks noGrp="1"/>
          </p:cNvSpPr>
          <p:nvPr>
            <p:ph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Course Introduction to </a:t>
            </a:r>
            <a:r>
              <a:rPr lang="en-IN" b="1" dirty="0" smtClean="0"/>
              <a:t>2IMP05</a:t>
            </a:r>
          </a:p>
          <a:p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Essence of MBSE.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Practical: Arduino Setup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Project Management: AGILE/SCRUM 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GIT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C++, IBM Rhapsody</a:t>
            </a:r>
          </a:p>
          <a:p>
            <a:pPr marL="0" indent="0">
              <a:buNone/>
            </a:pP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ヒラギノ角ゴ Pro W3" pitchFamily="125" charset="-128"/>
              </a:defRPr>
            </a:lvl9pPr>
          </a:lstStyle>
          <a:p>
            <a:fld id="{E5C41D84-84E5-43E0-BFAB-F59106AE4985}" type="slidenum">
              <a:rPr lang="nl-NL" altLang="en-US">
                <a:solidFill>
                  <a:srgbClr val="FFFFFF"/>
                </a:solidFill>
                <a:latin typeface="Arial" panose="020B0604020202020204" pitchFamily="34" charset="0"/>
              </a:rPr>
              <a:pPr/>
              <a:t>2</a:t>
            </a:fld>
            <a:endParaRPr lang="nl-NL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Arduino Setup</a:t>
            </a:r>
          </a:p>
          <a:p>
            <a:endParaRPr lang="en-IN" dirty="0" smtClean="0"/>
          </a:p>
          <a:p>
            <a:r>
              <a:rPr lang="en-IN" dirty="0" smtClean="0"/>
              <a:t>Expected deliverable.</a:t>
            </a:r>
          </a:p>
          <a:p>
            <a:r>
              <a:rPr lang="en-IN" dirty="0" smtClean="0"/>
              <a:t>Arduino essentials : </a:t>
            </a:r>
          </a:p>
          <a:p>
            <a:pPr lvl="1"/>
            <a:r>
              <a:rPr lang="en-IN" dirty="0" smtClean="0"/>
              <a:t>Hardware setup </a:t>
            </a:r>
          </a:p>
          <a:p>
            <a:pPr lvl="1"/>
            <a:r>
              <a:rPr lang="en-IN" dirty="0" smtClean="0"/>
              <a:t>Arduino language semantics</a:t>
            </a:r>
          </a:p>
          <a:p>
            <a:pPr lvl="1"/>
            <a:r>
              <a:rPr lang="en-IN" dirty="0" smtClean="0"/>
              <a:t>Types of Sensors.</a:t>
            </a:r>
          </a:p>
          <a:p>
            <a:pPr lvl="1"/>
            <a:r>
              <a:rPr lang="en-IN" dirty="0" smtClean="0"/>
              <a:t>Sample codes.</a:t>
            </a:r>
          </a:p>
          <a:p>
            <a:pPr lvl="1"/>
            <a:r>
              <a:rPr lang="en-IN" dirty="0" smtClean="0"/>
              <a:t>Final code generation </a:t>
            </a:r>
          </a:p>
          <a:p>
            <a:endParaRPr lang="en-I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422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CVS GIT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Git essentials</a:t>
            </a:r>
          </a:p>
          <a:p>
            <a:r>
              <a:rPr lang="en-IN" dirty="0" smtClean="0"/>
              <a:t>GIT GUI and GIT Bash</a:t>
            </a:r>
          </a:p>
          <a:p>
            <a:r>
              <a:rPr lang="en-IN" dirty="0" smtClean="0"/>
              <a:t>Basics of Version Control</a:t>
            </a:r>
          </a:p>
          <a:p>
            <a:r>
              <a:rPr lang="en-IN" dirty="0" err="1" smtClean="0"/>
              <a:t>GitHUB</a:t>
            </a:r>
            <a:r>
              <a:rPr lang="en-IN" dirty="0" smtClean="0"/>
              <a:t> Desktop (Baby version)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Repository link(Public </a:t>
            </a:r>
            <a:r>
              <a:rPr lang="en-IN" dirty="0"/>
              <a:t>repository</a:t>
            </a:r>
            <a:r>
              <a:rPr lang="en-IN" dirty="0" smtClean="0"/>
              <a:t>) – Captiaselecta_alpha1</a:t>
            </a:r>
          </a:p>
          <a:p>
            <a:pPr marL="0" indent="0">
              <a:buNone/>
            </a:pPr>
            <a:r>
              <a:rPr lang="en-IN" dirty="0" smtClean="0"/>
              <a:t>	https</a:t>
            </a:r>
            <a:r>
              <a:rPr lang="en-IN" dirty="0"/>
              <a:t>://github.com/saivignesh-s-e/Captiaselecta_alpha1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4235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Git Desktop (Baby software View)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5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9" y="1625107"/>
            <a:ext cx="6962364" cy="4698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7748" y="2111604"/>
            <a:ext cx="1677971" cy="3365369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 small sample to view changes, summary, description, sync and pull request</a:t>
            </a:r>
          </a:p>
        </p:txBody>
      </p:sp>
    </p:spTree>
    <p:extLst>
      <p:ext uri="{BB962C8B-B14F-4D97-AF65-F5344CB8AC3E}">
        <p14:creationId xmlns:p14="http://schemas.microsoft.com/office/powerpoint/2010/main" val="338092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Git History</a:t>
            </a:r>
          </a:p>
          <a:p>
            <a:pPr marL="0" indent="0" algn="ctr">
              <a:buNone/>
            </a:pP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6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70" y="1455450"/>
            <a:ext cx="7103036" cy="4667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0353" y="1864659"/>
            <a:ext cx="1506071" cy="3334870"/>
          </a:xfrm>
          <a:prstGeom prst="rect">
            <a:avLst/>
          </a:prstGeom>
        </p:spPr>
        <p:txBody>
          <a:bodyPr wrap="square" rtlCol="0" anchor="t"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History of changes including the changes and description.</a:t>
            </a:r>
          </a:p>
        </p:txBody>
      </p:sp>
    </p:spTree>
    <p:extLst>
      <p:ext uri="{BB962C8B-B14F-4D97-AF65-F5344CB8AC3E}">
        <p14:creationId xmlns:p14="http://schemas.microsoft.com/office/powerpoint/2010/main" val="278956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Requirement diagram</a:t>
            </a:r>
            <a:endParaRPr lang="en-IN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 smtClean="0"/>
              <a:t>Requirement diagram</a:t>
            </a:r>
          </a:p>
          <a:p>
            <a:pPr algn="ctr"/>
            <a:endParaRPr lang="en-IN" b="1" dirty="0"/>
          </a:p>
          <a:p>
            <a:pPr algn="ctr"/>
            <a:endParaRPr lang="en-IN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9DE3-6FAA-4BF9-93B6-76E9B941A339}" type="slidenum">
              <a:rPr lang="nl-NL" altLang="en-US" smtClean="0"/>
              <a:pPr/>
              <a:t>7</a:t>
            </a:fld>
            <a:endParaRPr lang="nl-NL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9" y="1515035"/>
            <a:ext cx="6524056" cy="42456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9666" y="2949388"/>
            <a:ext cx="1524000" cy="582706"/>
          </a:xfrm>
          <a:prstGeom prst="rect">
            <a:avLst/>
          </a:prstGeom>
        </p:spPr>
        <p:txBody>
          <a:bodyPr wrap="square" rtlCol="0" anchor="t">
            <a:normAutofit fontScale="92500" lnSpcReduction="1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A Simple view is shown</a:t>
            </a:r>
          </a:p>
        </p:txBody>
      </p:sp>
    </p:spTree>
    <p:extLst>
      <p:ext uri="{BB962C8B-B14F-4D97-AF65-F5344CB8AC3E}">
        <p14:creationId xmlns:p14="http://schemas.microsoft.com/office/powerpoint/2010/main" val="3304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 smtClean="0"/>
              <a:t>Requirement diagram</a:t>
            </a:r>
            <a:endParaRPr lang="en-IN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8</a:t>
            </a:fld>
            <a:endParaRPr lang="nl-NL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" y="2071127"/>
            <a:ext cx="6440983" cy="404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 smtClean="0"/>
              <a:t>Requirement Table</a:t>
            </a:r>
            <a:endParaRPr lang="en-IN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C21DD1-AE1C-440A-8CF9-06E659B43656}" type="slidenum">
              <a:rPr lang="nl-NL" altLang="en-US" smtClean="0"/>
              <a:pPr/>
              <a:t>9</a:t>
            </a:fld>
            <a:endParaRPr lang="nl-NL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1789113"/>
            <a:ext cx="8250238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Aangepast 24">
      <a:dk1>
        <a:srgbClr val="003A80"/>
      </a:dk1>
      <a:lt1>
        <a:srgbClr val="FFFFFF"/>
      </a:lt1>
      <a:dk2>
        <a:srgbClr val="003A80"/>
      </a:dk2>
      <a:lt2>
        <a:srgbClr val="FFFFFF"/>
      </a:lt2>
      <a:accent1>
        <a:srgbClr val="E3004F"/>
      </a:accent1>
      <a:accent2>
        <a:srgbClr val="E20026"/>
      </a:accent2>
      <a:accent3>
        <a:srgbClr val="933589"/>
      </a:accent3>
      <a:accent4>
        <a:srgbClr val="009EE0"/>
      </a:accent4>
      <a:accent5>
        <a:srgbClr val="89BA17"/>
      </a:accent5>
      <a:accent6>
        <a:srgbClr val="F29400"/>
      </a:accent6>
      <a:hlink>
        <a:srgbClr val="E3004F"/>
      </a:hlink>
      <a:folHlink>
        <a:srgbClr val="E3004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t">
        <a:norm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TUe_Def_PPT_Template_PMS206_Corporate_pink</Template>
  <TotalTime>73</TotalTime>
  <Words>172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ヒラギノ角ゴ Pro W3</vt:lpstr>
      <vt:lpstr>Office-thema</vt:lpstr>
      <vt:lpstr>CAPITA SELECTA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 SELECTA</dc:title>
  <dc:creator>Maximus</dc:creator>
  <cp:lastModifiedBy>Maximus</cp:lastModifiedBy>
  <cp:revision>10</cp:revision>
  <dcterms:created xsi:type="dcterms:W3CDTF">2016-07-01T09:33:19Z</dcterms:created>
  <dcterms:modified xsi:type="dcterms:W3CDTF">2016-07-04T23:54:14Z</dcterms:modified>
</cp:coreProperties>
</file>