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7" r:id="rId2"/>
    <p:sldId id="264" r:id="rId3"/>
    <p:sldId id="258" r:id="rId4"/>
    <p:sldId id="265" r:id="rId5"/>
    <p:sldId id="266" r:id="rId6"/>
    <p:sldId id="267" r:id="rId7"/>
    <p:sldId id="274" r:id="rId8"/>
    <p:sldId id="275" r:id="rId9"/>
    <p:sldId id="273" r:id="rId10"/>
    <p:sldId id="260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A16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59B8A-8480-4FB1-B5A1-7C8F5F695C4D}" v="47" dt="2025-03-13T05:55:05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luju koushik" userId="db58367838408faf" providerId="LiveId" clId="{66D59B8A-8480-4FB1-B5A1-7C8F5F695C4D}"/>
    <pc:docChg chg="undo custSel addSld delSld modSld">
      <pc:chgData name="bolluju koushik" userId="db58367838408faf" providerId="LiveId" clId="{66D59B8A-8480-4FB1-B5A1-7C8F5F695C4D}" dt="2025-03-13T06:37:05.207" v="1845" actId="1076"/>
      <pc:docMkLst>
        <pc:docMk/>
      </pc:docMkLst>
      <pc:sldChg chg="addSp delSp modSp mod">
        <pc:chgData name="bolluju koushik" userId="db58367838408faf" providerId="LiveId" clId="{66D59B8A-8480-4FB1-B5A1-7C8F5F695C4D}" dt="2025-03-13T04:56:54.086" v="1729" actId="20577"/>
        <pc:sldMkLst>
          <pc:docMk/>
          <pc:sldMk cId="2689184246" sldId="257"/>
        </pc:sldMkLst>
        <pc:spChg chg="add mod">
          <ac:chgData name="bolluju koushik" userId="db58367838408faf" providerId="LiveId" clId="{66D59B8A-8480-4FB1-B5A1-7C8F5F695C4D}" dt="2025-03-12T14:57:04.397" v="516" actId="1076"/>
          <ac:spMkLst>
            <pc:docMk/>
            <pc:sldMk cId="2689184246" sldId="257"/>
            <ac:spMk id="2" creationId="{E66C7003-8B25-2745-1DD0-ACDF04298302}"/>
          </ac:spMkLst>
        </pc:spChg>
        <pc:spChg chg="add mod">
          <ac:chgData name="bolluju koushik" userId="db58367838408faf" providerId="LiveId" clId="{66D59B8A-8480-4FB1-B5A1-7C8F5F695C4D}" dt="2025-03-12T14:57:04.397" v="516" actId="1076"/>
          <ac:spMkLst>
            <pc:docMk/>
            <pc:sldMk cId="2689184246" sldId="257"/>
            <ac:spMk id="3" creationId="{93D5EB49-3FA9-449C-D3E7-1ACB730B76F1}"/>
          </ac:spMkLst>
        </pc:spChg>
        <pc:spChg chg="add mod">
          <ac:chgData name="bolluju koushik" userId="db58367838408faf" providerId="LiveId" clId="{66D59B8A-8480-4FB1-B5A1-7C8F5F695C4D}" dt="2025-03-12T14:57:04.397" v="516" actId="1076"/>
          <ac:spMkLst>
            <pc:docMk/>
            <pc:sldMk cId="2689184246" sldId="257"/>
            <ac:spMk id="5" creationId="{AF3D67A6-7338-E2EE-45B4-BA9AC3036AEA}"/>
          </ac:spMkLst>
        </pc:spChg>
        <pc:spChg chg="del mod">
          <ac:chgData name="bolluju koushik" userId="db58367838408faf" providerId="LiveId" clId="{66D59B8A-8480-4FB1-B5A1-7C8F5F695C4D}" dt="2025-03-12T12:25:32.847" v="235" actId="478"/>
          <ac:spMkLst>
            <pc:docMk/>
            <pc:sldMk cId="2689184246" sldId="257"/>
            <ac:spMk id="12" creationId="{E538D6F0-9D6B-F1C3-5868-839E7A5B8FCD}"/>
          </ac:spMkLst>
        </pc:spChg>
        <pc:spChg chg="mod">
          <ac:chgData name="bolluju koushik" userId="db58367838408faf" providerId="LiveId" clId="{66D59B8A-8480-4FB1-B5A1-7C8F5F695C4D}" dt="2025-03-13T04:56:54.086" v="1729" actId="20577"/>
          <ac:spMkLst>
            <pc:docMk/>
            <pc:sldMk cId="2689184246" sldId="257"/>
            <ac:spMk id="13" creationId="{E0F64F5A-E4E2-3326-C6DC-BB5E190C9E51}"/>
          </ac:spMkLst>
        </pc:spChg>
        <pc:spChg chg="del mod">
          <ac:chgData name="bolluju koushik" userId="db58367838408faf" providerId="LiveId" clId="{66D59B8A-8480-4FB1-B5A1-7C8F5F695C4D}" dt="2025-03-12T12:21:39.369" v="181" actId="478"/>
          <ac:spMkLst>
            <pc:docMk/>
            <pc:sldMk cId="2689184246" sldId="257"/>
            <ac:spMk id="14" creationId="{E0C54233-5975-E874-27B0-1A60E8BC1DB9}"/>
          </ac:spMkLst>
        </pc:spChg>
        <pc:spChg chg="add del mod">
          <ac:chgData name="bolluju koushik" userId="db58367838408faf" providerId="LiveId" clId="{66D59B8A-8480-4FB1-B5A1-7C8F5F695C4D}" dt="2025-03-12T14:57:44.720" v="522" actId="20577"/>
          <ac:spMkLst>
            <pc:docMk/>
            <pc:sldMk cId="2689184246" sldId="257"/>
            <ac:spMk id="18" creationId="{2ABEF234-B8B3-FC0B-6BCB-D513DFF1D7E9}"/>
          </ac:spMkLst>
        </pc:spChg>
        <pc:picChg chg="mod">
          <ac:chgData name="bolluju koushik" userId="db58367838408faf" providerId="LiveId" clId="{66D59B8A-8480-4FB1-B5A1-7C8F5F695C4D}" dt="2025-03-12T14:56:48.743" v="515" actId="1076"/>
          <ac:picMkLst>
            <pc:docMk/>
            <pc:sldMk cId="2689184246" sldId="257"/>
            <ac:picMk id="4" creationId="{5BE4009A-9B40-F82B-8F7C-783E4D1B2126}"/>
          </ac:picMkLst>
        </pc:picChg>
        <pc:picChg chg="mod">
          <ac:chgData name="bolluju koushik" userId="db58367838408faf" providerId="LiveId" clId="{66D59B8A-8480-4FB1-B5A1-7C8F5F695C4D}" dt="2025-03-12T14:56:48.743" v="515" actId="1076"/>
          <ac:picMkLst>
            <pc:docMk/>
            <pc:sldMk cId="2689184246" sldId="257"/>
            <ac:picMk id="6" creationId="{A7706AC3-8A52-CC35-83BC-50CCF90AD66F}"/>
          </ac:picMkLst>
        </pc:picChg>
        <pc:picChg chg="mod">
          <ac:chgData name="bolluju koushik" userId="db58367838408faf" providerId="LiveId" clId="{66D59B8A-8480-4FB1-B5A1-7C8F5F695C4D}" dt="2025-03-12T14:56:48.743" v="515" actId="1076"/>
          <ac:picMkLst>
            <pc:docMk/>
            <pc:sldMk cId="2689184246" sldId="257"/>
            <ac:picMk id="10" creationId="{20A0448F-CA38-C25D-317E-9C94E25B7D5E}"/>
          </ac:picMkLst>
        </pc:picChg>
        <pc:cxnChg chg="mod">
          <ac:chgData name="bolluju koushik" userId="db58367838408faf" providerId="LiveId" clId="{66D59B8A-8480-4FB1-B5A1-7C8F5F695C4D}" dt="2025-03-12T14:57:04.397" v="516" actId="1076"/>
          <ac:cxnSpMkLst>
            <pc:docMk/>
            <pc:sldMk cId="2689184246" sldId="257"/>
            <ac:cxnSpMk id="16" creationId="{2A985155-BC15-6B57-BD50-4CBF7CD9401A}"/>
          </ac:cxnSpMkLst>
        </pc:cxnChg>
      </pc:sldChg>
      <pc:sldChg chg="modSp mod">
        <pc:chgData name="bolluju koushik" userId="db58367838408faf" providerId="LiveId" clId="{66D59B8A-8480-4FB1-B5A1-7C8F5F695C4D}" dt="2025-03-13T05:00:17.665" v="1767" actId="5793"/>
        <pc:sldMkLst>
          <pc:docMk/>
          <pc:sldMk cId="918075903" sldId="258"/>
        </pc:sldMkLst>
        <pc:spChg chg="mod">
          <ac:chgData name="bolluju koushik" userId="db58367838408faf" providerId="LiveId" clId="{66D59B8A-8480-4FB1-B5A1-7C8F5F695C4D}" dt="2025-03-12T12:42:49.753" v="305" actId="207"/>
          <ac:spMkLst>
            <pc:docMk/>
            <pc:sldMk cId="918075903" sldId="258"/>
            <ac:spMk id="3" creationId="{63D7AFC0-E77A-BB91-556E-B6CA4907F569}"/>
          </ac:spMkLst>
        </pc:spChg>
        <pc:spChg chg="mod">
          <ac:chgData name="bolluju koushik" userId="db58367838408faf" providerId="LiveId" clId="{66D59B8A-8480-4FB1-B5A1-7C8F5F695C4D}" dt="2025-03-13T05:00:17.665" v="1767" actId="5793"/>
          <ac:spMkLst>
            <pc:docMk/>
            <pc:sldMk cId="918075903" sldId="258"/>
            <ac:spMk id="5" creationId="{FD885534-94CC-D540-5042-E67510613DAD}"/>
          </ac:spMkLst>
        </pc:spChg>
      </pc:sldChg>
      <pc:sldChg chg="addSp delSp modSp mod">
        <pc:chgData name="bolluju koushik" userId="db58367838408faf" providerId="LiveId" clId="{66D59B8A-8480-4FB1-B5A1-7C8F5F695C4D}" dt="2025-03-13T05:09:34.554" v="1804" actId="20577"/>
        <pc:sldMkLst>
          <pc:docMk/>
          <pc:sldMk cId="546671582" sldId="260"/>
        </pc:sldMkLst>
        <pc:spChg chg="mod">
          <ac:chgData name="bolluju koushik" userId="db58367838408faf" providerId="LiveId" clId="{66D59B8A-8480-4FB1-B5A1-7C8F5F695C4D}" dt="2025-03-12T12:43:32.813" v="311" actId="207"/>
          <ac:spMkLst>
            <pc:docMk/>
            <pc:sldMk cId="546671582" sldId="260"/>
            <ac:spMk id="2" creationId="{D04FA23E-AAA3-F80F-AA66-55E0754A724D}"/>
          </ac:spMkLst>
        </pc:spChg>
        <pc:spChg chg="add mod">
          <ac:chgData name="bolluju koushik" userId="db58367838408faf" providerId="LiveId" clId="{66D59B8A-8480-4FB1-B5A1-7C8F5F695C4D}" dt="2025-03-13T05:09:34.554" v="1804" actId="20577"/>
          <ac:spMkLst>
            <pc:docMk/>
            <pc:sldMk cId="546671582" sldId="260"/>
            <ac:spMk id="3" creationId="{A4C81981-8F02-A56D-9D6E-86B97F9F0889}"/>
          </ac:spMkLst>
        </pc:spChg>
        <pc:spChg chg="del mod">
          <ac:chgData name="bolluju koushik" userId="db58367838408faf" providerId="LiveId" clId="{66D59B8A-8480-4FB1-B5A1-7C8F5F695C4D}" dt="2025-03-12T14:55:16.284" v="486"/>
          <ac:spMkLst>
            <pc:docMk/>
            <pc:sldMk cId="546671582" sldId="260"/>
            <ac:spMk id="5" creationId="{F5EB6D5B-1C57-CFB5-574E-CB3747130402}"/>
          </ac:spMkLst>
        </pc:spChg>
      </pc:sldChg>
      <pc:sldChg chg="addSp delSp modSp mod">
        <pc:chgData name="bolluju koushik" userId="db58367838408faf" providerId="LiveId" clId="{66D59B8A-8480-4FB1-B5A1-7C8F5F695C4D}" dt="2025-03-13T05:40:43.364" v="1810" actId="20577"/>
        <pc:sldMkLst>
          <pc:docMk/>
          <pc:sldMk cId="2497121274" sldId="262"/>
        </pc:sldMkLst>
        <pc:spChg chg="mod">
          <ac:chgData name="bolluju koushik" userId="db58367838408faf" providerId="LiveId" clId="{66D59B8A-8480-4FB1-B5A1-7C8F5F695C4D}" dt="2025-03-12T20:50:42.962" v="1665" actId="115"/>
          <ac:spMkLst>
            <pc:docMk/>
            <pc:sldMk cId="2497121274" sldId="262"/>
            <ac:spMk id="2" creationId="{D2B164D1-E971-1724-F575-2C20ACF54DC7}"/>
          </ac:spMkLst>
        </pc:spChg>
        <pc:spChg chg="add del mod">
          <ac:chgData name="bolluju koushik" userId="db58367838408faf" providerId="LiveId" clId="{66D59B8A-8480-4FB1-B5A1-7C8F5F695C4D}" dt="2025-03-12T20:39:30.092" v="1263"/>
          <ac:spMkLst>
            <pc:docMk/>
            <pc:sldMk cId="2497121274" sldId="262"/>
            <ac:spMk id="4" creationId="{A8593497-232A-E1C9-463F-F307532448EA}"/>
          </ac:spMkLst>
        </pc:spChg>
        <pc:spChg chg="mod">
          <ac:chgData name="bolluju koushik" userId="db58367838408faf" providerId="LiveId" clId="{66D59B8A-8480-4FB1-B5A1-7C8F5F695C4D}" dt="2025-03-12T20:46:34.458" v="1615" actId="1076"/>
          <ac:spMkLst>
            <pc:docMk/>
            <pc:sldMk cId="2497121274" sldId="262"/>
            <ac:spMk id="5" creationId="{44CDF6A2-15B2-2FD0-8F65-0102C830C169}"/>
          </ac:spMkLst>
        </pc:spChg>
        <pc:spChg chg="mod">
          <ac:chgData name="bolluju koushik" userId="db58367838408faf" providerId="LiveId" clId="{66D59B8A-8480-4FB1-B5A1-7C8F5F695C4D}" dt="2025-03-13T05:15:52.279" v="1807" actId="20577"/>
          <ac:spMkLst>
            <pc:docMk/>
            <pc:sldMk cId="2497121274" sldId="262"/>
            <ac:spMk id="6" creationId="{5037C65E-9B57-44B2-CABE-BA47B84C3565}"/>
          </ac:spMkLst>
        </pc:spChg>
        <pc:spChg chg="add mod">
          <ac:chgData name="bolluju koushik" userId="db58367838408faf" providerId="LiveId" clId="{66D59B8A-8480-4FB1-B5A1-7C8F5F695C4D}" dt="2025-03-12T20:46:34.458" v="1615" actId="1076"/>
          <ac:spMkLst>
            <pc:docMk/>
            <pc:sldMk cId="2497121274" sldId="262"/>
            <ac:spMk id="7" creationId="{554C7EE8-0FCA-3046-7C02-FE52788A7EB6}"/>
          </ac:spMkLst>
        </pc:spChg>
        <pc:spChg chg="add mod">
          <ac:chgData name="bolluju koushik" userId="db58367838408faf" providerId="LiveId" clId="{66D59B8A-8480-4FB1-B5A1-7C8F5F695C4D}" dt="2025-03-12T20:46:34.458" v="1615" actId="1076"/>
          <ac:spMkLst>
            <pc:docMk/>
            <pc:sldMk cId="2497121274" sldId="262"/>
            <ac:spMk id="8" creationId="{F2CE3FA6-DFE1-0C81-60AC-7E0968873CB0}"/>
          </ac:spMkLst>
        </pc:spChg>
        <pc:spChg chg="mod">
          <ac:chgData name="bolluju koushik" userId="db58367838408faf" providerId="LiveId" clId="{66D59B8A-8480-4FB1-B5A1-7C8F5F695C4D}" dt="2025-03-12T20:46:34.458" v="1615" actId="1076"/>
          <ac:spMkLst>
            <pc:docMk/>
            <pc:sldMk cId="2497121274" sldId="262"/>
            <ac:spMk id="9" creationId="{CF668A4B-40F4-DE39-994A-919B0D04DE7B}"/>
          </ac:spMkLst>
        </pc:spChg>
        <pc:spChg chg="mod">
          <ac:chgData name="bolluju koushik" userId="db58367838408faf" providerId="LiveId" clId="{66D59B8A-8480-4FB1-B5A1-7C8F5F695C4D}" dt="2025-03-12T20:46:34.458" v="1615" actId="1076"/>
          <ac:spMkLst>
            <pc:docMk/>
            <pc:sldMk cId="2497121274" sldId="262"/>
            <ac:spMk id="10" creationId="{9776FEBB-A601-4564-2B3A-00EC9598932E}"/>
          </ac:spMkLst>
        </pc:spChg>
        <pc:spChg chg="add del">
          <ac:chgData name="bolluju koushik" userId="db58367838408faf" providerId="LiveId" clId="{66D59B8A-8480-4FB1-B5A1-7C8F5F695C4D}" dt="2025-03-12T20:43:43.027" v="1452" actId="22"/>
          <ac:spMkLst>
            <pc:docMk/>
            <pc:sldMk cId="2497121274" sldId="262"/>
            <ac:spMk id="12" creationId="{62C7FDEE-B8AF-0AD4-DE4E-B1C4AC210BA2}"/>
          </ac:spMkLst>
        </pc:spChg>
        <pc:spChg chg="del mod">
          <ac:chgData name="bolluju koushik" userId="db58367838408faf" providerId="LiveId" clId="{66D59B8A-8480-4FB1-B5A1-7C8F5F695C4D}" dt="2025-03-12T20:38:13.863" v="1217" actId="478"/>
          <ac:spMkLst>
            <pc:docMk/>
            <pc:sldMk cId="2497121274" sldId="262"/>
            <ac:spMk id="13" creationId="{1527A789-2A2D-D003-7A9A-C5308B2C19E3}"/>
          </ac:spMkLst>
        </pc:spChg>
        <pc:spChg chg="del">
          <ac:chgData name="bolluju koushik" userId="db58367838408faf" providerId="LiveId" clId="{66D59B8A-8480-4FB1-B5A1-7C8F5F695C4D}" dt="2025-03-12T20:38:15.785" v="1218" actId="478"/>
          <ac:spMkLst>
            <pc:docMk/>
            <pc:sldMk cId="2497121274" sldId="262"/>
            <ac:spMk id="14" creationId="{B4506180-567F-04C0-6945-915E107DD970}"/>
          </ac:spMkLst>
        </pc:spChg>
        <pc:spChg chg="mod">
          <ac:chgData name="bolluju koushik" userId="db58367838408faf" providerId="LiveId" clId="{66D59B8A-8480-4FB1-B5A1-7C8F5F695C4D}" dt="2025-03-12T20:46:34.458" v="1615" actId="1076"/>
          <ac:spMkLst>
            <pc:docMk/>
            <pc:sldMk cId="2497121274" sldId="262"/>
            <ac:spMk id="15" creationId="{73C378FE-9742-7DDF-863E-78F836CB8CD9}"/>
          </ac:spMkLst>
        </pc:spChg>
        <pc:spChg chg="del mod">
          <ac:chgData name="bolluju koushik" userId="db58367838408faf" providerId="LiveId" clId="{66D59B8A-8480-4FB1-B5A1-7C8F5F695C4D}" dt="2025-03-12T20:42:51.923" v="1430" actId="478"/>
          <ac:spMkLst>
            <pc:docMk/>
            <pc:sldMk cId="2497121274" sldId="262"/>
            <ac:spMk id="16" creationId="{9BF46241-D403-6BF7-05E1-437416CD4851}"/>
          </ac:spMkLst>
        </pc:spChg>
        <pc:spChg chg="mod">
          <ac:chgData name="bolluju koushik" userId="db58367838408faf" providerId="LiveId" clId="{66D59B8A-8480-4FB1-B5A1-7C8F5F695C4D}" dt="2025-03-12T20:46:44.902" v="1619" actId="1076"/>
          <ac:spMkLst>
            <pc:docMk/>
            <pc:sldMk cId="2497121274" sldId="262"/>
            <ac:spMk id="17" creationId="{1D640B4A-1723-CB94-6EEA-AF546F30A2CB}"/>
          </ac:spMkLst>
        </pc:spChg>
        <pc:spChg chg="add mod">
          <ac:chgData name="bolluju koushik" userId="db58367838408faf" providerId="LiveId" clId="{66D59B8A-8480-4FB1-B5A1-7C8F5F695C4D}" dt="2025-03-12T20:49:19.533" v="1652" actId="20577"/>
          <ac:spMkLst>
            <pc:docMk/>
            <pc:sldMk cId="2497121274" sldId="262"/>
            <ac:spMk id="18" creationId="{95661C53-80EE-AC3B-23F0-8547925E4C14}"/>
          </ac:spMkLst>
        </pc:spChg>
        <pc:spChg chg="add mod">
          <ac:chgData name="bolluju koushik" userId="db58367838408faf" providerId="LiveId" clId="{66D59B8A-8480-4FB1-B5A1-7C8F5F695C4D}" dt="2025-03-13T05:40:43.364" v="1810" actId="20577"/>
          <ac:spMkLst>
            <pc:docMk/>
            <pc:sldMk cId="2497121274" sldId="262"/>
            <ac:spMk id="19" creationId="{53BE71AA-3797-2F5F-8360-C80431161BFD}"/>
          </ac:spMkLst>
        </pc:spChg>
        <pc:spChg chg="mod">
          <ac:chgData name="bolluju koushik" userId="db58367838408faf" providerId="LiveId" clId="{66D59B8A-8480-4FB1-B5A1-7C8F5F695C4D}" dt="2025-03-12T20:46:44.902" v="1619" actId="1076"/>
          <ac:spMkLst>
            <pc:docMk/>
            <pc:sldMk cId="2497121274" sldId="262"/>
            <ac:spMk id="20" creationId="{8D3710C5-2A40-7CEF-F345-0C557FCD2857}"/>
          </ac:spMkLst>
        </pc:spChg>
        <pc:spChg chg="mod">
          <ac:chgData name="bolluju koushik" userId="db58367838408faf" providerId="LiveId" clId="{66D59B8A-8480-4FB1-B5A1-7C8F5F695C4D}" dt="2025-03-12T20:46:44.902" v="1619" actId="1076"/>
          <ac:spMkLst>
            <pc:docMk/>
            <pc:sldMk cId="2497121274" sldId="262"/>
            <ac:spMk id="21" creationId="{7CCEDB58-9BE6-383E-7B51-FA2CF02787A2}"/>
          </ac:spMkLst>
        </pc:spChg>
        <pc:spChg chg="add mod">
          <ac:chgData name="bolluju koushik" userId="db58367838408faf" providerId="LiveId" clId="{66D59B8A-8480-4FB1-B5A1-7C8F5F695C4D}" dt="2025-03-12T20:48:42.651" v="1621" actId="1076"/>
          <ac:spMkLst>
            <pc:docMk/>
            <pc:sldMk cId="2497121274" sldId="262"/>
            <ac:spMk id="22" creationId="{7DD773A6-46EE-0DFB-5E82-1C0A149A0B09}"/>
          </ac:spMkLst>
        </pc:spChg>
      </pc:sldChg>
      <pc:sldChg chg="modSp mod">
        <pc:chgData name="bolluju koushik" userId="db58367838408faf" providerId="LiveId" clId="{66D59B8A-8480-4FB1-B5A1-7C8F5F695C4D}" dt="2025-03-12T14:48:35.878" v="477" actId="113"/>
        <pc:sldMkLst>
          <pc:docMk/>
          <pc:sldMk cId="3910350681" sldId="264"/>
        </pc:sldMkLst>
        <pc:spChg chg="mod">
          <ac:chgData name="bolluju koushik" userId="db58367838408faf" providerId="LiveId" clId="{66D59B8A-8480-4FB1-B5A1-7C8F5F695C4D}" dt="2025-03-12T14:48:35.878" v="477" actId="113"/>
          <ac:spMkLst>
            <pc:docMk/>
            <pc:sldMk cId="3910350681" sldId="264"/>
            <ac:spMk id="2" creationId="{21BFE89A-B465-6367-723C-A721CE4F9844}"/>
          </ac:spMkLst>
        </pc:spChg>
        <pc:spChg chg="mod">
          <ac:chgData name="bolluju koushik" userId="db58367838408faf" providerId="LiveId" clId="{66D59B8A-8480-4FB1-B5A1-7C8F5F695C4D}" dt="2025-03-12T12:45:18.533" v="318" actId="115"/>
          <ac:spMkLst>
            <pc:docMk/>
            <pc:sldMk cId="3910350681" sldId="264"/>
            <ac:spMk id="3" creationId="{160E1D0C-F4DF-2CB1-FCEA-7922D9C99D7F}"/>
          </ac:spMkLst>
        </pc:spChg>
      </pc:sldChg>
      <pc:sldChg chg="addSp delSp modSp mod">
        <pc:chgData name="bolluju koushik" userId="db58367838408faf" providerId="LiveId" clId="{66D59B8A-8480-4FB1-B5A1-7C8F5F695C4D}" dt="2025-03-13T05:01:20.409" v="1777" actId="20577"/>
        <pc:sldMkLst>
          <pc:docMk/>
          <pc:sldMk cId="2275236233" sldId="265"/>
        </pc:sldMkLst>
        <pc:spChg chg="add mod">
          <ac:chgData name="bolluju koushik" userId="db58367838408faf" providerId="LiveId" clId="{66D59B8A-8480-4FB1-B5A1-7C8F5F695C4D}" dt="2025-03-13T05:01:20.409" v="1777" actId="20577"/>
          <ac:spMkLst>
            <pc:docMk/>
            <pc:sldMk cId="2275236233" sldId="265"/>
            <ac:spMk id="2" creationId="{C2FF21D9-C734-67E5-B23A-0345EDC889B2}"/>
          </ac:spMkLst>
        </pc:spChg>
        <pc:spChg chg="mod">
          <ac:chgData name="bolluju koushik" userId="db58367838408faf" providerId="LiveId" clId="{66D59B8A-8480-4FB1-B5A1-7C8F5F695C4D}" dt="2025-03-12T12:43:08.743" v="306" actId="207"/>
          <ac:spMkLst>
            <pc:docMk/>
            <pc:sldMk cId="2275236233" sldId="265"/>
            <ac:spMk id="3" creationId="{63D7AFC0-E77A-BB91-556E-B6CA4907F569}"/>
          </ac:spMkLst>
        </pc:spChg>
        <pc:spChg chg="del">
          <ac:chgData name="bolluju koushik" userId="db58367838408faf" providerId="LiveId" clId="{66D59B8A-8480-4FB1-B5A1-7C8F5F695C4D}" dt="2025-03-12T12:46:48.494" v="322" actId="478"/>
          <ac:spMkLst>
            <pc:docMk/>
            <pc:sldMk cId="2275236233" sldId="265"/>
            <ac:spMk id="6" creationId="{76747713-A988-2331-2859-A4A604BE8FAC}"/>
          </ac:spMkLst>
        </pc:spChg>
      </pc:sldChg>
      <pc:sldChg chg="addSp delSp modSp mod">
        <pc:chgData name="bolluju koushik" userId="db58367838408faf" providerId="LiveId" clId="{66D59B8A-8480-4FB1-B5A1-7C8F5F695C4D}" dt="2025-03-12T12:55:54.553" v="404" actId="207"/>
        <pc:sldMkLst>
          <pc:docMk/>
          <pc:sldMk cId="1220328202" sldId="266"/>
        </pc:sldMkLst>
        <pc:spChg chg="add">
          <ac:chgData name="bolluju koushik" userId="db58367838408faf" providerId="LiveId" clId="{66D59B8A-8480-4FB1-B5A1-7C8F5F695C4D}" dt="2025-03-12T12:51:48.308" v="355"/>
          <ac:spMkLst>
            <pc:docMk/>
            <pc:sldMk cId="1220328202" sldId="266"/>
            <ac:spMk id="2" creationId="{B4970555-F854-E37D-A9E0-811C0945AC60}"/>
          </ac:spMkLst>
        </pc:spChg>
        <pc:spChg chg="mod">
          <ac:chgData name="bolluju koushik" userId="db58367838408faf" providerId="LiveId" clId="{66D59B8A-8480-4FB1-B5A1-7C8F5F695C4D}" dt="2025-03-12T12:43:14.023" v="307" actId="207"/>
          <ac:spMkLst>
            <pc:docMk/>
            <pc:sldMk cId="1220328202" sldId="266"/>
            <ac:spMk id="3" creationId="{63D7AFC0-E77A-BB91-556E-B6CA4907F569}"/>
          </ac:spMkLst>
        </pc:spChg>
        <pc:spChg chg="add">
          <ac:chgData name="bolluju koushik" userId="db58367838408faf" providerId="LiveId" clId="{66D59B8A-8480-4FB1-B5A1-7C8F5F695C4D}" dt="2025-03-12T12:51:53.647" v="357"/>
          <ac:spMkLst>
            <pc:docMk/>
            <pc:sldMk cId="1220328202" sldId="266"/>
            <ac:spMk id="4" creationId="{452D27A0-0A8E-1416-ABC6-B89C66B3F4C4}"/>
          </ac:spMkLst>
        </pc:spChg>
        <pc:spChg chg="add">
          <ac:chgData name="bolluju koushik" userId="db58367838408faf" providerId="LiveId" clId="{66D59B8A-8480-4FB1-B5A1-7C8F5F695C4D}" dt="2025-03-12T12:52:01.441" v="358"/>
          <ac:spMkLst>
            <pc:docMk/>
            <pc:sldMk cId="1220328202" sldId="266"/>
            <ac:spMk id="5" creationId="{E461F24D-698D-082F-135D-6401C575F2ED}"/>
          </ac:spMkLst>
        </pc:spChg>
        <pc:spChg chg="add del mod">
          <ac:chgData name="bolluju koushik" userId="db58367838408faf" providerId="LiveId" clId="{66D59B8A-8480-4FB1-B5A1-7C8F5F695C4D}" dt="2025-03-12T12:55:54.553" v="404" actId="207"/>
          <ac:spMkLst>
            <pc:docMk/>
            <pc:sldMk cId="1220328202" sldId="266"/>
            <ac:spMk id="6" creationId="{76747713-A988-2331-2859-A4A604BE8FAC}"/>
          </ac:spMkLst>
        </pc:spChg>
        <pc:spChg chg="add">
          <ac:chgData name="bolluju koushik" userId="db58367838408faf" providerId="LiveId" clId="{66D59B8A-8480-4FB1-B5A1-7C8F5F695C4D}" dt="2025-03-12T12:52:04.245" v="364"/>
          <ac:spMkLst>
            <pc:docMk/>
            <pc:sldMk cId="1220328202" sldId="266"/>
            <ac:spMk id="7" creationId="{184787C5-E344-4615-59D2-EDEFD3C99734}"/>
          </ac:spMkLst>
        </pc:spChg>
        <pc:spChg chg="add">
          <ac:chgData name="bolluju koushik" userId="db58367838408faf" providerId="LiveId" clId="{66D59B8A-8480-4FB1-B5A1-7C8F5F695C4D}" dt="2025-03-12T12:52:07.724" v="366"/>
          <ac:spMkLst>
            <pc:docMk/>
            <pc:sldMk cId="1220328202" sldId="266"/>
            <ac:spMk id="8" creationId="{C0685EF1-2E90-BA95-32E1-55DB1A2825E4}"/>
          </ac:spMkLst>
        </pc:spChg>
        <pc:spChg chg="add">
          <ac:chgData name="bolluju koushik" userId="db58367838408faf" providerId="LiveId" clId="{66D59B8A-8480-4FB1-B5A1-7C8F5F695C4D}" dt="2025-03-12T12:52:23.506" v="370"/>
          <ac:spMkLst>
            <pc:docMk/>
            <pc:sldMk cId="1220328202" sldId="266"/>
            <ac:spMk id="9" creationId="{53EE4E03-BEB1-B690-DA1F-DB046D964E3B}"/>
          </ac:spMkLst>
        </pc:spChg>
      </pc:sldChg>
      <pc:sldChg chg="modSp mod">
        <pc:chgData name="bolluju koushik" userId="db58367838408faf" providerId="LiveId" clId="{66D59B8A-8480-4FB1-B5A1-7C8F5F695C4D}" dt="2025-03-13T06:37:05.207" v="1845" actId="1076"/>
        <pc:sldMkLst>
          <pc:docMk/>
          <pc:sldMk cId="1846496954" sldId="267"/>
        </pc:sldMkLst>
        <pc:spChg chg="mod">
          <ac:chgData name="bolluju koushik" userId="db58367838408faf" providerId="LiveId" clId="{66D59B8A-8480-4FB1-B5A1-7C8F5F695C4D}" dt="2025-03-12T13:09:54.209" v="426" actId="14100"/>
          <ac:spMkLst>
            <pc:docMk/>
            <pc:sldMk cId="1846496954" sldId="267"/>
            <ac:spMk id="3" creationId="{63D7AFC0-E77A-BB91-556E-B6CA4907F569}"/>
          </ac:spMkLst>
        </pc:spChg>
        <pc:spChg chg="mod">
          <ac:chgData name="bolluju koushik" userId="db58367838408faf" providerId="LiveId" clId="{66D59B8A-8480-4FB1-B5A1-7C8F5F695C4D}" dt="2025-03-13T06:37:05.207" v="1845" actId="1076"/>
          <ac:spMkLst>
            <pc:docMk/>
            <pc:sldMk cId="1846496954" sldId="267"/>
            <ac:spMk id="6" creationId="{76747713-A988-2331-2859-A4A604BE8FAC}"/>
          </ac:spMkLst>
        </pc:spChg>
      </pc:sldChg>
      <pc:sldChg chg="addSp delSp modSp del mod">
        <pc:chgData name="bolluju koushik" userId="db58367838408faf" providerId="LiveId" clId="{66D59B8A-8480-4FB1-B5A1-7C8F5F695C4D}" dt="2025-03-12T13:14:24.087" v="466" actId="47"/>
        <pc:sldMkLst>
          <pc:docMk/>
          <pc:sldMk cId="3079939213" sldId="268"/>
        </pc:sldMkLst>
        <pc:spChg chg="add">
          <ac:chgData name="bolluju koushik" userId="db58367838408faf" providerId="LiveId" clId="{66D59B8A-8480-4FB1-B5A1-7C8F5F695C4D}" dt="2025-03-12T13:11:01.622" v="428"/>
          <ac:spMkLst>
            <pc:docMk/>
            <pc:sldMk cId="3079939213" sldId="268"/>
            <ac:spMk id="2" creationId="{2AA561EC-1AA8-268F-EB13-01E704B961F3}"/>
          </ac:spMkLst>
        </pc:spChg>
        <pc:spChg chg="mod">
          <ac:chgData name="bolluju koushik" userId="db58367838408faf" providerId="LiveId" clId="{66D59B8A-8480-4FB1-B5A1-7C8F5F695C4D}" dt="2025-03-12T12:43:28.409" v="310" actId="207"/>
          <ac:spMkLst>
            <pc:docMk/>
            <pc:sldMk cId="3079939213" sldId="268"/>
            <ac:spMk id="3" creationId="{63D7AFC0-E77A-BB91-556E-B6CA4907F569}"/>
          </ac:spMkLst>
        </pc:spChg>
        <pc:spChg chg="add">
          <ac:chgData name="bolluju koushik" userId="db58367838408faf" providerId="LiveId" clId="{66D59B8A-8480-4FB1-B5A1-7C8F5F695C4D}" dt="2025-03-12T13:11:06.875" v="430"/>
          <ac:spMkLst>
            <pc:docMk/>
            <pc:sldMk cId="3079939213" sldId="268"/>
            <ac:spMk id="4" creationId="{242FDE10-D188-E1F9-50C7-C6E863BBF87A}"/>
          </ac:spMkLst>
        </pc:spChg>
        <pc:spChg chg="del mod">
          <ac:chgData name="bolluju koushik" userId="db58367838408faf" providerId="LiveId" clId="{66D59B8A-8480-4FB1-B5A1-7C8F5F695C4D}" dt="2025-03-12T13:11:57.086" v="445"/>
          <ac:spMkLst>
            <pc:docMk/>
            <pc:sldMk cId="3079939213" sldId="268"/>
            <ac:spMk id="6" creationId="{76747713-A988-2331-2859-A4A604BE8FAC}"/>
          </ac:spMkLst>
        </pc:spChg>
      </pc:sldChg>
      <pc:sldChg chg="addSp delSp modSp mod">
        <pc:chgData name="bolluju koushik" userId="db58367838408faf" providerId="LiveId" clId="{66D59B8A-8480-4FB1-B5A1-7C8F5F695C4D}" dt="2025-03-13T06:27:06.936" v="1842" actId="1076"/>
        <pc:sldMkLst>
          <pc:docMk/>
          <pc:sldMk cId="2397129002" sldId="269"/>
        </pc:sldMkLst>
        <pc:spChg chg="mod">
          <ac:chgData name="bolluju koushik" userId="db58367838408faf" providerId="LiveId" clId="{66D59B8A-8480-4FB1-B5A1-7C8F5F695C4D}" dt="2025-03-12T12:43:37.972" v="312" actId="207"/>
          <ac:spMkLst>
            <pc:docMk/>
            <pc:sldMk cId="2397129002" sldId="269"/>
            <ac:spMk id="2" creationId="{D04FA23E-AAA3-F80F-AA66-55E0754A724D}"/>
          </ac:spMkLst>
        </pc:spChg>
        <pc:spChg chg="add mod">
          <ac:chgData name="bolluju koushik" userId="db58367838408faf" providerId="LiveId" clId="{66D59B8A-8480-4FB1-B5A1-7C8F5F695C4D}" dt="2025-03-13T06:27:06.936" v="1842" actId="1076"/>
          <ac:spMkLst>
            <pc:docMk/>
            <pc:sldMk cId="2397129002" sldId="269"/>
            <ac:spMk id="3" creationId="{A76960F5-C010-43BB-64E5-99A194AAE339}"/>
          </ac:spMkLst>
        </pc:spChg>
        <pc:spChg chg="del mod">
          <ac:chgData name="bolluju koushik" userId="db58367838408faf" providerId="LiveId" clId="{66D59B8A-8480-4FB1-B5A1-7C8F5F695C4D}" dt="2025-03-12T20:28:15.287" v="875"/>
          <ac:spMkLst>
            <pc:docMk/>
            <pc:sldMk cId="2397129002" sldId="269"/>
            <ac:spMk id="5" creationId="{F5EB6D5B-1C57-CFB5-574E-CB3747130402}"/>
          </ac:spMkLst>
        </pc:spChg>
      </pc:sldChg>
      <pc:sldChg chg="addSp modSp mod">
        <pc:chgData name="bolluju koushik" userId="db58367838408faf" providerId="LiveId" clId="{66D59B8A-8480-4FB1-B5A1-7C8F5F695C4D}" dt="2025-03-12T13:21:02.953" v="476" actId="207"/>
        <pc:sldMkLst>
          <pc:docMk/>
          <pc:sldMk cId="2040463490" sldId="270"/>
        </pc:sldMkLst>
        <pc:spChg chg="add mod">
          <ac:chgData name="bolluju koushik" userId="db58367838408faf" providerId="LiveId" clId="{66D59B8A-8480-4FB1-B5A1-7C8F5F695C4D}" dt="2025-03-12T13:18:49.740" v="470" actId="571"/>
          <ac:spMkLst>
            <pc:docMk/>
            <pc:sldMk cId="2040463490" sldId="270"/>
            <ac:spMk id="2" creationId="{65C068BC-54AC-EF38-918C-624209BDDCFA}"/>
          </ac:spMkLst>
        </pc:spChg>
        <pc:spChg chg="mod">
          <ac:chgData name="bolluju koushik" userId="db58367838408faf" providerId="LiveId" clId="{66D59B8A-8480-4FB1-B5A1-7C8F5F695C4D}" dt="2025-03-12T13:21:02.953" v="476" actId="207"/>
          <ac:spMkLst>
            <pc:docMk/>
            <pc:sldMk cId="2040463490" sldId="270"/>
            <ac:spMk id="3" creationId="{63D7AFC0-E77A-BB91-556E-B6CA4907F569}"/>
          </ac:spMkLst>
        </pc:spChg>
        <pc:spChg chg="mod">
          <ac:chgData name="bolluju koushik" userId="db58367838408faf" providerId="LiveId" clId="{66D59B8A-8480-4FB1-B5A1-7C8F5F695C4D}" dt="2025-03-12T13:18:57.606" v="473" actId="1076"/>
          <ac:spMkLst>
            <pc:docMk/>
            <pc:sldMk cId="2040463490" sldId="270"/>
            <ac:spMk id="4" creationId="{20A6AB1C-DB08-AA39-CA23-150A887ABE29}"/>
          </ac:spMkLst>
        </pc:spChg>
        <pc:spChg chg="mod">
          <ac:chgData name="bolluju koushik" userId="db58367838408faf" providerId="LiveId" clId="{66D59B8A-8480-4FB1-B5A1-7C8F5F695C4D}" dt="2025-03-12T13:18:57.606" v="473" actId="1076"/>
          <ac:spMkLst>
            <pc:docMk/>
            <pc:sldMk cId="2040463490" sldId="270"/>
            <ac:spMk id="5" creationId="{E0078369-8EC4-6643-DE6C-EDDAE0CD26D5}"/>
          </ac:spMkLst>
        </pc:spChg>
        <pc:spChg chg="mod">
          <ac:chgData name="bolluju koushik" userId="db58367838408faf" providerId="LiveId" clId="{66D59B8A-8480-4FB1-B5A1-7C8F5F695C4D}" dt="2025-03-12T13:18:57.606" v="473" actId="1076"/>
          <ac:spMkLst>
            <pc:docMk/>
            <pc:sldMk cId="2040463490" sldId="270"/>
            <ac:spMk id="8" creationId="{B905FC74-7A87-E3A7-D87D-B631ED0198C4}"/>
          </ac:spMkLst>
        </pc:spChg>
        <pc:spChg chg="mod">
          <ac:chgData name="bolluju koushik" userId="db58367838408faf" providerId="LiveId" clId="{66D59B8A-8480-4FB1-B5A1-7C8F5F695C4D}" dt="2025-03-12T13:18:57.606" v="473" actId="1076"/>
          <ac:spMkLst>
            <pc:docMk/>
            <pc:sldMk cId="2040463490" sldId="270"/>
            <ac:spMk id="9" creationId="{08836A3F-D424-21AF-B7CF-5DA37BD1C838}"/>
          </ac:spMkLst>
        </pc:spChg>
        <pc:spChg chg="add mod">
          <ac:chgData name="bolluju koushik" userId="db58367838408faf" providerId="LiveId" clId="{66D59B8A-8480-4FB1-B5A1-7C8F5F695C4D}" dt="2025-03-12T13:18:49.740" v="470" actId="571"/>
          <ac:spMkLst>
            <pc:docMk/>
            <pc:sldMk cId="2040463490" sldId="270"/>
            <ac:spMk id="10" creationId="{CABA6E31-52AC-BAB6-80CE-C822BBEF3FC7}"/>
          </ac:spMkLst>
        </pc:spChg>
        <pc:spChg chg="mod">
          <ac:chgData name="bolluju koushik" userId="db58367838408faf" providerId="LiveId" clId="{66D59B8A-8480-4FB1-B5A1-7C8F5F695C4D}" dt="2025-03-12T13:18:57.606" v="473" actId="1076"/>
          <ac:spMkLst>
            <pc:docMk/>
            <pc:sldMk cId="2040463490" sldId="270"/>
            <ac:spMk id="11" creationId="{5A26F193-9868-CC7D-6F3B-F2B67DF5BF0C}"/>
          </ac:spMkLst>
        </pc:spChg>
        <pc:spChg chg="mod">
          <ac:chgData name="bolluju koushik" userId="db58367838408faf" providerId="LiveId" clId="{66D59B8A-8480-4FB1-B5A1-7C8F5F695C4D}" dt="2025-03-12T13:18:57.606" v="473" actId="1076"/>
          <ac:spMkLst>
            <pc:docMk/>
            <pc:sldMk cId="2040463490" sldId="270"/>
            <ac:spMk id="12" creationId="{6C75A152-8213-CA59-7B78-4D7CC2BB5C02}"/>
          </ac:spMkLst>
        </pc:spChg>
        <pc:spChg chg="mod">
          <ac:chgData name="bolluju koushik" userId="db58367838408faf" providerId="LiveId" clId="{66D59B8A-8480-4FB1-B5A1-7C8F5F695C4D}" dt="2025-03-12T13:18:57.606" v="473" actId="1076"/>
          <ac:spMkLst>
            <pc:docMk/>
            <pc:sldMk cId="2040463490" sldId="270"/>
            <ac:spMk id="13" creationId="{CF7D3D3F-8D96-2BA9-C85D-F682F9643792}"/>
          </ac:spMkLst>
        </pc:spChg>
        <pc:spChg chg="add mod">
          <ac:chgData name="bolluju koushik" userId="db58367838408faf" providerId="LiveId" clId="{66D59B8A-8480-4FB1-B5A1-7C8F5F695C4D}" dt="2025-03-12T13:18:49.740" v="470" actId="571"/>
          <ac:spMkLst>
            <pc:docMk/>
            <pc:sldMk cId="2040463490" sldId="270"/>
            <ac:spMk id="14" creationId="{84F01076-5289-A54D-09A6-343CF4D9CFA9}"/>
          </ac:spMkLst>
        </pc:spChg>
        <pc:spChg chg="mod">
          <ac:chgData name="bolluju koushik" userId="db58367838408faf" providerId="LiveId" clId="{66D59B8A-8480-4FB1-B5A1-7C8F5F695C4D}" dt="2025-03-12T13:18:57.606" v="473" actId="1076"/>
          <ac:spMkLst>
            <pc:docMk/>
            <pc:sldMk cId="2040463490" sldId="270"/>
            <ac:spMk id="16" creationId="{910B6137-42C5-1100-82F5-1AE8C657381C}"/>
          </ac:spMkLst>
        </pc:spChg>
        <pc:spChg chg="mod">
          <ac:chgData name="bolluju koushik" userId="db58367838408faf" providerId="LiveId" clId="{66D59B8A-8480-4FB1-B5A1-7C8F5F695C4D}" dt="2025-03-12T13:18:57.606" v="473" actId="1076"/>
          <ac:spMkLst>
            <pc:docMk/>
            <pc:sldMk cId="2040463490" sldId="270"/>
            <ac:spMk id="17" creationId="{29F11DBA-01DD-0669-71DE-CBB119701213}"/>
          </ac:spMkLst>
        </pc:spChg>
        <pc:spChg chg="mod">
          <ac:chgData name="bolluju koushik" userId="db58367838408faf" providerId="LiveId" clId="{66D59B8A-8480-4FB1-B5A1-7C8F5F695C4D}" dt="2025-03-12T13:18:57.606" v="473" actId="1076"/>
          <ac:spMkLst>
            <pc:docMk/>
            <pc:sldMk cId="2040463490" sldId="270"/>
            <ac:spMk id="18" creationId="{0D433B4E-F28B-76EE-72CC-4C03FB2DED67}"/>
          </ac:spMkLst>
        </pc:spChg>
        <pc:spChg chg="add mod">
          <ac:chgData name="bolluju koushik" userId="db58367838408faf" providerId="LiveId" clId="{66D59B8A-8480-4FB1-B5A1-7C8F5F695C4D}" dt="2025-03-12T13:18:49.740" v="470" actId="571"/>
          <ac:spMkLst>
            <pc:docMk/>
            <pc:sldMk cId="2040463490" sldId="270"/>
            <ac:spMk id="21" creationId="{AA380DD0-912D-E262-A46C-9ADB745522DF}"/>
          </ac:spMkLst>
        </pc:spChg>
        <pc:spChg chg="add mod">
          <ac:chgData name="bolluju koushik" userId="db58367838408faf" providerId="LiveId" clId="{66D59B8A-8480-4FB1-B5A1-7C8F5F695C4D}" dt="2025-03-12T13:18:49.740" v="470" actId="571"/>
          <ac:spMkLst>
            <pc:docMk/>
            <pc:sldMk cId="2040463490" sldId="270"/>
            <ac:spMk id="22" creationId="{43A89EB1-9235-CD5F-9360-F0A85D047C02}"/>
          </ac:spMkLst>
        </pc:spChg>
        <pc:spChg chg="add mod">
          <ac:chgData name="bolluju koushik" userId="db58367838408faf" providerId="LiveId" clId="{66D59B8A-8480-4FB1-B5A1-7C8F5F695C4D}" dt="2025-03-12T13:18:49.740" v="470" actId="571"/>
          <ac:spMkLst>
            <pc:docMk/>
            <pc:sldMk cId="2040463490" sldId="270"/>
            <ac:spMk id="24" creationId="{7F1BCDE7-22B1-6EBD-0B2F-A1B469C4233F}"/>
          </ac:spMkLst>
        </pc:spChg>
        <pc:spChg chg="add mod">
          <ac:chgData name="bolluju koushik" userId="db58367838408faf" providerId="LiveId" clId="{66D59B8A-8480-4FB1-B5A1-7C8F5F695C4D}" dt="2025-03-12T13:18:49.740" v="470" actId="571"/>
          <ac:spMkLst>
            <pc:docMk/>
            <pc:sldMk cId="2040463490" sldId="270"/>
            <ac:spMk id="25" creationId="{2C2F63E4-785F-D6BA-6D05-E695D669B0A3}"/>
          </ac:spMkLst>
        </pc:spChg>
        <pc:spChg chg="add mod">
          <ac:chgData name="bolluju koushik" userId="db58367838408faf" providerId="LiveId" clId="{66D59B8A-8480-4FB1-B5A1-7C8F5F695C4D}" dt="2025-03-12T13:18:49.740" v="470" actId="571"/>
          <ac:spMkLst>
            <pc:docMk/>
            <pc:sldMk cId="2040463490" sldId="270"/>
            <ac:spMk id="26" creationId="{6A4F641F-B1A9-A40B-3A50-9D9B0E23833A}"/>
          </ac:spMkLst>
        </pc:spChg>
        <pc:spChg chg="add mod">
          <ac:chgData name="bolluju koushik" userId="db58367838408faf" providerId="LiveId" clId="{66D59B8A-8480-4FB1-B5A1-7C8F5F695C4D}" dt="2025-03-12T13:18:49.740" v="470" actId="571"/>
          <ac:spMkLst>
            <pc:docMk/>
            <pc:sldMk cId="2040463490" sldId="270"/>
            <ac:spMk id="29" creationId="{5EE68093-5601-026F-8C24-92CB34DCCF58}"/>
          </ac:spMkLst>
        </pc:spChg>
        <pc:spChg chg="add mod">
          <ac:chgData name="bolluju koushik" userId="db58367838408faf" providerId="LiveId" clId="{66D59B8A-8480-4FB1-B5A1-7C8F5F695C4D}" dt="2025-03-12T13:18:49.740" v="470" actId="571"/>
          <ac:spMkLst>
            <pc:docMk/>
            <pc:sldMk cId="2040463490" sldId="270"/>
            <ac:spMk id="30" creationId="{E061182F-37C2-7BB5-3F79-550622D6BD7F}"/>
          </ac:spMkLst>
        </pc:spChg>
        <pc:picChg chg="mod">
          <ac:chgData name="bolluju koushik" userId="db58367838408faf" providerId="LiveId" clId="{66D59B8A-8480-4FB1-B5A1-7C8F5F695C4D}" dt="2025-03-12T13:18:42.275" v="468" actId="1076"/>
          <ac:picMkLst>
            <pc:docMk/>
            <pc:sldMk cId="2040463490" sldId="270"/>
            <ac:picMk id="1030" creationId="{A9A6108F-7E1F-3CC7-4AA9-3AE1BC2111B7}"/>
          </ac:picMkLst>
        </pc:picChg>
        <pc:picChg chg="mod">
          <ac:chgData name="bolluju koushik" userId="db58367838408faf" providerId="LiveId" clId="{66D59B8A-8480-4FB1-B5A1-7C8F5F695C4D}" dt="2025-03-12T13:18:41.437" v="467" actId="1076"/>
          <ac:picMkLst>
            <pc:docMk/>
            <pc:sldMk cId="2040463490" sldId="270"/>
            <ac:picMk id="1036" creationId="{B71360F5-44D3-B676-2C35-4E97FAD412EA}"/>
          </ac:picMkLst>
        </pc:picChg>
        <pc:picChg chg="mod">
          <ac:chgData name="bolluju koushik" userId="db58367838408faf" providerId="LiveId" clId="{66D59B8A-8480-4FB1-B5A1-7C8F5F695C4D}" dt="2025-03-12T13:18:42.275" v="468" actId="1076"/>
          <ac:picMkLst>
            <pc:docMk/>
            <pc:sldMk cId="2040463490" sldId="270"/>
            <ac:picMk id="1042" creationId="{B16198AF-93D8-4697-9698-020EC3308C10}"/>
          </ac:picMkLst>
        </pc:picChg>
        <pc:picChg chg="mod">
          <ac:chgData name="bolluju koushik" userId="db58367838408faf" providerId="LiveId" clId="{66D59B8A-8480-4FB1-B5A1-7C8F5F695C4D}" dt="2025-03-12T13:18:42.275" v="468" actId="1076"/>
          <ac:picMkLst>
            <pc:docMk/>
            <pc:sldMk cId="2040463490" sldId="270"/>
            <ac:picMk id="1044" creationId="{B7D8677F-48E4-E723-2935-5A05802AEBE7}"/>
          </ac:picMkLst>
        </pc:picChg>
        <pc:picChg chg="mod">
          <ac:chgData name="bolluju koushik" userId="db58367838408faf" providerId="LiveId" clId="{66D59B8A-8480-4FB1-B5A1-7C8F5F695C4D}" dt="2025-03-12T13:18:42.275" v="468" actId="1076"/>
          <ac:picMkLst>
            <pc:docMk/>
            <pc:sldMk cId="2040463490" sldId="270"/>
            <ac:picMk id="1052" creationId="{AC5478B7-31A1-9510-2D31-CE9C92C34B7B}"/>
          </ac:picMkLst>
        </pc:picChg>
      </pc:sldChg>
      <pc:sldChg chg="modSp">
        <pc:chgData name="bolluju koushik" userId="db58367838408faf" providerId="LiveId" clId="{66D59B8A-8480-4FB1-B5A1-7C8F5F695C4D}" dt="2025-03-12T13:19:10.569" v="474" actId="1076"/>
        <pc:sldMkLst>
          <pc:docMk/>
          <pc:sldMk cId="3058787215" sldId="271"/>
        </pc:sldMkLst>
        <pc:spChg chg="mod">
          <ac:chgData name="bolluju koushik" userId="db58367838408faf" providerId="LiveId" clId="{66D59B8A-8480-4FB1-B5A1-7C8F5F695C4D}" dt="2025-03-12T13:19:10.569" v="474" actId="1076"/>
          <ac:spMkLst>
            <pc:docMk/>
            <pc:sldMk cId="3058787215" sldId="271"/>
            <ac:spMk id="2" creationId="{6242F1D9-0977-A846-35B5-9870E9DBB040}"/>
          </ac:spMkLst>
        </pc:spChg>
        <pc:spChg chg="mod">
          <ac:chgData name="bolluju koushik" userId="db58367838408faf" providerId="LiveId" clId="{66D59B8A-8480-4FB1-B5A1-7C8F5F695C4D}" dt="2025-03-12T13:19:10.569" v="474" actId="1076"/>
          <ac:spMkLst>
            <pc:docMk/>
            <pc:sldMk cId="3058787215" sldId="271"/>
            <ac:spMk id="19" creationId="{EC42F248-E0E4-EE6F-FD2E-B32AC09D9119}"/>
          </ac:spMkLst>
        </pc:spChg>
        <pc:spChg chg="mod">
          <ac:chgData name="bolluju koushik" userId="db58367838408faf" providerId="LiveId" clId="{66D59B8A-8480-4FB1-B5A1-7C8F5F695C4D}" dt="2025-03-12T13:19:10.569" v="474" actId="1076"/>
          <ac:spMkLst>
            <pc:docMk/>
            <pc:sldMk cId="3058787215" sldId="271"/>
            <ac:spMk id="23" creationId="{7F151824-4D82-D031-CAD3-D7CCEFF67E10}"/>
          </ac:spMkLst>
        </pc:spChg>
        <pc:spChg chg="mod">
          <ac:chgData name="bolluju koushik" userId="db58367838408faf" providerId="LiveId" clId="{66D59B8A-8480-4FB1-B5A1-7C8F5F695C4D}" dt="2025-03-12T13:19:10.569" v="474" actId="1076"/>
          <ac:spMkLst>
            <pc:docMk/>
            <pc:sldMk cId="3058787215" sldId="271"/>
            <ac:spMk id="24" creationId="{A70BA874-5205-F105-9B90-6713CBCD760C}"/>
          </ac:spMkLst>
        </pc:spChg>
        <pc:spChg chg="mod">
          <ac:chgData name="bolluju koushik" userId="db58367838408faf" providerId="LiveId" clId="{66D59B8A-8480-4FB1-B5A1-7C8F5F695C4D}" dt="2025-03-12T13:19:10.569" v="474" actId="1076"/>
          <ac:spMkLst>
            <pc:docMk/>
            <pc:sldMk cId="3058787215" sldId="271"/>
            <ac:spMk id="27" creationId="{DE951BBB-DF18-6EB2-8278-CDBDC4550D18}"/>
          </ac:spMkLst>
        </pc:spChg>
        <pc:spChg chg="mod">
          <ac:chgData name="bolluju koushik" userId="db58367838408faf" providerId="LiveId" clId="{66D59B8A-8480-4FB1-B5A1-7C8F5F695C4D}" dt="2025-03-12T13:19:10.569" v="474" actId="1076"/>
          <ac:spMkLst>
            <pc:docMk/>
            <pc:sldMk cId="3058787215" sldId="271"/>
            <ac:spMk id="28" creationId="{307568EF-5C58-5A53-88AA-305C3EC19878}"/>
          </ac:spMkLst>
        </pc:spChg>
        <pc:spChg chg="mod">
          <ac:chgData name="bolluju koushik" userId="db58367838408faf" providerId="LiveId" clId="{66D59B8A-8480-4FB1-B5A1-7C8F5F695C4D}" dt="2025-03-12T13:19:10.569" v="474" actId="1076"/>
          <ac:spMkLst>
            <pc:docMk/>
            <pc:sldMk cId="3058787215" sldId="271"/>
            <ac:spMk id="30" creationId="{462B6C1B-3CF8-E9E3-3A5B-524CB1656865}"/>
          </ac:spMkLst>
        </pc:spChg>
        <pc:spChg chg="mod">
          <ac:chgData name="bolluju koushik" userId="db58367838408faf" providerId="LiveId" clId="{66D59B8A-8480-4FB1-B5A1-7C8F5F695C4D}" dt="2025-03-12T13:19:10.569" v="474" actId="1076"/>
          <ac:spMkLst>
            <pc:docMk/>
            <pc:sldMk cId="3058787215" sldId="271"/>
            <ac:spMk id="31" creationId="{EA74154A-E877-7268-6B39-F989867BE233}"/>
          </ac:spMkLst>
        </pc:spChg>
        <pc:spChg chg="mod">
          <ac:chgData name="bolluju koushik" userId="db58367838408faf" providerId="LiveId" clId="{66D59B8A-8480-4FB1-B5A1-7C8F5F695C4D}" dt="2025-03-12T13:19:10.569" v="474" actId="1076"/>
          <ac:spMkLst>
            <pc:docMk/>
            <pc:sldMk cId="3058787215" sldId="271"/>
            <ac:spMk id="35" creationId="{E85F60E2-4425-CF37-A2B9-7EC0B3A72A3A}"/>
          </ac:spMkLst>
        </pc:spChg>
        <pc:spChg chg="mod">
          <ac:chgData name="bolluju koushik" userId="db58367838408faf" providerId="LiveId" clId="{66D59B8A-8480-4FB1-B5A1-7C8F5F695C4D}" dt="2025-03-12T13:19:10.569" v="474" actId="1076"/>
          <ac:spMkLst>
            <pc:docMk/>
            <pc:sldMk cId="3058787215" sldId="271"/>
            <ac:spMk id="36" creationId="{F02C4712-225B-E196-C58C-A4261881E7F7}"/>
          </ac:spMkLst>
        </pc:spChg>
      </pc:sldChg>
      <pc:sldChg chg="modSp mod">
        <pc:chgData name="bolluju koushik" userId="db58367838408faf" providerId="LiveId" clId="{66D59B8A-8480-4FB1-B5A1-7C8F5F695C4D}" dt="2025-03-12T13:19:24.418" v="475" actId="1076"/>
        <pc:sldMkLst>
          <pc:docMk/>
          <pc:sldMk cId="2455392221" sldId="272"/>
        </pc:sldMkLst>
        <pc:spChg chg="mod">
          <ac:chgData name="bolluju koushik" userId="db58367838408faf" providerId="LiveId" clId="{66D59B8A-8480-4FB1-B5A1-7C8F5F695C4D}" dt="2025-03-12T13:19:24.418" v="475" actId="1076"/>
          <ac:spMkLst>
            <pc:docMk/>
            <pc:sldMk cId="2455392221" sldId="272"/>
            <ac:spMk id="2" creationId="{D04FA23E-AAA3-F80F-AA66-55E0754A724D}"/>
          </ac:spMkLst>
        </pc:spChg>
        <pc:spChg chg="mod">
          <ac:chgData name="bolluju koushik" userId="db58367838408faf" providerId="LiveId" clId="{66D59B8A-8480-4FB1-B5A1-7C8F5F695C4D}" dt="2025-03-12T13:19:24.418" v="475" actId="1076"/>
          <ac:spMkLst>
            <pc:docMk/>
            <pc:sldMk cId="2455392221" sldId="272"/>
            <ac:spMk id="5" creationId="{F5EB6D5B-1C57-CFB5-574E-CB3747130402}"/>
          </ac:spMkLst>
        </pc:spChg>
      </pc:sldChg>
      <pc:sldChg chg="modSp add mod">
        <pc:chgData name="bolluju koushik" userId="db58367838408faf" providerId="LiveId" clId="{66D59B8A-8480-4FB1-B5A1-7C8F5F695C4D}" dt="2025-03-12T20:28:07.647" v="872" actId="1076"/>
        <pc:sldMkLst>
          <pc:docMk/>
          <pc:sldMk cId="2732917185" sldId="273"/>
        </pc:sldMkLst>
        <pc:spChg chg="mod">
          <ac:chgData name="bolluju koushik" userId="db58367838408faf" providerId="LiveId" clId="{66D59B8A-8480-4FB1-B5A1-7C8F5F695C4D}" dt="2025-03-12T20:28:05.829" v="871" actId="1076"/>
          <ac:spMkLst>
            <pc:docMk/>
            <pc:sldMk cId="2732917185" sldId="273"/>
            <ac:spMk id="3" creationId="{786F386D-E162-466F-D956-D03A19251B82}"/>
          </ac:spMkLst>
        </pc:spChg>
        <pc:spChg chg="mod">
          <ac:chgData name="bolluju koushik" userId="db58367838408faf" providerId="LiveId" clId="{66D59B8A-8480-4FB1-B5A1-7C8F5F695C4D}" dt="2025-03-12T20:28:07.647" v="872" actId="1076"/>
          <ac:spMkLst>
            <pc:docMk/>
            <pc:sldMk cId="2732917185" sldId="273"/>
            <ac:spMk id="6" creationId="{24580840-49FD-F96E-B201-F37ACC57056F}"/>
          </ac:spMkLst>
        </pc:spChg>
      </pc:sldChg>
      <pc:sldChg chg="addSp delSp modSp add mod">
        <pc:chgData name="bolluju koushik" userId="db58367838408faf" providerId="LiveId" clId="{66D59B8A-8480-4FB1-B5A1-7C8F5F695C4D}" dt="2025-03-13T05:55:48.253" v="1823" actId="2710"/>
        <pc:sldMkLst>
          <pc:docMk/>
          <pc:sldMk cId="514218568" sldId="274"/>
        </pc:sldMkLst>
        <pc:spChg chg="add mod">
          <ac:chgData name="bolluju koushik" userId="db58367838408faf" providerId="LiveId" clId="{66D59B8A-8480-4FB1-B5A1-7C8F5F695C4D}" dt="2025-03-13T05:55:48.253" v="1823" actId="2710"/>
          <ac:spMkLst>
            <pc:docMk/>
            <pc:sldMk cId="514218568" sldId="274"/>
            <ac:spMk id="2" creationId="{BA4C1D42-656F-FBF1-0BD3-A1D1CE0FC8C1}"/>
          </ac:spMkLst>
        </pc:spChg>
        <pc:spChg chg="mod">
          <ac:chgData name="bolluju koushik" userId="db58367838408faf" providerId="LiveId" clId="{66D59B8A-8480-4FB1-B5A1-7C8F5F695C4D}" dt="2025-03-12T17:57:29.412" v="545" actId="20577"/>
          <ac:spMkLst>
            <pc:docMk/>
            <pc:sldMk cId="514218568" sldId="274"/>
            <ac:spMk id="3" creationId="{03FF5748-B9D5-5CCA-7478-43834A34348E}"/>
          </ac:spMkLst>
        </pc:spChg>
        <pc:spChg chg="add">
          <ac:chgData name="bolluju koushik" userId="db58367838408faf" providerId="LiveId" clId="{66D59B8A-8480-4FB1-B5A1-7C8F5F695C4D}" dt="2025-03-12T18:14:47.736" v="632"/>
          <ac:spMkLst>
            <pc:docMk/>
            <pc:sldMk cId="514218568" sldId="274"/>
            <ac:spMk id="4" creationId="{B6F7DD9E-F7BB-C598-7104-0487A9CAA173}"/>
          </ac:spMkLst>
        </pc:spChg>
        <pc:spChg chg="add del mod">
          <ac:chgData name="bolluju koushik" userId="db58367838408faf" providerId="LiveId" clId="{66D59B8A-8480-4FB1-B5A1-7C8F5F695C4D}" dt="2025-03-13T05:55:30.374" v="1817" actId="478"/>
          <ac:spMkLst>
            <pc:docMk/>
            <pc:sldMk cId="514218568" sldId="274"/>
            <ac:spMk id="6" creationId="{0BE60C2C-2D07-6DBE-10C5-6A408C642ED2}"/>
          </ac:spMkLst>
        </pc:spChg>
      </pc:sldChg>
      <pc:sldChg chg="delSp modSp add mod">
        <pc:chgData name="bolluju koushik" userId="db58367838408faf" providerId="LiveId" clId="{66D59B8A-8480-4FB1-B5A1-7C8F5F695C4D}" dt="2025-03-13T06:03:12.994" v="1840" actId="20577"/>
        <pc:sldMkLst>
          <pc:docMk/>
          <pc:sldMk cId="92817228" sldId="275"/>
        </pc:sldMkLst>
        <pc:spChg chg="del">
          <ac:chgData name="bolluju koushik" userId="db58367838408faf" providerId="LiveId" clId="{66D59B8A-8480-4FB1-B5A1-7C8F5F695C4D}" dt="2025-03-13T05:55:10.187" v="1812" actId="478"/>
          <ac:spMkLst>
            <pc:docMk/>
            <pc:sldMk cId="92817228" sldId="275"/>
            <ac:spMk id="2" creationId="{319E6C5A-E564-5357-7ECA-1C1401CF7A56}"/>
          </ac:spMkLst>
        </pc:spChg>
        <pc:spChg chg="mod">
          <ac:chgData name="bolluju koushik" userId="db58367838408faf" providerId="LiveId" clId="{66D59B8A-8480-4FB1-B5A1-7C8F5F695C4D}" dt="2025-03-13T06:03:12.994" v="1840" actId="20577"/>
          <ac:spMkLst>
            <pc:docMk/>
            <pc:sldMk cId="92817228" sldId="275"/>
            <ac:spMk id="6" creationId="{C1B3EA23-0803-FE41-FF4F-04B4D3E168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54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0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9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57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97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11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8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0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3A271D-3993-41FA-AD8E-2E72F37C81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1944E0-B226-4DCA-B6F5-356779C82A9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jfmr.com/papers/2024/3/20089.pdf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jarsct.co.in/Paper11254.pdf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A0448F-CA38-C25D-317E-9C94E25B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95" y="233558"/>
            <a:ext cx="8007621" cy="9514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F64F5A-E4E2-3326-C6DC-BB5E190C9E51}"/>
              </a:ext>
            </a:extLst>
          </p:cNvPr>
          <p:cNvSpPr txBox="1"/>
          <p:nvPr/>
        </p:nvSpPr>
        <p:spPr>
          <a:xfrm>
            <a:off x="398714" y="4492131"/>
            <a:ext cx="48311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</a:rPr>
              <a:t>Project Guide:</a:t>
            </a:r>
          </a:p>
          <a:p>
            <a:r>
              <a:rPr lang="en-US" sz="2400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Mr. P. Ashok Kumar</a:t>
            </a:r>
            <a:endParaRPr lang="en-IN" sz="2400" dirty="0">
              <a:solidFill>
                <a:schemeClr val="accent1"/>
              </a:solidFill>
              <a:latin typeface="Franklin Gothic Demi" panose="020B0703020102020204" pitchFamily="34" charset="0"/>
            </a:endParaRPr>
          </a:p>
          <a:p>
            <a:r>
              <a:rPr lang="en-IN" sz="2400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 	</a:t>
            </a:r>
            <a:r>
              <a:rPr lang="en-IN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Assistant Professor</a:t>
            </a:r>
          </a:p>
          <a:p>
            <a:r>
              <a:rPr lang="en-IN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	CSE –Data Science</a:t>
            </a:r>
            <a:endParaRPr lang="en-US" dirty="0">
              <a:solidFill>
                <a:schemeClr val="accent1"/>
              </a:solidFill>
              <a:latin typeface="Franklin Gothic Demi" panose="020B07030201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985155-BC15-6B57-BD50-4CBF7CD9401A}"/>
              </a:ext>
            </a:extLst>
          </p:cNvPr>
          <p:cNvCxnSpPr>
            <a:cxnSpLocks/>
          </p:cNvCxnSpPr>
          <p:nvPr/>
        </p:nvCxnSpPr>
        <p:spPr>
          <a:xfrm>
            <a:off x="1597785" y="3507282"/>
            <a:ext cx="8762474" cy="2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BEF234-B8B3-FC0B-6BCB-D513DFF1D7E9}"/>
              </a:ext>
            </a:extLst>
          </p:cNvPr>
          <p:cNvSpPr txBox="1"/>
          <p:nvPr/>
        </p:nvSpPr>
        <p:spPr>
          <a:xfrm>
            <a:off x="7661959" y="4176660"/>
            <a:ext cx="4131327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latin typeface="Franklin Gothic Demi" panose="020B0703020102020204" pitchFamily="34" charset="0"/>
              </a:rPr>
              <a:t>Team Members :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B. Sai Vinay     	  (22AG1A6709)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A. Ajay   		  (22AG1A6702)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G. Jayasri 		  </a:t>
            </a:r>
            <a:r>
              <a:rPr lang="en-US" sz="2000">
                <a:solidFill>
                  <a:schemeClr val="accent1"/>
                </a:solidFill>
                <a:latin typeface="Franklin Gothic Demi" panose="020B0703020102020204" pitchFamily="34" charset="0"/>
              </a:rPr>
              <a:t>(23AG5A6704)</a:t>
            </a:r>
            <a:endParaRPr lang="en-US" sz="2000" dirty="0">
              <a:solidFill>
                <a:schemeClr val="accent1"/>
              </a:solidFill>
              <a:latin typeface="Franklin Gothic Demi" panose="020B0703020102020204" pitchFamily="34" charset="0"/>
            </a:endParaRPr>
          </a:p>
          <a:p>
            <a:pPr algn="ctr"/>
            <a:r>
              <a:rPr lang="en-US" sz="2000" dirty="0">
                <a:solidFill>
                  <a:schemeClr val="accent1"/>
                </a:solidFill>
                <a:latin typeface="Franklin Gothic Demi" panose="020B0703020102020204" pitchFamily="34" charset="0"/>
              </a:rPr>
              <a:t>S. Nikhil  		  (22AG1A6757)</a:t>
            </a:r>
          </a:p>
          <a:p>
            <a:pPr algn="ctr"/>
            <a:endParaRPr lang="en-US" sz="2000" dirty="0">
              <a:solidFill>
                <a:schemeClr val="accent1"/>
              </a:solidFill>
              <a:latin typeface="Franklin Gothic Demi" panose="020B0703020102020204" pitchFamily="34" charset="0"/>
            </a:endParaRPr>
          </a:p>
          <a:p>
            <a:endParaRPr lang="en-US" sz="2000" dirty="0">
              <a:solidFill>
                <a:srgbClr val="1F9A16"/>
              </a:solidFill>
              <a:latin typeface="Franklin Gothic Demi" panose="020B07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4009A-9B40-F82B-8F7C-783E4D1B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630" y="1185006"/>
            <a:ext cx="4097396" cy="354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706AC3-8A52-CC35-83BC-50CCF90AD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47"/>
          <a:stretch/>
        </p:blipFill>
        <p:spPr>
          <a:xfrm>
            <a:off x="1675676" y="1534872"/>
            <a:ext cx="8641040" cy="310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6C7003-8B25-2745-1DD0-ACDF04298302}"/>
              </a:ext>
            </a:extLst>
          </p:cNvPr>
          <p:cNvSpPr txBox="1"/>
          <p:nvPr/>
        </p:nvSpPr>
        <p:spPr>
          <a:xfrm>
            <a:off x="1470679" y="2427214"/>
            <a:ext cx="9016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accent1"/>
                  </a:solidFill>
                </a:ln>
                <a:solidFill>
                  <a:srgbClr val="0070C0"/>
                </a:solidFill>
                <a:latin typeface="Berlin Sans FB Demi" panose="020E0802020502020306" pitchFamily="34" charset="0"/>
              </a:rPr>
              <a:t>SMART TRIP PLANNER</a:t>
            </a:r>
            <a:endParaRPr lang="en-IN" sz="6000" b="1" dirty="0">
              <a:ln>
                <a:solidFill>
                  <a:schemeClr val="accent1"/>
                </a:solidFill>
              </a:ln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5EB49-3FA9-449C-D3E7-1ACB730B76F1}"/>
              </a:ext>
            </a:extLst>
          </p:cNvPr>
          <p:cNvSpPr txBox="1"/>
          <p:nvPr/>
        </p:nvSpPr>
        <p:spPr>
          <a:xfrm>
            <a:off x="2599787" y="3525843"/>
            <a:ext cx="63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POWERED BY GENERATIVE 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D67A6-7338-E2EE-45B4-BA9AC3036AEA}"/>
              </a:ext>
            </a:extLst>
          </p:cNvPr>
          <p:cNvSpPr txBox="1"/>
          <p:nvPr/>
        </p:nvSpPr>
        <p:spPr>
          <a:xfrm>
            <a:off x="2618013" y="2131976"/>
            <a:ext cx="634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Bell MT" panose="02020503060305020303" pitchFamily="18" charset="0"/>
              </a:rPr>
              <a:t>MINI PROJECT ON</a:t>
            </a:r>
            <a:endParaRPr lang="en-IN" sz="2400" b="1" dirty="0">
              <a:solidFill>
                <a:schemeClr val="accent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8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FA23E-AAA3-F80F-AA66-55E0754A724D}"/>
              </a:ext>
            </a:extLst>
          </p:cNvPr>
          <p:cNvSpPr txBox="1"/>
          <p:nvPr/>
        </p:nvSpPr>
        <p:spPr>
          <a:xfrm>
            <a:off x="506775" y="199771"/>
            <a:ext cx="9716878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u="sng" dirty="0">
                <a:solidFill>
                  <a:srgbClr val="00B0F0"/>
                </a:solidFill>
                <a:latin typeface="Franklin Gothic Demi" panose="020B0703020102020204" pitchFamily="34" charset="0"/>
              </a:rPr>
              <a:t>Functional Requirements: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81981-8F02-A56D-9D6E-86B97F9F0889}"/>
              </a:ext>
            </a:extLst>
          </p:cNvPr>
          <p:cNvSpPr txBox="1"/>
          <p:nvPr/>
        </p:nvSpPr>
        <p:spPr>
          <a:xfrm>
            <a:off x="735641" y="1416763"/>
            <a:ext cx="1072071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Authentication &amp; Profiles   - </a:t>
            </a:r>
            <a:r>
              <a:rPr lang="en-US" sz="20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can sign up, log in, and manage their profiles.      </a:t>
            </a:r>
            <a:endParaRPr lang="en-US" sz="2000" dirty="0">
              <a:solidFill>
                <a:schemeClr val="accent2"/>
              </a:solidFill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 Planning &amp; Itinerary Generation - </a:t>
            </a:r>
            <a:r>
              <a:rPr lang="en-US" sz="20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enter trip details (destination, duration, budget, travel dates). AI generates a personalized itinerary, including accommodation, activities, and restaurants.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 Management - </a:t>
            </a:r>
            <a:r>
              <a:rPr lang="en-US" sz="20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suggests trips based on user-defined budgets.    </a:t>
            </a:r>
            <a:endParaRPr lang="en-US" sz="2000" dirty="0">
              <a:solidFill>
                <a:schemeClr val="accent2"/>
              </a:solidFill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Reviews &amp; Feedback    - </a:t>
            </a:r>
            <a:r>
              <a:rPr lang="en-US" sz="20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can rate and review places suggested by the AI. 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Transportation &amp; Route Planning  - </a:t>
            </a:r>
            <a:r>
              <a:rPr lang="en-US" sz="20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Suggests the best transportation options (flights, trains, buses, rental cars).     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2"/>
              </a:solidFill>
              <a:effectLst/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7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4FA23E-AAA3-F80F-AA66-55E0754A724D}"/>
              </a:ext>
            </a:extLst>
          </p:cNvPr>
          <p:cNvSpPr txBox="1"/>
          <p:nvPr/>
        </p:nvSpPr>
        <p:spPr>
          <a:xfrm>
            <a:off x="506775" y="199771"/>
            <a:ext cx="9716878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u="sng" dirty="0">
                <a:solidFill>
                  <a:srgbClr val="00B0F0"/>
                </a:solidFill>
                <a:latin typeface="Franklin Gothic Demi" panose="020B0703020102020204" pitchFamily="34" charset="0"/>
              </a:rPr>
              <a:t>Non-Functional Requirements: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960F5-C010-43BB-64E5-99A194AAE339}"/>
              </a:ext>
            </a:extLst>
          </p:cNvPr>
          <p:cNvSpPr txBox="1"/>
          <p:nvPr/>
        </p:nvSpPr>
        <p:spPr>
          <a:xfrm>
            <a:off x="759573" y="1646867"/>
            <a:ext cx="10672853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 </a:t>
            </a:r>
            <a:r>
              <a:rPr lang="en-US" sz="20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AI should generate trip plans within a few seconds. System should      handle multiple users efficiently.  </a:t>
            </a:r>
            <a:endParaRPr lang="en-US" sz="2000" dirty="0">
              <a:solidFill>
                <a:schemeClr val="accent2"/>
              </a:solidFill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   - </a:t>
            </a:r>
            <a:r>
              <a:rPr lang="en-US" sz="20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platform should be scalable to support a growing number of users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&amp; Privacy  - </a:t>
            </a:r>
            <a:r>
              <a:rPr lang="en-US" sz="20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data must be encrypted and stored securely.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Accuracy &amp; Adaptability : </a:t>
            </a:r>
            <a:r>
              <a:rPr lang="en-US" sz="20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AI should provide the relevant and personalized </a:t>
            </a:r>
            <a:r>
              <a:rPr lang="en-US" sz="2000" dirty="0">
                <a:solidFill>
                  <a:schemeClr val="accent2"/>
                </a:solidFill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Reliability &amp; Availability   : </a:t>
            </a:r>
            <a:r>
              <a:rPr lang="en-US" sz="20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should be available 24/7 with minimal downtime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712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164D1-E971-1724-F575-2C20ACF54DC7}"/>
              </a:ext>
            </a:extLst>
          </p:cNvPr>
          <p:cNvSpPr txBox="1"/>
          <p:nvPr/>
        </p:nvSpPr>
        <p:spPr>
          <a:xfrm>
            <a:off x="544287" y="355353"/>
            <a:ext cx="11336358" cy="57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Software Requirements: 			            	Hardware Requirements: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DF6A2-15B2-2FD0-8F65-0102C830C169}"/>
              </a:ext>
            </a:extLst>
          </p:cNvPr>
          <p:cNvSpPr txBox="1"/>
          <p:nvPr/>
        </p:nvSpPr>
        <p:spPr>
          <a:xfrm>
            <a:off x="2761301" y="1282805"/>
            <a:ext cx="336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WINDOWS 7  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7C65E-9B57-44B2-CABE-BA47B84C3565}"/>
              </a:ext>
            </a:extLst>
          </p:cNvPr>
          <p:cNvSpPr txBox="1"/>
          <p:nvPr/>
        </p:nvSpPr>
        <p:spPr>
          <a:xfrm>
            <a:off x="689081" y="1265995"/>
            <a:ext cx="336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Franklin Gothic Demi" panose="020B0703020102020204" pitchFamily="34" charset="0"/>
              </a:rPr>
              <a:t>Operating System :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68A4B-40F4-DE39-994A-919B0D04DE7B}"/>
              </a:ext>
            </a:extLst>
          </p:cNvPr>
          <p:cNvSpPr txBox="1"/>
          <p:nvPr/>
        </p:nvSpPr>
        <p:spPr>
          <a:xfrm>
            <a:off x="2658477" y="2042077"/>
            <a:ext cx="3362900" cy="129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React-Native    (Frontend)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NodeJS              (Backend)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Firebase           (</a:t>
            </a:r>
            <a:r>
              <a:rPr lang="en-US" dirty="0" err="1">
                <a:solidFill>
                  <a:schemeClr val="accent2"/>
                </a:solidFill>
                <a:latin typeface="Franklin Gothic Demi" panose="020B0703020102020204" pitchFamily="34" charset="0"/>
              </a:rPr>
              <a:t>DataBase</a:t>
            </a:r>
            <a:r>
              <a:rPr lang="en-US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6FEBB-A601-4564-2B3A-00EC9598932E}"/>
              </a:ext>
            </a:extLst>
          </p:cNvPr>
          <p:cNvSpPr txBox="1"/>
          <p:nvPr/>
        </p:nvSpPr>
        <p:spPr>
          <a:xfrm>
            <a:off x="678195" y="2107616"/>
            <a:ext cx="3362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Franklin Gothic Demi" panose="020B0703020102020204" pitchFamily="34" charset="0"/>
              </a:rPr>
              <a:t>Programming </a:t>
            </a:r>
          </a:p>
          <a:p>
            <a:r>
              <a:rPr lang="en-US" dirty="0">
                <a:solidFill>
                  <a:srgbClr val="002060"/>
                </a:solidFill>
                <a:latin typeface="Franklin Gothic Demi" panose="020B0703020102020204" pitchFamily="34" charset="0"/>
              </a:rPr>
              <a:t>Language: </a:t>
            </a:r>
            <a:r>
              <a:rPr lang="en-US" sz="1800" dirty="0">
                <a:solidFill>
                  <a:srgbClr val="002060"/>
                </a:solidFill>
                <a:latin typeface="Franklin Gothic Demi" panose="020B0703020102020204" pitchFamily="34" charset="0"/>
              </a:rPr>
              <a:t>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378FE-9742-7DDF-863E-78F836CB8CD9}"/>
              </a:ext>
            </a:extLst>
          </p:cNvPr>
          <p:cNvSpPr txBox="1"/>
          <p:nvPr/>
        </p:nvSpPr>
        <p:spPr>
          <a:xfrm>
            <a:off x="701867" y="4488750"/>
            <a:ext cx="4781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Franklin Gothic Demi" panose="020B0703020102020204" pitchFamily="34" charset="0"/>
              </a:rPr>
              <a:t>IDE Used   	        :  </a:t>
            </a:r>
            <a:r>
              <a:rPr lang="en-US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VS Code </a:t>
            </a:r>
            <a:r>
              <a:rPr lang="en-US" sz="18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 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40B4A-1723-CB94-6EEA-AF546F30A2CB}"/>
              </a:ext>
            </a:extLst>
          </p:cNvPr>
          <p:cNvSpPr txBox="1"/>
          <p:nvPr/>
        </p:nvSpPr>
        <p:spPr>
          <a:xfrm>
            <a:off x="6673464" y="1293017"/>
            <a:ext cx="4974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Franklin Gothic Demi" panose="020B0703020102020204" pitchFamily="34" charset="0"/>
              </a:rPr>
              <a:t>Processor           :  </a:t>
            </a:r>
            <a:r>
              <a:rPr lang="en-US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  Intel Core i5/i7 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3710C5-2A40-7CEF-F345-0C557FCD2857}"/>
              </a:ext>
            </a:extLst>
          </p:cNvPr>
          <p:cNvSpPr txBox="1"/>
          <p:nvPr/>
        </p:nvSpPr>
        <p:spPr>
          <a:xfrm>
            <a:off x="8663454" y="1803532"/>
            <a:ext cx="336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Minimum of 8GB 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EDB58-9BE6-383E-7B51-FA2CF02787A2}"/>
              </a:ext>
            </a:extLst>
          </p:cNvPr>
          <p:cNvSpPr txBox="1"/>
          <p:nvPr/>
        </p:nvSpPr>
        <p:spPr>
          <a:xfrm>
            <a:off x="6673465" y="1826594"/>
            <a:ext cx="336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Franklin Gothic Demi" panose="020B0703020102020204" pitchFamily="34" charset="0"/>
              </a:rPr>
              <a:t>RAM                    : </a:t>
            </a:r>
            <a:r>
              <a:rPr lang="en-US" sz="1800" dirty="0">
                <a:solidFill>
                  <a:srgbClr val="002060"/>
                </a:solidFill>
                <a:latin typeface="Franklin Gothic Demi" panose="020B0703020102020204" pitchFamily="34" charset="0"/>
              </a:rPr>
              <a:t>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C7EE8-0FCA-3046-7C02-FE52788A7EB6}"/>
              </a:ext>
            </a:extLst>
          </p:cNvPr>
          <p:cNvSpPr txBox="1"/>
          <p:nvPr/>
        </p:nvSpPr>
        <p:spPr>
          <a:xfrm>
            <a:off x="678195" y="3548940"/>
            <a:ext cx="3362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Franklin Gothic Demi" panose="020B0703020102020204" pitchFamily="34" charset="0"/>
              </a:rPr>
              <a:t>AI &amp; Machine </a:t>
            </a:r>
          </a:p>
          <a:p>
            <a:r>
              <a:rPr lang="en-US" dirty="0">
                <a:solidFill>
                  <a:srgbClr val="002060"/>
                </a:solidFill>
                <a:latin typeface="Franklin Gothic Demi" panose="020B0703020102020204" pitchFamily="34" charset="0"/>
              </a:rPr>
              <a:t>Learning :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E3FA6-DFE1-0C81-60AC-7E0968873CB0}"/>
              </a:ext>
            </a:extLst>
          </p:cNvPr>
          <p:cNvSpPr txBox="1"/>
          <p:nvPr/>
        </p:nvSpPr>
        <p:spPr>
          <a:xfrm>
            <a:off x="2658477" y="3565750"/>
            <a:ext cx="4781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TensorFlow</a:t>
            </a:r>
          </a:p>
          <a:p>
            <a:r>
              <a:rPr lang="en-US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(for Recommendation System)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61C53-80EE-AC3B-23F0-8547925E4C14}"/>
              </a:ext>
            </a:extLst>
          </p:cNvPr>
          <p:cNvSpPr txBox="1"/>
          <p:nvPr/>
        </p:nvSpPr>
        <p:spPr>
          <a:xfrm>
            <a:off x="6673464" y="2413412"/>
            <a:ext cx="4974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Franklin Gothic Demi" panose="020B0703020102020204" pitchFamily="34" charset="0"/>
              </a:rPr>
              <a:t>Storage              :     </a:t>
            </a:r>
            <a:r>
              <a:rPr lang="en-US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Minimum of 256GB SSD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E71AA-3797-2F5F-8360-C80431161BFD}"/>
              </a:ext>
            </a:extLst>
          </p:cNvPr>
          <p:cNvSpPr txBox="1"/>
          <p:nvPr/>
        </p:nvSpPr>
        <p:spPr>
          <a:xfrm>
            <a:off x="656423" y="5025581"/>
            <a:ext cx="6295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Franklin Gothic Demi" panose="020B0703020102020204" pitchFamily="34" charset="0"/>
              </a:rPr>
              <a:t>APIs Used   	        :  </a:t>
            </a:r>
            <a:r>
              <a:rPr lang="en-US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Gemini AI APIs (Travel APIs)</a:t>
            </a:r>
          </a:p>
          <a:p>
            <a:r>
              <a:rPr lang="en-US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							      (Booking Services API)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773A6-46EE-0DFB-5E82-1C0A149A0B09}"/>
              </a:ext>
            </a:extLst>
          </p:cNvPr>
          <p:cNvSpPr txBox="1"/>
          <p:nvPr/>
        </p:nvSpPr>
        <p:spPr>
          <a:xfrm>
            <a:off x="6673464" y="3000230"/>
            <a:ext cx="49742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Franklin Gothic Demi" panose="020B0703020102020204" pitchFamily="34" charset="0"/>
              </a:rPr>
              <a:t>Internet               :     </a:t>
            </a:r>
            <a:r>
              <a:rPr lang="en-US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High-speed internet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2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27C93F-9A04-8479-873D-D2802427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11" y="1151337"/>
            <a:ext cx="5806178" cy="36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2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21BFE89A-B465-6367-723C-A721CE4F9844}"/>
              </a:ext>
            </a:extLst>
          </p:cNvPr>
          <p:cNvSpPr txBox="1"/>
          <p:nvPr/>
        </p:nvSpPr>
        <p:spPr>
          <a:xfrm>
            <a:off x="1864894" y="1155300"/>
            <a:ext cx="8927431" cy="464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>
              <a:solidFill>
                <a:schemeClr val="accent2"/>
              </a:solidFill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SYSTEM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SYSTEM</a:t>
            </a: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DRAWBACKS</a:t>
            </a:r>
            <a:endParaRPr lang="en-US" sz="2400" dirty="0">
              <a:solidFill>
                <a:schemeClr val="accent2"/>
              </a:solidFill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LITERATURE</a:t>
            </a: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SURVEY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GATHERING</a:t>
            </a:r>
          </a:p>
          <a:p>
            <a:pPr marL="342900" indent="-342900">
              <a:lnSpc>
                <a:spcPct val="15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60E1D0C-F4DF-2CB1-FCEA-7922D9C99D7F}"/>
              </a:ext>
            </a:extLst>
          </p:cNvPr>
          <p:cNvSpPr txBox="1">
            <a:spLocks/>
          </p:cNvSpPr>
          <p:nvPr/>
        </p:nvSpPr>
        <p:spPr>
          <a:xfrm>
            <a:off x="1411931" y="403152"/>
            <a:ext cx="3856753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30"/>
              </a:spcBef>
            </a:pPr>
            <a:r>
              <a:rPr lang="en-IN" sz="4000" b="1" u="sng" dirty="0">
                <a:latin typeface="Bell MT" panose="02020503060305020303" pitchFamily="18" charset="0"/>
                <a:ea typeface="+mn-ea"/>
                <a:cs typeface="+mn-cs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1035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D7AFC0-E77A-BB91-556E-B6CA4907F569}"/>
              </a:ext>
            </a:extLst>
          </p:cNvPr>
          <p:cNvSpPr txBox="1"/>
          <p:nvPr/>
        </p:nvSpPr>
        <p:spPr>
          <a:xfrm>
            <a:off x="716095" y="342990"/>
            <a:ext cx="2434729" cy="934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u="sng" dirty="0">
                <a:solidFill>
                  <a:srgbClr val="00B0F0"/>
                </a:solidFill>
                <a:latin typeface="Franklin Gothic Demi" panose="020B0703020102020204" pitchFamily="34" charset="0"/>
              </a:rPr>
              <a:t>Abstract </a:t>
            </a:r>
            <a:r>
              <a:rPr lang="en-US" sz="40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85534-94CC-D540-5042-E67510613DAD}"/>
              </a:ext>
            </a:extLst>
          </p:cNvPr>
          <p:cNvSpPr txBox="1"/>
          <p:nvPr/>
        </p:nvSpPr>
        <p:spPr>
          <a:xfrm>
            <a:off x="945643" y="1412341"/>
            <a:ext cx="10300714" cy="445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	The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</a:rPr>
              <a:t>Smart AI Trip Planner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 is designed to improve travel planning by combining React-Native, Gemini AI, Firebase, and Tailwind CSS Technologies. It offers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</a:rPr>
              <a:t>intelligent trip suggestions, personalized itineraries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, and a seamless user interface. The system aims to reduce manual effort and enhance user convenience. With personalized </a:t>
            </a:r>
            <a:r>
              <a:rPr lang="en-US" sz="2400" dirty="0" err="1">
                <a:solidFill>
                  <a:schemeClr val="accent2"/>
                </a:solidFill>
                <a:latin typeface="Franklin Gothic Demi" panose="020B0703020102020204" pitchFamily="34" charset="0"/>
              </a:rPr>
              <a:t>itenaries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 and recommendations and a modern design, the planner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</a:rPr>
              <a:t>simplifies travel management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. It provides an efficient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</a:rPr>
              <a:t>solution for travelers 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seeking customized plans.</a:t>
            </a:r>
            <a:endParaRPr lang="en-IN" sz="2400" dirty="0">
              <a:solidFill>
                <a:schemeClr val="accent2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7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D7AFC0-E77A-BB91-556E-B6CA4907F569}"/>
              </a:ext>
            </a:extLst>
          </p:cNvPr>
          <p:cNvSpPr txBox="1"/>
          <p:nvPr/>
        </p:nvSpPr>
        <p:spPr>
          <a:xfrm>
            <a:off x="716095" y="342990"/>
            <a:ext cx="3431362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u="sng" dirty="0">
                <a:solidFill>
                  <a:srgbClr val="00B0F0"/>
                </a:solidFill>
                <a:latin typeface="Franklin Gothic Demi" panose="020B0703020102020204" pitchFamily="34" charset="0"/>
              </a:rPr>
              <a:t>Introduction</a:t>
            </a:r>
            <a:r>
              <a:rPr lang="en-US" sz="40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F21D9-C734-67E5-B23A-0345EDC889B2}"/>
              </a:ext>
            </a:extLst>
          </p:cNvPr>
          <p:cNvSpPr txBox="1"/>
          <p:nvPr/>
        </p:nvSpPr>
        <p:spPr>
          <a:xfrm>
            <a:off x="852560" y="1619169"/>
            <a:ext cx="10300714" cy="334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Trip planning can be a complex and time-consuming process 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for users.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Traditional methods 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often involve manual research, making it difficult to find ideal travel options. This Smart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AI Trip Planner aims to simplify 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this process through smart insights. By integrating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Franklin Gothic Demi" panose="020B0703020102020204" pitchFamily="34" charset="0"/>
              </a:rPr>
              <a:t>advanced technologies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, the system provides a streamlined experience. The goal is to offer a comprehensive solution that meets travel user preferences efficiently.</a:t>
            </a:r>
            <a:endParaRPr lang="en-IN" sz="2400" dirty="0">
              <a:solidFill>
                <a:schemeClr val="accent2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23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D7AFC0-E77A-BB91-556E-B6CA4907F569}"/>
              </a:ext>
            </a:extLst>
          </p:cNvPr>
          <p:cNvSpPr txBox="1"/>
          <p:nvPr/>
        </p:nvSpPr>
        <p:spPr>
          <a:xfrm>
            <a:off x="716095" y="342990"/>
            <a:ext cx="4704204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u="sng" dirty="0">
                <a:solidFill>
                  <a:srgbClr val="00B0F0"/>
                </a:solidFill>
                <a:latin typeface="Franklin Gothic Demi" panose="020B0703020102020204" pitchFamily="34" charset="0"/>
              </a:rPr>
              <a:t>Existing System</a:t>
            </a:r>
            <a:r>
              <a:rPr lang="en-US" sz="40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47713-A988-2331-2859-A4A604BE8FAC}"/>
              </a:ext>
            </a:extLst>
          </p:cNvPr>
          <p:cNvSpPr txBox="1"/>
          <p:nvPr/>
        </p:nvSpPr>
        <p:spPr>
          <a:xfrm>
            <a:off x="976055" y="1443952"/>
            <a:ext cx="10239889" cy="501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</a:rPr>
              <a:t>Unreliable Information </a:t>
            </a: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– Many tools provide outdated or incomplete details. As a result, travelers struggle to make informed decisions.</a:t>
            </a:r>
            <a:endParaRPr lang="en-IN" sz="2400" dirty="0">
              <a:solidFill>
                <a:schemeClr val="accent2"/>
              </a:solidFill>
              <a:effectLst/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</a:rPr>
              <a:t>Limited Personalization </a:t>
            </a: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– Existing systems lack smart features to create customized itineraries. This makes trip planning less efficient and less enjoyable.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</a:rPr>
              <a:t>Multiple Platforms Needed </a:t>
            </a: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– Travelers must use various apps for booking, navigation, and recommendations. This leads to inconvenience and inefficiency in trip planning</a:t>
            </a:r>
            <a:r>
              <a:rPr lang="en-US" sz="2400" dirty="0">
                <a:solidFill>
                  <a:schemeClr val="accent2"/>
                </a:solidFill>
                <a:latin typeface="Franklin Gothic Demi" panose="020B0703020102020204" pitchFamily="34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en-IN" sz="2400" dirty="0">
              <a:solidFill>
                <a:schemeClr val="accent2"/>
              </a:solidFill>
              <a:effectLst/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2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D7AFC0-E77A-BB91-556E-B6CA4907F569}"/>
              </a:ext>
            </a:extLst>
          </p:cNvPr>
          <p:cNvSpPr txBox="1"/>
          <p:nvPr/>
        </p:nvSpPr>
        <p:spPr>
          <a:xfrm>
            <a:off x="619842" y="162516"/>
            <a:ext cx="7080369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u="sng" dirty="0">
                <a:solidFill>
                  <a:srgbClr val="00B0F0"/>
                </a:solidFill>
                <a:latin typeface="Franklin Gothic Demi" panose="020B0703020102020204" pitchFamily="34" charset="0"/>
              </a:rPr>
              <a:t>Drawbacks in Existing System</a:t>
            </a:r>
            <a:r>
              <a:rPr lang="en-US" sz="40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47713-A988-2331-2859-A4A604BE8FAC}"/>
              </a:ext>
            </a:extLst>
          </p:cNvPr>
          <p:cNvSpPr txBox="1"/>
          <p:nvPr/>
        </p:nvSpPr>
        <p:spPr>
          <a:xfrm>
            <a:off x="735641" y="1549664"/>
            <a:ext cx="10720718" cy="3911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Manual Search Required </a:t>
            </a:r>
            <a:r>
              <a:rPr lang="en-US" sz="21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Users must manually look for destinations, hotels, and activities, making trip planning time-consuming.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Personalization </a:t>
            </a:r>
            <a:r>
              <a:rPr lang="en-US" sz="21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Existing systems provide generic recommendations that may not align with individual preferences.</a:t>
            </a:r>
            <a:endParaRPr lang="en-US" sz="2100" dirty="0">
              <a:solidFill>
                <a:schemeClr val="accent2"/>
              </a:solidFill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Outdated Information </a:t>
            </a:r>
            <a:r>
              <a:rPr lang="en-US" sz="21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Inaccurate or outdated details can lead to poor travel decisions and inconvenience.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Concerns </a:t>
            </a:r>
            <a:r>
              <a:rPr lang="en-US" sz="21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Some platforms lack proper authentication, raising risks for user data and transactions.</a:t>
            </a:r>
            <a:endParaRPr lang="en-US" sz="2100" dirty="0">
              <a:solidFill>
                <a:schemeClr val="accent2"/>
              </a:solidFill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9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AA7D6-6166-4E10-BCE1-7995366F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FF5748-B9D5-5CCA-7478-43834A34348E}"/>
              </a:ext>
            </a:extLst>
          </p:cNvPr>
          <p:cNvSpPr txBox="1"/>
          <p:nvPr/>
        </p:nvSpPr>
        <p:spPr>
          <a:xfrm>
            <a:off x="619842" y="162516"/>
            <a:ext cx="7080369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u="sng" dirty="0">
                <a:solidFill>
                  <a:srgbClr val="00B0F0"/>
                </a:solidFill>
                <a:latin typeface="Franklin Gothic Demi" panose="020B0703020102020204" pitchFamily="34" charset="0"/>
              </a:rPr>
              <a:t>Literature Survey : </a:t>
            </a:r>
            <a:endParaRPr lang="en-US" sz="4000" dirty="0">
              <a:solidFill>
                <a:srgbClr val="00B0F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C1D42-656F-FBF1-0BD3-A1D1CE0FC8C1}"/>
              </a:ext>
            </a:extLst>
          </p:cNvPr>
          <p:cNvSpPr txBox="1"/>
          <p:nvPr/>
        </p:nvSpPr>
        <p:spPr>
          <a:xfrm>
            <a:off x="735641" y="1270611"/>
            <a:ext cx="10720718" cy="445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Title: Trip Planner -2024 </a:t>
            </a:r>
            <a:endParaRPr lang="en-US" sz="2400" dirty="0">
              <a:solidFill>
                <a:schemeClr val="accent2"/>
              </a:solidFill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Author(s): K. Venkat Manideep, R. 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Atuliya</a:t>
            </a: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Vinayak 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Viswan</a:t>
            </a: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Durgapu</a:t>
            </a: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Aakash Ganesh, Spoorti B. Reddy, Prof. Sahana </a:t>
            </a:r>
            <a:r>
              <a:rPr lang="en-US" sz="2400" dirty="0" err="1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ShettySummary</a:t>
            </a: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paper presents travel planner that personalizes trip recommendations using AI. It analyzes user preferences, historical data, and real-time factors to optimize travel experiences. The system integrates transport, accommodation, and activity data while enabling natural language interaction.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:</a:t>
            </a:r>
            <a:r>
              <a:rPr lang="en-US" sz="2400" dirty="0">
                <a:solidFill>
                  <a:schemeClr val="tx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https://www.ijfmr.com/papers/2024/3/20089.pdf</a:t>
            </a:r>
            <a:endParaRPr lang="en-US" sz="2400" dirty="0">
              <a:solidFill>
                <a:schemeClr val="tx2"/>
              </a:solidFill>
              <a:effectLst/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1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B9F30-F401-537F-11C2-C97B5BC39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1F2A78-10E3-E95B-1064-AD3ABC46F560}"/>
              </a:ext>
            </a:extLst>
          </p:cNvPr>
          <p:cNvSpPr txBox="1"/>
          <p:nvPr/>
        </p:nvSpPr>
        <p:spPr>
          <a:xfrm>
            <a:off x="619842" y="162516"/>
            <a:ext cx="7080369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u="sng" dirty="0">
                <a:solidFill>
                  <a:srgbClr val="00B0F0"/>
                </a:solidFill>
                <a:latin typeface="Franklin Gothic Demi" panose="020B0703020102020204" pitchFamily="34" charset="0"/>
              </a:rPr>
              <a:t>Literature Survey : </a:t>
            </a:r>
            <a:endParaRPr lang="en-US" sz="4000" dirty="0">
              <a:solidFill>
                <a:srgbClr val="00B0F0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3EA23-0803-FE41-FF4F-04B4D3E16858}"/>
              </a:ext>
            </a:extLst>
          </p:cNvPr>
          <p:cNvSpPr txBox="1"/>
          <p:nvPr/>
        </p:nvSpPr>
        <p:spPr>
          <a:xfrm>
            <a:off x="928314" y="1477696"/>
            <a:ext cx="10720718" cy="390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Title</a:t>
            </a:r>
            <a:r>
              <a:rPr lang="en-IN" sz="240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: Travel Planner by AI</a:t>
            </a:r>
            <a:endParaRPr lang="en-IN" sz="2400" dirty="0">
              <a:solidFill>
                <a:schemeClr val="accent2"/>
              </a:solidFill>
              <a:effectLst/>
              <a:latin typeface="Franklin Gothic Demi" panose="020B0703020102020204" pitchFamily="34" charset="0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Author(s): </a:t>
            </a:r>
            <a:r>
              <a:rPr lang="en-IN" sz="2400" dirty="0" err="1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Khudaija</a:t>
            </a:r>
            <a:r>
              <a:rPr lang="en-IN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 </a:t>
            </a:r>
            <a:r>
              <a:rPr lang="en-IN" sz="2400" dirty="0" err="1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Pinjari</a:t>
            </a:r>
            <a:r>
              <a:rPr lang="en-IN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, Aditi </a:t>
            </a:r>
            <a:r>
              <a:rPr lang="en-IN" sz="2400" dirty="0" err="1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Vetal</a:t>
            </a:r>
            <a:r>
              <a:rPr lang="en-IN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, Vedant </a:t>
            </a:r>
            <a:r>
              <a:rPr lang="en-IN" sz="2400" dirty="0" err="1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Satote</a:t>
            </a:r>
            <a:r>
              <a:rPr lang="en-IN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, Gayatri Raut</a:t>
            </a:r>
            <a:endParaRPr lang="en-IN" sz="2400" dirty="0">
              <a:solidFill>
                <a:schemeClr val="accent2"/>
              </a:solidFill>
              <a:latin typeface="Franklin Gothic Demi" panose="020B0703020102020204" pitchFamily="34" charset="0"/>
            </a:endParaRPr>
          </a:p>
          <a:p>
            <a:pPr marL="342900" indent="-342900" algn="just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Summary: This paper presents a web-based system that simplifies the travel planning process by leveraging artificial intelligence. The proposed Smart Travel Planner </a:t>
            </a:r>
            <a:r>
              <a:rPr lang="en-IN" sz="2400" dirty="0" err="1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analyzes</a:t>
            </a:r>
            <a:r>
              <a:rPr lang="en-IN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</a:rPr>
              <a:t> user preferences to provide optimized travel itineraries.</a:t>
            </a:r>
          </a:p>
          <a:p>
            <a:pPr marL="342900" indent="-342900" algn="just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https://ijarsct.co.in/Paper11254.pdf</a:t>
            </a:r>
            <a:endParaRPr lang="en-US" sz="2400" dirty="0">
              <a:solidFill>
                <a:schemeClr val="accent1">
                  <a:lumMod val="50000"/>
                </a:schemeClr>
              </a:solidFill>
              <a:effectLst/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5AD0A-82A1-F92F-BA2B-62E9C8AC1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F386D-E162-466F-D956-D03A19251B82}"/>
              </a:ext>
            </a:extLst>
          </p:cNvPr>
          <p:cNvSpPr txBox="1"/>
          <p:nvPr/>
        </p:nvSpPr>
        <p:spPr>
          <a:xfrm>
            <a:off x="717814" y="0"/>
            <a:ext cx="4311387" cy="90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u="sng" dirty="0">
                <a:solidFill>
                  <a:srgbClr val="00B0F0"/>
                </a:solidFill>
                <a:latin typeface="Franklin Gothic Demi" panose="020B0703020102020204" pitchFamily="34" charset="0"/>
              </a:rPr>
              <a:t>Proposed System</a:t>
            </a:r>
            <a:r>
              <a:rPr lang="en-US" sz="4000" dirty="0">
                <a:solidFill>
                  <a:srgbClr val="00B0F0"/>
                </a:solidFill>
                <a:latin typeface="Franklin Gothic Demi" panose="020B070302010202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80840-49FD-F96E-B201-F37ACC57056F}"/>
              </a:ext>
            </a:extLst>
          </p:cNvPr>
          <p:cNvSpPr txBox="1"/>
          <p:nvPr/>
        </p:nvSpPr>
        <p:spPr>
          <a:xfrm>
            <a:off x="945402" y="902811"/>
            <a:ext cx="10720718" cy="5236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AI-Powered Suggestions </a:t>
            </a:r>
            <a:r>
              <a:rPr lang="en-US" sz="22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The AI Trip Planner uses Gemini AI to provide intelligent and personalized trip recommendations.</a:t>
            </a:r>
            <a:endParaRPr lang="en-IN" sz="2200" dirty="0">
              <a:solidFill>
                <a:schemeClr val="accent2"/>
              </a:solidFill>
              <a:effectLst/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Customized Itineraries – </a:t>
            </a:r>
            <a:r>
              <a:rPr lang="en-US" sz="22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tailors travel plans based on user preferences such as budget and travel style.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Secure and Seamless – </a:t>
            </a:r>
            <a:r>
              <a:rPr lang="en-US" sz="22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 ensures safe data storage and smooth authentication for users.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User-Friendly Interface – </a:t>
            </a:r>
            <a:r>
              <a:rPr lang="en-US" sz="2200" dirty="0">
                <a:solidFill>
                  <a:schemeClr val="accent2"/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 delivers an intuitive UI, making trip planning easy and efficient.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  <a:effectLst/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 Platform Usage</a:t>
            </a:r>
            <a:r>
              <a:rPr lang="en-US" sz="2200" dirty="0">
                <a:solidFill>
                  <a:schemeClr val="accent2"/>
                </a:solidFill>
                <a:latin typeface="Franklin Gothic Demi" panose="020B0703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AI Trip Planner provides cross platform facility for web and mobile users with single code.</a:t>
            </a:r>
            <a:endParaRPr lang="en-US" sz="2200" dirty="0">
              <a:solidFill>
                <a:schemeClr val="accent2"/>
              </a:solidFill>
              <a:effectLst/>
              <a:latin typeface="Franklin Gothic Demi" panose="020B0703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171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648</TotalTime>
  <Words>923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Bell MT</vt:lpstr>
      <vt:lpstr>Berlin Sans FB Demi</vt:lpstr>
      <vt:lpstr>Calibri</vt:lpstr>
      <vt:lpstr>Calibri Light</vt:lpstr>
      <vt:lpstr>Franklin Gothic Demi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Koushik</dc:creator>
  <cp:lastModifiedBy>bolluju koushik</cp:lastModifiedBy>
  <cp:revision>18</cp:revision>
  <dcterms:created xsi:type="dcterms:W3CDTF">2024-03-19T12:51:43Z</dcterms:created>
  <dcterms:modified xsi:type="dcterms:W3CDTF">2025-03-13T09:33:13Z</dcterms:modified>
</cp:coreProperties>
</file>