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85" r:id="rId6"/>
    <p:sldId id="284" r:id="rId7"/>
    <p:sldId id="274" r:id="rId8"/>
    <p:sldId id="271" r:id="rId9"/>
    <p:sldId id="272" r:id="rId10"/>
    <p:sldId id="273" r:id="rId11"/>
    <p:sldId id="286" r:id="rId12"/>
    <p:sldId id="275" r:id="rId13"/>
    <p:sldId id="276" r:id="rId14"/>
    <p:sldId id="281" r:id="rId15"/>
    <p:sldId id="282" r:id="rId16"/>
    <p:sldId id="28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I VINHERKAR" userId="029f32d46ddad7b5" providerId="LiveId" clId="{A8057041-0804-41DD-B48D-FA81A497D1BE}"/>
    <pc:docChg chg="undo custSel addSld delSld modSld sldOrd">
      <pc:chgData name="SAI VINHERKAR" userId="029f32d46ddad7b5" providerId="LiveId" clId="{A8057041-0804-41DD-B48D-FA81A497D1BE}" dt="2018-11-27T02:47:45.102" v="3062" actId="14100"/>
      <pc:docMkLst>
        <pc:docMk/>
      </pc:docMkLst>
      <pc:sldChg chg="delSp modSp">
        <pc:chgData name="SAI VINHERKAR" userId="029f32d46ddad7b5" providerId="LiveId" clId="{A8057041-0804-41DD-B48D-FA81A497D1BE}" dt="2018-11-26T23:56:26.297" v="269" actId="5793"/>
        <pc:sldMkLst>
          <pc:docMk/>
          <pc:sldMk cId="204139430" sldId="257"/>
        </pc:sldMkLst>
        <pc:spChg chg="mod">
          <ac:chgData name="SAI VINHERKAR" userId="029f32d46ddad7b5" providerId="LiveId" clId="{A8057041-0804-41DD-B48D-FA81A497D1BE}" dt="2018-11-26T23:49:43.338" v="36" actId="20577"/>
          <ac:spMkLst>
            <pc:docMk/>
            <pc:sldMk cId="204139430" sldId="257"/>
            <ac:spMk id="2" creationId="{60E30772-ED16-4560-B6F1-2E609FB7C2EA}"/>
          </ac:spMkLst>
        </pc:spChg>
        <pc:spChg chg="mod">
          <ac:chgData name="SAI VINHERKAR" userId="029f32d46ddad7b5" providerId="LiveId" clId="{A8057041-0804-41DD-B48D-FA81A497D1BE}" dt="2018-11-26T23:56:26.297" v="269" actId="5793"/>
          <ac:spMkLst>
            <pc:docMk/>
            <pc:sldMk cId="204139430" sldId="257"/>
            <ac:spMk id="3" creationId="{326A731F-8832-4C6D-9505-F907E5D3F8F4}"/>
          </ac:spMkLst>
        </pc:spChg>
        <pc:picChg chg="del">
          <ac:chgData name="SAI VINHERKAR" userId="029f32d46ddad7b5" providerId="LiveId" clId="{A8057041-0804-41DD-B48D-FA81A497D1BE}" dt="2018-11-26T23:50:51.711" v="165"/>
          <ac:picMkLst>
            <pc:docMk/>
            <pc:sldMk cId="204139430" sldId="257"/>
            <ac:picMk id="4" creationId="{AE91002F-89B9-4591-B130-7CD0C8C4B1A8}"/>
          </ac:picMkLst>
        </pc:picChg>
      </pc:sldChg>
      <pc:sldChg chg="modSp">
        <pc:chgData name="SAI VINHERKAR" userId="029f32d46ddad7b5" providerId="LiveId" clId="{A8057041-0804-41DD-B48D-FA81A497D1BE}" dt="2018-11-27T00:06:53.569" v="327" actId="20577"/>
        <pc:sldMkLst>
          <pc:docMk/>
          <pc:sldMk cId="1110643064" sldId="258"/>
        </pc:sldMkLst>
        <pc:spChg chg="mod">
          <ac:chgData name="SAI VINHERKAR" userId="029f32d46ddad7b5" providerId="LiveId" clId="{A8057041-0804-41DD-B48D-FA81A497D1BE}" dt="2018-11-27T00:06:53.569" v="327" actId="20577"/>
          <ac:spMkLst>
            <pc:docMk/>
            <pc:sldMk cId="1110643064" sldId="258"/>
            <ac:spMk id="2" creationId="{60E30772-ED16-4560-B6F1-2E609FB7C2EA}"/>
          </ac:spMkLst>
        </pc:spChg>
      </pc:sldChg>
      <pc:sldChg chg="modSp del">
        <pc:chgData name="SAI VINHERKAR" userId="029f32d46ddad7b5" providerId="LiveId" clId="{A8057041-0804-41DD-B48D-FA81A497D1BE}" dt="2018-11-27T00:13:31.629" v="346" actId="2696"/>
        <pc:sldMkLst>
          <pc:docMk/>
          <pc:sldMk cId="4044766386" sldId="260"/>
        </pc:sldMkLst>
        <pc:spChg chg="mod">
          <ac:chgData name="SAI VINHERKAR" userId="029f32d46ddad7b5" providerId="LiveId" clId="{A8057041-0804-41DD-B48D-FA81A497D1BE}" dt="2018-11-27T00:13:08.789" v="345" actId="20577"/>
          <ac:spMkLst>
            <pc:docMk/>
            <pc:sldMk cId="4044766386" sldId="260"/>
            <ac:spMk id="3" creationId="{B8A990B9-FA33-42EB-A968-502647FB67F4}"/>
          </ac:spMkLst>
        </pc:spChg>
      </pc:sldChg>
      <pc:sldChg chg="addSp delSp del">
        <pc:chgData name="SAI VINHERKAR" userId="029f32d46ddad7b5" providerId="LiveId" clId="{A8057041-0804-41DD-B48D-FA81A497D1BE}" dt="2018-11-27T00:18:58.166" v="562" actId="2696"/>
        <pc:sldMkLst>
          <pc:docMk/>
          <pc:sldMk cId="3416487488" sldId="265"/>
        </pc:sldMkLst>
        <pc:spChg chg="add del">
          <ac:chgData name="SAI VINHERKAR" userId="029f32d46ddad7b5" providerId="LiveId" clId="{A8057041-0804-41DD-B48D-FA81A497D1BE}" dt="2018-11-27T00:03:33.436" v="272"/>
          <ac:spMkLst>
            <pc:docMk/>
            <pc:sldMk cId="3416487488" sldId="265"/>
            <ac:spMk id="7" creationId="{C9CED8EF-B9F3-4FB6-AE81-6406D100C2FD}"/>
          </ac:spMkLst>
        </pc:spChg>
        <pc:picChg chg="add del">
          <ac:chgData name="SAI VINHERKAR" userId="029f32d46ddad7b5" providerId="LiveId" clId="{A8057041-0804-41DD-B48D-FA81A497D1BE}" dt="2018-11-27T00:03:33.436" v="272"/>
          <ac:picMkLst>
            <pc:docMk/>
            <pc:sldMk cId="3416487488" sldId="265"/>
            <ac:picMk id="8" creationId="{17B677B9-CF26-40E7-92CC-3FFB3CCBE4C7}"/>
          </ac:picMkLst>
        </pc:picChg>
      </pc:sldChg>
      <pc:sldChg chg="modSp">
        <pc:chgData name="SAI VINHERKAR" userId="029f32d46ddad7b5" providerId="LiveId" clId="{A8057041-0804-41DD-B48D-FA81A497D1BE}" dt="2018-11-27T00:56:10.142" v="2149" actId="5793"/>
        <pc:sldMkLst>
          <pc:docMk/>
          <pc:sldMk cId="2712514037" sldId="271"/>
        </pc:sldMkLst>
        <pc:spChg chg="mod">
          <ac:chgData name="SAI VINHERKAR" userId="029f32d46ddad7b5" providerId="LiveId" clId="{A8057041-0804-41DD-B48D-FA81A497D1BE}" dt="2018-11-27T00:42:32.958" v="1519" actId="20577"/>
          <ac:spMkLst>
            <pc:docMk/>
            <pc:sldMk cId="2712514037" sldId="271"/>
            <ac:spMk id="2" creationId="{BEB03BBB-AFF8-4986-A8FA-EE6ED11D05C8}"/>
          </ac:spMkLst>
        </pc:spChg>
        <pc:spChg chg="mod">
          <ac:chgData name="SAI VINHERKAR" userId="029f32d46ddad7b5" providerId="LiveId" clId="{A8057041-0804-41DD-B48D-FA81A497D1BE}" dt="2018-11-27T00:56:10.142" v="2149" actId="5793"/>
          <ac:spMkLst>
            <pc:docMk/>
            <pc:sldMk cId="2712514037" sldId="271"/>
            <ac:spMk id="3" creationId="{F7B73633-B27A-4B17-8350-44FE74D2A1DC}"/>
          </ac:spMkLst>
        </pc:spChg>
      </pc:sldChg>
      <pc:sldChg chg="addSp delSp modSp">
        <pc:chgData name="SAI VINHERKAR" userId="029f32d46ddad7b5" providerId="LiveId" clId="{A8057041-0804-41DD-B48D-FA81A497D1BE}" dt="2018-11-27T02:46:47.994" v="3050" actId="14100"/>
        <pc:sldMkLst>
          <pc:docMk/>
          <pc:sldMk cId="1933452295" sldId="272"/>
        </pc:sldMkLst>
        <pc:spChg chg="mod">
          <ac:chgData name="SAI VINHERKAR" userId="029f32d46ddad7b5" providerId="LiveId" clId="{A8057041-0804-41DD-B48D-FA81A497D1BE}" dt="2018-11-27T00:49:39.407" v="1928" actId="14100"/>
          <ac:spMkLst>
            <pc:docMk/>
            <pc:sldMk cId="1933452295" sldId="272"/>
            <ac:spMk id="2" creationId="{03EF2202-0E8D-438C-9798-93E071F680AE}"/>
          </ac:spMkLst>
        </pc:spChg>
        <pc:spChg chg="mod">
          <ac:chgData name="SAI VINHERKAR" userId="029f32d46ddad7b5" providerId="LiveId" clId="{A8057041-0804-41DD-B48D-FA81A497D1BE}" dt="2018-11-27T02:26:08.619" v="2993" actId="5793"/>
          <ac:spMkLst>
            <pc:docMk/>
            <pc:sldMk cId="1933452295" sldId="272"/>
            <ac:spMk id="3" creationId="{013E4BB0-B101-486E-8165-D4CC857BE2FF}"/>
          </ac:spMkLst>
        </pc:spChg>
        <pc:picChg chg="add del mod">
          <ac:chgData name="SAI VINHERKAR" userId="029f32d46ddad7b5" providerId="LiveId" clId="{A8057041-0804-41DD-B48D-FA81A497D1BE}" dt="2018-11-27T02:44:52.269" v="3036" actId="478"/>
          <ac:picMkLst>
            <pc:docMk/>
            <pc:sldMk cId="1933452295" sldId="272"/>
            <ac:picMk id="5" creationId="{A9BFACBF-B95B-4BE7-8AE3-F6D15C1924F3}"/>
          </ac:picMkLst>
        </pc:picChg>
        <pc:picChg chg="add del mod">
          <ac:chgData name="SAI VINHERKAR" userId="029f32d46ddad7b5" providerId="LiveId" clId="{A8057041-0804-41DD-B48D-FA81A497D1BE}" dt="2018-11-27T02:46:19.627" v="3041" actId="478"/>
          <ac:picMkLst>
            <pc:docMk/>
            <pc:sldMk cId="1933452295" sldId="272"/>
            <ac:picMk id="7" creationId="{8676FB38-1DB9-4983-B6DA-E95199B270AE}"/>
          </ac:picMkLst>
        </pc:picChg>
        <pc:picChg chg="add mod">
          <ac:chgData name="SAI VINHERKAR" userId="029f32d46ddad7b5" providerId="LiveId" clId="{A8057041-0804-41DD-B48D-FA81A497D1BE}" dt="2018-11-27T02:46:47.994" v="3050" actId="14100"/>
          <ac:picMkLst>
            <pc:docMk/>
            <pc:sldMk cId="1933452295" sldId="272"/>
            <ac:picMk id="8" creationId="{46AF75BC-68CC-45AC-A354-FA620D1483BB}"/>
          </ac:picMkLst>
        </pc:picChg>
      </pc:sldChg>
      <pc:sldChg chg="addSp delSp modSp">
        <pc:chgData name="SAI VINHERKAR" userId="029f32d46ddad7b5" providerId="LiveId" clId="{A8057041-0804-41DD-B48D-FA81A497D1BE}" dt="2018-11-27T02:47:25.134" v="3058" actId="14100"/>
        <pc:sldMkLst>
          <pc:docMk/>
          <pc:sldMk cId="3979059165" sldId="273"/>
        </pc:sldMkLst>
        <pc:spChg chg="mod">
          <ac:chgData name="SAI VINHERKAR" userId="029f32d46ddad7b5" providerId="LiveId" clId="{A8057041-0804-41DD-B48D-FA81A497D1BE}" dt="2018-11-27T02:26:38.884" v="3005" actId="20577"/>
          <ac:spMkLst>
            <pc:docMk/>
            <pc:sldMk cId="3979059165" sldId="273"/>
            <ac:spMk id="2" creationId="{8F452D25-F552-425A-B022-75A0A79C193B}"/>
          </ac:spMkLst>
        </pc:spChg>
        <pc:spChg chg="del">
          <ac:chgData name="SAI VINHERKAR" userId="029f32d46ddad7b5" providerId="LiveId" clId="{A8057041-0804-41DD-B48D-FA81A497D1BE}" dt="2018-11-27T02:26:54.217" v="3007" actId="931"/>
          <ac:spMkLst>
            <pc:docMk/>
            <pc:sldMk cId="3979059165" sldId="273"/>
            <ac:spMk id="3" creationId="{81DE83FA-3781-4936-83DB-FDA7B19583E3}"/>
          </ac:spMkLst>
        </pc:spChg>
        <pc:spChg chg="add del mod">
          <ac:chgData name="SAI VINHERKAR" userId="029f32d46ddad7b5" providerId="LiveId" clId="{A8057041-0804-41DD-B48D-FA81A497D1BE}" dt="2018-11-27T02:46:30.694" v="3044" actId="931"/>
          <ac:spMkLst>
            <pc:docMk/>
            <pc:sldMk cId="3979059165" sldId="273"/>
            <ac:spMk id="7" creationId="{5F700049-0A92-422C-959C-73851D2C4D36}"/>
          </ac:spMkLst>
        </pc:spChg>
        <pc:spChg chg="add del mod">
          <ac:chgData name="SAI VINHERKAR" userId="029f32d46ddad7b5" providerId="LiveId" clId="{A8057041-0804-41DD-B48D-FA81A497D1BE}" dt="2018-11-27T02:46:55.375" v="3051" actId="931"/>
          <ac:spMkLst>
            <pc:docMk/>
            <pc:sldMk cId="3979059165" sldId="273"/>
            <ac:spMk id="10" creationId="{4F0CD613-F88A-4C5F-BA9E-2321F04A6501}"/>
          </ac:spMkLst>
        </pc:spChg>
        <pc:picChg chg="add del mod">
          <ac:chgData name="SAI VINHERKAR" userId="029f32d46ddad7b5" providerId="LiveId" clId="{A8057041-0804-41DD-B48D-FA81A497D1BE}" dt="2018-11-27T02:44:48.895" v="3035" actId="478"/>
          <ac:picMkLst>
            <pc:docMk/>
            <pc:sldMk cId="3979059165" sldId="273"/>
            <ac:picMk id="5" creationId="{C431F550-D367-4362-A23E-C36733807D20}"/>
          </ac:picMkLst>
        </pc:picChg>
        <pc:picChg chg="add del mod">
          <ac:chgData name="SAI VINHERKAR" userId="029f32d46ddad7b5" providerId="LiveId" clId="{A8057041-0804-41DD-B48D-FA81A497D1BE}" dt="2018-11-27T02:46:34.918" v="3046"/>
          <ac:picMkLst>
            <pc:docMk/>
            <pc:sldMk cId="3979059165" sldId="273"/>
            <ac:picMk id="9" creationId="{1D2B99DF-0CC6-45E4-A3E2-49F1A40E8F7C}"/>
          </ac:picMkLst>
        </pc:picChg>
        <pc:picChg chg="add mod">
          <ac:chgData name="SAI VINHERKAR" userId="029f32d46ddad7b5" providerId="LiveId" clId="{A8057041-0804-41DD-B48D-FA81A497D1BE}" dt="2018-11-27T02:47:25.134" v="3058" actId="14100"/>
          <ac:picMkLst>
            <pc:docMk/>
            <pc:sldMk cId="3979059165" sldId="273"/>
            <ac:picMk id="12" creationId="{5DD3E958-A2F5-4D3C-B24C-831A03BDB422}"/>
          </ac:picMkLst>
        </pc:picChg>
      </pc:sldChg>
      <pc:sldChg chg="modSp">
        <pc:chgData name="SAI VINHERKAR" userId="029f32d46ddad7b5" providerId="LiveId" clId="{A8057041-0804-41DD-B48D-FA81A497D1BE}" dt="2018-11-27T01:09:37.284" v="2781" actId="20577"/>
        <pc:sldMkLst>
          <pc:docMk/>
          <pc:sldMk cId="183211994" sldId="274"/>
        </pc:sldMkLst>
        <pc:spChg chg="mod">
          <ac:chgData name="SAI VINHERKAR" userId="029f32d46ddad7b5" providerId="LiveId" clId="{A8057041-0804-41DD-B48D-FA81A497D1BE}" dt="2018-11-27T00:50:14.062" v="1942" actId="14100"/>
          <ac:spMkLst>
            <pc:docMk/>
            <pc:sldMk cId="183211994" sldId="274"/>
            <ac:spMk id="2" creationId="{2FCD14FA-1CC7-4F99-BCB2-C644C9693BEB}"/>
          </ac:spMkLst>
        </pc:spChg>
        <pc:spChg chg="mod">
          <ac:chgData name="SAI VINHERKAR" userId="029f32d46ddad7b5" providerId="LiveId" clId="{A8057041-0804-41DD-B48D-FA81A497D1BE}" dt="2018-11-27T01:09:37.284" v="2781" actId="20577"/>
          <ac:spMkLst>
            <pc:docMk/>
            <pc:sldMk cId="183211994" sldId="274"/>
            <ac:spMk id="6" creationId="{AB902128-28DA-485F-AF77-3731DDC153E6}"/>
          </ac:spMkLst>
        </pc:spChg>
      </pc:sldChg>
      <pc:sldChg chg="modSp">
        <pc:chgData name="SAI VINHERKAR" userId="029f32d46ddad7b5" providerId="LiveId" clId="{A8057041-0804-41DD-B48D-FA81A497D1BE}" dt="2018-11-27T00:19:48.086" v="564" actId="255"/>
        <pc:sldMkLst>
          <pc:docMk/>
          <pc:sldMk cId="1775072271" sldId="275"/>
        </pc:sldMkLst>
        <pc:spChg chg="mod">
          <ac:chgData name="SAI VINHERKAR" userId="029f32d46ddad7b5" providerId="LiveId" clId="{A8057041-0804-41DD-B48D-FA81A497D1BE}" dt="2018-11-27T00:19:48.086" v="564" actId="255"/>
          <ac:spMkLst>
            <pc:docMk/>
            <pc:sldMk cId="1775072271" sldId="275"/>
            <ac:spMk id="2" creationId="{81C23FF8-5429-4FD0-8BC1-5C41AB5F581A}"/>
          </ac:spMkLst>
        </pc:spChg>
      </pc:sldChg>
      <pc:sldChg chg="modSp">
        <pc:chgData name="SAI VINHERKAR" userId="029f32d46ddad7b5" providerId="LiveId" clId="{A8057041-0804-41DD-B48D-FA81A497D1BE}" dt="2018-11-27T00:20:18.489" v="565" actId="255"/>
        <pc:sldMkLst>
          <pc:docMk/>
          <pc:sldMk cId="3995778589" sldId="276"/>
        </pc:sldMkLst>
        <pc:spChg chg="mod">
          <ac:chgData name="SAI VINHERKAR" userId="029f32d46ddad7b5" providerId="LiveId" clId="{A8057041-0804-41DD-B48D-FA81A497D1BE}" dt="2018-11-27T00:20:18.489" v="565" actId="255"/>
          <ac:spMkLst>
            <pc:docMk/>
            <pc:sldMk cId="3995778589" sldId="276"/>
            <ac:spMk id="2" creationId="{D00F0191-B5E7-425B-BE4A-911EB4CFAD80}"/>
          </ac:spMkLst>
        </pc:spChg>
      </pc:sldChg>
      <pc:sldChg chg="modSp">
        <pc:chgData name="SAI VINHERKAR" userId="029f32d46ddad7b5" providerId="LiveId" clId="{A8057041-0804-41DD-B48D-FA81A497D1BE}" dt="2018-11-27T00:20:28.955" v="566" actId="255"/>
        <pc:sldMkLst>
          <pc:docMk/>
          <pc:sldMk cId="640249372" sldId="282"/>
        </pc:sldMkLst>
        <pc:spChg chg="mod">
          <ac:chgData name="SAI VINHERKAR" userId="029f32d46ddad7b5" providerId="LiveId" clId="{A8057041-0804-41DD-B48D-FA81A497D1BE}" dt="2018-11-27T00:20:28.955" v="566" actId="255"/>
          <ac:spMkLst>
            <pc:docMk/>
            <pc:sldMk cId="640249372" sldId="282"/>
            <ac:spMk id="2" creationId="{D00F0191-B5E7-425B-BE4A-911EB4CFAD80}"/>
          </ac:spMkLst>
        </pc:spChg>
      </pc:sldChg>
      <pc:sldChg chg="modSp">
        <pc:chgData name="SAI VINHERKAR" userId="029f32d46ddad7b5" providerId="LiveId" clId="{A8057041-0804-41DD-B48D-FA81A497D1BE}" dt="2018-11-27T00:20:41.180" v="567" actId="255"/>
        <pc:sldMkLst>
          <pc:docMk/>
          <pc:sldMk cId="1830413423" sldId="283"/>
        </pc:sldMkLst>
        <pc:spChg chg="mod">
          <ac:chgData name="SAI VINHERKAR" userId="029f32d46ddad7b5" providerId="LiveId" clId="{A8057041-0804-41DD-B48D-FA81A497D1BE}" dt="2018-11-27T00:20:41.180" v="567" actId="255"/>
          <ac:spMkLst>
            <pc:docMk/>
            <pc:sldMk cId="1830413423" sldId="283"/>
            <ac:spMk id="2" creationId="{D00F0191-B5E7-425B-BE4A-911EB4CFAD80}"/>
          </ac:spMkLst>
        </pc:spChg>
      </pc:sldChg>
      <pc:sldChg chg="addSp delSp modSp ord">
        <pc:chgData name="SAI VINHERKAR" userId="029f32d46ddad7b5" providerId="LiveId" clId="{A8057041-0804-41DD-B48D-FA81A497D1BE}" dt="2018-11-27T00:18:07.349" v="561"/>
        <pc:sldMkLst>
          <pc:docMk/>
          <pc:sldMk cId="2133875320" sldId="284"/>
        </pc:sldMkLst>
        <pc:spChg chg="mod">
          <ac:chgData name="SAI VINHERKAR" userId="029f32d46ddad7b5" providerId="LiveId" clId="{A8057041-0804-41DD-B48D-FA81A497D1BE}" dt="2018-11-27T00:18:07.349" v="561"/>
          <ac:spMkLst>
            <pc:docMk/>
            <pc:sldMk cId="2133875320" sldId="284"/>
            <ac:spMk id="2" creationId="{60E30772-ED16-4560-B6F1-2E609FB7C2EA}"/>
          </ac:spMkLst>
        </pc:spChg>
        <pc:picChg chg="add del">
          <ac:chgData name="SAI VINHERKAR" userId="029f32d46ddad7b5" providerId="LiveId" clId="{A8057041-0804-41DD-B48D-FA81A497D1BE}" dt="2018-11-27T00:03:42.630" v="273"/>
          <ac:picMkLst>
            <pc:docMk/>
            <pc:sldMk cId="2133875320" sldId="284"/>
            <ac:picMk id="4" creationId="{19CD2E9B-453E-4C40-9E32-99D312506B74}"/>
          </ac:picMkLst>
        </pc:picChg>
      </pc:sldChg>
      <pc:sldChg chg="addSp delSp modSp add ord">
        <pc:chgData name="SAI VINHERKAR" userId="029f32d46ddad7b5" providerId="LiveId" clId="{A8057041-0804-41DD-B48D-FA81A497D1BE}" dt="2018-11-27T01:11:27.454" v="2782" actId="20577"/>
        <pc:sldMkLst>
          <pc:docMk/>
          <pc:sldMk cId="3500387118" sldId="285"/>
        </pc:sldMkLst>
        <pc:spChg chg="mod">
          <ac:chgData name="SAI VINHERKAR" userId="029f32d46ddad7b5" providerId="LiveId" clId="{A8057041-0804-41DD-B48D-FA81A497D1BE}" dt="2018-11-27T00:17:51.368" v="560" actId="20577"/>
          <ac:spMkLst>
            <pc:docMk/>
            <pc:sldMk cId="3500387118" sldId="285"/>
            <ac:spMk id="2" creationId="{60E30772-ED16-4560-B6F1-2E609FB7C2EA}"/>
          </ac:spMkLst>
        </pc:spChg>
        <pc:spChg chg="mod">
          <ac:chgData name="SAI VINHERKAR" userId="029f32d46ddad7b5" providerId="LiveId" clId="{A8057041-0804-41DD-B48D-FA81A497D1BE}" dt="2018-11-27T01:11:27.454" v="2782" actId="20577"/>
          <ac:spMkLst>
            <pc:docMk/>
            <pc:sldMk cId="3500387118" sldId="285"/>
            <ac:spMk id="3" creationId="{326A731F-8832-4C6D-9505-F907E5D3F8F4}"/>
          </ac:spMkLst>
        </pc:spChg>
        <pc:picChg chg="del">
          <ac:chgData name="SAI VINHERKAR" userId="029f32d46ddad7b5" providerId="LiveId" clId="{A8057041-0804-41DD-B48D-FA81A497D1BE}" dt="2018-11-27T00:05:15.547" v="278"/>
          <ac:picMkLst>
            <pc:docMk/>
            <pc:sldMk cId="3500387118" sldId="285"/>
            <ac:picMk id="4" creationId="{19CD2E9B-453E-4C40-9E32-99D312506B74}"/>
          </ac:picMkLst>
        </pc:picChg>
        <pc:picChg chg="add mod">
          <ac:chgData name="SAI VINHERKAR" userId="029f32d46ddad7b5" providerId="LiveId" clId="{A8057041-0804-41DD-B48D-FA81A497D1BE}" dt="2018-11-27T00:16:58.859" v="544" actId="14100"/>
          <ac:picMkLst>
            <pc:docMk/>
            <pc:sldMk cId="3500387118" sldId="285"/>
            <ac:picMk id="6" creationId="{5DBE8B0E-6365-4175-819A-D5ABCE591DEC}"/>
          </ac:picMkLst>
        </pc:picChg>
      </pc:sldChg>
      <pc:sldChg chg="addSp delSp modSp add">
        <pc:chgData name="SAI VINHERKAR" userId="029f32d46ddad7b5" providerId="LiveId" clId="{A8057041-0804-41DD-B48D-FA81A497D1BE}" dt="2018-11-27T02:47:45.102" v="3062" actId="14100"/>
        <pc:sldMkLst>
          <pc:docMk/>
          <pc:sldMk cId="3712087473" sldId="286"/>
        </pc:sldMkLst>
        <pc:spChg chg="mod">
          <ac:chgData name="SAI VINHERKAR" userId="029f32d46ddad7b5" providerId="LiveId" clId="{A8057041-0804-41DD-B48D-FA81A497D1BE}" dt="2018-11-27T02:30:38.758" v="3033" actId="255"/>
          <ac:spMkLst>
            <pc:docMk/>
            <pc:sldMk cId="3712087473" sldId="286"/>
            <ac:spMk id="2" creationId="{935ADC4F-8C94-4473-B924-AAA6A922F3A3}"/>
          </ac:spMkLst>
        </pc:spChg>
        <pc:spChg chg="del">
          <ac:chgData name="SAI VINHERKAR" userId="029f32d46ddad7b5" providerId="LiveId" clId="{A8057041-0804-41DD-B48D-FA81A497D1BE}" dt="2018-11-27T02:27:20.035" v="3012" actId="931"/>
          <ac:spMkLst>
            <pc:docMk/>
            <pc:sldMk cId="3712087473" sldId="286"/>
            <ac:spMk id="3" creationId="{2F620C01-1A51-4283-959C-D55DD0E5CC25}"/>
          </ac:spMkLst>
        </pc:spChg>
        <pc:spChg chg="add del mod">
          <ac:chgData name="SAI VINHERKAR" userId="029f32d46ddad7b5" providerId="LiveId" clId="{A8057041-0804-41DD-B48D-FA81A497D1BE}" dt="2018-11-27T02:47:36.109" v="3059" actId="931"/>
          <ac:spMkLst>
            <pc:docMk/>
            <pc:sldMk cId="3712087473" sldId="286"/>
            <ac:spMk id="7" creationId="{A5B08ECE-3663-4603-A72F-D90B108BEC36}"/>
          </ac:spMkLst>
        </pc:spChg>
        <pc:picChg chg="add del mod">
          <ac:chgData name="SAI VINHERKAR" userId="029f32d46ddad7b5" providerId="LiveId" clId="{A8057041-0804-41DD-B48D-FA81A497D1BE}" dt="2018-11-27T02:44:45.532" v="3034" actId="478"/>
          <ac:picMkLst>
            <pc:docMk/>
            <pc:sldMk cId="3712087473" sldId="286"/>
            <ac:picMk id="5" creationId="{04EB1CA8-C9AA-443A-B4D4-2D5672755AB0}"/>
          </ac:picMkLst>
        </pc:picChg>
        <pc:picChg chg="add mod">
          <ac:chgData name="SAI VINHERKAR" userId="029f32d46ddad7b5" providerId="LiveId" clId="{A8057041-0804-41DD-B48D-FA81A497D1BE}" dt="2018-11-27T02:47:45.102" v="3062" actId="14100"/>
          <ac:picMkLst>
            <pc:docMk/>
            <pc:sldMk cId="3712087473" sldId="286"/>
            <ac:picMk id="9" creationId="{52A040C2-7556-4866-8508-242EBCC36DD4}"/>
          </ac:picMkLst>
        </pc:picChg>
      </pc:sldChg>
      <pc:sldChg chg="add del">
        <pc:chgData name="SAI VINHERKAR" userId="029f32d46ddad7b5" providerId="LiveId" clId="{A8057041-0804-41DD-B48D-FA81A497D1BE}" dt="2018-11-27T02:46:24.530" v="3043"/>
        <pc:sldMkLst>
          <pc:docMk/>
          <pc:sldMk cId="2827494818" sldId="28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0AAE0-D260-4074-A82D-60164684E6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30CFEA-DA18-42BE-986F-762DD3C492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B2B6FE-714F-481D-A39D-E7855094A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62F30-CB06-4A55-868E-EF3956ADA0CF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C1A36-025A-4B9E-886F-9CB33EA6D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7DAFBA-6C37-4F2C-A529-C93C0EEAB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47EEA-DD48-4D79-9E9A-373745A9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38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51857-D293-4197-AD1B-4C94B128F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B3F060-F297-497C-AAF0-3A83B5F8ED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973D3-802C-4427-88F4-EB997E632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62F30-CB06-4A55-868E-EF3956ADA0CF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92D428-B842-4CFA-A1D7-364197C35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E65244-A6D1-4932-BE86-6C6EBAE20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47EEA-DD48-4D79-9E9A-373745A9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262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30EDFC-E515-4A85-83C3-FBC844306F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9FBF00-C2A2-4567-98B3-2F9155F46F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0ACAD-22E5-4D29-882C-043F611EF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62F30-CB06-4A55-868E-EF3956ADA0CF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27A12-519A-4ACA-9138-BA20540F2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1F2F47-944D-454B-BBEC-A27EF18FC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47EEA-DD48-4D79-9E9A-373745A9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843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56077-FF8D-43E5-B9DD-726F1AE4B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F2594-9DF9-4288-8AF3-24F983C7F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5627D0-8F71-434B-904B-9A6004331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62F30-CB06-4A55-868E-EF3956ADA0CF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1A9CE-3952-425C-8DBB-47B1F2485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D9141-B8B3-461E-B696-1FF0D6BEA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47EEA-DD48-4D79-9E9A-373745A9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343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3EDE1-33D1-41D9-9F43-A3293DE85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B55C-EFD3-489B-8AEF-0DBB1D07C3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108F4A-4DBE-4C86-8502-C004A0AFC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62F30-CB06-4A55-868E-EF3956ADA0CF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F4EBAD-1234-4452-85F3-17D20D83E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62D12-F19E-4E84-BD8D-A8CDDF881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47EEA-DD48-4D79-9E9A-373745A9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39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0DA26-D75C-4B93-B5F5-A5876D8D4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82C1D-2AC2-4568-8452-36E7C84BA4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CD8356-3037-497D-A945-C7E156F1DE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DAE507-1817-4C50-B621-8302A2D9E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62F30-CB06-4A55-868E-EF3956ADA0CF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9CA788-2DAA-4B16-9383-9DD4DAFF1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5B9E4-4152-446E-8EAB-7812F7659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47EEA-DD48-4D79-9E9A-373745A9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315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41525-4E58-4E83-AE6E-77CD0ABA9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527F55-B668-4F1D-8ADD-05CDC7400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4FEE12-0A73-4C16-8486-6DBB2C6C78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5D9886-DF1C-46C1-9CDB-4BE4A87304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7A3B31-8254-4349-B58A-DCC5116A4C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72011C-45EB-4C46-A6AC-4FB3925ED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62F30-CB06-4A55-868E-EF3956ADA0CF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638F2B-CAFA-4D72-9B34-63A0D985B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7DC62C-A4CB-4A72-9AC7-920282501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47EEA-DD48-4D79-9E9A-373745A9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138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1FE4B-C376-4E60-AAD8-2ABEFC11A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885DAB-6769-4216-B998-13BEA79BA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62F30-CB06-4A55-868E-EF3956ADA0CF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FE616-1EDC-40B8-9BAC-E7379C3D3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F097AD-3CF2-4D31-BCFB-8F743658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47EEA-DD48-4D79-9E9A-373745A9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514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F1B745-C86B-44F2-821D-820537671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62F30-CB06-4A55-868E-EF3956ADA0CF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9F70CD-F5BE-41A6-9DA7-2AC42B4E0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FBE9D3-D208-4192-AA00-F279D899C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47EEA-DD48-4D79-9E9A-373745A9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906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387BE-B20F-4C0F-86E1-72E5E8DBE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A271F-6234-4E47-98BA-48E240F29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A0F381-3F50-44DB-8260-E6ECB348ED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36D578-3772-4A10-ACA1-B3D5CFE61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62F30-CB06-4A55-868E-EF3956ADA0CF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5336A2-7A73-4CB9-AD63-605DF0F63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BE0911-6AFB-4912-AFAD-63D638B97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47EEA-DD48-4D79-9E9A-373745A9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439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7521B-7CE9-4894-9341-617E6575E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49D32C-D3CD-4DA1-9D39-0D715665DD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075752-D0B3-4423-8F0B-CF3C2B4CA9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B11A5F-96D5-47EB-8C33-C092EAA46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62F30-CB06-4A55-868E-EF3956ADA0CF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866AF0-1E6C-4A10-9FE0-F9511570C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57F1ED-C085-4D3C-BE00-B44F899BE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47EEA-DD48-4D79-9E9A-373745A9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492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54FEB5-CB05-4E6A-9431-A547204E4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6FB10C-939B-48F2-AFF5-B36958C59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BCEDC-E6E3-4F8C-A0AB-1451392721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62F30-CB06-4A55-868E-EF3956ADA0CF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D95FA-92A8-453A-AFB6-A86889A23E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F0F36-3845-4872-AE1D-25EA8E60AA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47EEA-DD48-4D79-9E9A-373745A9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07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3A4C0-AF23-4E2D-9A5A-686981D4CC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/>
              <a:t>Decrypting Cipher text using the DFA extracted by RNN and </a:t>
            </a:r>
            <a:r>
              <a:rPr lang="en-US" sz="3200" dirty="0" err="1"/>
              <a:t>Lstar</a:t>
            </a:r>
            <a:r>
              <a:rPr lang="en-US" sz="3200" dirty="0"/>
              <a:t> Algorithm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DEF16E-9645-425A-8F5D-B42DFE2C69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79531"/>
            <a:ext cx="9144000" cy="1978269"/>
          </a:xfrm>
        </p:spPr>
        <p:txBody>
          <a:bodyPr>
            <a:noAutofit/>
          </a:bodyPr>
          <a:lstStyle/>
          <a:p>
            <a:pPr lvl="8"/>
            <a:endParaRPr lang="en-US" sz="1000" dirty="0"/>
          </a:p>
          <a:p>
            <a:pPr lvl="8"/>
            <a:r>
              <a:rPr lang="en-US" sz="1000" dirty="0"/>
              <a:t>Group Number 26:</a:t>
            </a:r>
          </a:p>
          <a:p>
            <a:pPr lvl="8"/>
            <a:r>
              <a:rPr lang="en-US" sz="1000" dirty="0"/>
              <a:t>Amruta </a:t>
            </a:r>
            <a:r>
              <a:rPr lang="en-US" sz="1000" dirty="0" err="1"/>
              <a:t>Katke</a:t>
            </a:r>
            <a:endParaRPr lang="en-US" sz="1000" dirty="0"/>
          </a:p>
          <a:p>
            <a:pPr lvl="8"/>
            <a:r>
              <a:rPr lang="en-US" sz="1000" dirty="0"/>
              <a:t>              </a:t>
            </a:r>
            <a:r>
              <a:rPr lang="en-US" sz="1000" dirty="0" err="1"/>
              <a:t>Anirudha</a:t>
            </a:r>
            <a:r>
              <a:rPr lang="en-US" sz="1000" dirty="0"/>
              <a:t> </a:t>
            </a:r>
            <a:r>
              <a:rPr lang="en-US" sz="1000" dirty="0" err="1"/>
              <a:t>Nilegoankar</a:t>
            </a:r>
            <a:r>
              <a:rPr lang="en-US" sz="1000" dirty="0"/>
              <a:t> </a:t>
            </a:r>
          </a:p>
          <a:p>
            <a:pPr lvl="8"/>
            <a:r>
              <a:rPr lang="en-US" sz="1000" dirty="0"/>
              <a:t>  Austin Mathew </a:t>
            </a:r>
          </a:p>
          <a:p>
            <a:pPr lvl="8"/>
            <a:r>
              <a:rPr lang="en-US" sz="1000" dirty="0" err="1"/>
              <a:t>Jiangfeng</a:t>
            </a:r>
            <a:r>
              <a:rPr lang="en-US" sz="1000" dirty="0"/>
              <a:t> </a:t>
            </a:r>
            <a:r>
              <a:rPr lang="en-US" sz="1000" dirty="0" err="1"/>
              <a:t>Pian</a:t>
            </a:r>
            <a:endParaRPr lang="en-US" sz="1000" dirty="0"/>
          </a:p>
          <a:p>
            <a:pPr lvl="8"/>
            <a:r>
              <a:rPr lang="en-US" sz="1000" dirty="0"/>
              <a:t>         </a:t>
            </a:r>
            <a:r>
              <a:rPr lang="en-US" sz="1000" dirty="0" err="1"/>
              <a:t>Piyusha</a:t>
            </a:r>
            <a:r>
              <a:rPr lang="en-US" sz="1000" dirty="0"/>
              <a:t> </a:t>
            </a:r>
            <a:r>
              <a:rPr lang="en-US" sz="1000" dirty="0" err="1"/>
              <a:t>Jaisinghani</a:t>
            </a:r>
            <a:endParaRPr lang="en-US" sz="1000" dirty="0"/>
          </a:p>
          <a:p>
            <a:pPr lvl="8"/>
            <a:r>
              <a:rPr lang="en-US" sz="1000" dirty="0"/>
              <a:t>Rohit </a:t>
            </a:r>
            <a:r>
              <a:rPr lang="en-US" sz="1000" dirty="0" err="1"/>
              <a:t>Nikam</a:t>
            </a:r>
            <a:endParaRPr lang="en-US" sz="1000" dirty="0"/>
          </a:p>
          <a:p>
            <a:pPr lvl="8"/>
            <a:r>
              <a:rPr lang="en-US" sz="1000" dirty="0"/>
              <a:t>Sai </a:t>
            </a:r>
            <a:r>
              <a:rPr lang="en-US" sz="1000" dirty="0" err="1"/>
              <a:t>Vinherkar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8990478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52D25-F552-425A-B022-75A0A79C1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Contd.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5DD3E958-A2F5-4D3C-B24C-831A03BDB4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5" y="1690689"/>
            <a:ext cx="8429625" cy="3209444"/>
          </a:xfrm>
        </p:spPr>
      </p:pic>
    </p:spTree>
    <p:extLst>
      <p:ext uri="{BB962C8B-B14F-4D97-AF65-F5344CB8AC3E}">
        <p14:creationId xmlns:p14="http://schemas.microsoft.com/office/powerpoint/2010/main" val="3979059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ADC4F-8C94-4473-B924-AAA6A922F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Contd.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2A040C2-7556-4866-8508-242EBCC36D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7"/>
            <a:ext cx="8788030" cy="2928937"/>
          </a:xfrm>
        </p:spPr>
      </p:pic>
    </p:spTree>
    <p:extLst>
      <p:ext uri="{BB962C8B-B14F-4D97-AF65-F5344CB8AC3E}">
        <p14:creationId xmlns:p14="http://schemas.microsoft.com/office/powerpoint/2010/main" val="3712087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23FF8-5429-4FD0-8BC1-5C41AB5F5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Mid-term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840A9-EB97-440E-A236-5A6352BA4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072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F0191-B5E7-425B-BE4A-911EB4CFA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Final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96488-CC3C-4A00-AE22-0D06A1871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7785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F0191-B5E7-425B-BE4A-911EB4CFA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Final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96488-CC3C-4A00-AE22-0D06A1871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4135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F0191-B5E7-425B-BE4A-911EB4CFA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Final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96488-CC3C-4A00-AE22-0D06A1871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2493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F0191-B5E7-425B-BE4A-911EB4CFA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Final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96488-CC3C-4A00-AE22-0D06A1871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413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30772-ED16-4560-B6F1-2E609FB7C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Objective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A731F-8832-4C6D-9505-F907E5D3F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0150"/>
            <a:ext cx="10515600" cy="497681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000" dirty="0"/>
          </a:p>
          <a:p>
            <a:pPr algn="just"/>
            <a:r>
              <a:rPr lang="en-US" sz="2000" dirty="0"/>
              <a:t>Decrypting cypher English text which was encrypted by cypher keys using DFA.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Extracting DFA for English alphabet subset.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To extract the DFA we are using L* Algorithm and RNN which is based on the paper “Extracting Automata from Recurrent Neural Networks using Queries and Counterexamples”. </a:t>
            </a:r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4139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30772-ED16-4560-B6F1-2E609FB7C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State of the 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A731F-8832-4C6D-9505-F907E5D3F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8846"/>
            <a:ext cx="10515600" cy="4858117"/>
          </a:xfrm>
        </p:spPr>
        <p:txBody>
          <a:bodyPr>
            <a:normAutofit/>
          </a:bodyPr>
          <a:lstStyle/>
          <a:p>
            <a:pPr marL="514350" indent="-514350" algn="just">
              <a:buFont typeface="Arial" panose="020B0604020202020204" pitchFamily="34" charset="0"/>
              <a:buAutoNum type="arabicPeriod"/>
            </a:pPr>
            <a:r>
              <a:rPr lang="en-US" sz="2000" dirty="0"/>
              <a:t>The Cipher are attacked in the present using frequency analysis. </a:t>
            </a:r>
          </a:p>
          <a:p>
            <a:pPr marL="514350" indent="-514350" algn="just">
              <a:buFont typeface="Arial" panose="020B0604020202020204" pitchFamily="34" charset="0"/>
              <a:buAutoNum type="arabicPeriod"/>
            </a:pPr>
            <a:endParaRPr lang="en-US" sz="2000" dirty="0"/>
          </a:p>
          <a:p>
            <a:pPr marL="514350" indent="-514350" algn="just">
              <a:buAutoNum type="arabicPeriod"/>
            </a:pPr>
            <a:r>
              <a:rPr lang="en-US" sz="2000" dirty="0"/>
              <a:t>Extracting DFA from RNN by defining a finite partitioning of the real-valued RNN state space. Exploring the network transitions in the partitioned space to done by using techniques such as BFS exploration and other transition-sampling approaches.</a:t>
            </a:r>
          </a:p>
          <a:p>
            <a:pPr marL="514350" indent="-514350" algn="just">
              <a:buAutoNum type="arabicPeriod"/>
            </a:pPr>
            <a:endParaRPr lang="en-US" sz="2000" dirty="0"/>
          </a:p>
          <a:p>
            <a:pPr marL="514350" indent="-514350" algn="just">
              <a:buAutoNum type="arabicPeriod"/>
            </a:pPr>
            <a:r>
              <a:rPr lang="en-US" sz="2000" dirty="0"/>
              <a:t>State space partitioning is done to extract DFA, it divide each dimension into q equal intervals with q being the quantization level.</a:t>
            </a:r>
          </a:p>
          <a:p>
            <a:pPr marL="514350" indent="-514350" algn="just">
              <a:buAutoNum type="arabicPeriod"/>
            </a:pPr>
            <a:endParaRPr lang="en-US" sz="2000" dirty="0"/>
          </a:p>
          <a:p>
            <a:pPr marL="0" indent="0" algn="just">
              <a:buNone/>
            </a:pPr>
            <a:r>
              <a:rPr lang="en-US" sz="2000" dirty="0"/>
              <a:t>4.     Using unsupervised classifier such as k-mean to a large sample set of reachable network states.</a:t>
            </a:r>
          </a:p>
        </p:txBody>
      </p:sp>
    </p:spTree>
    <p:extLst>
      <p:ext uri="{BB962C8B-B14F-4D97-AF65-F5344CB8AC3E}">
        <p14:creationId xmlns:p14="http://schemas.microsoft.com/office/powerpoint/2010/main" val="1110643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62917-6DDA-4C07-9F5E-C9BCCCB3E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Limitation of current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990B9-FA33-42EB-A968-502647FB6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146"/>
            <a:ext cx="10515600" cy="4743817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Frequency analysis relies on the fact that in any language, one letter in a language is more frequently used than the other. Example Z is less frequent than A.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To attack a ciphered text with frequency analysis a long message is required so that we can get accurate frequencies of letter. And hence would not work for short cipher texts.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In Frequency analysis subject to matter of the text is not considered, for e.g. if some article is related to vowels then the letter W is more frequent in comparison to other letters.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The state space partitioning approach to extract the DFA suffers from inherent state space explosion.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Previous approaches face the challenge of choosing the best parameter value for extraction because the partitioning is set before the extraction begins .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41936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30772-ED16-4560-B6F1-2E609FB7C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5390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/>
              <a:t> Our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A731F-8832-4C6D-9505-F907E5D3F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7325"/>
            <a:ext cx="10515600" cy="47196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We are using DFA to deciphered the cyphered text. </a:t>
            </a:r>
          </a:p>
          <a:p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BE8B0E-6365-4175-819A-D5ABCE591D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6289" y="2173532"/>
            <a:ext cx="5659421" cy="471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387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30772-ED16-4560-B6F1-2E609FB7C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2975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/>
              <a:t>Our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A731F-8832-4C6D-9505-F907E5D3F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7325"/>
            <a:ext cx="10515600" cy="4719638"/>
          </a:xfrm>
        </p:spPr>
        <p:txBody>
          <a:bodyPr>
            <a:normAutofit/>
          </a:bodyPr>
          <a:lstStyle/>
          <a:p>
            <a:pPr algn="just"/>
            <a:r>
              <a:rPr lang="en-US" sz="2000" dirty="0"/>
              <a:t>The DFA used to decipher the texts is extracted using L* Algorithm and RNN which is based on the paper “Extracting. Automata from Recurrent Neural Networks using Queries and Counterexamples”.</a:t>
            </a:r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19CD2E9B-453E-4C40-9E32-99D312506B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623" y="2611315"/>
            <a:ext cx="6411103" cy="409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875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D14FA-1CC7-4F99-BCB2-C644C9693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5460"/>
          </a:xfrm>
        </p:spPr>
        <p:txBody>
          <a:bodyPr>
            <a:normAutofit/>
          </a:bodyPr>
          <a:lstStyle/>
          <a:p>
            <a:r>
              <a:rPr lang="en-US" sz="2400" dirty="0"/>
              <a:t>Applications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902128-28DA-485F-AF77-3731DDC15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0586"/>
            <a:ext cx="10515600" cy="5016377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Many variants of cyphers are used by military of multiple countries to communicate among each other.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Cyphers are used to encode the messages sent over http protocols.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Application software's using Apache, Tomcat or Microsoft </a:t>
            </a:r>
            <a:r>
              <a:rPr lang="en-US" sz="2000" dirty="0" err="1"/>
              <a:t>iis</a:t>
            </a:r>
            <a:r>
              <a:rPr lang="en-US" sz="2000" dirty="0"/>
              <a:t> as web servers always need a technique to discover week ciphers.   </a:t>
            </a:r>
          </a:p>
        </p:txBody>
      </p:sp>
    </p:spTree>
    <p:extLst>
      <p:ext uri="{BB962C8B-B14F-4D97-AF65-F5344CB8AC3E}">
        <p14:creationId xmlns:p14="http://schemas.microsoft.com/office/powerpoint/2010/main" val="183211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03BBB-AFF8-4986-A8FA-EE6ED11D0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Risks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73633-B27A-4B17-8350-44FE74D2A1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3338"/>
            <a:ext cx="10515600" cy="496362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RNN trained over English alphabet subset sometimes accepts non English words. To make it a more robust teacher for L* we tuned the parameter of RNN to </a:t>
            </a:r>
            <a:r>
              <a:rPr lang="en-US" sz="2000" dirty="0" err="1"/>
              <a:t>num</a:t>
            </a:r>
            <a:r>
              <a:rPr lang="en-US" sz="2000" dirty="0"/>
              <a:t> layers = 3 and                  hidden layers =15.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Due to the polynomial complexity of L* Algorithm extracting DFA for a complex network like words of English Alphabet set more than 8 takes longer and large DFAs are extracted. We are timing the extraction to 60 seconds and hence the DFAs extracted for an alphabet set greater than 8 have missing edges.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The RNN is trained over a word set of 1032 which is not enough data for the RNN to generalize over the language and our method tries to find adversarial inputs and in result builds a DFA that is large and tries to refine it.</a:t>
            </a:r>
          </a:p>
          <a:p>
            <a:pPr marL="0" indent="0">
              <a:buNone/>
            </a:pPr>
            <a:r>
              <a:rPr lang="en-US" sz="2000" dirty="0"/>
              <a:t>  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12514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F2202-0E8D-438C-9798-93E071F68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5798"/>
          </a:xfrm>
        </p:spPr>
        <p:txBody>
          <a:bodyPr>
            <a:normAutofit/>
          </a:bodyPr>
          <a:lstStyle/>
          <a:p>
            <a:r>
              <a:rPr lang="en-US" sz="2400" dirty="0"/>
              <a:t>Mid term outcome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E4BB0-B101-486E-8165-D4CC857BE2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0924"/>
            <a:ext cx="10515600" cy="494603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We trained RNN over eights letter alphabet.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8" name="Content Placeholder 8">
            <a:extLst>
              <a:ext uri="{FF2B5EF4-FFF2-40B4-BE49-F238E27FC236}">
                <a16:creationId xmlns:a16="http://schemas.microsoft.com/office/drawing/2014/main" id="{46AF75BC-68CC-45AC-A354-FA620D1483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041" y="2096722"/>
            <a:ext cx="8144184" cy="348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452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3145</TotalTime>
  <Words>594</Words>
  <Application>Microsoft Office PowerPoint</Application>
  <PresentationFormat>Widescreen</PresentationFormat>
  <Paragraphs>68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Decrypting Cipher text using the DFA extracted by RNN and Lstar Algorithm  </vt:lpstr>
      <vt:lpstr>Objective </vt:lpstr>
      <vt:lpstr>State of the Art</vt:lpstr>
      <vt:lpstr>Limitation of current Practice</vt:lpstr>
      <vt:lpstr> Our Approach</vt:lpstr>
      <vt:lpstr>Our Approach</vt:lpstr>
      <vt:lpstr>Applications</vt:lpstr>
      <vt:lpstr>Risks</vt:lpstr>
      <vt:lpstr>Mid term outcome results</vt:lpstr>
      <vt:lpstr>Contd.</vt:lpstr>
      <vt:lpstr>Contd.</vt:lpstr>
      <vt:lpstr>Mid-term outcomes</vt:lpstr>
      <vt:lpstr>Final outcomes</vt:lpstr>
      <vt:lpstr>Final outcomes</vt:lpstr>
      <vt:lpstr>Final outcomes</vt:lpstr>
      <vt:lpstr>Final outcomes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Decrypting Cipher text using the DFA extracted by RNN and Lstar Algorithm</dc:title>
  <dc:creator>SAI VINHERKAR</dc:creator>
  <cp:lastModifiedBy>SAI VINHERKAR</cp:lastModifiedBy>
  <cp:revision>33</cp:revision>
  <dcterms:created xsi:type="dcterms:W3CDTF">2018-11-24T22:21:54Z</dcterms:created>
  <dcterms:modified xsi:type="dcterms:W3CDTF">2018-11-27T02:47:48Z</dcterms:modified>
</cp:coreProperties>
</file>