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a770d5e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a770d5e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a770d5e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a770d5e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a770d5e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a770d5e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a770d5e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a770d5e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a770d5e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a770d5e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a770d5e0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a770d5e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a770d5e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a770d5e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a770d5e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a770d5e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a770d5e0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a770d5e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b8320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b8320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a770d5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a770d5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9a770d5e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9a770d5e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9a770d5e0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9a770d5e0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9a770d5e0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9a770d5e0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9a770d5e0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9a770d5e0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a770d5e0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a770d5e0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a770d5e0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9a770d5e0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a770d5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a770d5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a770d5e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a770d5e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a770d5e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a770d5e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a770d5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a770d5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a770d5e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a770d5e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a770d5e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a770d5e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a770d5e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a770d5e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hdcomics.com" TargetMode="External"/><Relationship Id="rId4" Type="http://schemas.openxmlformats.org/officeDocument/2006/relationships/hyperlink" Target="https://phdcomics.com" TargetMode="External"/><Relationship Id="rId5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s://phdcomic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hdcomics.com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hdcomics.com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Times New Roman"/>
                <a:ea typeface="Times New Roman"/>
                <a:cs typeface="Times New Roman"/>
                <a:sym typeface="Times New Roman"/>
              </a:rPr>
              <a:t>Fast and efficient Binary Generative Models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7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Anirudha Nilegaonkar, Sai Vinherkar, Shashanka Venkataramanan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Central Florida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Variational Autoencoders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1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Binarizing Variational Autoencoders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13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3"/>
          <p:cNvCxnSpPr/>
          <p:nvPr/>
        </p:nvCxnSpPr>
        <p:spPr>
          <a:xfrm>
            <a:off x="2423475" y="1319100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2408628" y="1304252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2408628" y="3824402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3"/>
          <p:cNvCxnSpPr/>
          <p:nvPr/>
        </p:nvCxnSpPr>
        <p:spPr>
          <a:xfrm>
            <a:off x="3717525" y="1304250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3"/>
          <p:cNvCxnSpPr/>
          <p:nvPr/>
        </p:nvCxnSpPr>
        <p:spPr>
          <a:xfrm>
            <a:off x="5274450" y="1241705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3"/>
          <p:cNvCxnSpPr/>
          <p:nvPr/>
        </p:nvCxnSpPr>
        <p:spPr>
          <a:xfrm>
            <a:off x="6653950" y="1241700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5286650" y="1241700"/>
            <a:ext cx="138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3"/>
          <p:cNvCxnSpPr/>
          <p:nvPr/>
        </p:nvCxnSpPr>
        <p:spPr>
          <a:xfrm>
            <a:off x="5276424" y="3740397"/>
            <a:ext cx="138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 txBox="1"/>
          <p:nvPr/>
        </p:nvSpPr>
        <p:spPr>
          <a:xfrm>
            <a:off x="2526225" y="3909625"/>
            <a:ext cx="10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{-1, 1}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429875" y="3909625"/>
            <a:ext cx="10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{-1, 1}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How are weights binarized?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75" y="1005825"/>
            <a:ext cx="7587425" cy="406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Quantization Error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63" y="1304050"/>
            <a:ext cx="8152074" cy="2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 of Scaling Factor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300" y="1190575"/>
            <a:ext cx="44958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5360350" y="4438600"/>
            <a:ext cx="341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[Source: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Rastegari </a:t>
            </a:r>
            <a:r>
              <a:rPr i="1" lang="en-GB"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, ECCV 2016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Results (Binary weight Network)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00" y="1634650"/>
            <a:ext cx="1888750" cy="1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842975" y="3593600"/>
            <a:ext cx="9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Results (Binary weight Network)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00" y="1634650"/>
            <a:ext cx="1888750" cy="1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842975" y="3593600"/>
            <a:ext cx="9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1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575" y="1634650"/>
            <a:ext cx="1888750" cy="1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2852350" y="3593600"/>
            <a:ext cx="9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Results (Binary weight Network)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00" y="1634650"/>
            <a:ext cx="1888750" cy="1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842975" y="3593600"/>
            <a:ext cx="9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1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575" y="1634650"/>
            <a:ext cx="1888750" cy="1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2852350" y="3593600"/>
            <a:ext cx="9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5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000" y="1634650"/>
            <a:ext cx="1888750" cy="1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4861725" y="3593600"/>
            <a:ext cx="107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50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Results (Binary weight Network)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00" y="1634650"/>
            <a:ext cx="1888750" cy="1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842975" y="3593600"/>
            <a:ext cx="9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1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575" y="1634650"/>
            <a:ext cx="1888750" cy="1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2852350" y="3593600"/>
            <a:ext cx="90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5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000" y="1634650"/>
            <a:ext cx="1888750" cy="1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4861725" y="3593600"/>
            <a:ext cx="107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50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6800" y="1634650"/>
            <a:ext cx="1958950" cy="19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7042100" y="3593600"/>
            <a:ext cx="107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Epoch 100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50" y="707950"/>
            <a:ext cx="3650225" cy="36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850" y="707950"/>
            <a:ext cx="3650225" cy="36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471775" y="4370100"/>
            <a:ext cx="319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Binarized VAE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732075" y="4370100"/>
            <a:ext cx="319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Std.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VAE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990125" y="4744700"/>
            <a:ext cx="3783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[Source: PhD Comics: </a:t>
            </a:r>
            <a:r>
              <a:rPr lang="en-GB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</a:t>
            </a:r>
            <a:r>
              <a:rPr lang="en-GB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ttps://phdcomics.com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75" y="152400"/>
            <a:ext cx="8388276" cy="44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Representation of Weights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0" y="1087625"/>
            <a:ext cx="8194499" cy="387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Performance on Unseen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75" y="1624874"/>
            <a:ext cx="5980849" cy="25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050" y="1884312"/>
            <a:ext cx="498500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4175" y="2151513"/>
            <a:ext cx="498500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8050" y="2650013"/>
            <a:ext cx="498500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4175" y="2853963"/>
            <a:ext cx="498500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8050" y="3452113"/>
            <a:ext cx="498500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25" y="1866125"/>
            <a:ext cx="498500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450" y="2133326"/>
            <a:ext cx="498500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325" y="2631826"/>
            <a:ext cx="498500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7450" y="2835776"/>
            <a:ext cx="498500" cy="4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325" y="3433926"/>
            <a:ext cx="498500" cy="49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3"/>
          <p:cNvCxnSpPr/>
          <p:nvPr/>
        </p:nvCxnSpPr>
        <p:spPr>
          <a:xfrm>
            <a:off x="2476603" y="3950627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3"/>
          <p:cNvCxnSpPr/>
          <p:nvPr/>
        </p:nvCxnSpPr>
        <p:spPr>
          <a:xfrm>
            <a:off x="3785500" y="1430475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3"/>
          <p:cNvCxnSpPr/>
          <p:nvPr/>
        </p:nvCxnSpPr>
        <p:spPr>
          <a:xfrm>
            <a:off x="2499075" y="1471500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3"/>
          <p:cNvCxnSpPr/>
          <p:nvPr/>
        </p:nvCxnSpPr>
        <p:spPr>
          <a:xfrm>
            <a:off x="2499078" y="1487052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3"/>
          <p:cNvCxnSpPr/>
          <p:nvPr/>
        </p:nvCxnSpPr>
        <p:spPr>
          <a:xfrm>
            <a:off x="5359153" y="3935852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3"/>
          <p:cNvCxnSpPr/>
          <p:nvPr/>
        </p:nvCxnSpPr>
        <p:spPr>
          <a:xfrm>
            <a:off x="6668050" y="1415700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3"/>
          <p:cNvCxnSpPr/>
          <p:nvPr/>
        </p:nvCxnSpPr>
        <p:spPr>
          <a:xfrm>
            <a:off x="5381625" y="1456725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3"/>
          <p:cNvCxnSpPr/>
          <p:nvPr/>
        </p:nvCxnSpPr>
        <p:spPr>
          <a:xfrm>
            <a:off x="5381628" y="1472277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3"/>
          <p:cNvSpPr txBox="1"/>
          <p:nvPr/>
        </p:nvSpPr>
        <p:spPr>
          <a:xfrm>
            <a:off x="2499075" y="4090525"/>
            <a:ext cx="10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{-1, 1}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5499213" y="4039350"/>
            <a:ext cx="10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{-1, 1}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Performance on Unseen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75" y="1624874"/>
            <a:ext cx="5980849" cy="258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4"/>
          <p:cNvCxnSpPr/>
          <p:nvPr/>
        </p:nvCxnSpPr>
        <p:spPr>
          <a:xfrm>
            <a:off x="2476603" y="3950627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4"/>
          <p:cNvCxnSpPr/>
          <p:nvPr/>
        </p:nvCxnSpPr>
        <p:spPr>
          <a:xfrm>
            <a:off x="3785500" y="1430475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4"/>
          <p:cNvCxnSpPr/>
          <p:nvPr/>
        </p:nvCxnSpPr>
        <p:spPr>
          <a:xfrm>
            <a:off x="2499075" y="1471500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4"/>
          <p:cNvCxnSpPr/>
          <p:nvPr/>
        </p:nvCxnSpPr>
        <p:spPr>
          <a:xfrm>
            <a:off x="2499078" y="1487052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4"/>
          <p:cNvCxnSpPr/>
          <p:nvPr/>
        </p:nvCxnSpPr>
        <p:spPr>
          <a:xfrm>
            <a:off x="5359153" y="3935852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4"/>
          <p:cNvCxnSpPr/>
          <p:nvPr/>
        </p:nvCxnSpPr>
        <p:spPr>
          <a:xfrm>
            <a:off x="6668050" y="1415700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4"/>
          <p:cNvCxnSpPr/>
          <p:nvPr/>
        </p:nvCxnSpPr>
        <p:spPr>
          <a:xfrm>
            <a:off x="5381625" y="1456725"/>
            <a:ext cx="0" cy="250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4"/>
          <p:cNvCxnSpPr/>
          <p:nvPr/>
        </p:nvCxnSpPr>
        <p:spPr>
          <a:xfrm>
            <a:off x="5381628" y="1472277"/>
            <a:ext cx="130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4"/>
          <p:cNvSpPr txBox="1"/>
          <p:nvPr/>
        </p:nvSpPr>
        <p:spPr>
          <a:xfrm>
            <a:off x="2499075" y="4090525"/>
            <a:ext cx="10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{-1, 1}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5499213" y="4039350"/>
            <a:ext cx="10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{-1, 1}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89103"/>
            <a:ext cx="1139150" cy="11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3149" y="2282524"/>
            <a:ext cx="1269875" cy="12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375" y="2831612"/>
            <a:ext cx="2005425" cy="1981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875" y="2831593"/>
            <a:ext cx="2005425" cy="198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475" y="1017725"/>
            <a:ext cx="1729450" cy="17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9013" y="1017725"/>
            <a:ext cx="1708162" cy="170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0288" y="1067838"/>
            <a:ext cx="1637450" cy="16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3875" y="2831620"/>
            <a:ext cx="2005425" cy="198182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351200" y="1688075"/>
            <a:ext cx="1506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385900" y="3313300"/>
            <a:ext cx="1506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92275"/>
            <a:ext cx="7620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92275"/>
            <a:ext cx="76200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50" y="2807800"/>
            <a:ext cx="3708775" cy="22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801" y="264900"/>
            <a:ext cx="7234399" cy="41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990125" y="4744700"/>
            <a:ext cx="3783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[Source: PhD Comics: </a:t>
            </a:r>
            <a:r>
              <a:rPr lang="en-GB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https://phdcomics.com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990125" y="4744700"/>
            <a:ext cx="3783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[Source: PhD Comics: </a:t>
            </a:r>
            <a:r>
              <a:rPr lang="en-GB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https://phdcomics.com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00" y="533400"/>
            <a:ext cx="374332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990125" y="4744700"/>
            <a:ext cx="3783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[Source: PhD Comics: </a:t>
            </a:r>
            <a:r>
              <a:rPr lang="en-GB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https://phdcomics.com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00" y="533400"/>
            <a:ext cx="3743325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6700" y="-41875"/>
            <a:ext cx="3948461" cy="44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State of the Art Generative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976025" y="4693500"/>
            <a:ext cx="2224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[Source: Google Images]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75" y="1298400"/>
            <a:ext cx="4973076" cy="31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State of the Art Generative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976025" y="4693500"/>
            <a:ext cx="2224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[Source: Google Images]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75" y="1298400"/>
            <a:ext cx="4973076" cy="31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40125" y="1135025"/>
            <a:ext cx="3482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These GPU servers are expensive in terms of: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Computation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Power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State of the Art Generative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976025" y="4693500"/>
            <a:ext cx="2224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[Source: Google Images]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75" y="1298400"/>
            <a:ext cx="4973076" cy="31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40125" y="1135025"/>
            <a:ext cx="32673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These GPU servers are expensive in terms of: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Computation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Power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3220075"/>
            <a:ext cx="32673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Number of Operations: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DCGANs = 1.5B FLOPs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CycleGAN =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19.6B FLOPs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Lower Precision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Reducing Precision has the following</a:t>
            </a: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 advantages:-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Reduces Computation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Reduces Memory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00" y="886624"/>
            <a:ext cx="4686300" cy="37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