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2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0043C-9338-4763-83A4-DCBBACD3E97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6709-4E7C-438F-921D-0541618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2270" y="2782957"/>
            <a:ext cx="9760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Desktop UI Changes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5741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287" y="228600"/>
            <a:ext cx="609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user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5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322" y="308113"/>
            <a:ext cx="772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Guest user welcome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6" y="3590943"/>
            <a:ext cx="6944195" cy="3153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324" y="85590"/>
            <a:ext cx="7661471" cy="35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Tammineni</dc:creator>
  <cp:lastModifiedBy>Sai Tammineni</cp:lastModifiedBy>
  <cp:revision>3</cp:revision>
  <dcterms:created xsi:type="dcterms:W3CDTF">2020-11-09T11:06:11Z</dcterms:created>
  <dcterms:modified xsi:type="dcterms:W3CDTF">2020-11-09T11:12:46Z</dcterms:modified>
</cp:coreProperties>
</file>