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0FA5-ACCC-35AC-0585-ADCA17F34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B9F22-B37C-74C9-73C8-54A8B234E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20804-B2B8-7E48-F071-6F83C0DB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6C3C7-B2E5-C061-5131-94B04BFF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06419-4C95-2E36-D5B0-6C17EF9B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17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2DE8A-B34F-B934-581B-43C85F964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DA1D3-1935-30DC-B660-CE577D81F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72E89-5AC7-25F6-29A9-E63C664A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C79B9-338C-AB46-DB7A-F6BA121C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C4FA-07B8-5805-49C3-0BE97C12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10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F6C48-0606-A14A-F1E8-36125F3CE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B382F-F91D-1AE5-E7ED-CCD8BC3B6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05846-768E-212B-DFE6-F6F452FE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87E53-F033-EDA9-0E7F-E8022BDD6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3564-A8B1-15C8-F205-C414E2F4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6AEF-C770-8A08-EEDD-F4A142FA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C867-6936-10E6-AD00-75C2B869A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47EE-D0C2-C60D-885F-6DE93A40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A3B5-3CDF-EEAD-8E6A-600861FC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77FEC-05DF-1736-B5BF-F02F8E51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2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CADB-4BC4-56A5-FF0F-26741F8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B3E03-3542-50FF-5970-8B79EE70F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84584-27EE-1D38-A64B-12910BE5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18CA-7D42-ED5E-843B-3A6B0FFF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99F7-16F4-AD93-07B7-5399A9FC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70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14EA-8AD2-046D-B28F-45718277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0357-8829-677B-B9DD-972C12F1D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EFD02-8D97-4E60-3424-3E96EFF98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4A286-C716-9286-38C9-4015F698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2F22D-AC29-A9A9-6E5A-04B81658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BC38-0FF5-34E3-2DA5-0CDCDD30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85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1621-E1DA-0D3A-7834-7FBF75C7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81B3-E52F-7D1F-6A98-3451D6BE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DE91-6023-FCF9-2BCE-D108149A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14470-445C-8062-5E6A-6E9F85267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A7F92-6C78-2C6C-DFBB-25DC41D6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B4BA4-366E-08ED-77B5-2186A0AA2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6DEEB-592F-07C4-931E-1CA4BECB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1276C-608A-9789-946C-3DE8C7DC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5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0ACC-553A-5A86-90B3-A54C2B1C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23A2B-4910-E20E-CEB1-373F2DD6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A8A1D-A453-497C-73B6-D56DCF50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E4690-C933-9C32-CA9B-E4FC15B3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11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3167B-F945-1120-848D-C0A4FFE9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5B6C8-09E4-1CC4-7CE9-A6F75B83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611CB-00CD-C230-ABBA-E7E1D1BF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60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E63-C187-370A-317F-12B9A7B1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6DB9-F6C7-9BF6-3E78-0F8EB991E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D70C9-4789-4997-81C3-E0F6F68C6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E8DB1-A692-93D4-8D08-CBC16659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36C55-98EC-9682-8D8B-0A814854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AECD-7950-69D0-416B-D19D60E5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5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18E0-0EDF-7C10-01B5-3629C2631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0D396-527B-05CE-19CB-6E2EE5FFE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A6564-AEDD-D3ED-4790-E35044406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76A3E-31C6-7EA6-E9C6-A1BEA8F9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79256-3703-80E2-8F72-8225188D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13374-473F-21F7-E457-91FC8F44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60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0DF846-1FD4-8AEF-8843-FFD36206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62E1-BDAB-4EFA-3CA2-F20813763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35BF3-5EDD-D450-48E4-DC1306342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9C1E8-FBDC-4D6B-B93C-18068FF19DE3}" type="datetimeFigureOut">
              <a:rPr lang="en-CA" smtClean="0"/>
              <a:t>2025-03-23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5126-881C-6DCA-64DE-656CE526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1CB7-FCC9-334F-1843-C5F2058E2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AA4E9-E8A2-4CC3-8C88-9B66F1380A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4A91-B4DE-5690-5C61-19FF733DC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 err="1"/>
              <a:t>Rockbuster</a:t>
            </a:r>
            <a:r>
              <a:rPr lang="en-CA" b="1" dirty="0"/>
              <a:t> </a:t>
            </a:r>
            <a:r>
              <a:rPr lang="en-CA" b="1" dirty="0" err="1"/>
              <a:t>Steath</a:t>
            </a:r>
            <a:r>
              <a:rPr lang="en-CA" b="1" dirty="0"/>
              <a:t> Launch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52288-3005-98F8-37FD-3B5E22032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5029" y="4907756"/>
            <a:ext cx="9144000" cy="1655762"/>
          </a:xfrm>
        </p:spPr>
        <p:txBody>
          <a:bodyPr/>
          <a:lstStyle/>
          <a:p>
            <a:r>
              <a:rPr lang="en-CA" dirty="0"/>
              <a:t>Done By,</a:t>
            </a:r>
          </a:p>
          <a:p>
            <a:r>
              <a:rPr lang="en-CA" dirty="0"/>
              <a:t>Sai Vishwanath Chilukuri</a:t>
            </a:r>
          </a:p>
        </p:txBody>
      </p:sp>
    </p:spTree>
    <p:extLst>
      <p:ext uri="{BB962C8B-B14F-4D97-AF65-F5344CB8AC3E}">
        <p14:creationId xmlns:p14="http://schemas.microsoft.com/office/powerpoint/2010/main" val="69665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2ACF-75CB-E6B1-FA01-E3CDA9F9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A015-C659-5FA3-4DDC-C8235C04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704CB-A227-615D-CF80-32195170F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8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029E-0BA3-6E0A-8FF1-152A7EA0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1E842-F0C6-7B85-3FFF-28B2B3D2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18B2B1-4EC8-0BF5-12CE-98A33E004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1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299B-60C9-BF75-CF55-3136CBF1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BE11-6AF4-7828-A13D-60D7AB0D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49D46-7BAF-6337-00A9-AEB982C2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060A-754F-038B-9A5E-92B55B8C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33013-FDAC-71A8-53B4-01AF93312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8EF43-C41A-4463-5F8F-5316983F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C1ED-5BCE-7A98-4E66-97F5EDF7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27F2-21F8-A301-6854-756EB5B92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D06FF-B6C6-75BB-8000-18A74A86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66A5-7570-3376-3DDA-80849C70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AAA6-9844-596C-F5A6-BC1AF5D86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9C10F-42CA-D484-7AD8-DC2543CED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5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A8CF5-38FE-1103-3AE1-D69C31AE7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B2E9-C829-9EEA-D328-5C29B00E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E644-9DE5-9CA0-66C3-50AA51B12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6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CEFF-3963-AB24-9F69-E67189F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3455-0C65-2805-AC03-57B76310F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624B5-6FC0-1E81-F953-A015F44B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2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Rockbuster Steath Launch Strategy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Vishwanath Chilukuri</dc:creator>
  <cp:lastModifiedBy>Sai Vishwanath Chilukuri</cp:lastModifiedBy>
  <cp:revision>1</cp:revision>
  <dcterms:created xsi:type="dcterms:W3CDTF">2025-03-24T00:52:46Z</dcterms:created>
  <dcterms:modified xsi:type="dcterms:W3CDTF">2025-03-24T00:53:14Z</dcterms:modified>
</cp:coreProperties>
</file>