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88825"/>
  <p:notesSz cx="6858000" cy="9144000"/>
  <p:defaultTextStyle>
    <a:defPPr lvl="0">
      <a:defRPr lang="en-US"/>
    </a:defPPr>
    <a:lvl1pPr defTabSz="1190366" eaLnBrk="1" hangingPunct="1" latinLnBrk="0" lvl="0" marL="0" rtl="0" algn="l">
      <a:defRPr kern="1200" sz="2300">
        <a:solidFill>
          <a:schemeClr val="tx1"/>
        </a:solidFill>
        <a:latin typeface="+mn-lt"/>
        <a:ea typeface="+mn-ea"/>
        <a:cs typeface="+mn-cs"/>
      </a:defRPr>
    </a:lvl1pPr>
    <a:lvl2pPr defTabSz="1190366" eaLnBrk="1" hangingPunct="1" latinLnBrk="0" lvl="1" marL="595183" rtl="0" algn="l">
      <a:defRPr kern="1200" sz="2300">
        <a:solidFill>
          <a:schemeClr val="tx1"/>
        </a:solidFill>
        <a:latin typeface="+mn-lt"/>
        <a:ea typeface="+mn-ea"/>
        <a:cs typeface="+mn-cs"/>
      </a:defRPr>
    </a:lvl2pPr>
    <a:lvl3pPr defTabSz="1190366" eaLnBrk="1" hangingPunct="1" latinLnBrk="0" lvl="2" marL="1190366" rtl="0" algn="l">
      <a:defRPr kern="1200" sz="2300">
        <a:solidFill>
          <a:schemeClr val="tx1"/>
        </a:solidFill>
        <a:latin typeface="+mn-lt"/>
        <a:ea typeface="+mn-ea"/>
        <a:cs typeface="+mn-cs"/>
      </a:defRPr>
    </a:lvl3pPr>
    <a:lvl4pPr defTabSz="1190366" eaLnBrk="1" hangingPunct="1" latinLnBrk="0" lvl="3" marL="1785549" rtl="0" algn="l">
      <a:defRPr kern="1200" sz="2300">
        <a:solidFill>
          <a:schemeClr val="tx1"/>
        </a:solidFill>
        <a:latin typeface="+mn-lt"/>
        <a:ea typeface="+mn-ea"/>
        <a:cs typeface="+mn-cs"/>
      </a:defRPr>
    </a:lvl4pPr>
    <a:lvl5pPr defTabSz="1190366" eaLnBrk="1" hangingPunct="1" latinLnBrk="0" lvl="4" marL="2380732" rtl="0" algn="l">
      <a:defRPr kern="1200" sz="2300">
        <a:solidFill>
          <a:schemeClr val="tx1"/>
        </a:solidFill>
        <a:latin typeface="+mn-lt"/>
        <a:ea typeface="+mn-ea"/>
        <a:cs typeface="+mn-cs"/>
      </a:defRPr>
    </a:lvl5pPr>
    <a:lvl6pPr defTabSz="1190366" eaLnBrk="1" hangingPunct="1" latinLnBrk="0" lvl="5" marL="2975915" rtl="0" algn="l">
      <a:defRPr kern="1200" sz="2300">
        <a:solidFill>
          <a:schemeClr val="tx1"/>
        </a:solidFill>
        <a:latin typeface="+mn-lt"/>
        <a:ea typeface="+mn-ea"/>
        <a:cs typeface="+mn-cs"/>
      </a:defRPr>
    </a:lvl6pPr>
    <a:lvl7pPr defTabSz="1190366" eaLnBrk="1" hangingPunct="1" latinLnBrk="0" lvl="6" marL="3571098" rtl="0" algn="l">
      <a:defRPr kern="1200" sz="2300">
        <a:solidFill>
          <a:schemeClr val="tx1"/>
        </a:solidFill>
        <a:latin typeface="+mn-lt"/>
        <a:ea typeface="+mn-ea"/>
        <a:cs typeface="+mn-cs"/>
      </a:defRPr>
    </a:lvl7pPr>
    <a:lvl8pPr defTabSz="1190366" eaLnBrk="1" hangingPunct="1" latinLnBrk="0" lvl="7" marL="4166281" rtl="0" algn="l">
      <a:defRPr kern="1200" sz="2300">
        <a:solidFill>
          <a:schemeClr val="tx1"/>
        </a:solidFill>
        <a:latin typeface="+mn-lt"/>
        <a:ea typeface="+mn-ea"/>
        <a:cs typeface="+mn-cs"/>
      </a:defRPr>
    </a:lvl8pPr>
    <a:lvl9pPr defTabSz="1190366" eaLnBrk="1" hangingPunct="1" latinLnBrk="0" lvl="8" marL="4761464" rtl="0" algn="l">
      <a:defRPr kern="1200" sz="23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5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5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8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75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7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6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6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0"/>
            <a:ext cx="10360501" cy="1362075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4"/>
            <a:ext cx="10360501" cy="1500188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518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9036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855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807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759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710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662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614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2"/>
            <a:ext cx="5385514" cy="63976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5183" indent="0">
              <a:buNone/>
              <a:defRPr sz="2600" b="1"/>
            </a:lvl2pPr>
            <a:lvl3pPr marL="1190366" indent="0">
              <a:buNone/>
              <a:defRPr sz="2300" b="1"/>
            </a:lvl3pPr>
            <a:lvl4pPr marL="1785549" indent="0">
              <a:buNone/>
              <a:defRPr sz="2100" b="1"/>
            </a:lvl4pPr>
            <a:lvl5pPr marL="2380732" indent="0">
              <a:buNone/>
              <a:defRPr sz="2100" b="1"/>
            </a:lvl5pPr>
            <a:lvl6pPr marL="2975915" indent="0">
              <a:buNone/>
              <a:defRPr sz="2100" b="1"/>
            </a:lvl6pPr>
            <a:lvl7pPr marL="3571098" indent="0">
              <a:buNone/>
              <a:defRPr sz="2100" b="1"/>
            </a:lvl7pPr>
            <a:lvl8pPr marL="4166281" indent="0">
              <a:buNone/>
              <a:defRPr sz="2100" b="1"/>
            </a:lvl8pPr>
            <a:lvl9pPr marL="476146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2"/>
            <a:ext cx="5387630" cy="63976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5183" indent="0">
              <a:buNone/>
              <a:defRPr sz="2600" b="1"/>
            </a:lvl2pPr>
            <a:lvl3pPr marL="1190366" indent="0">
              <a:buNone/>
              <a:defRPr sz="2300" b="1"/>
            </a:lvl3pPr>
            <a:lvl4pPr marL="1785549" indent="0">
              <a:buNone/>
              <a:defRPr sz="2100" b="1"/>
            </a:lvl4pPr>
            <a:lvl5pPr marL="2380732" indent="0">
              <a:buNone/>
              <a:defRPr sz="2100" b="1"/>
            </a:lvl5pPr>
            <a:lvl6pPr marL="2975915" indent="0">
              <a:buNone/>
              <a:defRPr sz="2100" b="1"/>
            </a:lvl6pPr>
            <a:lvl7pPr marL="3571098" indent="0">
              <a:buNone/>
              <a:defRPr sz="2100" b="1"/>
            </a:lvl7pPr>
            <a:lvl8pPr marL="4166281" indent="0">
              <a:buNone/>
              <a:defRPr sz="2100" b="1"/>
            </a:lvl8pPr>
            <a:lvl9pPr marL="476146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1"/>
            <a:ext cx="4010039" cy="4691063"/>
          </a:xfrm>
        </p:spPr>
        <p:txBody>
          <a:bodyPr/>
          <a:lstStyle>
            <a:lvl1pPr marL="0" indent="0">
              <a:buNone/>
              <a:defRPr sz="1800"/>
            </a:lvl1pPr>
            <a:lvl2pPr marL="595183" indent="0">
              <a:buNone/>
              <a:defRPr sz="1600"/>
            </a:lvl2pPr>
            <a:lvl3pPr marL="1190366" indent="0">
              <a:buNone/>
              <a:defRPr sz="1300"/>
            </a:lvl3pPr>
            <a:lvl4pPr marL="1785549" indent="0">
              <a:buNone/>
              <a:defRPr sz="1200"/>
            </a:lvl4pPr>
            <a:lvl5pPr marL="2380732" indent="0">
              <a:buNone/>
              <a:defRPr sz="1200"/>
            </a:lvl5pPr>
            <a:lvl6pPr marL="2975915" indent="0">
              <a:buNone/>
              <a:defRPr sz="1200"/>
            </a:lvl6pPr>
            <a:lvl7pPr marL="3571098" indent="0">
              <a:buNone/>
              <a:defRPr sz="1200"/>
            </a:lvl7pPr>
            <a:lvl8pPr marL="4166281" indent="0">
              <a:buNone/>
              <a:defRPr sz="1200"/>
            </a:lvl8pPr>
            <a:lvl9pPr marL="476146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200"/>
            </a:lvl1pPr>
            <a:lvl2pPr marL="595183" indent="0">
              <a:buNone/>
              <a:defRPr sz="3600"/>
            </a:lvl2pPr>
            <a:lvl3pPr marL="1190366" indent="0">
              <a:buNone/>
              <a:defRPr sz="3100"/>
            </a:lvl3pPr>
            <a:lvl4pPr marL="1785549" indent="0">
              <a:buNone/>
              <a:defRPr sz="2600"/>
            </a:lvl4pPr>
            <a:lvl5pPr marL="2380732" indent="0">
              <a:buNone/>
              <a:defRPr sz="2600"/>
            </a:lvl5pPr>
            <a:lvl6pPr marL="2975915" indent="0">
              <a:buNone/>
              <a:defRPr sz="2600"/>
            </a:lvl6pPr>
            <a:lvl7pPr marL="3571098" indent="0">
              <a:buNone/>
              <a:defRPr sz="2600"/>
            </a:lvl7pPr>
            <a:lvl8pPr marL="4166281" indent="0">
              <a:buNone/>
              <a:defRPr sz="2600"/>
            </a:lvl8pPr>
            <a:lvl9pPr marL="4761464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7"/>
            <a:ext cx="7313295" cy="804863"/>
          </a:xfrm>
        </p:spPr>
        <p:txBody>
          <a:bodyPr/>
          <a:lstStyle>
            <a:lvl1pPr marL="0" indent="0">
              <a:buNone/>
              <a:defRPr sz="1800"/>
            </a:lvl1pPr>
            <a:lvl2pPr marL="595183" indent="0">
              <a:buNone/>
              <a:defRPr sz="1600"/>
            </a:lvl2pPr>
            <a:lvl3pPr marL="1190366" indent="0">
              <a:buNone/>
              <a:defRPr sz="1300"/>
            </a:lvl3pPr>
            <a:lvl4pPr marL="1785549" indent="0">
              <a:buNone/>
              <a:defRPr sz="1200"/>
            </a:lvl4pPr>
            <a:lvl5pPr marL="2380732" indent="0">
              <a:buNone/>
              <a:defRPr sz="1200"/>
            </a:lvl5pPr>
            <a:lvl6pPr marL="2975915" indent="0">
              <a:buNone/>
              <a:defRPr sz="1200"/>
            </a:lvl6pPr>
            <a:lvl7pPr marL="3571098" indent="0">
              <a:buNone/>
              <a:defRPr sz="1200"/>
            </a:lvl7pPr>
            <a:lvl8pPr marL="4166281" indent="0">
              <a:buNone/>
              <a:defRPr sz="1200"/>
            </a:lvl8pPr>
            <a:lvl9pPr marL="476146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119037" tIns="59518" rIns="119037" bIns="595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19037" tIns="59518" rIns="119037" bIns="595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0"/>
            <a:ext cx="2844059" cy="365125"/>
          </a:xfrm>
          <a:prstGeom prst="rect">
            <a:avLst/>
          </a:prstGeom>
        </p:spPr>
        <p:txBody>
          <a:bodyPr vert="horz" lIns="119037" tIns="59518" rIns="119037" bIns="595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6649-20BD-4512-BA39-8D35C1C91C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0"/>
            <a:ext cx="3859795" cy="365125"/>
          </a:xfrm>
          <a:prstGeom prst="rect">
            <a:avLst/>
          </a:prstGeom>
        </p:spPr>
        <p:txBody>
          <a:bodyPr vert="horz" lIns="119037" tIns="59518" rIns="119037" bIns="595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0"/>
            <a:ext cx="2844059" cy="365125"/>
          </a:xfrm>
          <a:prstGeom prst="rect">
            <a:avLst/>
          </a:prstGeom>
        </p:spPr>
        <p:txBody>
          <a:bodyPr vert="horz" lIns="119037" tIns="59518" rIns="119037" bIns="595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FF83-D405-4322-9E4E-81A956DF4F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90366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387" indent="-446387" algn="l" defTabSz="1190366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67172" indent="-371989" algn="l" defTabSz="1190366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87957" indent="-297591" algn="l" defTabSz="119036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83140" indent="-297591" algn="l" defTabSz="119036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8323" indent="-297591" algn="l" defTabSz="1190366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73506" indent="-297591" algn="l" defTabSz="11903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68689" indent="-297591" algn="l" defTabSz="11903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63872" indent="-297591" algn="l" defTabSz="11903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59055" indent="-297591" algn="l" defTabSz="119036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03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5183" algn="l" defTabSz="11903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366" algn="l" defTabSz="11903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85549" algn="l" defTabSz="11903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0732" algn="l" defTabSz="11903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75915" algn="l" defTabSz="11903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71098" algn="l" defTabSz="11903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281" algn="l" defTabSz="11903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61464" algn="l" defTabSz="11903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 descr="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