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16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4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9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3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9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6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237703-5C57-4FD1-9888-D46B89A9FAD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1C4F2B-65BC-470B-841C-C7946BB0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56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B786-2F22-5D15-7EF1-25979E890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PROGRAMMING FOR SMART CONTRACTS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CDCFB-0DA5-161E-8AFD-73037C4EE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  V SAI VIVEK</a:t>
            </a:r>
          </a:p>
          <a:p>
            <a:r>
              <a:rPr lang="en-IN" dirty="0"/>
              <a:t>2100030375</a:t>
            </a:r>
          </a:p>
          <a:p>
            <a:r>
              <a:rPr lang="en-IN" dirty="0"/>
              <a:t>SEC-21</a:t>
            </a:r>
          </a:p>
        </p:txBody>
      </p:sp>
    </p:spTree>
    <p:extLst>
      <p:ext uri="{BB962C8B-B14F-4D97-AF65-F5344CB8AC3E}">
        <p14:creationId xmlns:p14="http://schemas.microsoft.com/office/powerpoint/2010/main" val="356779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8B79-5EE5-DED0-6267-1F1DE518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VIDEO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D7A35C-B04D-E5DA-B263-FE0B7F55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VIDEO PLEASE GO TO THE BELOW GIT HUB REPOSITORY AND WATCH THE VIDEO:</a:t>
            </a:r>
          </a:p>
          <a:p>
            <a:r>
              <a:rPr lang="en-IN" dirty="0"/>
              <a:t>https://github.com/saivivek08/GCD_SC_Blockchain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25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AB6E-BAB8-9CFC-9115-363BD785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HUB REPOSITORY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9222-94F3-B30C-C351-86B170DB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https://github.com/saivivek08/GCD_SC_Blockchain</a:t>
            </a:r>
          </a:p>
        </p:txBody>
      </p:sp>
    </p:spTree>
    <p:extLst>
      <p:ext uri="{BB962C8B-B14F-4D97-AF65-F5344CB8AC3E}">
        <p14:creationId xmlns:p14="http://schemas.microsoft.com/office/powerpoint/2010/main" val="27650959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134A-5AA6-62E0-6257-CC8A99F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8379-38E1-F405-CF9B-548459DC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FOLLOWING THE ABOVE STEPS,SCREENSHOTS,VIDEO AND THE GIT HUB REPOSITORY LINK WE CAN GET A CLEAR IDEA OF COMPLETEING THE PROJECT SUCCESSFULLY</a:t>
            </a:r>
          </a:p>
        </p:txBody>
      </p:sp>
    </p:spTree>
    <p:extLst>
      <p:ext uri="{BB962C8B-B14F-4D97-AF65-F5344CB8AC3E}">
        <p14:creationId xmlns:p14="http://schemas.microsoft.com/office/powerpoint/2010/main" val="242202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33C5-C010-76AA-AB58-2295289D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49" y="1472344"/>
            <a:ext cx="8991600" cy="164592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CB2B7-F63F-24AB-6D28-18960B7B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3967254"/>
            <a:ext cx="3947360" cy="22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86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2217-0D9E-83DD-0F94-96012A8C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FE16-9C01-19E4-297B-B3972420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contract that implements find the greatest common divisor (GCD) of two numbers.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68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294A-E8B8-5755-574A-97049DD0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489B-5D73-6E54-B3D6-A5A30592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1:WRITE THE SOLIDITY CODE IN REMIX IDE AND COMPILE IT</a:t>
            </a:r>
          </a:p>
          <a:p>
            <a:r>
              <a:rPr lang="en-IN" dirty="0"/>
              <a:t>STEP 2: ADD THE GANACHE NETWORK TO METAMASK NETWORK</a:t>
            </a:r>
          </a:p>
          <a:p>
            <a:r>
              <a:rPr lang="en-IN" dirty="0"/>
              <a:t>STEP 3: ADD REMIX IDE WITH METAMASK</a:t>
            </a:r>
          </a:p>
          <a:p>
            <a:r>
              <a:rPr lang="en-IN" dirty="0"/>
              <a:t>STEP 4:DEPLOY THE SOLIDITY CODE IN METAMASK</a:t>
            </a:r>
          </a:p>
          <a:p>
            <a:r>
              <a:rPr lang="en-IN" dirty="0"/>
              <a:t>STEP 5:ANALYZE THE CHANGES OCCURED</a:t>
            </a:r>
          </a:p>
        </p:txBody>
      </p:sp>
    </p:spTree>
    <p:extLst>
      <p:ext uri="{BB962C8B-B14F-4D97-AF65-F5344CB8AC3E}">
        <p14:creationId xmlns:p14="http://schemas.microsoft.com/office/powerpoint/2010/main" val="85237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190D-D284-1E4B-4222-190EBDD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053" y="0"/>
            <a:ext cx="7729728" cy="1188720"/>
          </a:xfrm>
        </p:spPr>
        <p:txBody>
          <a:bodyPr/>
          <a:lstStyle/>
          <a:p>
            <a:r>
              <a:rPr lang="en-IN" dirty="0"/>
              <a:t>STEP 1:THE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D00A-F93D-EED6-C5A9-3B950B90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624" y="1332629"/>
            <a:ext cx="7729728" cy="3515301"/>
          </a:xfrm>
        </p:spPr>
        <p:txBody>
          <a:bodyPr>
            <a:no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SPDX-License-Identifier:MIT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pragma solidity ^0.8.14;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GCDFinder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function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findGCD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(uint256 a, uint256 b) external pure returns (uint256) {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require(a &gt; 0 &amp;&amp; b &gt; 0, "Numbers must be greater than zero");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while (b != 0) {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uint256 temp = b;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b = a % b;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a = temp;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return a;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4680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803B-352D-5136-EB38-C0BE4526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7B66E-05BD-56D4-B849-2CC8736AC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149" y="2515761"/>
            <a:ext cx="7087701" cy="3986832"/>
          </a:xfrm>
        </p:spPr>
      </p:pic>
    </p:spTree>
    <p:extLst>
      <p:ext uri="{BB962C8B-B14F-4D97-AF65-F5344CB8AC3E}">
        <p14:creationId xmlns:p14="http://schemas.microsoft.com/office/powerpoint/2010/main" val="230866397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D3B3-1E13-EE72-7910-56254F97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BEFE4-E0E3-43B8-8D8C-C44C45249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13" y="2393099"/>
            <a:ext cx="7263573" cy="4085760"/>
          </a:xfrm>
        </p:spPr>
      </p:pic>
    </p:spTree>
    <p:extLst>
      <p:ext uri="{BB962C8B-B14F-4D97-AF65-F5344CB8AC3E}">
        <p14:creationId xmlns:p14="http://schemas.microsoft.com/office/powerpoint/2010/main" val="44769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88F6-6054-ECB4-407A-5246136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B441C-5CA8-D14F-C7B8-79BA84F40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91" y="2404250"/>
            <a:ext cx="7263573" cy="4085760"/>
          </a:xfrm>
        </p:spPr>
      </p:pic>
    </p:spTree>
    <p:extLst>
      <p:ext uri="{BB962C8B-B14F-4D97-AF65-F5344CB8AC3E}">
        <p14:creationId xmlns:p14="http://schemas.microsoft.com/office/powerpoint/2010/main" val="2041503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5288-6E08-AA58-3C6C-129B2C80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2580E-395F-CD17-0049-8C3EEF8DF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82" y="2560366"/>
            <a:ext cx="6926560" cy="3896190"/>
          </a:xfrm>
        </p:spPr>
      </p:pic>
    </p:spTree>
    <p:extLst>
      <p:ext uri="{BB962C8B-B14F-4D97-AF65-F5344CB8AC3E}">
        <p14:creationId xmlns:p14="http://schemas.microsoft.com/office/powerpoint/2010/main" val="669828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AC8-13B6-D614-1810-8302E6E2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C5606-6571-95E2-FC25-7E52C22A3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338" y="2330605"/>
            <a:ext cx="7505526" cy="4221858"/>
          </a:xfrm>
        </p:spPr>
      </p:pic>
    </p:spTree>
    <p:extLst>
      <p:ext uri="{BB962C8B-B14F-4D97-AF65-F5344CB8AC3E}">
        <p14:creationId xmlns:p14="http://schemas.microsoft.com/office/powerpoint/2010/main" val="233723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</TotalTime>
  <Words>252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PROGRAMMING FOR SMART CONTRACTS PROJECT</vt:lpstr>
      <vt:lpstr>QUESTION</vt:lpstr>
      <vt:lpstr>STEPS</vt:lpstr>
      <vt:lpstr>STEP 1:THE CODE</vt:lpstr>
      <vt:lpstr>STEP 2</vt:lpstr>
      <vt:lpstr>STEP 3</vt:lpstr>
      <vt:lpstr>STEP 4</vt:lpstr>
      <vt:lpstr>STEP 5</vt:lpstr>
      <vt:lpstr>STEP 6</vt:lpstr>
      <vt:lpstr>REFERENCE VIDEO PROCESS</vt:lpstr>
      <vt:lpstr>GIT HUB REPOSITORY LINK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SMART CONTRACTS PROJECT</dc:title>
  <dc:creator>SAI VIVEK N</dc:creator>
  <cp:lastModifiedBy>SAI VIVEK N</cp:lastModifiedBy>
  <cp:revision>5</cp:revision>
  <dcterms:created xsi:type="dcterms:W3CDTF">2024-04-10T10:21:05Z</dcterms:created>
  <dcterms:modified xsi:type="dcterms:W3CDTF">2024-04-10T11:04:53Z</dcterms:modified>
</cp:coreProperties>
</file>