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1"/>
  </p:sldMasterIdLst>
  <p:sldIdLst>
    <p:sldId id="256" r:id="rId2"/>
    <p:sldId id="257" r:id="rId3"/>
    <p:sldId id="258" r:id="rId4"/>
    <p:sldId id="259" r:id="rId5"/>
    <p:sldId id="281" r:id="rId6"/>
    <p:sldId id="260" r:id="rId7"/>
    <p:sldId id="261" r:id="rId8"/>
    <p:sldId id="262" r:id="rId9"/>
    <p:sldId id="265" r:id="rId10"/>
    <p:sldId id="266" r:id="rId11"/>
    <p:sldId id="268" r:id="rId12"/>
    <p:sldId id="280" r:id="rId13"/>
    <p:sldId id="279" r:id="rId14"/>
    <p:sldId id="278" r:id="rId15"/>
    <p:sldId id="270" r:id="rId16"/>
    <p:sldId id="272" r:id="rId17"/>
    <p:sldId id="273" r:id="rId18"/>
    <p:sldId id="274" r:id="rId19"/>
    <p:sldId id="282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7A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74"/>
    <p:restoredTop sz="94651"/>
  </p:normalViewPr>
  <p:slideViewPr>
    <p:cSldViewPr snapToGrid="0">
      <p:cViewPr varScale="1">
        <p:scale>
          <a:sx n="93" d="100"/>
          <a:sy n="93" d="100"/>
        </p:scale>
        <p:origin x="21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6CEAAA-FD5D-481D-86E1-1122D20AA4B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8FF116-F384-4A6E-BBA6-12B675841092}">
      <dgm:prSet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600" b="1" i="0" dirty="0"/>
            <a:t>1. Data Integration &amp; Storage</a:t>
          </a:r>
          <a:endParaRPr lang="en-US" sz="1600" b="1" dirty="0"/>
        </a:p>
      </dgm:t>
    </dgm:pt>
    <dgm:pt modelId="{49232BB1-B820-416E-BA31-2D9EFD4D35C4}" type="parTrans" cxnId="{4AF63B50-EEFB-4429-BF2D-C75855B9D63A}">
      <dgm:prSet/>
      <dgm:spPr/>
      <dgm:t>
        <a:bodyPr/>
        <a:lstStyle/>
        <a:p>
          <a:endParaRPr lang="en-US"/>
        </a:p>
      </dgm:t>
    </dgm:pt>
    <dgm:pt modelId="{D3075E9D-FF2E-4E01-986F-E5CBBC54D364}" type="sibTrans" cxnId="{4AF63B50-EEFB-4429-BF2D-C75855B9D63A}">
      <dgm:prSet/>
      <dgm:spPr/>
      <dgm:t>
        <a:bodyPr/>
        <a:lstStyle/>
        <a:p>
          <a:endParaRPr lang="en-US"/>
        </a:p>
      </dgm:t>
    </dgm:pt>
    <dgm:pt modelId="{910FCB32-4D14-419B-BC49-E2A6479ED226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b="1" i="0" dirty="0"/>
            <a:t>Azure Data Factory &amp; Data Lake Storage Gen2</a:t>
          </a:r>
          <a:r>
            <a:rPr lang="en-US" b="0" i="0" dirty="0"/>
            <a:t>: For data pipeline management and large-scale data storage.</a:t>
          </a:r>
          <a:endParaRPr lang="en-US" dirty="0"/>
        </a:p>
      </dgm:t>
    </dgm:pt>
    <dgm:pt modelId="{FB393E20-EB81-48CE-BE59-530599598679}" type="parTrans" cxnId="{3A7BB212-6BAA-4D6F-8B94-908C97EDA2BC}">
      <dgm:prSet/>
      <dgm:spPr/>
      <dgm:t>
        <a:bodyPr/>
        <a:lstStyle/>
        <a:p>
          <a:endParaRPr lang="en-US"/>
        </a:p>
      </dgm:t>
    </dgm:pt>
    <dgm:pt modelId="{81189D31-E7C9-4F8D-B5CC-4F1640936F6C}" type="sibTrans" cxnId="{3A7BB212-6BAA-4D6F-8B94-908C97EDA2BC}">
      <dgm:prSet/>
      <dgm:spPr/>
      <dgm:t>
        <a:bodyPr/>
        <a:lstStyle/>
        <a:p>
          <a:endParaRPr lang="en-US"/>
        </a:p>
      </dgm:t>
    </dgm:pt>
    <dgm:pt modelId="{7843C5EC-158A-4958-AFF1-32F90165180B}">
      <dgm:prSet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600" b="1" i="0" dirty="0"/>
            <a:t>2. Analytics &amp; Processing</a:t>
          </a:r>
          <a:endParaRPr lang="en-US" sz="1600" b="1" dirty="0"/>
        </a:p>
      </dgm:t>
    </dgm:pt>
    <dgm:pt modelId="{3A7858B5-E9BE-4FA5-ABD4-AE124D7E9BEA}" type="parTrans" cxnId="{500ED9CE-83DA-4EB2-9A61-84309C5F8328}">
      <dgm:prSet/>
      <dgm:spPr/>
      <dgm:t>
        <a:bodyPr/>
        <a:lstStyle/>
        <a:p>
          <a:endParaRPr lang="en-US"/>
        </a:p>
      </dgm:t>
    </dgm:pt>
    <dgm:pt modelId="{7E190DE4-7DA9-459D-B2F0-4A1FA814294D}" type="sibTrans" cxnId="{500ED9CE-83DA-4EB2-9A61-84309C5F8328}">
      <dgm:prSet/>
      <dgm:spPr/>
      <dgm:t>
        <a:bodyPr/>
        <a:lstStyle/>
        <a:p>
          <a:endParaRPr lang="en-US"/>
        </a:p>
      </dgm:t>
    </dgm:pt>
    <dgm:pt modelId="{89B9F43D-E39F-42AC-855F-C540756BDEF7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b="1" i="0" dirty="0"/>
            <a:t>Azure Databricks &amp; Synapse Analytics</a:t>
          </a:r>
          <a:r>
            <a:rPr lang="en-US" b="0" i="0" dirty="0"/>
            <a:t>: For data engineering and large-scale analytics.</a:t>
          </a:r>
          <a:endParaRPr lang="en-US" dirty="0"/>
        </a:p>
      </dgm:t>
    </dgm:pt>
    <dgm:pt modelId="{028822E5-5E9C-4E5B-B78A-963897D59465}" type="parTrans" cxnId="{A6A21438-C17E-4418-BBF6-272468719A0F}">
      <dgm:prSet/>
      <dgm:spPr/>
      <dgm:t>
        <a:bodyPr/>
        <a:lstStyle/>
        <a:p>
          <a:endParaRPr lang="en-US"/>
        </a:p>
      </dgm:t>
    </dgm:pt>
    <dgm:pt modelId="{87361D27-5A83-44DB-AE4D-83C1FA09C8E1}" type="sibTrans" cxnId="{A6A21438-C17E-4418-BBF6-272468719A0F}">
      <dgm:prSet/>
      <dgm:spPr/>
      <dgm:t>
        <a:bodyPr/>
        <a:lstStyle/>
        <a:p>
          <a:endParaRPr lang="en-US"/>
        </a:p>
      </dgm:t>
    </dgm:pt>
    <dgm:pt modelId="{2711556D-F997-4FE6-B1C0-3D4536A78CBF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b="1" i="0" dirty="0"/>
            <a:t>Amazon Redshift</a:t>
          </a:r>
          <a:r>
            <a:rPr lang="en-US" b="0" i="0" dirty="0"/>
            <a:t>: Cloud data warehouse for high-performance analysis.</a:t>
          </a:r>
          <a:endParaRPr lang="en-US" dirty="0"/>
        </a:p>
      </dgm:t>
    </dgm:pt>
    <dgm:pt modelId="{9620EEA3-3D85-4135-9EB4-5AEDF668A736}" type="parTrans" cxnId="{A08FB90D-F243-48B1-927F-EFBB98A2154E}">
      <dgm:prSet/>
      <dgm:spPr/>
      <dgm:t>
        <a:bodyPr/>
        <a:lstStyle/>
        <a:p>
          <a:endParaRPr lang="en-US"/>
        </a:p>
      </dgm:t>
    </dgm:pt>
    <dgm:pt modelId="{EA7210B3-1231-43D0-AD43-5C259FD957CC}" type="sibTrans" cxnId="{A08FB90D-F243-48B1-927F-EFBB98A2154E}">
      <dgm:prSet/>
      <dgm:spPr/>
      <dgm:t>
        <a:bodyPr/>
        <a:lstStyle/>
        <a:p>
          <a:endParaRPr lang="en-US"/>
        </a:p>
      </dgm:t>
    </dgm:pt>
    <dgm:pt modelId="{50F21CAD-F68A-4580-A984-3511E12D13EE}">
      <dgm:prSet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600" b="1" i="0" dirty="0"/>
            <a:t>3. Development Tools</a:t>
          </a:r>
          <a:endParaRPr lang="en-US" sz="1600" b="1" dirty="0"/>
        </a:p>
      </dgm:t>
    </dgm:pt>
    <dgm:pt modelId="{63CA6CEF-C448-46AD-BFD0-E0A9B3D4AB37}" type="parTrans" cxnId="{A41D106A-3720-46EB-BF25-AE05831CAEEC}">
      <dgm:prSet/>
      <dgm:spPr/>
      <dgm:t>
        <a:bodyPr/>
        <a:lstStyle/>
        <a:p>
          <a:endParaRPr lang="en-US"/>
        </a:p>
      </dgm:t>
    </dgm:pt>
    <dgm:pt modelId="{4E2FA6A2-9013-4F2F-9BD2-F8C83031C674}" type="sibTrans" cxnId="{A41D106A-3720-46EB-BF25-AE05831CAEEC}">
      <dgm:prSet/>
      <dgm:spPr/>
      <dgm:t>
        <a:bodyPr/>
        <a:lstStyle/>
        <a:p>
          <a:endParaRPr lang="en-US"/>
        </a:p>
      </dgm:t>
    </dgm:pt>
    <dgm:pt modelId="{B451E545-67FD-434B-9411-AAC73BF4999B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b="1" i="0" dirty="0"/>
            <a:t>Python &amp; Pandas</a:t>
          </a:r>
          <a:r>
            <a:rPr lang="en-US" b="0" i="0" dirty="0"/>
            <a:t>: Programming language and data manipulation library for analysis and web development.</a:t>
          </a:r>
          <a:endParaRPr lang="en-US" dirty="0"/>
        </a:p>
      </dgm:t>
    </dgm:pt>
    <dgm:pt modelId="{FEFD49A3-D786-4D2A-A774-E2BDC08617E1}" type="parTrans" cxnId="{5B06726F-E5C9-4DED-8F23-4EB48E9F7E5B}">
      <dgm:prSet/>
      <dgm:spPr/>
      <dgm:t>
        <a:bodyPr/>
        <a:lstStyle/>
        <a:p>
          <a:endParaRPr lang="en-US"/>
        </a:p>
      </dgm:t>
    </dgm:pt>
    <dgm:pt modelId="{F81F76A4-BF62-402E-8A79-3D542425F628}" type="sibTrans" cxnId="{5B06726F-E5C9-4DED-8F23-4EB48E9F7E5B}">
      <dgm:prSet/>
      <dgm:spPr/>
      <dgm:t>
        <a:bodyPr/>
        <a:lstStyle/>
        <a:p>
          <a:endParaRPr lang="en-US"/>
        </a:p>
      </dgm:t>
    </dgm:pt>
    <dgm:pt modelId="{C64DBF5E-D493-4C79-AF51-1611F0D09D19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b="1" i="0" dirty="0" err="1"/>
            <a:t>Jupyter</a:t>
          </a:r>
          <a:r>
            <a:rPr lang="en-US" b="1" i="0" dirty="0"/>
            <a:t> Notebook</a:t>
          </a:r>
          <a:r>
            <a:rPr lang="en-US" b="0" i="0" dirty="0"/>
            <a:t>: Interactive environment for code, visualizations, and text.</a:t>
          </a:r>
          <a:endParaRPr lang="en-US" dirty="0"/>
        </a:p>
      </dgm:t>
    </dgm:pt>
    <dgm:pt modelId="{1166DA47-EEC7-43C4-A212-49179C0A3468}" type="parTrans" cxnId="{1087B56F-0126-46E3-B06B-811EEF3E87EB}">
      <dgm:prSet/>
      <dgm:spPr/>
      <dgm:t>
        <a:bodyPr/>
        <a:lstStyle/>
        <a:p>
          <a:endParaRPr lang="en-US"/>
        </a:p>
      </dgm:t>
    </dgm:pt>
    <dgm:pt modelId="{7F15BA78-02B5-426A-B846-334BB09D8688}" type="sibTrans" cxnId="{1087B56F-0126-46E3-B06B-811EEF3E87EB}">
      <dgm:prSet/>
      <dgm:spPr/>
      <dgm:t>
        <a:bodyPr/>
        <a:lstStyle/>
        <a:p>
          <a:endParaRPr lang="en-US"/>
        </a:p>
      </dgm:t>
    </dgm:pt>
    <dgm:pt modelId="{82B84934-864A-4DBB-BABB-6C2DE0132806}">
      <dgm:prSet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600" b="1" i="0" dirty="0"/>
            <a:t>4. Interface &amp; Management</a:t>
          </a:r>
          <a:endParaRPr lang="en-US" sz="1600" b="1" dirty="0"/>
        </a:p>
      </dgm:t>
    </dgm:pt>
    <dgm:pt modelId="{BAC09614-05B3-4311-9509-9D0674DCDD41}" type="parTrans" cxnId="{A6179892-6D7A-4579-908A-BED62D5470BF}">
      <dgm:prSet/>
      <dgm:spPr/>
      <dgm:t>
        <a:bodyPr/>
        <a:lstStyle/>
        <a:p>
          <a:endParaRPr lang="en-US"/>
        </a:p>
      </dgm:t>
    </dgm:pt>
    <dgm:pt modelId="{BD7F049E-ABAD-4858-9839-56BABA966A75}" type="sibTrans" cxnId="{A6179892-6D7A-4579-908A-BED62D5470BF}">
      <dgm:prSet/>
      <dgm:spPr/>
      <dgm:t>
        <a:bodyPr/>
        <a:lstStyle/>
        <a:p>
          <a:endParaRPr lang="en-US"/>
        </a:p>
      </dgm:t>
    </dgm:pt>
    <dgm:pt modelId="{598893AB-08F9-4089-A2EB-77EAAB4EC179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b="1" i="0" dirty="0" err="1"/>
            <a:t>Streamlit</a:t>
          </a:r>
          <a:r>
            <a:rPr lang="en-US" b="0" i="0" dirty="0"/>
            <a:t>: For interactive web applications.</a:t>
          </a:r>
          <a:endParaRPr lang="en-US" dirty="0"/>
        </a:p>
      </dgm:t>
    </dgm:pt>
    <dgm:pt modelId="{C88995B6-71F6-48E3-B050-9ABD81BDB403}" type="parTrans" cxnId="{45AD0E66-318E-4802-BAA8-A4E37C6DB155}">
      <dgm:prSet/>
      <dgm:spPr/>
      <dgm:t>
        <a:bodyPr/>
        <a:lstStyle/>
        <a:p>
          <a:endParaRPr lang="en-US"/>
        </a:p>
      </dgm:t>
    </dgm:pt>
    <dgm:pt modelId="{52D21DCC-BE0B-4E2D-A4EA-C9449AD1A57A}" type="sibTrans" cxnId="{45AD0E66-318E-4802-BAA8-A4E37C6DB155}">
      <dgm:prSet/>
      <dgm:spPr/>
      <dgm:t>
        <a:bodyPr/>
        <a:lstStyle/>
        <a:p>
          <a:endParaRPr lang="en-US"/>
        </a:p>
      </dgm:t>
    </dgm:pt>
    <dgm:pt modelId="{1957D2FA-36AC-482F-BF5C-E001519692FE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b="1" i="0" dirty="0"/>
            <a:t>Trello/Agile</a:t>
          </a:r>
          <a:r>
            <a:rPr lang="en-US" b="0" i="0" dirty="0"/>
            <a:t>: Project management using Agile principles.</a:t>
          </a:r>
          <a:endParaRPr lang="en-US" dirty="0"/>
        </a:p>
      </dgm:t>
    </dgm:pt>
    <dgm:pt modelId="{DB956B91-0717-45D3-9C41-571A9B2E78EC}" type="parTrans" cxnId="{1D4252EB-8698-4FFA-8915-360DFD92DC6B}">
      <dgm:prSet/>
      <dgm:spPr/>
      <dgm:t>
        <a:bodyPr/>
        <a:lstStyle/>
        <a:p>
          <a:endParaRPr lang="en-US"/>
        </a:p>
      </dgm:t>
    </dgm:pt>
    <dgm:pt modelId="{8E5EB235-3227-446C-B4CF-8A89E1BC5472}" type="sibTrans" cxnId="{1D4252EB-8698-4FFA-8915-360DFD92DC6B}">
      <dgm:prSet/>
      <dgm:spPr/>
      <dgm:t>
        <a:bodyPr/>
        <a:lstStyle/>
        <a:p>
          <a:endParaRPr lang="en-US"/>
        </a:p>
      </dgm:t>
    </dgm:pt>
    <dgm:pt modelId="{53558EC4-8607-4AC0-A3A7-C8A57A4355BC}">
      <dgm:prSet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600" b="1" i="0" dirty="0"/>
            <a:t>5. Cross-Cutting Tools</a:t>
          </a:r>
          <a:endParaRPr lang="en-US" sz="1600" b="1" dirty="0"/>
        </a:p>
      </dgm:t>
    </dgm:pt>
    <dgm:pt modelId="{8AD3E011-F20A-470C-BEFA-5B537ED092E3}" type="parTrans" cxnId="{85C71D2E-A947-406A-BE4C-9AC9F89DE5F6}">
      <dgm:prSet/>
      <dgm:spPr/>
      <dgm:t>
        <a:bodyPr/>
        <a:lstStyle/>
        <a:p>
          <a:endParaRPr lang="en-US"/>
        </a:p>
      </dgm:t>
    </dgm:pt>
    <dgm:pt modelId="{B9C0EC2C-DA80-415C-A1F1-066B2E7DC0EB}" type="sibTrans" cxnId="{85C71D2E-A947-406A-BE4C-9AC9F89DE5F6}">
      <dgm:prSet/>
      <dgm:spPr/>
      <dgm:t>
        <a:bodyPr/>
        <a:lstStyle/>
        <a:p>
          <a:endParaRPr lang="en-US"/>
        </a:p>
      </dgm:t>
    </dgm:pt>
    <dgm:pt modelId="{DA947C2C-EA20-4627-A26C-2441DDCD7142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b="1" i="0" dirty="0"/>
            <a:t>Grammarly</a:t>
          </a:r>
          <a:r>
            <a:rPr lang="en-US" b="0" i="0" dirty="0"/>
            <a:t>: Ensures quality of written content.</a:t>
          </a:r>
          <a:endParaRPr lang="en-US" dirty="0"/>
        </a:p>
      </dgm:t>
    </dgm:pt>
    <dgm:pt modelId="{76FC7AB6-C399-4F2E-B277-DC60366D5EDA}" type="parTrans" cxnId="{BA58C2DE-EC0C-4260-979B-332BB9434FBA}">
      <dgm:prSet/>
      <dgm:spPr/>
      <dgm:t>
        <a:bodyPr/>
        <a:lstStyle/>
        <a:p>
          <a:endParaRPr lang="en-US"/>
        </a:p>
      </dgm:t>
    </dgm:pt>
    <dgm:pt modelId="{B81D3ACF-4EBC-44AB-A405-AA82F9CE649B}" type="sibTrans" cxnId="{BA58C2DE-EC0C-4260-979B-332BB9434FBA}">
      <dgm:prSet/>
      <dgm:spPr/>
      <dgm:t>
        <a:bodyPr/>
        <a:lstStyle/>
        <a:p>
          <a:endParaRPr lang="en-US"/>
        </a:p>
      </dgm:t>
    </dgm:pt>
    <dgm:pt modelId="{C1535364-0216-4DF0-B930-3A9DD7134572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b="1" i="0" dirty="0"/>
            <a:t>Amazon S3</a:t>
          </a:r>
          <a:endParaRPr lang="en-US" dirty="0"/>
        </a:p>
      </dgm:t>
    </dgm:pt>
    <dgm:pt modelId="{C769B7AF-11D9-489B-BD96-396C6F164FF7}" type="sibTrans" cxnId="{C6B3D8B6-8E87-481A-BBB7-2545CF14CAF5}">
      <dgm:prSet/>
      <dgm:spPr/>
      <dgm:t>
        <a:bodyPr/>
        <a:lstStyle/>
        <a:p>
          <a:endParaRPr lang="en-US"/>
        </a:p>
      </dgm:t>
    </dgm:pt>
    <dgm:pt modelId="{99FD6AC1-7C06-40B7-84E2-85B61D697FEE}" type="parTrans" cxnId="{C6B3D8B6-8E87-481A-BBB7-2545CF14CAF5}">
      <dgm:prSet/>
      <dgm:spPr/>
      <dgm:t>
        <a:bodyPr/>
        <a:lstStyle/>
        <a:p>
          <a:endParaRPr lang="en-US"/>
        </a:p>
      </dgm:t>
    </dgm:pt>
    <dgm:pt modelId="{EEA872D8-1531-554E-9F27-31AD31C18898}" type="pres">
      <dgm:prSet presAssocID="{3A6CEAAA-FD5D-481D-86E1-1122D20AA4B7}" presName="diagram" presStyleCnt="0">
        <dgm:presLayoutVars>
          <dgm:dir/>
          <dgm:resizeHandles val="exact"/>
        </dgm:presLayoutVars>
      </dgm:prSet>
      <dgm:spPr/>
    </dgm:pt>
    <dgm:pt modelId="{35935F78-E0E7-6049-A75D-9117615692C0}" type="pres">
      <dgm:prSet presAssocID="{D38FF116-F384-4A6E-BBA6-12B675841092}" presName="node" presStyleLbl="node1" presStyleIdx="0" presStyleCnt="14" custLinFactNeighborX="703" custLinFactNeighborY="-6459">
        <dgm:presLayoutVars>
          <dgm:bulletEnabled val="1"/>
        </dgm:presLayoutVars>
      </dgm:prSet>
      <dgm:spPr/>
    </dgm:pt>
    <dgm:pt modelId="{D02705B5-4005-3A46-9211-859553DFCBE7}" type="pres">
      <dgm:prSet presAssocID="{D3075E9D-FF2E-4E01-986F-E5CBBC54D364}" presName="sibTrans" presStyleCnt="0"/>
      <dgm:spPr/>
    </dgm:pt>
    <dgm:pt modelId="{A9240591-43FF-7D49-AF64-7ADA20EDB5D2}" type="pres">
      <dgm:prSet presAssocID="{910FCB32-4D14-419B-BC49-E2A6479ED226}" presName="node" presStyleLbl="node1" presStyleIdx="1" presStyleCnt="14">
        <dgm:presLayoutVars>
          <dgm:bulletEnabled val="1"/>
        </dgm:presLayoutVars>
      </dgm:prSet>
      <dgm:spPr/>
    </dgm:pt>
    <dgm:pt modelId="{95B21B9A-16E4-E146-A05C-560DBE463E7B}" type="pres">
      <dgm:prSet presAssocID="{81189D31-E7C9-4F8D-B5CC-4F1640936F6C}" presName="sibTrans" presStyleCnt="0"/>
      <dgm:spPr/>
    </dgm:pt>
    <dgm:pt modelId="{6A1D6D5A-00EE-CC4A-B623-E9F39A0F44EF}" type="pres">
      <dgm:prSet presAssocID="{C1535364-0216-4DF0-B930-3A9DD7134572}" presName="node" presStyleLbl="node1" presStyleIdx="2" presStyleCnt="14">
        <dgm:presLayoutVars>
          <dgm:bulletEnabled val="1"/>
        </dgm:presLayoutVars>
      </dgm:prSet>
      <dgm:spPr/>
    </dgm:pt>
    <dgm:pt modelId="{87A21387-D370-C148-BE94-A2E7085B2B8A}" type="pres">
      <dgm:prSet presAssocID="{C769B7AF-11D9-489B-BD96-396C6F164FF7}" presName="sibTrans" presStyleCnt="0"/>
      <dgm:spPr/>
    </dgm:pt>
    <dgm:pt modelId="{C3F78B0E-E99A-E34C-B7BA-EDC49BB2897B}" type="pres">
      <dgm:prSet presAssocID="{7843C5EC-158A-4958-AFF1-32F90165180B}" presName="node" presStyleLbl="node1" presStyleIdx="3" presStyleCnt="14">
        <dgm:presLayoutVars>
          <dgm:bulletEnabled val="1"/>
        </dgm:presLayoutVars>
      </dgm:prSet>
      <dgm:spPr/>
    </dgm:pt>
    <dgm:pt modelId="{B491C50B-D818-5E4D-97A6-46060AEB20E4}" type="pres">
      <dgm:prSet presAssocID="{7E190DE4-7DA9-459D-B2F0-4A1FA814294D}" presName="sibTrans" presStyleCnt="0"/>
      <dgm:spPr/>
    </dgm:pt>
    <dgm:pt modelId="{792D8442-1FB2-6A46-924C-C53F2E231F20}" type="pres">
      <dgm:prSet presAssocID="{89B9F43D-E39F-42AC-855F-C540756BDEF7}" presName="node" presStyleLbl="node1" presStyleIdx="4" presStyleCnt="14">
        <dgm:presLayoutVars>
          <dgm:bulletEnabled val="1"/>
        </dgm:presLayoutVars>
      </dgm:prSet>
      <dgm:spPr/>
    </dgm:pt>
    <dgm:pt modelId="{FF89C43D-E851-C84C-A51D-0E55AAB00612}" type="pres">
      <dgm:prSet presAssocID="{87361D27-5A83-44DB-AE4D-83C1FA09C8E1}" presName="sibTrans" presStyleCnt="0"/>
      <dgm:spPr/>
    </dgm:pt>
    <dgm:pt modelId="{7071A588-6BF9-0749-96A4-52D2C169ED55}" type="pres">
      <dgm:prSet presAssocID="{2711556D-F997-4FE6-B1C0-3D4536A78CBF}" presName="node" presStyleLbl="node1" presStyleIdx="5" presStyleCnt="14">
        <dgm:presLayoutVars>
          <dgm:bulletEnabled val="1"/>
        </dgm:presLayoutVars>
      </dgm:prSet>
      <dgm:spPr/>
    </dgm:pt>
    <dgm:pt modelId="{D1BC4210-F5B9-664F-AB65-AB288A9A4F2D}" type="pres">
      <dgm:prSet presAssocID="{EA7210B3-1231-43D0-AD43-5C259FD957CC}" presName="sibTrans" presStyleCnt="0"/>
      <dgm:spPr/>
    </dgm:pt>
    <dgm:pt modelId="{642A0C90-8CC5-9049-8AA0-BF788BDF6E6C}" type="pres">
      <dgm:prSet presAssocID="{50F21CAD-F68A-4580-A984-3511E12D13EE}" presName="node" presStyleLbl="node1" presStyleIdx="6" presStyleCnt="14">
        <dgm:presLayoutVars>
          <dgm:bulletEnabled val="1"/>
        </dgm:presLayoutVars>
      </dgm:prSet>
      <dgm:spPr/>
    </dgm:pt>
    <dgm:pt modelId="{864E1E1F-6E0F-EC44-BDF5-EFBD9C84C4F8}" type="pres">
      <dgm:prSet presAssocID="{4E2FA6A2-9013-4F2F-9BD2-F8C83031C674}" presName="sibTrans" presStyleCnt="0"/>
      <dgm:spPr/>
    </dgm:pt>
    <dgm:pt modelId="{2663581D-87AF-FC44-9A31-D2F0D81B5304}" type="pres">
      <dgm:prSet presAssocID="{B451E545-67FD-434B-9411-AAC73BF4999B}" presName="node" presStyleLbl="node1" presStyleIdx="7" presStyleCnt="14">
        <dgm:presLayoutVars>
          <dgm:bulletEnabled val="1"/>
        </dgm:presLayoutVars>
      </dgm:prSet>
      <dgm:spPr/>
    </dgm:pt>
    <dgm:pt modelId="{853334CC-70B0-8E42-8BC2-7B7978E809D9}" type="pres">
      <dgm:prSet presAssocID="{F81F76A4-BF62-402E-8A79-3D542425F628}" presName="sibTrans" presStyleCnt="0"/>
      <dgm:spPr/>
    </dgm:pt>
    <dgm:pt modelId="{268566CF-A7C5-EC4C-9117-389C15B02D14}" type="pres">
      <dgm:prSet presAssocID="{C64DBF5E-D493-4C79-AF51-1611F0D09D19}" presName="node" presStyleLbl="node1" presStyleIdx="8" presStyleCnt="14">
        <dgm:presLayoutVars>
          <dgm:bulletEnabled val="1"/>
        </dgm:presLayoutVars>
      </dgm:prSet>
      <dgm:spPr/>
    </dgm:pt>
    <dgm:pt modelId="{4AE89F33-60FF-FE48-BA29-FB95A9EE99AB}" type="pres">
      <dgm:prSet presAssocID="{7F15BA78-02B5-426A-B846-334BB09D8688}" presName="sibTrans" presStyleCnt="0"/>
      <dgm:spPr/>
    </dgm:pt>
    <dgm:pt modelId="{DD1CDF12-339B-A04E-B964-3662F9A7E406}" type="pres">
      <dgm:prSet presAssocID="{82B84934-864A-4DBB-BABB-6C2DE0132806}" presName="node" presStyleLbl="node1" presStyleIdx="9" presStyleCnt="14">
        <dgm:presLayoutVars>
          <dgm:bulletEnabled val="1"/>
        </dgm:presLayoutVars>
      </dgm:prSet>
      <dgm:spPr/>
    </dgm:pt>
    <dgm:pt modelId="{E6779741-AE9E-6C40-964B-E9E2D797DF65}" type="pres">
      <dgm:prSet presAssocID="{BD7F049E-ABAD-4858-9839-56BABA966A75}" presName="sibTrans" presStyleCnt="0"/>
      <dgm:spPr/>
    </dgm:pt>
    <dgm:pt modelId="{C919008F-107F-C74A-9779-8140BC1189B8}" type="pres">
      <dgm:prSet presAssocID="{598893AB-08F9-4089-A2EB-77EAAB4EC179}" presName="node" presStyleLbl="node1" presStyleIdx="10" presStyleCnt="14">
        <dgm:presLayoutVars>
          <dgm:bulletEnabled val="1"/>
        </dgm:presLayoutVars>
      </dgm:prSet>
      <dgm:spPr/>
    </dgm:pt>
    <dgm:pt modelId="{35A2FADD-93EF-1240-A10E-12A52EFF2A17}" type="pres">
      <dgm:prSet presAssocID="{52D21DCC-BE0B-4E2D-A4EA-C9449AD1A57A}" presName="sibTrans" presStyleCnt="0"/>
      <dgm:spPr/>
    </dgm:pt>
    <dgm:pt modelId="{F3E1F477-EB35-4645-B733-64B967A23FD5}" type="pres">
      <dgm:prSet presAssocID="{1957D2FA-36AC-482F-BF5C-E001519692FE}" presName="node" presStyleLbl="node1" presStyleIdx="11" presStyleCnt="14">
        <dgm:presLayoutVars>
          <dgm:bulletEnabled val="1"/>
        </dgm:presLayoutVars>
      </dgm:prSet>
      <dgm:spPr/>
    </dgm:pt>
    <dgm:pt modelId="{15566F2F-C0B7-6844-A4C6-BECD0D65AF32}" type="pres">
      <dgm:prSet presAssocID="{8E5EB235-3227-446C-B4CF-8A89E1BC5472}" presName="sibTrans" presStyleCnt="0"/>
      <dgm:spPr/>
    </dgm:pt>
    <dgm:pt modelId="{F47B5BF4-3FAD-674E-9C78-911D11E7D651}" type="pres">
      <dgm:prSet presAssocID="{53558EC4-8607-4AC0-A3A7-C8A57A4355BC}" presName="node" presStyleLbl="node1" presStyleIdx="12" presStyleCnt="14">
        <dgm:presLayoutVars>
          <dgm:bulletEnabled val="1"/>
        </dgm:presLayoutVars>
      </dgm:prSet>
      <dgm:spPr/>
    </dgm:pt>
    <dgm:pt modelId="{2FD363FF-24D4-154C-93A0-B912E96CEFD8}" type="pres">
      <dgm:prSet presAssocID="{B9C0EC2C-DA80-415C-A1F1-066B2E7DC0EB}" presName="sibTrans" presStyleCnt="0"/>
      <dgm:spPr/>
    </dgm:pt>
    <dgm:pt modelId="{4E37D6D6-4FBE-CF47-9F6C-6BB348F6BF93}" type="pres">
      <dgm:prSet presAssocID="{DA947C2C-EA20-4627-A26C-2441DDCD7142}" presName="node" presStyleLbl="node1" presStyleIdx="13" presStyleCnt="14">
        <dgm:presLayoutVars>
          <dgm:bulletEnabled val="1"/>
        </dgm:presLayoutVars>
      </dgm:prSet>
      <dgm:spPr/>
    </dgm:pt>
  </dgm:ptLst>
  <dgm:cxnLst>
    <dgm:cxn modelId="{A08FB90D-F243-48B1-927F-EFBB98A2154E}" srcId="{3A6CEAAA-FD5D-481D-86E1-1122D20AA4B7}" destId="{2711556D-F997-4FE6-B1C0-3D4536A78CBF}" srcOrd="5" destOrd="0" parTransId="{9620EEA3-3D85-4135-9EB4-5AEDF668A736}" sibTransId="{EA7210B3-1231-43D0-AD43-5C259FD957CC}"/>
    <dgm:cxn modelId="{C5A0DC0E-79FD-6A42-ADDC-87F7BD6C060F}" type="presOf" srcId="{B451E545-67FD-434B-9411-AAC73BF4999B}" destId="{2663581D-87AF-FC44-9A31-D2F0D81B5304}" srcOrd="0" destOrd="0" presId="urn:microsoft.com/office/officeart/2005/8/layout/default"/>
    <dgm:cxn modelId="{3A7BB212-6BAA-4D6F-8B94-908C97EDA2BC}" srcId="{3A6CEAAA-FD5D-481D-86E1-1122D20AA4B7}" destId="{910FCB32-4D14-419B-BC49-E2A6479ED226}" srcOrd="1" destOrd="0" parTransId="{FB393E20-EB81-48CE-BE59-530599598679}" sibTransId="{81189D31-E7C9-4F8D-B5CC-4F1640936F6C}"/>
    <dgm:cxn modelId="{B0CA3C29-6900-8D46-85AA-A15AAC1941CF}" type="presOf" srcId="{82B84934-864A-4DBB-BABB-6C2DE0132806}" destId="{DD1CDF12-339B-A04E-B964-3662F9A7E406}" srcOrd="0" destOrd="0" presId="urn:microsoft.com/office/officeart/2005/8/layout/default"/>
    <dgm:cxn modelId="{85C71D2E-A947-406A-BE4C-9AC9F89DE5F6}" srcId="{3A6CEAAA-FD5D-481D-86E1-1122D20AA4B7}" destId="{53558EC4-8607-4AC0-A3A7-C8A57A4355BC}" srcOrd="12" destOrd="0" parTransId="{8AD3E011-F20A-470C-BEFA-5B537ED092E3}" sibTransId="{B9C0EC2C-DA80-415C-A1F1-066B2E7DC0EB}"/>
    <dgm:cxn modelId="{A6A21438-C17E-4418-BBF6-272468719A0F}" srcId="{3A6CEAAA-FD5D-481D-86E1-1122D20AA4B7}" destId="{89B9F43D-E39F-42AC-855F-C540756BDEF7}" srcOrd="4" destOrd="0" parTransId="{028822E5-5E9C-4E5B-B78A-963897D59465}" sibTransId="{87361D27-5A83-44DB-AE4D-83C1FA09C8E1}"/>
    <dgm:cxn modelId="{859B3E47-160C-D145-BB7D-DD2AE0F0C569}" type="presOf" srcId="{DA947C2C-EA20-4627-A26C-2441DDCD7142}" destId="{4E37D6D6-4FBE-CF47-9F6C-6BB348F6BF93}" srcOrd="0" destOrd="0" presId="urn:microsoft.com/office/officeart/2005/8/layout/default"/>
    <dgm:cxn modelId="{F830AC4B-AA7E-BA49-B5AB-3DB3D6A971AB}" type="presOf" srcId="{7843C5EC-158A-4958-AFF1-32F90165180B}" destId="{C3F78B0E-E99A-E34C-B7BA-EDC49BB2897B}" srcOrd="0" destOrd="0" presId="urn:microsoft.com/office/officeart/2005/8/layout/default"/>
    <dgm:cxn modelId="{4AF63B50-EEFB-4429-BF2D-C75855B9D63A}" srcId="{3A6CEAAA-FD5D-481D-86E1-1122D20AA4B7}" destId="{D38FF116-F384-4A6E-BBA6-12B675841092}" srcOrd="0" destOrd="0" parTransId="{49232BB1-B820-416E-BA31-2D9EFD4D35C4}" sibTransId="{D3075E9D-FF2E-4E01-986F-E5CBBC54D364}"/>
    <dgm:cxn modelId="{A92C805A-EE23-054D-B2FA-A3AB5A4F816B}" type="presOf" srcId="{53558EC4-8607-4AC0-A3A7-C8A57A4355BC}" destId="{F47B5BF4-3FAD-674E-9C78-911D11E7D651}" srcOrd="0" destOrd="0" presId="urn:microsoft.com/office/officeart/2005/8/layout/default"/>
    <dgm:cxn modelId="{405FFA60-CC44-3343-A276-079415E10F77}" type="presOf" srcId="{C64DBF5E-D493-4C79-AF51-1611F0D09D19}" destId="{268566CF-A7C5-EC4C-9117-389C15B02D14}" srcOrd="0" destOrd="0" presId="urn:microsoft.com/office/officeart/2005/8/layout/default"/>
    <dgm:cxn modelId="{45AD0E66-318E-4802-BAA8-A4E37C6DB155}" srcId="{3A6CEAAA-FD5D-481D-86E1-1122D20AA4B7}" destId="{598893AB-08F9-4089-A2EB-77EAAB4EC179}" srcOrd="10" destOrd="0" parTransId="{C88995B6-71F6-48E3-B050-9ABD81BDB403}" sibTransId="{52D21DCC-BE0B-4E2D-A4EA-C9449AD1A57A}"/>
    <dgm:cxn modelId="{A41D106A-3720-46EB-BF25-AE05831CAEEC}" srcId="{3A6CEAAA-FD5D-481D-86E1-1122D20AA4B7}" destId="{50F21CAD-F68A-4580-A984-3511E12D13EE}" srcOrd="6" destOrd="0" parTransId="{63CA6CEF-C448-46AD-BFD0-E0A9B3D4AB37}" sibTransId="{4E2FA6A2-9013-4F2F-9BD2-F8C83031C674}"/>
    <dgm:cxn modelId="{5B06726F-E5C9-4DED-8F23-4EB48E9F7E5B}" srcId="{3A6CEAAA-FD5D-481D-86E1-1122D20AA4B7}" destId="{B451E545-67FD-434B-9411-AAC73BF4999B}" srcOrd="7" destOrd="0" parTransId="{FEFD49A3-D786-4D2A-A774-E2BDC08617E1}" sibTransId="{F81F76A4-BF62-402E-8A79-3D542425F628}"/>
    <dgm:cxn modelId="{1087B56F-0126-46E3-B06B-811EEF3E87EB}" srcId="{3A6CEAAA-FD5D-481D-86E1-1122D20AA4B7}" destId="{C64DBF5E-D493-4C79-AF51-1611F0D09D19}" srcOrd="8" destOrd="0" parTransId="{1166DA47-EEC7-43C4-A212-49179C0A3468}" sibTransId="{7F15BA78-02B5-426A-B846-334BB09D8688}"/>
    <dgm:cxn modelId="{E28DF881-8DEA-D549-B615-AD186349A42C}" type="presOf" srcId="{D38FF116-F384-4A6E-BBA6-12B675841092}" destId="{35935F78-E0E7-6049-A75D-9117615692C0}" srcOrd="0" destOrd="0" presId="urn:microsoft.com/office/officeart/2005/8/layout/default"/>
    <dgm:cxn modelId="{C4CE5084-3A81-5B49-882D-91B7A3847ECC}" type="presOf" srcId="{910FCB32-4D14-419B-BC49-E2A6479ED226}" destId="{A9240591-43FF-7D49-AF64-7ADA20EDB5D2}" srcOrd="0" destOrd="0" presId="urn:microsoft.com/office/officeart/2005/8/layout/default"/>
    <dgm:cxn modelId="{0FBBC587-711D-B142-8C45-2CBF5369802E}" type="presOf" srcId="{2711556D-F997-4FE6-B1C0-3D4536A78CBF}" destId="{7071A588-6BF9-0749-96A4-52D2C169ED55}" srcOrd="0" destOrd="0" presId="urn:microsoft.com/office/officeart/2005/8/layout/default"/>
    <dgm:cxn modelId="{B723898A-7B64-7B4D-BAE7-72FEAE8313E4}" type="presOf" srcId="{89B9F43D-E39F-42AC-855F-C540756BDEF7}" destId="{792D8442-1FB2-6A46-924C-C53F2E231F20}" srcOrd="0" destOrd="0" presId="urn:microsoft.com/office/officeart/2005/8/layout/default"/>
    <dgm:cxn modelId="{A6179892-6D7A-4579-908A-BED62D5470BF}" srcId="{3A6CEAAA-FD5D-481D-86E1-1122D20AA4B7}" destId="{82B84934-864A-4DBB-BABB-6C2DE0132806}" srcOrd="9" destOrd="0" parTransId="{BAC09614-05B3-4311-9509-9D0674DCDD41}" sibTransId="{BD7F049E-ABAD-4858-9839-56BABA966A75}"/>
    <dgm:cxn modelId="{502E8797-011E-5E46-AB4B-422D17E6529A}" type="presOf" srcId="{C1535364-0216-4DF0-B930-3A9DD7134572}" destId="{6A1D6D5A-00EE-CC4A-B623-E9F39A0F44EF}" srcOrd="0" destOrd="0" presId="urn:microsoft.com/office/officeart/2005/8/layout/default"/>
    <dgm:cxn modelId="{38B2D0B0-E33E-4443-A441-BBC1C9856147}" type="presOf" srcId="{50F21CAD-F68A-4580-A984-3511E12D13EE}" destId="{642A0C90-8CC5-9049-8AA0-BF788BDF6E6C}" srcOrd="0" destOrd="0" presId="urn:microsoft.com/office/officeart/2005/8/layout/default"/>
    <dgm:cxn modelId="{C6B3D8B6-8E87-481A-BBB7-2545CF14CAF5}" srcId="{3A6CEAAA-FD5D-481D-86E1-1122D20AA4B7}" destId="{C1535364-0216-4DF0-B930-3A9DD7134572}" srcOrd="2" destOrd="0" parTransId="{99FD6AC1-7C06-40B7-84E2-85B61D697FEE}" sibTransId="{C769B7AF-11D9-489B-BD96-396C6F164FF7}"/>
    <dgm:cxn modelId="{09BF8DC0-0B14-5643-AED2-DDAE6BC544D8}" type="presOf" srcId="{598893AB-08F9-4089-A2EB-77EAAB4EC179}" destId="{C919008F-107F-C74A-9779-8140BC1189B8}" srcOrd="0" destOrd="0" presId="urn:microsoft.com/office/officeart/2005/8/layout/default"/>
    <dgm:cxn modelId="{7C3061C9-6147-4C49-9A58-C44BD3BEC77D}" type="presOf" srcId="{3A6CEAAA-FD5D-481D-86E1-1122D20AA4B7}" destId="{EEA872D8-1531-554E-9F27-31AD31C18898}" srcOrd="0" destOrd="0" presId="urn:microsoft.com/office/officeart/2005/8/layout/default"/>
    <dgm:cxn modelId="{500ED9CE-83DA-4EB2-9A61-84309C5F8328}" srcId="{3A6CEAAA-FD5D-481D-86E1-1122D20AA4B7}" destId="{7843C5EC-158A-4958-AFF1-32F90165180B}" srcOrd="3" destOrd="0" parTransId="{3A7858B5-E9BE-4FA5-ABD4-AE124D7E9BEA}" sibTransId="{7E190DE4-7DA9-459D-B2F0-4A1FA814294D}"/>
    <dgm:cxn modelId="{BA58C2DE-EC0C-4260-979B-332BB9434FBA}" srcId="{3A6CEAAA-FD5D-481D-86E1-1122D20AA4B7}" destId="{DA947C2C-EA20-4627-A26C-2441DDCD7142}" srcOrd="13" destOrd="0" parTransId="{76FC7AB6-C399-4F2E-B277-DC60366D5EDA}" sibTransId="{B81D3ACF-4EBC-44AB-A405-AA82F9CE649B}"/>
    <dgm:cxn modelId="{1D4252EB-8698-4FFA-8915-360DFD92DC6B}" srcId="{3A6CEAAA-FD5D-481D-86E1-1122D20AA4B7}" destId="{1957D2FA-36AC-482F-BF5C-E001519692FE}" srcOrd="11" destOrd="0" parTransId="{DB956B91-0717-45D3-9C41-571A9B2E78EC}" sibTransId="{8E5EB235-3227-446C-B4CF-8A89E1BC5472}"/>
    <dgm:cxn modelId="{EF5750FB-5425-1147-B761-8C8781BE3817}" type="presOf" srcId="{1957D2FA-36AC-482F-BF5C-E001519692FE}" destId="{F3E1F477-EB35-4645-B733-64B967A23FD5}" srcOrd="0" destOrd="0" presId="urn:microsoft.com/office/officeart/2005/8/layout/default"/>
    <dgm:cxn modelId="{226EBFBC-06AE-A14A-958B-A513860CB151}" type="presParOf" srcId="{EEA872D8-1531-554E-9F27-31AD31C18898}" destId="{35935F78-E0E7-6049-A75D-9117615692C0}" srcOrd="0" destOrd="0" presId="urn:microsoft.com/office/officeart/2005/8/layout/default"/>
    <dgm:cxn modelId="{C0121705-463C-C946-843E-F2F7696EC8EE}" type="presParOf" srcId="{EEA872D8-1531-554E-9F27-31AD31C18898}" destId="{D02705B5-4005-3A46-9211-859553DFCBE7}" srcOrd="1" destOrd="0" presId="urn:microsoft.com/office/officeart/2005/8/layout/default"/>
    <dgm:cxn modelId="{9BACF365-AAD2-0A40-BC65-1DDAF8B77BA7}" type="presParOf" srcId="{EEA872D8-1531-554E-9F27-31AD31C18898}" destId="{A9240591-43FF-7D49-AF64-7ADA20EDB5D2}" srcOrd="2" destOrd="0" presId="urn:microsoft.com/office/officeart/2005/8/layout/default"/>
    <dgm:cxn modelId="{D0FEA003-893E-CC40-A070-ED5F6A549792}" type="presParOf" srcId="{EEA872D8-1531-554E-9F27-31AD31C18898}" destId="{95B21B9A-16E4-E146-A05C-560DBE463E7B}" srcOrd="3" destOrd="0" presId="urn:microsoft.com/office/officeart/2005/8/layout/default"/>
    <dgm:cxn modelId="{76C91EAB-137E-1040-B392-3135C01F2055}" type="presParOf" srcId="{EEA872D8-1531-554E-9F27-31AD31C18898}" destId="{6A1D6D5A-00EE-CC4A-B623-E9F39A0F44EF}" srcOrd="4" destOrd="0" presId="urn:microsoft.com/office/officeart/2005/8/layout/default"/>
    <dgm:cxn modelId="{C9031E44-BC1D-5849-8F4C-58FCA66729EF}" type="presParOf" srcId="{EEA872D8-1531-554E-9F27-31AD31C18898}" destId="{87A21387-D370-C148-BE94-A2E7085B2B8A}" srcOrd="5" destOrd="0" presId="urn:microsoft.com/office/officeart/2005/8/layout/default"/>
    <dgm:cxn modelId="{C82E5805-165C-114D-A51F-C78AB9CFA90C}" type="presParOf" srcId="{EEA872D8-1531-554E-9F27-31AD31C18898}" destId="{C3F78B0E-E99A-E34C-B7BA-EDC49BB2897B}" srcOrd="6" destOrd="0" presId="urn:microsoft.com/office/officeart/2005/8/layout/default"/>
    <dgm:cxn modelId="{EC5D1C58-D966-2C42-B426-1A3B6B6FB25B}" type="presParOf" srcId="{EEA872D8-1531-554E-9F27-31AD31C18898}" destId="{B491C50B-D818-5E4D-97A6-46060AEB20E4}" srcOrd="7" destOrd="0" presId="urn:microsoft.com/office/officeart/2005/8/layout/default"/>
    <dgm:cxn modelId="{D27FAACB-86C8-D640-B9E3-192AA6BD55CE}" type="presParOf" srcId="{EEA872D8-1531-554E-9F27-31AD31C18898}" destId="{792D8442-1FB2-6A46-924C-C53F2E231F20}" srcOrd="8" destOrd="0" presId="urn:microsoft.com/office/officeart/2005/8/layout/default"/>
    <dgm:cxn modelId="{0BA005C9-0952-994D-A40B-E463E1E3C34D}" type="presParOf" srcId="{EEA872D8-1531-554E-9F27-31AD31C18898}" destId="{FF89C43D-E851-C84C-A51D-0E55AAB00612}" srcOrd="9" destOrd="0" presId="urn:microsoft.com/office/officeart/2005/8/layout/default"/>
    <dgm:cxn modelId="{371EB070-18D1-F849-8419-3E8EC664B042}" type="presParOf" srcId="{EEA872D8-1531-554E-9F27-31AD31C18898}" destId="{7071A588-6BF9-0749-96A4-52D2C169ED55}" srcOrd="10" destOrd="0" presId="urn:microsoft.com/office/officeart/2005/8/layout/default"/>
    <dgm:cxn modelId="{21A3972E-16B4-DE45-8444-21CB9D496347}" type="presParOf" srcId="{EEA872D8-1531-554E-9F27-31AD31C18898}" destId="{D1BC4210-F5B9-664F-AB65-AB288A9A4F2D}" srcOrd="11" destOrd="0" presId="urn:microsoft.com/office/officeart/2005/8/layout/default"/>
    <dgm:cxn modelId="{64B07BB5-2C84-FF4E-9741-23ECD7331199}" type="presParOf" srcId="{EEA872D8-1531-554E-9F27-31AD31C18898}" destId="{642A0C90-8CC5-9049-8AA0-BF788BDF6E6C}" srcOrd="12" destOrd="0" presId="urn:microsoft.com/office/officeart/2005/8/layout/default"/>
    <dgm:cxn modelId="{AA5D2D3D-715D-2A40-B467-211AB6C977D6}" type="presParOf" srcId="{EEA872D8-1531-554E-9F27-31AD31C18898}" destId="{864E1E1F-6E0F-EC44-BDF5-EFBD9C84C4F8}" srcOrd="13" destOrd="0" presId="urn:microsoft.com/office/officeart/2005/8/layout/default"/>
    <dgm:cxn modelId="{F5EEC0D5-4DA4-B946-A9BC-EFAD9553DDBB}" type="presParOf" srcId="{EEA872D8-1531-554E-9F27-31AD31C18898}" destId="{2663581D-87AF-FC44-9A31-D2F0D81B5304}" srcOrd="14" destOrd="0" presId="urn:microsoft.com/office/officeart/2005/8/layout/default"/>
    <dgm:cxn modelId="{1C49293B-A5C6-9540-A4AC-07CA3BDED820}" type="presParOf" srcId="{EEA872D8-1531-554E-9F27-31AD31C18898}" destId="{853334CC-70B0-8E42-8BC2-7B7978E809D9}" srcOrd="15" destOrd="0" presId="urn:microsoft.com/office/officeart/2005/8/layout/default"/>
    <dgm:cxn modelId="{BC993D3F-973A-F943-BE61-5795C6206CD0}" type="presParOf" srcId="{EEA872D8-1531-554E-9F27-31AD31C18898}" destId="{268566CF-A7C5-EC4C-9117-389C15B02D14}" srcOrd="16" destOrd="0" presId="urn:microsoft.com/office/officeart/2005/8/layout/default"/>
    <dgm:cxn modelId="{034F20DA-4869-B541-AA8F-56303A61767E}" type="presParOf" srcId="{EEA872D8-1531-554E-9F27-31AD31C18898}" destId="{4AE89F33-60FF-FE48-BA29-FB95A9EE99AB}" srcOrd="17" destOrd="0" presId="urn:microsoft.com/office/officeart/2005/8/layout/default"/>
    <dgm:cxn modelId="{D1C1CBCA-0C9F-0041-9974-4B3D37C57B48}" type="presParOf" srcId="{EEA872D8-1531-554E-9F27-31AD31C18898}" destId="{DD1CDF12-339B-A04E-B964-3662F9A7E406}" srcOrd="18" destOrd="0" presId="urn:microsoft.com/office/officeart/2005/8/layout/default"/>
    <dgm:cxn modelId="{255EC284-50B1-2444-9F86-95200149C4C3}" type="presParOf" srcId="{EEA872D8-1531-554E-9F27-31AD31C18898}" destId="{E6779741-AE9E-6C40-964B-E9E2D797DF65}" srcOrd="19" destOrd="0" presId="urn:microsoft.com/office/officeart/2005/8/layout/default"/>
    <dgm:cxn modelId="{17476C65-7085-B24E-B00C-CF0ACC061E0D}" type="presParOf" srcId="{EEA872D8-1531-554E-9F27-31AD31C18898}" destId="{C919008F-107F-C74A-9779-8140BC1189B8}" srcOrd="20" destOrd="0" presId="urn:microsoft.com/office/officeart/2005/8/layout/default"/>
    <dgm:cxn modelId="{312C0AE3-DD15-BF4C-88C5-78031B214B97}" type="presParOf" srcId="{EEA872D8-1531-554E-9F27-31AD31C18898}" destId="{35A2FADD-93EF-1240-A10E-12A52EFF2A17}" srcOrd="21" destOrd="0" presId="urn:microsoft.com/office/officeart/2005/8/layout/default"/>
    <dgm:cxn modelId="{70853B57-6DDC-3C4F-B871-22F07BC1463B}" type="presParOf" srcId="{EEA872D8-1531-554E-9F27-31AD31C18898}" destId="{F3E1F477-EB35-4645-B733-64B967A23FD5}" srcOrd="22" destOrd="0" presId="urn:microsoft.com/office/officeart/2005/8/layout/default"/>
    <dgm:cxn modelId="{EA91C96E-9088-BF45-9DF0-BE081DA44385}" type="presParOf" srcId="{EEA872D8-1531-554E-9F27-31AD31C18898}" destId="{15566F2F-C0B7-6844-A4C6-BECD0D65AF32}" srcOrd="23" destOrd="0" presId="urn:microsoft.com/office/officeart/2005/8/layout/default"/>
    <dgm:cxn modelId="{E90EABAE-7F33-1A44-80DD-D73A4F735D99}" type="presParOf" srcId="{EEA872D8-1531-554E-9F27-31AD31C18898}" destId="{F47B5BF4-3FAD-674E-9C78-911D11E7D651}" srcOrd="24" destOrd="0" presId="urn:microsoft.com/office/officeart/2005/8/layout/default"/>
    <dgm:cxn modelId="{A101286E-3055-6049-9FBA-8912926C7FA8}" type="presParOf" srcId="{EEA872D8-1531-554E-9F27-31AD31C18898}" destId="{2FD363FF-24D4-154C-93A0-B912E96CEFD8}" srcOrd="25" destOrd="0" presId="urn:microsoft.com/office/officeart/2005/8/layout/default"/>
    <dgm:cxn modelId="{2AA86442-4BDC-F24C-AD95-EA31E9BD003B}" type="presParOf" srcId="{EEA872D8-1531-554E-9F27-31AD31C18898}" destId="{4E37D6D6-4FBE-CF47-9F6C-6BB348F6BF93}" srcOrd="2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C88A90-480D-4C5B-9A64-53188942656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2F7CB1C-0356-4541-B5AE-95A68DC337DD}">
      <dgm:prSet/>
      <dgm:spPr/>
      <dgm:t>
        <a:bodyPr/>
        <a:lstStyle/>
        <a:p>
          <a:r>
            <a:rPr lang="en-US"/>
            <a:t>Technical Integration: The difficulty of integrating tools such as SQL and Python highlighted the significance of tool selection.</a:t>
          </a:r>
        </a:p>
      </dgm:t>
    </dgm:pt>
    <dgm:pt modelId="{EA8FBC41-C7BB-487B-A170-82195AFD1C21}" type="parTrans" cxnId="{5BF5EC86-AE9E-4887-B092-988ABF47E10F}">
      <dgm:prSet/>
      <dgm:spPr/>
      <dgm:t>
        <a:bodyPr/>
        <a:lstStyle/>
        <a:p>
          <a:endParaRPr lang="en-US"/>
        </a:p>
      </dgm:t>
    </dgm:pt>
    <dgm:pt modelId="{1D5345A3-CA15-4781-ABB2-8399F04410C4}" type="sibTrans" cxnId="{5BF5EC86-AE9E-4887-B092-988ABF47E10F}">
      <dgm:prSet/>
      <dgm:spPr/>
      <dgm:t>
        <a:bodyPr/>
        <a:lstStyle/>
        <a:p>
          <a:endParaRPr lang="en-US"/>
        </a:p>
      </dgm:t>
    </dgm:pt>
    <dgm:pt modelId="{F8FE4872-9A81-44D1-9BC7-D2818D3032B0}">
      <dgm:prSet/>
      <dgm:spPr/>
      <dgm:t>
        <a:bodyPr/>
        <a:lstStyle/>
        <a:p>
          <a:r>
            <a:rPr lang="en-US"/>
            <a:t>Free vs. Premium Software: The limitations of free software were experienced, bringing to light the necessity of resource efficiency and tool selection.</a:t>
          </a:r>
        </a:p>
      </dgm:t>
    </dgm:pt>
    <dgm:pt modelId="{368F053E-5CEE-4BB2-AA0C-4CA57825F4C5}" type="parTrans" cxnId="{35A6C8E6-07A7-4DD6-947B-753DAB0D0789}">
      <dgm:prSet/>
      <dgm:spPr/>
      <dgm:t>
        <a:bodyPr/>
        <a:lstStyle/>
        <a:p>
          <a:endParaRPr lang="en-US"/>
        </a:p>
      </dgm:t>
    </dgm:pt>
    <dgm:pt modelId="{7EA82A7A-17D3-427D-90C9-477F6354B3BA}" type="sibTrans" cxnId="{35A6C8E6-07A7-4DD6-947B-753DAB0D0789}">
      <dgm:prSet/>
      <dgm:spPr/>
      <dgm:t>
        <a:bodyPr/>
        <a:lstStyle/>
        <a:p>
          <a:endParaRPr lang="en-US"/>
        </a:p>
      </dgm:t>
    </dgm:pt>
    <dgm:pt modelId="{56178DA5-4887-4C8B-950D-5F77E065685E}">
      <dgm:prSet/>
      <dgm:spPr/>
      <dgm:t>
        <a:bodyPr/>
        <a:lstStyle/>
        <a:p>
          <a:r>
            <a:rPr lang="en-US"/>
            <a:t>Relationship mapping in databases demonstrated the importance of appropriate normalization and design in database design.</a:t>
          </a:r>
        </a:p>
      </dgm:t>
    </dgm:pt>
    <dgm:pt modelId="{F2F91291-49B3-401E-AD11-6D8C865D04FD}" type="parTrans" cxnId="{60F61D3F-EB2F-44C3-A772-05BA2411D1CB}">
      <dgm:prSet/>
      <dgm:spPr/>
      <dgm:t>
        <a:bodyPr/>
        <a:lstStyle/>
        <a:p>
          <a:endParaRPr lang="en-US"/>
        </a:p>
      </dgm:t>
    </dgm:pt>
    <dgm:pt modelId="{E9D53F6E-C35B-4E2A-96B0-F9C248C13375}" type="sibTrans" cxnId="{60F61D3F-EB2F-44C3-A772-05BA2411D1CB}">
      <dgm:prSet/>
      <dgm:spPr/>
      <dgm:t>
        <a:bodyPr/>
        <a:lstStyle/>
        <a:p>
          <a:endParaRPr lang="en-US"/>
        </a:p>
      </dgm:t>
    </dgm:pt>
    <dgm:pt modelId="{ADC7155E-23F1-4AA8-B497-E2FA94C0906F}">
      <dgm:prSet/>
      <dgm:spPr/>
      <dgm:t>
        <a:bodyPr/>
        <a:lstStyle/>
        <a:p>
          <a:r>
            <a:rPr lang="en-US"/>
            <a:t>Dynamic Filtering in UI/UX: Using category-based filtering showed how to improve the way users search.</a:t>
          </a:r>
        </a:p>
      </dgm:t>
    </dgm:pt>
    <dgm:pt modelId="{7DA024E5-07F8-4857-8C61-4A9112A39CD0}" type="parTrans" cxnId="{7531CC03-1F84-4CCB-830D-142DCF6A3FE8}">
      <dgm:prSet/>
      <dgm:spPr/>
      <dgm:t>
        <a:bodyPr/>
        <a:lstStyle/>
        <a:p>
          <a:endParaRPr lang="en-US"/>
        </a:p>
      </dgm:t>
    </dgm:pt>
    <dgm:pt modelId="{9CD2B769-B83F-4AF7-ACCA-13AC24D6B17F}" type="sibTrans" cxnId="{7531CC03-1F84-4CCB-830D-142DCF6A3FE8}">
      <dgm:prSet/>
      <dgm:spPr/>
      <dgm:t>
        <a:bodyPr/>
        <a:lstStyle/>
        <a:p>
          <a:endParaRPr lang="en-US"/>
        </a:p>
      </dgm:t>
    </dgm:pt>
    <dgm:pt modelId="{757FDE91-C364-4F0B-937D-173A1D434BE2}">
      <dgm:prSet/>
      <dgm:spPr/>
      <dgm:t>
        <a:bodyPr/>
        <a:lstStyle/>
        <a:p>
          <a:r>
            <a:rPr lang="en-US"/>
            <a:t>User Engagement: By concentrating on the process of product discovery, insights into enhancing user interaction on digital platforms were enhanced.</a:t>
          </a:r>
        </a:p>
      </dgm:t>
    </dgm:pt>
    <dgm:pt modelId="{7550B113-8976-4130-BA7E-F16E3C7BFC50}" type="parTrans" cxnId="{4340F532-B5E9-4785-A68E-758FD8CA86B7}">
      <dgm:prSet/>
      <dgm:spPr/>
      <dgm:t>
        <a:bodyPr/>
        <a:lstStyle/>
        <a:p>
          <a:endParaRPr lang="en-US"/>
        </a:p>
      </dgm:t>
    </dgm:pt>
    <dgm:pt modelId="{24BE11EF-3A4D-41E0-9829-2D37F602B97A}" type="sibTrans" cxnId="{4340F532-B5E9-4785-A68E-758FD8CA86B7}">
      <dgm:prSet/>
      <dgm:spPr/>
      <dgm:t>
        <a:bodyPr/>
        <a:lstStyle/>
        <a:p>
          <a:endParaRPr lang="en-US"/>
        </a:p>
      </dgm:t>
    </dgm:pt>
    <dgm:pt modelId="{F7AFB2CB-A004-4028-9C9C-32F8CEC06B69}" type="pres">
      <dgm:prSet presAssocID="{FAC88A90-480D-4C5B-9A64-531889426561}" presName="root" presStyleCnt="0">
        <dgm:presLayoutVars>
          <dgm:dir/>
          <dgm:resizeHandles val="exact"/>
        </dgm:presLayoutVars>
      </dgm:prSet>
      <dgm:spPr/>
    </dgm:pt>
    <dgm:pt modelId="{A5F4C3FF-BF5F-43D8-ACC4-0C7A901F5CAD}" type="pres">
      <dgm:prSet presAssocID="{E2F7CB1C-0356-4541-B5AE-95A68DC337DD}" presName="compNode" presStyleCnt="0"/>
      <dgm:spPr/>
    </dgm:pt>
    <dgm:pt modelId="{A21F7798-F3E1-4363-BE3E-B64052DCDA41}" type="pres">
      <dgm:prSet presAssocID="{E2F7CB1C-0356-4541-B5AE-95A68DC337DD}" presName="bgRect" presStyleLbl="bgShp" presStyleIdx="0" presStyleCnt="5"/>
      <dgm:spPr/>
    </dgm:pt>
    <dgm:pt modelId="{A7674DCD-0537-49DF-8A41-C04051EBEE3C}" type="pres">
      <dgm:prSet presAssocID="{E2F7CB1C-0356-4541-B5AE-95A68DC337D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E90B93F-96F9-413B-B4CC-2868FF4F473F}" type="pres">
      <dgm:prSet presAssocID="{E2F7CB1C-0356-4541-B5AE-95A68DC337DD}" presName="spaceRect" presStyleCnt="0"/>
      <dgm:spPr/>
    </dgm:pt>
    <dgm:pt modelId="{0CC1C6AF-6CD6-471E-94C6-13EB349E6D61}" type="pres">
      <dgm:prSet presAssocID="{E2F7CB1C-0356-4541-B5AE-95A68DC337DD}" presName="parTx" presStyleLbl="revTx" presStyleIdx="0" presStyleCnt="5">
        <dgm:presLayoutVars>
          <dgm:chMax val="0"/>
          <dgm:chPref val="0"/>
        </dgm:presLayoutVars>
      </dgm:prSet>
      <dgm:spPr/>
    </dgm:pt>
    <dgm:pt modelId="{E7CB0F4F-9770-4A97-9A81-1385ECE3E340}" type="pres">
      <dgm:prSet presAssocID="{1D5345A3-CA15-4781-ABB2-8399F04410C4}" presName="sibTrans" presStyleCnt="0"/>
      <dgm:spPr/>
    </dgm:pt>
    <dgm:pt modelId="{8160169D-91CE-4395-9884-9CD415223BC9}" type="pres">
      <dgm:prSet presAssocID="{F8FE4872-9A81-44D1-9BC7-D2818D3032B0}" presName="compNode" presStyleCnt="0"/>
      <dgm:spPr/>
    </dgm:pt>
    <dgm:pt modelId="{A54BE84B-48D5-4A04-943C-1726F2FC872D}" type="pres">
      <dgm:prSet presAssocID="{F8FE4872-9A81-44D1-9BC7-D2818D3032B0}" presName="bgRect" presStyleLbl="bgShp" presStyleIdx="1" presStyleCnt="5"/>
      <dgm:spPr/>
    </dgm:pt>
    <dgm:pt modelId="{21339DDB-0ABA-4E05-BF7C-CD44A3AC297E}" type="pres">
      <dgm:prSet presAssocID="{F8FE4872-9A81-44D1-9BC7-D2818D3032B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85DAA98F-85B5-48DF-B9CD-9CE9D09062CD}" type="pres">
      <dgm:prSet presAssocID="{F8FE4872-9A81-44D1-9BC7-D2818D3032B0}" presName="spaceRect" presStyleCnt="0"/>
      <dgm:spPr/>
    </dgm:pt>
    <dgm:pt modelId="{926FB955-A68A-4886-86EC-6BD37272944F}" type="pres">
      <dgm:prSet presAssocID="{F8FE4872-9A81-44D1-9BC7-D2818D3032B0}" presName="parTx" presStyleLbl="revTx" presStyleIdx="1" presStyleCnt="5">
        <dgm:presLayoutVars>
          <dgm:chMax val="0"/>
          <dgm:chPref val="0"/>
        </dgm:presLayoutVars>
      </dgm:prSet>
      <dgm:spPr/>
    </dgm:pt>
    <dgm:pt modelId="{02624BE4-EF17-499B-9D3B-8073502186B4}" type="pres">
      <dgm:prSet presAssocID="{7EA82A7A-17D3-427D-90C9-477F6354B3BA}" presName="sibTrans" presStyleCnt="0"/>
      <dgm:spPr/>
    </dgm:pt>
    <dgm:pt modelId="{D303E1E3-303B-42FB-8959-343FB280DD14}" type="pres">
      <dgm:prSet presAssocID="{56178DA5-4887-4C8B-950D-5F77E065685E}" presName="compNode" presStyleCnt="0"/>
      <dgm:spPr/>
    </dgm:pt>
    <dgm:pt modelId="{7F6E473B-65BE-46FE-8B6F-1C9E859FB88D}" type="pres">
      <dgm:prSet presAssocID="{56178DA5-4887-4C8B-950D-5F77E065685E}" presName="bgRect" presStyleLbl="bgShp" presStyleIdx="2" presStyleCnt="5"/>
      <dgm:spPr/>
    </dgm:pt>
    <dgm:pt modelId="{9F4AEF18-536E-4EFB-A1AB-03C3D4485822}" type="pres">
      <dgm:prSet presAssocID="{56178DA5-4887-4C8B-950D-5F77E065685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896B414-6E21-48A2-B992-E6FDE3D534A5}" type="pres">
      <dgm:prSet presAssocID="{56178DA5-4887-4C8B-950D-5F77E065685E}" presName="spaceRect" presStyleCnt="0"/>
      <dgm:spPr/>
    </dgm:pt>
    <dgm:pt modelId="{2AF01844-FD48-4574-A00D-213627D45135}" type="pres">
      <dgm:prSet presAssocID="{56178DA5-4887-4C8B-950D-5F77E065685E}" presName="parTx" presStyleLbl="revTx" presStyleIdx="2" presStyleCnt="5">
        <dgm:presLayoutVars>
          <dgm:chMax val="0"/>
          <dgm:chPref val="0"/>
        </dgm:presLayoutVars>
      </dgm:prSet>
      <dgm:spPr/>
    </dgm:pt>
    <dgm:pt modelId="{2338B311-1287-4C6C-A190-516A6AF27F7B}" type="pres">
      <dgm:prSet presAssocID="{E9D53F6E-C35B-4E2A-96B0-F9C248C13375}" presName="sibTrans" presStyleCnt="0"/>
      <dgm:spPr/>
    </dgm:pt>
    <dgm:pt modelId="{87F57413-07FB-49C4-B402-9BFB2943FB61}" type="pres">
      <dgm:prSet presAssocID="{ADC7155E-23F1-4AA8-B497-E2FA94C0906F}" presName="compNode" presStyleCnt="0"/>
      <dgm:spPr/>
    </dgm:pt>
    <dgm:pt modelId="{E72E5053-F645-48EA-89C1-E32867B8A2AD}" type="pres">
      <dgm:prSet presAssocID="{ADC7155E-23F1-4AA8-B497-E2FA94C0906F}" presName="bgRect" presStyleLbl="bgShp" presStyleIdx="3" presStyleCnt="5"/>
      <dgm:spPr/>
    </dgm:pt>
    <dgm:pt modelId="{A20A90A0-CF28-4BC4-BF5A-C5AFF5502391}" type="pres">
      <dgm:prSet presAssocID="{ADC7155E-23F1-4AA8-B497-E2FA94C0906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B8471B2A-B17B-419E-9EA7-1F6EEB1BF208}" type="pres">
      <dgm:prSet presAssocID="{ADC7155E-23F1-4AA8-B497-E2FA94C0906F}" presName="spaceRect" presStyleCnt="0"/>
      <dgm:spPr/>
    </dgm:pt>
    <dgm:pt modelId="{3E86551A-A9BB-4933-BC9E-5AE43EA33054}" type="pres">
      <dgm:prSet presAssocID="{ADC7155E-23F1-4AA8-B497-E2FA94C0906F}" presName="parTx" presStyleLbl="revTx" presStyleIdx="3" presStyleCnt="5">
        <dgm:presLayoutVars>
          <dgm:chMax val="0"/>
          <dgm:chPref val="0"/>
        </dgm:presLayoutVars>
      </dgm:prSet>
      <dgm:spPr/>
    </dgm:pt>
    <dgm:pt modelId="{B72C67C9-8ED4-4D5E-9442-2D75E637FC48}" type="pres">
      <dgm:prSet presAssocID="{9CD2B769-B83F-4AF7-ACCA-13AC24D6B17F}" presName="sibTrans" presStyleCnt="0"/>
      <dgm:spPr/>
    </dgm:pt>
    <dgm:pt modelId="{D5BFF1A6-B296-4A4F-AA44-5ED6141695D6}" type="pres">
      <dgm:prSet presAssocID="{757FDE91-C364-4F0B-937D-173A1D434BE2}" presName="compNode" presStyleCnt="0"/>
      <dgm:spPr/>
    </dgm:pt>
    <dgm:pt modelId="{D0DC58E9-D861-4AFD-9102-1B6E0271624F}" type="pres">
      <dgm:prSet presAssocID="{757FDE91-C364-4F0B-937D-173A1D434BE2}" presName="bgRect" presStyleLbl="bgShp" presStyleIdx="4" presStyleCnt="5"/>
      <dgm:spPr/>
    </dgm:pt>
    <dgm:pt modelId="{7E757698-BB7E-4D3A-99C0-2C6E53A1892E}" type="pres">
      <dgm:prSet presAssocID="{757FDE91-C364-4F0B-937D-173A1D434BE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25E86E56-9CC0-4092-A992-4DA6D0211F2E}" type="pres">
      <dgm:prSet presAssocID="{757FDE91-C364-4F0B-937D-173A1D434BE2}" presName="spaceRect" presStyleCnt="0"/>
      <dgm:spPr/>
    </dgm:pt>
    <dgm:pt modelId="{FEAAB746-1E03-474B-A438-40BC8DD2713D}" type="pres">
      <dgm:prSet presAssocID="{757FDE91-C364-4F0B-937D-173A1D434BE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531CC03-1F84-4CCB-830D-142DCF6A3FE8}" srcId="{FAC88A90-480D-4C5B-9A64-531889426561}" destId="{ADC7155E-23F1-4AA8-B497-E2FA94C0906F}" srcOrd="3" destOrd="0" parTransId="{7DA024E5-07F8-4857-8C61-4A9112A39CD0}" sibTransId="{9CD2B769-B83F-4AF7-ACCA-13AC24D6B17F}"/>
    <dgm:cxn modelId="{4340F532-B5E9-4785-A68E-758FD8CA86B7}" srcId="{FAC88A90-480D-4C5B-9A64-531889426561}" destId="{757FDE91-C364-4F0B-937D-173A1D434BE2}" srcOrd="4" destOrd="0" parTransId="{7550B113-8976-4130-BA7E-F16E3C7BFC50}" sibTransId="{24BE11EF-3A4D-41E0-9829-2D37F602B97A}"/>
    <dgm:cxn modelId="{60F61D3F-EB2F-44C3-A772-05BA2411D1CB}" srcId="{FAC88A90-480D-4C5B-9A64-531889426561}" destId="{56178DA5-4887-4C8B-950D-5F77E065685E}" srcOrd="2" destOrd="0" parTransId="{F2F91291-49B3-401E-AD11-6D8C865D04FD}" sibTransId="{E9D53F6E-C35B-4E2A-96B0-F9C248C13375}"/>
    <dgm:cxn modelId="{F0E29657-DA20-4221-A9B1-DB55551C879A}" type="presOf" srcId="{F8FE4872-9A81-44D1-9BC7-D2818D3032B0}" destId="{926FB955-A68A-4886-86EC-6BD37272944F}" srcOrd="0" destOrd="0" presId="urn:microsoft.com/office/officeart/2018/2/layout/IconVerticalSolidList"/>
    <dgm:cxn modelId="{153A0C7E-CC81-44BE-8FB2-67ECFBC45CB1}" type="presOf" srcId="{E2F7CB1C-0356-4541-B5AE-95A68DC337DD}" destId="{0CC1C6AF-6CD6-471E-94C6-13EB349E6D61}" srcOrd="0" destOrd="0" presId="urn:microsoft.com/office/officeart/2018/2/layout/IconVerticalSolidList"/>
    <dgm:cxn modelId="{5BF5EC86-AE9E-4887-B092-988ABF47E10F}" srcId="{FAC88A90-480D-4C5B-9A64-531889426561}" destId="{E2F7CB1C-0356-4541-B5AE-95A68DC337DD}" srcOrd="0" destOrd="0" parTransId="{EA8FBC41-C7BB-487B-A170-82195AFD1C21}" sibTransId="{1D5345A3-CA15-4781-ABB2-8399F04410C4}"/>
    <dgm:cxn modelId="{6F87FBB4-1B5E-477C-8A52-1E1D4B57011F}" type="presOf" srcId="{ADC7155E-23F1-4AA8-B497-E2FA94C0906F}" destId="{3E86551A-A9BB-4933-BC9E-5AE43EA33054}" srcOrd="0" destOrd="0" presId="urn:microsoft.com/office/officeart/2018/2/layout/IconVerticalSolidList"/>
    <dgm:cxn modelId="{63E49DBD-F3F5-4C96-BE5B-A982D0990546}" type="presOf" srcId="{757FDE91-C364-4F0B-937D-173A1D434BE2}" destId="{FEAAB746-1E03-474B-A438-40BC8DD2713D}" srcOrd="0" destOrd="0" presId="urn:microsoft.com/office/officeart/2018/2/layout/IconVerticalSolidList"/>
    <dgm:cxn modelId="{7C4D34DE-9A4E-484A-BABF-A4FBE6932825}" type="presOf" srcId="{56178DA5-4887-4C8B-950D-5F77E065685E}" destId="{2AF01844-FD48-4574-A00D-213627D45135}" srcOrd="0" destOrd="0" presId="urn:microsoft.com/office/officeart/2018/2/layout/IconVerticalSolidList"/>
    <dgm:cxn modelId="{35A6C8E6-07A7-4DD6-947B-753DAB0D0789}" srcId="{FAC88A90-480D-4C5B-9A64-531889426561}" destId="{F8FE4872-9A81-44D1-9BC7-D2818D3032B0}" srcOrd="1" destOrd="0" parTransId="{368F053E-5CEE-4BB2-AA0C-4CA57825F4C5}" sibTransId="{7EA82A7A-17D3-427D-90C9-477F6354B3BA}"/>
    <dgm:cxn modelId="{40FC6EFE-D1BF-4136-B1EC-0855FD8CF801}" type="presOf" srcId="{FAC88A90-480D-4C5B-9A64-531889426561}" destId="{F7AFB2CB-A004-4028-9C9C-32F8CEC06B69}" srcOrd="0" destOrd="0" presId="urn:microsoft.com/office/officeart/2018/2/layout/IconVerticalSolidList"/>
    <dgm:cxn modelId="{45758F88-9F46-4F86-B6A1-979A53176250}" type="presParOf" srcId="{F7AFB2CB-A004-4028-9C9C-32F8CEC06B69}" destId="{A5F4C3FF-BF5F-43D8-ACC4-0C7A901F5CAD}" srcOrd="0" destOrd="0" presId="urn:microsoft.com/office/officeart/2018/2/layout/IconVerticalSolidList"/>
    <dgm:cxn modelId="{DEB1265E-F539-47A6-B15D-EF2F79E36009}" type="presParOf" srcId="{A5F4C3FF-BF5F-43D8-ACC4-0C7A901F5CAD}" destId="{A21F7798-F3E1-4363-BE3E-B64052DCDA41}" srcOrd="0" destOrd="0" presId="urn:microsoft.com/office/officeart/2018/2/layout/IconVerticalSolidList"/>
    <dgm:cxn modelId="{63962DE1-9918-49B0-8F1E-541123EEC61F}" type="presParOf" srcId="{A5F4C3FF-BF5F-43D8-ACC4-0C7A901F5CAD}" destId="{A7674DCD-0537-49DF-8A41-C04051EBEE3C}" srcOrd="1" destOrd="0" presId="urn:microsoft.com/office/officeart/2018/2/layout/IconVerticalSolidList"/>
    <dgm:cxn modelId="{8EAF78CE-A20E-409C-9C6C-9DB303038380}" type="presParOf" srcId="{A5F4C3FF-BF5F-43D8-ACC4-0C7A901F5CAD}" destId="{AE90B93F-96F9-413B-B4CC-2868FF4F473F}" srcOrd="2" destOrd="0" presId="urn:microsoft.com/office/officeart/2018/2/layout/IconVerticalSolidList"/>
    <dgm:cxn modelId="{381D3E37-C1E5-4F94-8E4A-945BA95369A0}" type="presParOf" srcId="{A5F4C3FF-BF5F-43D8-ACC4-0C7A901F5CAD}" destId="{0CC1C6AF-6CD6-471E-94C6-13EB349E6D61}" srcOrd="3" destOrd="0" presId="urn:microsoft.com/office/officeart/2018/2/layout/IconVerticalSolidList"/>
    <dgm:cxn modelId="{D494EC4E-DE9E-4979-98B5-AB787AF5D535}" type="presParOf" srcId="{F7AFB2CB-A004-4028-9C9C-32F8CEC06B69}" destId="{E7CB0F4F-9770-4A97-9A81-1385ECE3E340}" srcOrd="1" destOrd="0" presId="urn:microsoft.com/office/officeart/2018/2/layout/IconVerticalSolidList"/>
    <dgm:cxn modelId="{B6B42423-7FC2-4054-AAAD-5DA99EACBAF9}" type="presParOf" srcId="{F7AFB2CB-A004-4028-9C9C-32F8CEC06B69}" destId="{8160169D-91CE-4395-9884-9CD415223BC9}" srcOrd="2" destOrd="0" presId="urn:microsoft.com/office/officeart/2018/2/layout/IconVerticalSolidList"/>
    <dgm:cxn modelId="{3754EC57-FC49-4BBF-AA95-CE1DE6AC455A}" type="presParOf" srcId="{8160169D-91CE-4395-9884-9CD415223BC9}" destId="{A54BE84B-48D5-4A04-943C-1726F2FC872D}" srcOrd="0" destOrd="0" presId="urn:microsoft.com/office/officeart/2018/2/layout/IconVerticalSolidList"/>
    <dgm:cxn modelId="{16AD40AB-C77D-4D54-8B8B-1922A22F1F3B}" type="presParOf" srcId="{8160169D-91CE-4395-9884-9CD415223BC9}" destId="{21339DDB-0ABA-4E05-BF7C-CD44A3AC297E}" srcOrd="1" destOrd="0" presId="urn:microsoft.com/office/officeart/2018/2/layout/IconVerticalSolidList"/>
    <dgm:cxn modelId="{02900D7F-DC88-45FD-9D1E-7A6A1EF52FC3}" type="presParOf" srcId="{8160169D-91CE-4395-9884-9CD415223BC9}" destId="{85DAA98F-85B5-48DF-B9CD-9CE9D09062CD}" srcOrd="2" destOrd="0" presId="urn:microsoft.com/office/officeart/2018/2/layout/IconVerticalSolidList"/>
    <dgm:cxn modelId="{C37C85F7-72DD-4D6B-BAFB-ED3043A5BDEC}" type="presParOf" srcId="{8160169D-91CE-4395-9884-9CD415223BC9}" destId="{926FB955-A68A-4886-86EC-6BD37272944F}" srcOrd="3" destOrd="0" presId="urn:microsoft.com/office/officeart/2018/2/layout/IconVerticalSolidList"/>
    <dgm:cxn modelId="{D3DB2895-0223-47A3-BA1C-923938910DDA}" type="presParOf" srcId="{F7AFB2CB-A004-4028-9C9C-32F8CEC06B69}" destId="{02624BE4-EF17-499B-9D3B-8073502186B4}" srcOrd="3" destOrd="0" presId="urn:microsoft.com/office/officeart/2018/2/layout/IconVerticalSolidList"/>
    <dgm:cxn modelId="{3492B713-DFBC-4063-AA54-52AD87A10576}" type="presParOf" srcId="{F7AFB2CB-A004-4028-9C9C-32F8CEC06B69}" destId="{D303E1E3-303B-42FB-8959-343FB280DD14}" srcOrd="4" destOrd="0" presId="urn:microsoft.com/office/officeart/2018/2/layout/IconVerticalSolidList"/>
    <dgm:cxn modelId="{7040C7D3-D01D-4395-9ABD-BCC739C83B7F}" type="presParOf" srcId="{D303E1E3-303B-42FB-8959-343FB280DD14}" destId="{7F6E473B-65BE-46FE-8B6F-1C9E859FB88D}" srcOrd="0" destOrd="0" presId="urn:microsoft.com/office/officeart/2018/2/layout/IconVerticalSolidList"/>
    <dgm:cxn modelId="{567843F6-4415-43F5-9376-E7663361B61F}" type="presParOf" srcId="{D303E1E3-303B-42FB-8959-343FB280DD14}" destId="{9F4AEF18-536E-4EFB-A1AB-03C3D4485822}" srcOrd="1" destOrd="0" presId="urn:microsoft.com/office/officeart/2018/2/layout/IconVerticalSolidList"/>
    <dgm:cxn modelId="{85031119-98DE-4A9E-9870-DACB3C4A9E40}" type="presParOf" srcId="{D303E1E3-303B-42FB-8959-343FB280DD14}" destId="{1896B414-6E21-48A2-B992-E6FDE3D534A5}" srcOrd="2" destOrd="0" presId="urn:microsoft.com/office/officeart/2018/2/layout/IconVerticalSolidList"/>
    <dgm:cxn modelId="{C129B248-F94E-46E8-8D1B-A677B9C2364C}" type="presParOf" srcId="{D303E1E3-303B-42FB-8959-343FB280DD14}" destId="{2AF01844-FD48-4574-A00D-213627D45135}" srcOrd="3" destOrd="0" presId="urn:microsoft.com/office/officeart/2018/2/layout/IconVerticalSolidList"/>
    <dgm:cxn modelId="{405A09E8-13E7-48C3-8527-FA02D6C4B83F}" type="presParOf" srcId="{F7AFB2CB-A004-4028-9C9C-32F8CEC06B69}" destId="{2338B311-1287-4C6C-A190-516A6AF27F7B}" srcOrd="5" destOrd="0" presId="urn:microsoft.com/office/officeart/2018/2/layout/IconVerticalSolidList"/>
    <dgm:cxn modelId="{9AFCD6E2-A2BE-42B9-A84C-3FB0523F522E}" type="presParOf" srcId="{F7AFB2CB-A004-4028-9C9C-32F8CEC06B69}" destId="{87F57413-07FB-49C4-B402-9BFB2943FB61}" srcOrd="6" destOrd="0" presId="urn:microsoft.com/office/officeart/2018/2/layout/IconVerticalSolidList"/>
    <dgm:cxn modelId="{9A0B43B7-4FF2-4BC4-A990-0E39C54F5076}" type="presParOf" srcId="{87F57413-07FB-49C4-B402-9BFB2943FB61}" destId="{E72E5053-F645-48EA-89C1-E32867B8A2AD}" srcOrd="0" destOrd="0" presId="urn:microsoft.com/office/officeart/2018/2/layout/IconVerticalSolidList"/>
    <dgm:cxn modelId="{19337CD3-7BF5-40C0-A7A4-248844E526B7}" type="presParOf" srcId="{87F57413-07FB-49C4-B402-9BFB2943FB61}" destId="{A20A90A0-CF28-4BC4-BF5A-C5AFF5502391}" srcOrd="1" destOrd="0" presId="urn:microsoft.com/office/officeart/2018/2/layout/IconVerticalSolidList"/>
    <dgm:cxn modelId="{E0C0E506-012B-4CD7-8C10-1AE66EC8B6F3}" type="presParOf" srcId="{87F57413-07FB-49C4-B402-9BFB2943FB61}" destId="{B8471B2A-B17B-419E-9EA7-1F6EEB1BF208}" srcOrd="2" destOrd="0" presId="urn:microsoft.com/office/officeart/2018/2/layout/IconVerticalSolidList"/>
    <dgm:cxn modelId="{0BF7CD08-3B4A-45F9-99C5-F36708EC423C}" type="presParOf" srcId="{87F57413-07FB-49C4-B402-9BFB2943FB61}" destId="{3E86551A-A9BB-4933-BC9E-5AE43EA33054}" srcOrd="3" destOrd="0" presId="urn:microsoft.com/office/officeart/2018/2/layout/IconVerticalSolidList"/>
    <dgm:cxn modelId="{B64EBB7F-ABCD-428F-BB2C-BD48F38C06DF}" type="presParOf" srcId="{F7AFB2CB-A004-4028-9C9C-32F8CEC06B69}" destId="{B72C67C9-8ED4-4D5E-9442-2D75E637FC48}" srcOrd="7" destOrd="0" presId="urn:microsoft.com/office/officeart/2018/2/layout/IconVerticalSolidList"/>
    <dgm:cxn modelId="{BA62B992-4848-42A5-8C89-9B7ABA01F1A7}" type="presParOf" srcId="{F7AFB2CB-A004-4028-9C9C-32F8CEC06B69}" destId="{D5BFF1A6-B296-4A4F-AA44-5ED6141695D6}" srcOrd="8" destOrd="0" presId="urn:microsoft.com/office/officeart/2018/2/layout/IconVerticalSolidList"/>
    <dgm:cxn modelId="{D38C2DC3-65D9-4424-AD4E-54E20BC8E887}" type="presParOf" srcId="{D5BFF1A6-B296-4A4F-AA44-5ED6141695D6}" destId="{D0DC58E9-D861-4AFD-9102-1B6E0271624F}" srcOrd="0" destOrd="0" presId="urn:microsoft.com/office/officeart/2018/2/layout/IconVerticalSolidList"/>
    <dgm:cxn modelId="{8A453335-E981-4E16-8744-E2CBEDF7EF7F}" type="presParOf" srcId="{D5BFF1A6-B296-4A4F-AA44-5ED6141695D6}" destId="{7E757698-BB7E-4D3A-99C0-2C6E53A1892E}" srcOrd="1" destOrd="0" presId="urn:microsoft.com/office/officeart/2018/2/layout/IconVerticalSolidList"/>
    <dgm:cxn modelId="{5D09E236-4ACB-48AB-B902-9D2429E859A3}" type="presParOf" srcId="{D5BFF1A6-B296-4A4F-AA44-5ED6141695D6}" destId="{25E86E56-9CC0-4092-A992-4DA6D0211F2E}" srcOrd="2" destOrd="0" presId="urn:microsoft.com/office/officeart/2018/2/layout/IconVerticalSolidList"/>
    <dgm:cxn modelId="{7FAB970C-7D8E-44CD-A188-E8DE9B1E3AD8}" type="presParOf" srcId="{D5BFF1A6-B296-4A4F-AA44-5ED6141695D6}" destId="{FEAAB746-1E03-474B-A438-40BC8DD271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7C3229-0407-4ED9-AC43-CCD6DE3A768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9B56B33-4AD6-4CA0-844F-26EE659FB5AE}">
      <dgm:prSet/>
      <dgm:spPr/>
      <dgm:t>
        <a:bodyPr/>
        <a:lstStyle/>
        <a:p>
          <a:r>
            <a:rPr lang="en-US"/>
            <a:t>Difficulties with Data Cleaning: Managing big datasets calls for a lot of computing power and knowledge.</a:t>
          </a:r>
        </a:p>
      </dgm:t>
    </dgm:pt>
    <dgm:pt modelId="{712E6BB2-EA3D-4516-B11D-C134C01074AA}" type="parTrans" cxnId="{AEF63186-69F6-4EDE-87DD-09A514410F7D}">
      <dgm:prSet/>
      <dgm:spPr/>
      <dgm:t>
        <a:bodyPr/>
        <a:lstStyle/>
        <a:p>
          <a:endParaRPr lang="en-US"/>
        </a:p>
      </dgm:t>
    </dgm:pt>
    <dgm:pt modelId="{25297AF6-72A6-4151-BAAF-91DB2E2FA296}" type="sibTrans" cxnId="{AEF63186-69F6-4EDE-87DD-09A514410F7D}">
      <dgm:prSet/>
      <dgm:spPr/>
      <dgm:t>
        <a:bodyPr/>
        <a:lstStyle/>
        <a:p>
          <a:endParaRPr lang="en-US"/>
        </a:p>
      </dgm:t>
    </dgm:pt>
    <dgm:pt modelId="{0567AA2B-055D-4FE7-83A4-618FB8DB2A42}">
      <dgm:prSet/>
      <dgm:spPr/>
      <dgm:t>
        <a:bodyPr/>
        <a:lstStyle/>
        <a:p>
          <a:r>
            <a:rPr lang="en-US" dirty="0"/>
            <a:t>Knowledge gaps: Poor comprehension of Azure Data Lake access role management and data warehousing.</a:t>
          </a:r>
        </a:p>
      </dgm:t>
    </dgm:pt>
    <dgm:pt modelId="{BB4C1366-95D3-4E42-B89E-979D5D205611}" type="parTrans" cxnId="{DDF60885-ED66-4B59-A1F1-67CBA4A8BD84}">
      <dgm:prSet/>
      <dgm:spPr/>
      <dgm:t>
        <a:bodyPr/>
        <a:lstStyle/>
        <a:p>
          <a:endParaRPr lang="en-US"/>
        </a:p>
      </dgm:t>
    </dgm:pt>
    <dgm:pt modelId="{C21BF3DC-BDD6-40CC-B41E-68DFF5578F44}" type="sibTrans" cxnId="{DDF60885-ED66-4B59-A1F1-67CBA4A8BD84}">
      <dgm:prSet/>
      <dgm:spPr/>
      <dgm:t>
        <a:bodyPr/>
        <a:lstStyle/>
        <a:p>
          <a:endParaRPr lang="en-US"/>
        </a:p>
      </dgm:t>
    </dgm:pt>
    <dgm:pt modelId="{F723E473-7903-4E9F-84D0-58C64382476A}">
      <dgm:prSet/>
      <dgm:spPr/>
      <dgm:t>
        <a:bodyPr/>
        <a:lstStyle/>
        <a:p>
          <a:r>
            <a:rPr lang="en-US"/>
            <a:t>Access Management: The difficulty of controlling user access to massive systems' data.</a:t>
          </a:r>
        </a:p>
      </dgm:t>
    </dgm:pt>
    <dgm:pt modelId="{7D64D582-5D58-4823-9DC2-CE18B63B747E}" type="parTrans" cxnId="{29A2CD3E-C0F0-40F6-BC5B-65991C90052E}">
      <dgm:prSet/>
      <dgm:spPr/>
      <dgm:t>
        <a:bodyPr/>
        <a:lstStyle/>
        <a:p>
          <a:endParaRPr lang="en-US"/>
        </a:p>
      </dgm:t>
    </dgm:pt>
    <dgm:pt modelId="{0330CE01-0267-434D-A8DF-15FFE1CE8D6E}" type="sibTrans" cxnId="{29A2CD3E-C0F0-40F6-BC5B-65991C90052E}">
      <dgm:prSet/>
      <dgm:spPr/>
      <dgm:t>
        <a:bodyPr/>
        <a:lstStyle/>
        <a:p>
          <a:endParaRPr lang="en-US"/>
        </a:p>
      </dgm:t>
    </dgm:pt>
    <dgm:pt modelId="{66653E87-F308-4DD8-B5F2-484A0963A9DA}">
      <dgm:prSet/>
      <dgm:spPr/>
      <dgm:t>
        <a:bodyPr/>
        <a:lstStyle/>
        <a:p>
          <a:r>
            <a:rPr lang="en-US"/>
            <a:t>Due to computational limitations, the solution concentrated on important dataset categories.</a:t>
          </a:r>
        </a:p>
      </dgm:t>
    </dgm:pt>
    <dgm:pt modelId="{B43E7471-221D-4BDB-946D-AA03EF938DB3}" type="parTrans" cxnId="{E2534DAE-E370-4845-87DB-47E73A02C24D}">
      <dgm:prSet/>
      <dgm:spPr/>
      <dgm:t>
        <a:bodyPr/>
        <a:lstStyle/>
        <a:p>
          <a:endParaRPr lang="en-US"/>
        </a:p>
      </dgm:t>
    </dgm:pt>
    <dgm:pt modelId="{A0E04559-D6E4-4157-A51E-C9D8DC2670D0}" type="sibTrans" cxnId="{E2534DAE-E370-4845-87DB-47E73A02C24D}">
      <dgm:prSet/>
      <dgm:spPr/>
      <dgm:t>
        <a:bodyPr/>
        <a:lstStyle/>
        <a:p>
          <a:endParaRPr lang="en-US"/>
        </a:p>
      </dgm:t>
    </dgm:pt>
    <dgm:pt modelId="{C9ACB512-631C-4587-9C35-C432B4F09703}" type="pres">
      <dgm:prSet presAssocID="{D47C3229-0407-4ED9-AC43-CCD6DE3A768F}" presName="root" presStyleCnt="0">
        <dgm:presLayoutVars>
          <dgm:dir/>
          <dgm:resizeHandles val="exact"/>
        </dgm:presLayoutVars>
      </dgm:prSet>
      <dgm:spPr/>
    </dgm:pt>
    <dgm:pt modelId="{ACCBA0C2-2BAC-4825-ADFF-2C45538EDA64}" type="pres">
      <dgm:prSet presAssocID="{E9B56B33-4AD6-4CA0-844F-26EE659FB5AE}" presName="compNode" presStyleCnt="0"/>
      <dgm:spPr/>
    </dgm:pt>
    <dgm:pt modelId="{B8ECB547-3000-4136-A9F7-18FBB42F110B}" type="pres">
      <dgm:prSet presAssocID="{E9B56B33-4AD6-4CA0-844F-26EE659FB5AE}" presName="bgRect" presStyleLbl="bgShp" presStyleIdx="0" presStyleCnt="4"/>
      <dgm:spPr/>
    </dgm:pt>
    <dgm:pt modelId="{6576ECD1-6007-44D5-81E5-1D7365805174}" type="pres">
      <dgm:prSet presAssocID="{E9B56B33-4AD6-4CA0-844F-26EE659FB5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6A87FE6-55D1-4D7F-9C6A-59A7840CEF62}" type="pres">
      <dgm:prSet presAssocID="{E9B56B33-4AD6-4CA0-844F-26EE659FB5AE}" presName="spaceRect" presStyleCnt="0"/>
      <dgm:spPr/>
    </dgm:pt>
    <dgm:pt modelId="{09A97000-3904-48A5-BBC1-C4C7205ED272}" type="pres">
      <dgm:prSet presAssocID="{E9B56B33-4AD6-4CA0-844F-26EE659FB5AE}" presName="parTx" presStyleLbl="revTx" presStyleIdx="0" presStyleCnt="4">
        <dgm:presLayoutVars>
          <dgm:chMax val="0"/>
          <dgm:chPref val="0"/>
        </dgm:presLayoutVars>
      </dgm:prSet>
      <dgm:spPr/>
    </dgm:pt>
    <dgm:pt modelId="{A50ED951-E310-453B-9D7A-D47F816C22D6}" type="pres">
      <dgm:prSet presAssocID="{25297AF6-72A6-4151-BAAF-91DB2E2FA296}" presName="sibTrans" presStyleCnt="0"/>
      <dgm:spPr/>
    </dgm:pt>
    <dgm:pt modelId="{2B6B9712-C961-4BA0-9D89-DB12E6780EE7}" type="pres">
      <dgm:prSet presAssocID="{0567AA2B-055D-4FE7-83A4-618FB8DB2A42}" presName="compNode" presStyleCnt="0"/>
      <dgm:spPr/>
    </dgm:pt>
    <dgm:pt modelId="{FC04A9D5-52C9-4B0F-9181-2F47501B4F5C}" type="pres">
      <dgm:prSet presAssocID="{0567AA2B-055D-4FE7-83A4-618FB8DB2A42}" presName="bgRect" presStyleLbl="bgShp" presStyleIdx="1" presStyleCnt="4"/>
      <dgm:spPr/>
    </dgm:pt>
    <dgm:pt modelId="{6B03D8A7-5AE2-4378-B36D-6BA8990DB45B}" type="pres">
      <dgm:prSet presAssocID="{0567AA2B-055D-4FE7-83A4-618FB8DB2A4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269DD1F8-CA1E-4E88-A770-96DB193A21CC}" type="pres">
      <dgm:prSet presAssocID="{0567AA2B-055D-4FE7-83A4-618FB8DB2A42}" presName="spaceRect" presStyleCnt="0"/>
      <dgm:spPr/>
    </dgm:pt>
    <dgm:pt modelId="{6948E56F-DA91-4021-87FC-7F7B0CBBA2C8}" type="pres">
      <dgm:prSet presAssocID="{0567AA2B-055D-4FE7-83A4-618FB8DB2A42}" presName="parTx" presStyleLbl="revTx" presStyleIdx="1" presStyleCnt="4">
        <dgm:presLayoutVars>
          <dgm:chMax val="0"/>
          <dgm:chPref val="0"/>
        </dgm:presLayoutVars>
      </dgm:prSet>
      <dgm:spPr/>
    </dgm:pt>
    <dgm:pt modelId="{8CEAB83C-926C-46AC-A865-19577C873EFD}" type="pres">
      <dgm:prSet presAssocID="{C21BF3DC-BDD6-40CC-B41E-68DFF5578F44}" presName="sibTrans" presStyleCnt="0"/>
      <dgm:spPr/>
    </dgm:pt>
    <dgm:pt modelId="{7CB57071-E242-4CAB-8902-E646459DE598}" type="pres">
      <dgm:prSet presAssocID="{F723E473-7903-4E9F-84D0-58C64382476A}" presName="compNode" presStyleCnt="0"/>
      <dgm:spPr/>
    </dgm:pt>
    <dgm:pt modelId="{9B585A15-3C11-441A-A401-7D36C226A0B2}" type="pres">
      <dgm:prSet presAssocID="{F723E473-7903-4E9F-84D0-58C64382476A}" presName="bgRect" presStyleLbl="bgShp" presStyleIdx="2" presStyleCnt="4"/>
      <dgm:spPr/>
    </dgm:pt>
    <dgm:pt modelId="{B7C39D27-DC5F-43C0-899A-9E0EC24B9122}" type="pres">
      <dgm:prSet presAssocID="{F723E473-7903-4E9F-84D0-58C64382476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5730BF53-9B1D-4E5D-BD3E-A3E81E0FB438}" type="pres">
      <dgm:prSet presAssocID="{F723E473-7903-4E9F-84D0-58C64382476A}" presName="spaceRect" presStyleCnt="0"/>
      <dgm:spPr/>
    </dgm:pt>
    <dgm:pt modelId="{4C86531C-2227-4C75-8AE0-4F363ED64EDB}" type="pres">
      <dgm:prSet presAssocID="{F723E473-7903-4E9F-84D0-58C64382476A}" presName="parTx" presStyleLbl="revTx" presStyleIdx="2" presStyleCnt="4">
        <dgm:presLayoutVars>
          <dgm:chMax val="0"/>
          <dgm:chPref val="0"/>
        </dgm:presLayoutVars>
      </dgm:prSet>
      <dgm:spPr/>
    </dgm:pt>
    <dgm:pt modelId="{9399AD2E-0A79-4EC3-B158-C5EB9064A1BB}" type="pres">
      <dgm:prSet presAssocID="{0330CE01-0267-434D-A8DF-15FFE1CE8D6E}" presName="sibTrans" presStyleCnt="0"/>
      <dgm:spPr/>
    </dgm:pt>
    <dgm:pt modelId="{3C880667-C846-443A-80F0-B55A44BABA7B}" type="pres">
      <dgm:prSet presAssocID="{66653E87-F308-4DD8-B5F2-484A0963A9DA}" presName="compNode" presStyleCnt="0"/>
      <dgm:spPr/>
    </dgm:pt>
    <dgm:pt modelId="{EE0F18DB-ABD6-4366-A5E9-74C54E5B39A7}" type="pres">
      <dgm:prSet presAssocID="{66653E87-F308-4DD8-B5F2-484A0963A9DA}" presName="bgRect" presStyleLbl="bgShp" presStyleIdx="3" presStyleCnt="4"/>
      <dgm:spPr/>
    </dgm:pt>
    <dgm:pt modelId="{D8B328B3-9E65-4880-B46E-B633C0FC87FB}" type="pres">
      <dgm:prSet presAssocID="{66653E87-F308-4DD8-B5F2-484A0963A9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F01A659-A3BA-4563-9AFB-AA6682B58D5B}" type="pres">
      <dgm:prSet presAssocID="{66653E87-F308-4DD8-B5F2-484A0963A9DA}" presName="spaceRect" presStyleCnt="0"/>
      <dgm:spPr/>
    </dgm:pt>
    <dgm:pt modelId="{6B31AFDE-EA3A-4A1C-A069-259D1C0CC9D3}" type="pres">
      <dgm:prSet presAssocID="{66653E87-F308-4DD8-B5F2-484A0963A9D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3721F1C-765D-4A56-8ECC-D2598F6E4E6E}" type="presOf" srcId="{F723E473-7903-4E9F-84D0-58C64382476A}" destId="{4C86531C-2227-4C75-8AE0-4F363ED64EDB}" srcOrd="0" destOrd="0" presId="urn:microsoft.com/office/officeart/2018/2/layout/IconVerticalSolidList"/>
    <dgm:cxn modelId="{BF82C21E-7E7B-433F-9D76-C40F3E5E357C}" type="presOf" srcId="{0567AA2B-055D-4FE7-83A4-618FB8DB2A42}" destId="{6948E56F-DA91-4021-87FC-7F7B0CBBA2C8}" srcOrd="0" destOrd="0" presId="urn:microsoft.com/office/officeart/2018/2/layout/IconVerticalSolidList"/>
    <dgm:cxn modelId="{29A2CD3E-C0F0-40F6-BC5B-65991C90052E}" srcId="{D47C3229-0407-4ED9-AC43-CCD6DE3A768F}" destId="{F723E473-7903-4E9F-84D0-58C64382476A}" srcOrd="2" destOrd="0" parTransId="{7D64D582-5D58-4823-9DC2-CE18B63B747E}" sibTransId="{0330CE01-0267-434D-A8DF-15FFE1CE8D6E}"/>
    <dgm:cxn modelId="{EA46F17A-5C43-432D-9A63-BC6BE901347F}" type="presOf" srcId="{D47C3229-0407-4ED9-AC43-CCD6DE3A768F}" destId="{C9ACB512-631C-4587-9C35-C432B4F09703}" srcOrd="0" destOrd="0" presId="urn:microsoft.com/office/officeart/2018/2/layout/IconVerticalSolidList"/>
    <dgm:cxn modelId="{DDF60885-ED66-4B59-A1F1-67CBA4A8BD84}" srcId="{D47C3229-0407-4ED9-AC43-CCD6DE3A768F}" destId="{0567AA2B-055D-4FE7-83A4-618FB8DB2A42}" srcOrd="1" destOrd="0" parTransId="{BB4C1366-95D3-4E42-B89E-979D5D205611}" sibTransId="{C21BF3DC-BDD6-40CC-B41E-68DFF5578F44}"/>
    <dgm:cxn modelId="{AEF63186-69F6-4EDE-87DD-09A514410F7D}" srcId="{D47C3229-0407-4ED9-AC43-CCD6DE3A768F}" destId="{E9B56B33-4AD6-4CA0-844F-26EE659FB5AE}" srcOrd="0" destOrd="0" parTransId="{712E6BB2-EA3D-4516-B11D-C134C01074AA}" sibTransId="{25297AF6-72A6-4151-BAAF-91DB2E2FA296}"/>
    <dgm:cxn modelId="{E2534DAE-E370-4845-87DB-47E73A02C24D}" srcId="{D47C3229-0407-4ED9-AC43-CCD6DE3A768F}" destId="{66653E87-F308-4DD8-B5F2-484A0963A9DA}" srcOrd="3" destOrd="0" parTransId="{B43E7471-221D-4BDB-946D-AA03EF938DB3}" sibTransId="{A0E04559-D6E4-4157-A51E-C9D8DC2670D0}"/>
    <dgm:cxn modelId="{645328D9-EBEC-471E-B901-C39023706B93}" type="presOf" srcId="{E9B56B33-4AD6-4CA0-844F-26EE659FB5AE}" destId="{09A97000-3904-48A5-BBC1-C4C7205ED272}" srcOrd="0" destOrd="0" presId="urn:microsoft.com/office/officeart/2018/2/layout/IconVerticalSolidList"/>
    <dgm:cxn modelId="{4ED898E4-4E8A-4270-A8C2-9EB8536AB61F}" type="presOf" srcId="{66653E87-F308-4DD8-B5F2-484A0963A9DA}" destId="{6B31AFDE-EA3A-4A1C-A069-259D1C0CC9D3}" srcOrd="0" destOrd="0" presId="urn:microsoft.com/office/officeart/2018/2/layout/IconVerticalSolidList"/>
    <dgm:cxn modelId="{7FC2520D-7266-4E89-8E7B-DF78D0A3F094}" type="presParOf" srcId="{C9ACB512-631C-4587-9C35-C432B4F09703}" destId="{ACCBA0C2-2BAC-4825-ADFF-2C45538EDA64}" srcOrd="0" destOrd="0" presId="urn:microsoft.com/office/officeart/2018/2/layout/IconVerticalSolidList"/>
    <dgm:cxn modelId="{DD0443DD-B792-4DDE-B1A5-ABD680B2DE36}" type="presParOf" srcId="{ACCBA0C2-2BAC-4825-ADFF-2C45538EDA64}" destId="{B8ECB547-3000-4136-A9F7-18FBB42F110B}" srcOrd="0" destOrd="0" presId="urn:microsoft.com/office/officeart/2018/2/layout/IconVerticalSolidList"/>
    <dgm:cxn modelId="{83424BF8-0D96-4DC2-A76F-A2F8B20FA7CB}" type="presParOf" srcId="{ACCBA0C2-2BAC-4825-ADFF-2C45538EDA64}" destId="{6576ECD1-6007-44D5-81E5-1D7365805174}" srcOrd="1" destOrd="0" presId="urn:microsoft.com/office/officeart/2018/2/layout/IconVerticalSolidList"/>
    <dgm:cxn modelId="{47540C81-8522-497E-892E-0DD9AF915137}" type="presParOf" srcId="{ACCBA0C2-2BAC-4825-ADFF-2C45538EDA64}" destId="{16A87FE6-55D1-4D7F-9C6A-59A7840CEF62}" srcOrd="2" destOrd="0" presId="urn:microsoft.com/office/officeart/2018/2/layout/IconVerticalSolidList"/>
    <dgm:cxn modelId="{8A9DE257-9E2B-46AB-A283-131F73A0EB3D}" type="presParOf" srcId="{ACCBA0C2-2BAC-4825-ADFF-2C45538EDA64}" destId="{09A97000-3904-48A5-BBC1-C4C7205ED272}" srcOrd="3" destOrd="0" presId="urn:microsoft.com/office/officeart/2018/2/layout/IconVerticalSolidList"/>
    <dgm:cxn modelId="{852644E8-A188-498D-BD70-60AABB9430F5}" type="presParOf" srcId="{C9ACB512-631C-4587-9C35-C432B4F09703}" destId="{A50ED951-E310-453B-9D7A-D47F816C22D6}" srcOrd="1" destOrd="0" presId="urn:microsoft.com/office/officeart/2018/2/layout/IconVerticalSolidList"/>
    <dgm:cxn modelId="{E6ABF6C0-D4B3-432A-9780-45EA52F9FF58}" type="presParOf" srcId="{C9ACB512-631C-4587-9C35-C432B4F09703}" destId="{2B6B9712-C961-4BA0-9D89-DB12E6780EE7}" srcOrd="2" destOrd="0" presId="urn:microsoft.com/office/officeart/2018/2/layout/IconVerticalSolidList"/>
    <dgm:cxn modelId="{40865B0D-3457-4E63-8ADD-E985493D64CB}" type="presParOf" srcId="{2B6B9712-C961-4BA0-9D89-DB12E6780EE7}" destId="{FC04A9D5-52C9-4B0F-9181-2F47501B4F5C}" srcOrd="0" destOrd="0" presId="urn:microsoft.com/office/officeart/2018/2/layout/IconVerticalSolidList"/>
    <dgm:cxn modelId="{D9CE83CB-201A-4148-BDC3-8E5E74130860}" type="presParOf" srcId="{2B6B9712-C961-4BA0-9D89-DB12E6780EE7}" destId="{6B03D8A7-5AE2-4378-B36D-6BA8990DB45B}" srcOrd="1" destOrd="0" presId="urn:microsoft.com/office/officeart/2018/2/layout/IconVerticalSolidList"/>
    <dgm:cxn modelId="{7EC8522C-98CD-461C-86FC-4AC8B51687C0}" type="presParOf" srcId="{2B6B9712-C961-4BA0-9D89-DB12E6780EE7}" destId="{269DD1F8-CA1E-4E88-A770-96DB193A21CC}" srcOrd="2" destOrd="0" presId="urn:microsoft.com/office/officeart/2018/2/layout/IconVerticalSolidList"/>
    <dgm:cxn modelId="{E2829CB8-8BA0-46A8-9460-8404A71839E3}" type="presParOf" srcId="{2B6B9712-C961-4BA0-9D89-DB12E6780EE7}" destId="{6948E56F-DA91-4021-87FC-7F7B0CBBA2C8}" srcOrd="3" destOrd="0" presId="urn:microsoft.com/office/officeart/2018/2/layout/IconVerticalSolidList"/>
    <dgm:cxn modelId="{4B767B66-9DB9-44B8-B742-1A1CB28F94C4}" type="presParOf" srcId="{C9ACB512-631C-4587-9C35-C432B4F09703}" destId="{8CEAB83C-926C-46AC-A865-19577C873EFD}" srcOrd="3" destOrd="0" presId="urn:microsoft.com/office/officeart/2018/2/layout/IconVerticalSolidList"/>
    <dgm:cxn modelId="{6BAD147D-A657-4C5C-9A43-1ABA68514598}" type="presParOf" srcId="{C9ACB512-631C-4587-9C35-C432B4F09703}" destId="{7CB57071-E242-4CAB-8902-E646459DE598}" srcOrd="4" destOrd="0" presId="urn:microsoft.com/office/officeart/2018/2/layout/IconVerticalSolidList"/>
    <dgm:cxn modelId="{4820F9C2-80CD-4AA7-8E0E-82FD44DF1580}" type="presParOf" srcId="{7CB57071-E242-4CAB-8902-E646459DE598}" destId="{9B585A15-3C11-441A-A401-7D36C226A0B2}" srcOrd="0" destOrd="0" presId="urn:microsoft.com/office/officeart/2018/2/layout/IconVerticalSolidList"/>
    <dgm:cxn modelId="{F87EDE88-F96A-4815-8969-383591C12F66}" type="presParOf" srcId="{7CB57071-E242-4CAB-8902-E646459DE598}" destId="{B7C39D27-DC5F-43C0-899A-9E0EC24B9122}" srcOrd="1" destOrd="0" presId="urn:microsoft.com/office/officeart/2018/2/layout/IconVerticalSolidList"/>
    <dgm:cxn modelId="{A8AB74D6-B96D-4ABF-A63E-6077EF6EC5E3}" type="presParOf" srcId="{7CB57071-E242-4CAB-8902-E646459DE598}" destId="{5730BF53-9B1D-4E5D-BD3E-A3E81E0FB438}" srcOrd="2" destOrd="0" presId="urn:microsoft.com/office/officeart/2018/2/layout/IconVerticalSolidList"/>
    <dgm:cxn modelId="{80BB8906-844F-436B-A3AF-97F8B22FBB62}" type="presParOf" srcId="{7CB57071-E242-4CAB-8902-E646459DE598}" destId="{4C86531C-2227-4C75-8AE0-4F363ED64EDB}" srcOrd="3" destOrd="0" presId="urn:microsoft.com/office/officeart/2018/2/layout/IconVerticalSolidList"/>
    <dgm:cxn modelId="{904D9D8F-A566-4278-804D-5981BC0C953A}" type="presParOf" srcId="{C9ACB512-631C-4587-9C35-C432B4F09703}" destId="{9399AD2E-0A79-4EC3-B158-C5EB9064A1BB}" srcOrd="5" destOrd="0" presId="urn:microsoft.com/office/officeart/2018/2/layout/IconVerticalSolidList"/>
    <dgm:cxn modelId="{8379B6DA-E14C-4C14-A27C-D158E9512809}" type="presParOf" srcId="{C9ACB512-631C-4587-9C35-C432B4F09703}" destId="{3C880667-C846-443A-80F0-B55A44BABA7B}" srcOrd="6" destOrd="0" presId="urn:microsoft.com/office/officeart/2018/2/layout/IconVerticalSolidList"/>
    <dgm:cxn modelId="{A4BF9EF3-22F0-440E-86A2-EE5913DF6329}" type="presParOf" srcId="{3C880667-C846-443A-80F0-B55A44BABA7B}" destId="{EE0F18DB-ABD6-4366-A5E9-74C54E5B39A7}" srcOrd="0" destOrd="0" presId="urn:microsoft.com/office/officeart/2018/2/layout/IconVerticalSolidList"/>
    <dgm:cxn modelId="{4409E1D8-4952-4EFD-9175-2C3FC39FC448}" type="presParOf" srcId="{3C880667-C846-443A-80F0-B55A44BABA7B}" destId="{D8B328B3-9E65-4880-B46E-B633C0FC87FB}" srcOrd="1" destOrd="0" presId="urn:microsoft.com/office/officeart/2018/2/layout/IconVerticalSolidList"/>
    <dgm:cxn modelId="{90A636C6-C4D3-4E6E-8D79-F79EDBF6951E}" type="presParOf" srcId="{3C880667-C846-443A-80F0-B55A44BABA7B}" destId="{3F01A659-A3BA-4563-9AFB-AA6682B58D5B}" srcOrd="2" destOrd="0" presId="urn:microsoft.com/office/officeart/2018/2/layout/IconVerticalSolidList"/>
    <dgm:cxn modelId="{68D75938-286F-4DCF-A5C5-7169745DFC44}" type="presParOf" srcId="{3C880667-C846-443A-80F0-B55A44BABA7B}" destId="{6B31AFDE-EA3A-4A1C-A069-259D1C0CC9D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48F9CB-E105-4CEA-B914-75621ED5810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BE3C354-1A5B-49E9-A278-6FFB2CC82A01}">
      <dgm:prSet/>
      <dgm:spPr/>
      <dgm:t>
        <a:bodyPr/>
        <a:lstStyle/>
        <a:p>
          <a:r>
            <a:rPr lang="en-US"/>
            <a:t>Focus: Using information gleaned from Amazon reviews to support online businesses.</a:t>
          </a:r>
        </a:p>
      </dgm:t>
    </dgm:pt>
    <dgm:pt modelId="{211FE005-04A5-4F21-B22A-1B5EFF65E3B2}" type="parTrans" cxnId="{00F400C5-076C-421A-9E26-4CF649B350F8}">
      <dgm:prSet/>
      <dgm:spPr/>
      <dgm:t>
        <a:bodyPr/>
        <a:lstStyle/>
        <a:p>
          <a:endParaRPr lang="en-US"/>
        </a:p>
      </dgm:t>
    </dgm:pt>
    <dgm:pt modelId="{1F869EB2-E355-4D9A-976C-A636352FE403}" type="sibTrans" cxnId="{00F400C5-076C-421A-9E26-4CF649B350F8}">
      <dgm:prSet/>
      <dgm:spPr/>
      <dgm:t>
        <a:bodyPr/>
        <a:lstStyle/>
        <a:p>
          <a:endParaRPr lang="en-US"/>
        </a:p>
      </dgm:t>
    </dgm:pt>
    <dgm:pt modelId="{EBB2D334-6AE7-4EE8-B874-3356E5341741}">
      <dgm:prSet/>
      <dgm:spPr/>
      <dgm:t>
        <a:bodyPr/>
        <a:lstStyle/>
        <a:p>
          <a:r>
            <a:rPr lang="en-US"/>
            <a:t>Utility: Assists companies in customizing offers based on actual client feedback and comprehension of product performance.</a:t>
          </a:r>
        </a:p>
      </dgm:t>
    </dgm:pt>
    <dgm:pt modelId="{32097F2D-8F1E-4B65-B9C4-15CD8058F32B}" type="parTrans" cxnId="{716783ED-C4C4-48FE-9CAF-C5BE258F13D6}">
      <dgm:prSet/>
      <dgm:spPr/>
      <dgm:t>
        <a:bodyPr/>
        <a:lstStyle/>
        <a:p>
          <a:endParaRPr lang="en-US"/>
        </a:p>
      </dgm:t>
    </dgm:pt>
    <dgm:pt modelId="{C3AF0968-B30E-4B67-96A2-9C209D5D18E6}" type="sibTrans" cxnId="{716783ED-C4C4-48FE-9CAF-C5BE258F13D6}">
      <dgm:prSet/>
      <dgm:spPr/>
      <dgm:t>
        <a:bodyPr/>
        <a:lstStyle/>
        <a:p>
          <a:endParaRPr lang="en-US"/>
        </a:p>
      </dgm:t>
    </dgm:pt>
    <dgm:pt modelId="{5D681D5E-56EB-4CB6-A779-7A6085CDA5DF}">
      <dgm:prSet/>
      <dgm:spPr/>
      <dgm:t>
        <a:bodyPr/>
        <a:lstStyle/>
        <a:p>
          <a:r>
            <a:rPr lang="en-US"/>
            <a:t>Impact: Provides an e-commerce competitive edge, aids in well-informed decision-making, and encourages a customer-centric mindset.</a:t>
          </a:r>
        </a:p>
      </dgm:t>
    </dgm:pt>
    <dgm:pt modelId="{DE68C6E4-0261-44B9-8C76-3713E781D3BC}" type="parTrans" cxnId="{057E6554-4854-432F-94CF-3DAF47D5B646}">
      <dgm:prSet/>
      <dgm:spPr/>
      <dgm:t>
        <a:bodyPr/>
        <a:lstStyle/>
        <a:p>
          <a:endParaRPr lang="en-US"/>
        </a:p>
      </dgm:t>
    </dgm:pt>
    <dgm:pt modelId="{EE936517-B9C1-49DA-A015-6959B9B627F1}" type="sibTrans" cxnId="{057E6554-4854-432F-94CF-3DAF47D5B646}">
      <dgm:prSet/>
      <dgm:spPr/>
      <dgm:t>
        <a:bodyPr/>
        <a:lstStyle/>
        <a:p>
          <a:endParaRPr lang="en-US"/>
        </a:p>
      </dgm:t>
    </dgm:pt>
    <dgm:pt modelId="{4AF9FAE3-0107-4B67-B6BF-458FE49B587B}">
      <dgm:prSet/>
      <dgm:spPr/>
      <dgm:t>
        <a:bodyPr/>
        <a:lstStyle/>
        <a:p>
          <a:r>
            <a:rPr lang="en-US"/>
            <a:t>Goal: Using data-driven analysis to stimulate innovation and growth in online retail.</a:t>
          </a:r>
        </a:p>
      </dgm:t>
    </dgm:pt>
    <dgm:pt modelId="{649D9175-2F75-4975-8CC8-29EFBB07CDAA}" type="parTrans" cxnId="{36ADA6FD-B26F-4A3D-A40A-6B5B9DEF9956}">
      <dgm:prSet/>
      <dgm:spPr/>
      <dgm:t>
        <a:bodyPr/>
        <a:lstStyle/>
        <a:p>
          <a:endParaRPr lang="en-US"/>
        </a:p>
      </dgm:t>
    </dgm:pt>
    <dgm:pt modelId="{B5A5731C-944F-40E7-B94D-2F74B0755041}" type="sibTrans" cxnId="{36ADA6FD-B26F-4A3D-A40A-6B5B9DEF9956}">
      <dgm:prSet/>
      <dgm:spPr/>
      <dgm:t>
        <a:bodyPr/>
        <a:lstStyle/>
        <a:p>
          <a:endParaRPr lang="en-US"/>
        </a:p>
      </dgm:t>
    </dgm:pt>
    <dgm:pt modelId="{888524CA-AC57-7240-A9BB-C5F6636CCD75}" type="pres">
      <dgm:prSet presAssocID="{4C48F9CB-E105-4CEA-B914-75621ED5810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8DA0FE9-C61A-604D-9E6E-4DFE17ACD22D}" type="pres">
      <dgm:prSet presAssocID="{7BE3C354-1A5B-49E9-A278-6FFB2CC82A01}" presName="hierRoot1" presStyleCnt="0"/>
      <dgm:spPr/>
    </dgm:pt>
    <dgm:pt modelId="{E358BED8-1EE1-144F-B203-379CD190986B}" type="pres">
      <dgm:prSet presAssocID="{7BE3C354-1A5B-49E9-A278-6FFB2CC82A01}" presName="composite" presStyleCnt="0"/>
      <dgm:spPr/>
    </dgm:pt>
    <dgm:pt modelId="{E09AF723-6EA0-1D42-850A-1FBD3CD36F14}" type="pres">
      <dgm:prSet presAssocID="{7BE3C354-1A5B-49E9-A278-6FFB2CC82A01}" presName="background" presStyleLbl="node0" presStyleIdx="0" presStyleCnt="4"/>
      <dgm:spPr/>
    </dgm:pt>
    <dgm:pt modelId="{EA0112F6-22B5-3B4A-970A-90D07472E5FC}" type="pres">
      <dgm:prSet presAssocID="{7BE3C354-1A5B-49E9-A278-6FFB2CC82A01}" presName="text" presStyleLbl="fgAcc0" presStyleIdx="0" presStyleCnt="4">
        <dgm:presLayoutVars>
          <dgm:chPref val="3"/>
        </dgm:presLayoutVars>
      </dgm:prSet>
      <dgm:spPr/>
    </dgm:pt>
    <dgm:pt modelId="{BF9FDBD2-E20E-5342-B780-CEAFF543BD9A}" type="pres">
      <dgm:prSet presAssocID="{7BE3C354-1A5B-49E9-A278-6FFB2CC82A01}" presName="hierChild2" presStyleCnt="0"/>
      <dgm:spPr/>
    </dgm:pt>
    <dgm:pt modelId="{9522EB9C-64D1-F840-9B40-41D6AC405145}" type="pres">
      <dgm:prSet presAssocID="{EBB2D334-6AE7-4EE8-B874-3356E5341741}" presName="hierRoot1" presStyleCnt="0"/>
      <dgm:spPr/>
    </dgm:pt>
    <dgm:pt modelId="{47CB8D8B-FC91-C342-8B05-75648955208B}" type="pres">
      <dgm:prSet presAssocID="{EBB2D334-6AE7-4EE8-B874-3356E5341741}" presName="composite" presStyleCnt="0"/>
      <dgm:spPr/>
    </dgm:pt>
    <dgm:pt modelId="{7786F63A-5284-1640-B21D-F66E364A4509}" type="pres">
      <dgm:prSet presAssocID="{EBB2D334-6AE7-4EE8-B874-3356E5341741}" presName="background" presStyleLbl="node0" presStyleIdx="1" presStyleCnt="4"/>
      <dgm:spPr/>
    </dgm:pt>
    <dgm:pt modelId="{EC412397-F300-3442-90A6-2E06254A672C}" type="pres">
      <dgm:prSet presAssocID="{EBB2D334-6AE7-4EE8-B874-3356E5341741}" presName="text" presStyleLbl="fgAcc0" presStyleIdx="1" presStyleCnt="4">
        <dgm:presLayoutVars>
          <dgm:chPref val="3"/>
        </dgm:presLayoutVars>
      </dgm:prSet>
      <dgm:spPr/>
    </dgm:pt>
    <dgm:pt modelId="{106924CA-C9AA-1149-86E8-8AC5E0760906}" type="pres">
      <dgm:prSet presAssocID="{EBB2D334-6AE7-4EE8-B874-3356E5341741}" presName="hierChild2" presStyleCnt="0"/>
      <dgm:spPr/>
    </dgm:pt>
    <dgm:pt modelId="{D07FE72B-B5B1-CF47-9B04-E6D365C1EF42}" type="pres">
      <dgm:prSet presAssocID="{5D681D5E-56EB-4CB6-A779-7A6085CDA5DF}" presName="hierRoot1" presStyleCnt="0"/>
      <dgm:spPr/>
    </dgm:pt>
    <dgm:pt modelId="{25EFE38E-4FF2-5341-9755-FFD1701470E1}" type="pres">
      <dgm:prSet presAssocID="{5D681D5E-56EB-4CB6-A779-7A6085CDA5DF}" presName="composite" presStyleCnt="0"/>
      <dgm:spPr/>
    </dgm:pt>
    <dgm:pt modelId="{94457A82-09F0-AB4D-8F15-72C1D6D5EF21}" type="pres">
      <dgm:prSet presAssocID="{5D681D5E-56EB-4CB6-A779-7A6085CDA5DF}" presName="background" presStyleLbl="node0" presStyleIdx="2" presStyleCnt="4"/>
      <dgm:spPr/>
    </dgm:pt>
    <dgm:pt modelId="{088FC027-A162-AD44-9A3C-A3FA2A02CFE5}" type="pres">
      <dgm:prSet presAssocID="{5D681D5E-56EB-4CB6-A779-7A6085CDA5DF}" presName="text" presStyleLbl="fgAcc0" presStyleIdx="2" presStyleCnt="4">
        <dgm:presLayoutVars>
          <dgm:chPref val="3"/>
        </dgm:presLayoutVars>
      </dgm:prSet>
      <dgm:spPr/>
    </dgm:pt>
    <dgm:pt modelId="{5ED916DF-3CBA-5847-8A34-A8A2E922C7CE}" type="pres">
      <dgm:prSet presAssocID="{5D681D5E-56EB-4CB6-A779-7A6085CDA5DF}" presName="hierChild2" presStyleCnt="0"/>
      <dgm:spPr/>
    </dgm:pt>
    <dgm:pt modelId="{A4A86539-406B-4C4D-9ABA-A3A823B4EE65}" type="pres">
      <dgm:prSet presAssocID="{4AF9FAE3-0107-4B67-B6BF-458FE49B587B}" presName="hierRoot1" presStyleCnt="0"/>
      <dgm:spPr/>
    </dgm:pt>
    <dgm:pt modelId="{F1E0C562-67DF-CE4A-875F-1F57B101B7C7}" type="pres">
      <dgm:prSet presAssocID="{4AF9FAE3-0107-4B67-B6BF-458FE49B587B}" presName="composite" presStyleCnt="0"/>
      <dgm:spPr/>
    </dgm:pt>
    <dgm:pt modelId="{ED293586-A619-BD41-B64A-E9E97B30C7AD}" type="pres">
      <dgm:prSet presAssocID="{4AF9FAE3-0107-4B67-B6BF-458FE49B587B}" presName="background" presStyleLbl="node0" presStyleIdx="3" presStyleCnt="4"/>
      <dgm:spPr/>
    </dgm:pt>
    <dgm:pt modelId="{108F1C02-281A-EE4E-A011-4DEBA36B3C0F}" type="pres">
      <dgm:prSet presAssocID="{4AF9FAE3-0107-4B67-B6BF-458FE49B587B}" presName="text" presStyleLbl="fgAcc0" presStyleIdx="3" presStyleCnt="4">
        <dgm:presLayoutVars>
          <dgm:chPref val="3"/>
        </dgm:presLayoutVars>
      </dgm:prSet>
      <dgm:spPr/>
    </dgm:pt>
    <dgm:pt modelId="{28FE3054-1804-314E-8525-F1C1C541081F}" type="pres">
      <dgm:prSet presAssocID="{4AF9FAE3-0107-4B67-B6BF-458FE49B587B}" presName="hierChild2" presStyleCnt="0"/>
      <dgm:spPr/>
    </dgm:pt>
  </dgm:ptLst>
  <dgm:cxnLst>
    <dgm:cxn modelId="{F18F3828-E6D8-9642-8736-D81AE4A3453C}" type="presOf" srcId="{5D681D5E-56EB-4CB6-A779-7A6085CDA5DF}" destId="{088FC027-A162-AD44-9A3C-A3FA2A02CFE5}" srcOrd="0" destOrd="0" presId="urn:microsoft.com/office/officeart/2005/8/layout/hierarchy1"/>
    <dgm:cxn modelId="{057E6554-4854-432F-94CF-3DAF47D5B646}" srcId="{4C48F9CB-E105-4CEA-B914-75621ED58100}" destId="{5D681D5E-56EB-4CB6-A779-7A6085CDA5DF}" srcOrd="2" destOrd="0" parTransId="{DE68C6E4-0261-44B9-8C76-3713E781D3BC}" sibTransId="{EE936517-B9C1-49DA-A015-6959B9B627F1}"/>
    <dgm:cxn modelId="{6DD1D782-6557-E74B-9C78-E3798CA9A2A4}" type="presOf" srcId="{4AF9FAE3-0107-4B67-B6BF-458FE49B587B}" destId="{108F1C02-281A-EE4E-A011-4DEBA36B3C0F}" srcOrd="0" destOrd="0" presId="urn:microsoft.com/office/officeart/2005/8/layout/hierarchy1"/>
    <dgm:cxn modelId="{0A6645A4-7517-764F-A95F-AFB6449F15D2}" type="presOf" srcId="{7BE3C354-1A5B-49E9-A278-6FFB2CC82A01}" destId="{EA0112F6-22B5-3B4A-970A-90D07472E5FC}" srcOrd="0" destOrd="0" presId="urn:microsoft.com/office/officeart/2005/8/layout/hierarchy1"/>
    <dgm:cxn modelId="{386348AD-1F60-1849-A152-2D627AF13202}" type="presOf" srcId="{EBB2D334-6AE7-4EE8-B874-3356E5341741}" destId="{EC412397-F300-3442-90A6-2E06254A672C}" srcOrd="0" destOrd="0" presId="urn:microsoft.com/office/officeart/2005/8/layout/hierarchy1"/>
    <dgm:cxn modelId="{00F400C5-076C-421A-9E26-4CF649B350F8}" srcId="{4C48F9CB-E105-4CEA-B914-75621ED58100}" destId="{7BE3C354-1A5B-49E9-A278-6FFB2CC82A01}" srcOrd="0" destOrd="0" parTransId="{211FE005-04A5-4F21-B22A-1B5EFF65E3B2}" sibTransId="{1F869EB2-E355-4D9A-976C-A636352FE403}"/>
    <dgm:cxn modelId="{716783ED-C4C4-48FE-9CAF-C5BE258F13D6}" srcId="{4C48F9CB-E105-4CEA-B914-75621ED58100}" destId="{EBB2D334-6AE7-4EE8-B874-3356E5341741}" srcOrd="1" destOrd="0" parTransId="{32097F2D-8F1E-4B65-B9C4-15CD8058F32B}" sibTransId="{C3AF0968-B30E-4B67-96A2-9C209D5D18E6}"/>
    <dgm:cxn modelId="{79C7D8F4-A52C-4044-9686-AA4339CA5F47}" type="presOf" srcId="{4C48F9CB-E105-4CEA-B914-75621ED58100}" destId="{888524CA-AC57-7240-A9BB-C5F6636CCD75}" srcOrd="0" destOrd="0" presId="urn:microsoft.com/office/officeart/2005/8/layout/hierarchy1"/>
    <dgm:cxn modelId="{36ADA6FD-B26F-4A3D-A40A-6B5B9DEF9956}" srcId="{4C48F9CB-E105-4CEA-B914-75621ED58100}" destId="{4AF9FAE3-0107-4B67-B6BF-458FE49B587B}" srcOrd="3" destOrd="0" parTransId="{649D9175-2F75-4975-8CC8-29EFBB07CDAA}" sibTransId="{B5A5731C-944F-40E7-B94D-2F74B0755041}"/>
    <dgm:cxn modelId="{024ED5B2-C248-5B4F-9C2F-D055CEA2B621}" type="presParOf" srcId="{888524CA-AC57-7240-A9BB-C5F6636CCD75}" destId="{58DA0FE9-C61A-604D-9E6E-4DFE17ACD22D}" srcOrd="0" destOrd="0" presId="urn:microsoft.com/office/officeart/2005/8/layout/hierarchy1"/>
    <dgm:cxn modelId="{059F2E68-AE67-B947-B3B4-88F61A49B9F4}" type="presParOf" srcId="{58DA0FE9-C61A-604D-9E6E-4DFE17ACD22D}" destId="{E358BED8-1EE1-144F-B203-379CD190986B}" srcOrd="0" destOrd="0" presId="urn:microsoft.com/office/officeart/2005/8/layout/hierarchy1"/>
    <dgm:cxn modelId="{A79EF549-EF6C-B54E-AA65-1030A01D5A7D}" type="presParOf" srcId="{E358BED8-1EE1-144F-B203-379CD190986B}" destId="{E09AF723-6EA0-1D42-850A-1FBD3CD36F14}" srcOrd="0" destOrd="0" presId="urn:microsoft.com/office/officeart/2005/8/layout/hierarchy1"/>
    <dgm:cxn modelId="{0CF7F383-D331-6B4C-B564-FA4A11011AC4}" type="presParOf" srcId="{E358BED8-1EE1-144F-B203-379CD190986B}" destId="{EA0112F6-22B5-3B4A-970A-90D07472E5FC}" srcOrd="1" destOrd="0" presId="urn:microsoft.com/office/officeart/2005/8/layout/hierarchy1"/>
    <dgm:cxn modelId="{08C253DC-9AD0-AE49-8C7A-9B124F0D45BB}" type="presParOf" srcId="{58DA0FE9-C61A-604D-9E6E-4DFE17ACD22D}" destId="{BF9FDBD2-E20E-5342-B780-CEAFF543BD9A}" srcOrd="1" destOrd="0" presId="urn:microsoft.com/office/officeart/2005/8/layout/hierarchy1"/>
    <dgm:cxn modelId="{AAA57887-4D9A-DB45-A2D0-71D3F0CB0B98}" type="presParOf" srcId="{888524CA-AC57-7240-A9BB-C5F6636CCD75}" destId="{9522EB9C-64D1-F840-9B40-41D6AC405145}" srcOrd="1" destOrd="0" presId="urn:microsoft.com/office/officeart/2005/8/layout/hierarchy1"/>
    <dgm:cxn modelId="{77C763A3-A388-EA42-9F0F-54D3AF494371}" type="presParOf" srcId="{9522EB9C-64D1-F840-9B40-41D6AC405145}" destId="{47CB8D8B-FC91-C342-8B05-75648955208B}" srcOrd="0" destOrd="0" presId="urn:microsoft.com/office/officeart/2005/8/layout/hierarchy1"/>
    <dgm:cxn modelId="{8F66F8E3-6A43-0B47-8B03-CD4970F823DA}" type="presParOf" srcId="{47CB8D8B-FC91-C342-8B05-75648955208B}" destId="{7786F63A-5284-1640-B21D-F66E364A4509}" srcOrd="0" destOrd="0" presId="urn:microsoft.com/office/officeart/2005/8/layout/hierarchy1"/>
    <dgm:cxn modelId="{601F7D09-3810-374A-A5CA-9CEAFD849A25}" type="presParOf" srcId="{47CB8D8B-FC91-C342-8B05-75648955208B}" destId="{EC412397-F300-3442-90A6-2E06254A672C}" srcOrd="1" destOrd="0" presId="urn:microsoft.com/office/officeart/2005/8/layout/hierarchy1"/>
    <dgm:cxn modelId="{901C4FF2-5130-2E49-8B3D-2666F7CD1DD7}" type="presParOf" srcId="{9522EB9C-64D1-F840-9B40-41D6AC405145}" destId="{106924CA-C9AA-1149-86E8-8AC5E0760906}" srcOrd="1" destOrd="0" presId="urn:microsoft.com/office/officeart/2005/8/layout/hierarchy1"/>
    <dgm:cxn modelId="{98B69D33-CB7D-6948-8E62-57BEBD842706}" type="presParOf" srcId="{888524CA-AC57-7240-A9BB-C5F6636CCD75}" destId="{D07FE72B-B5B1-CF47-9B04-E6D365C1EF42}" srcOrd="2" destOrd="0" presId="urn:microsoft.com/office/officeart/2005/8/layout/hierarchy1"/>
    <dgm:cxn modelId="{F2013F2C-6627-E649-9C7E-0C1C901BAAB6}" type="presParOf" srcId="{D07FE72B-B5B1-CF47-9B04-E6D365C1EF42}" destId="{25EFE38E-4FF2-5341-9755-FFD1701470E1}" srcOrd="0" destOrd="0" presId="urn:microsoft.com/office/officeart/2005/8/layout/hierarchy1"/>
    <dgm:cxn modelId="{E69A6613-AED6-714E-9C84-F963705AC6A5}" type="presParOf" srcId="{25EFE38E-4FF2-5341-9755-FFD1701470E1}" destId="{94457A82-09F0-AB4D-8F15-72C1D6D5EF21}" srcOrd="0" destOrd="0" presId="urn:microsoft.com/office/officeart/2005/8/layout/hierarchy1"/>
    <dgm:cxn modelId="{A0A5FE8E-EE4D-974F-AB9B-0C9865B1DE25}" type="presParOf" srcId="{25EFE38E-4FF2-5341-9755-FFD1701470E1}" destId="{088FC027-A162-AD44-9A3C-A3FA2A02CFE5}" srcOrd="1" destOrd="0" presId="urn:microsoft.com/office/officeart/2005/8/layout/hierarchy1"/>
    <dgm:cxn modelId="{26C5323A-CA65-064C-B8D9-37B9D022C7CF}" type="presParOf" srcId="{D07FE72B-B5B1-CF47-9B04-E6D365C1EF42}" destId="{5ED916DF-3CBA-5847-8A34-A8A2E922C7CE}" srcOrd="1" destOrd="0" presId="urn:microsoft.com/office/officeart/2005/8/layout/hierarchy1"/>
    <dgm:cxn modelId="{E56D1956-9A19-EA41-9891-5D4BF2B4DEF7}" type="presParOf" srcId="{888524CA-AC57-7240-A9BB-C5F6636CCD75}" destId="{A4A86539-406B-4C4D-9ABA-A3A823B4EE65}" srcOrd="3" destOrd="0" presId="urn:microsoft.com/office/officeart/2005/8/layout/hierarchy1"/>
    <dgm:cxn modelId="{F14B1D49-683E-F04E-A4A0-C4DC2A83B07A}" type="presParOf" srcId="{A4A86539-406B-4C4D-9ABA-A3A823B4EE65}" destId="{F1E0C562-67DF-CE4A-875F-1F57B101B7C7}" srcOrd="0" destOrd="0" presId="urn:microsoft.com/office/officeart/2005/8/layout/hierarchy1"/>
    <dgm:cxn modelId="{75963F37-3A97-734E-91ED-5CF16EF73959}" type="presParOf" srcId="{F1E0C562-67DF-CE4A-875F-1F57B101B7C7}" destId="{ED293586-A619-BD41-B64A-E9E97B30C7AD}" srcOrd="0" destOrd="0" presId="urn:microsoft.com/office/officeart/2005/8/layout/hierarchy1"/>
    <dgm:cxn modelId="{CC9D423D-BC8D-1D4A-8EC6-C761A6C7C3F7}" type="presParOf" srcId="{F1E0C562-67DF-CE4A-875F-1F57B101B7C7}" destId="{108F1C02-281A-EE4E-A011-4DEBA36B3C0F}" srcOrd="1" destOrd="0" presId="urn:microsoft.com/office/officeart/2005/8/layout/hierarchy1"/>
    <dgm:cxn modelId="{4EB10EF7-C506-B642-85DA-20244F1CD33A}" type="presParOf" srcId="{A4A86539-406B-4C4D-9ABA-A3A823B4EE65}" destId="{28FE3054-1804-314E-8525-F1C1C541081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8FEFD74-F2FB-4FB2-8EE6-5B3DBF1C87C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D495737-01E7-429F-8ED2-356F547D7F62}">
      <dgm:prSet/>
      <dgm:spPr/>
      <dgm:t>
        <a:bodyPr/>
        <a:lstStyle/>
        <a:p>
          <a:r>
            <a:rPr lang="en-US"/>
            <a:t>Complex algorithms should be incorporated for in-depth sentiment analysis in advanced AI and ML.</a:t>
          </a:r>
        </a:p>
      </dgm:t>
    </dgm:pt>
    <dgm:pt modelId="{33F0E5E4-944D-4B0D-A15A-806C251B2A24}" type="parTrans" cxnId="{1215FC4F-2C01-4E72-87BD-4D895CC9A88B}">
      <dgm:prSet/>
      <dgm:spPr/>
      <dgm:t>
        <a:bodyPr/>
        <a:lstStyle/>
        <a:p>
          <a:endParaRPr lang="en-US"/>
        </a:p>
      </dgm:t>
    </dgm:pt>
    <dgm:pt modelId="{ECA51BDB-958D-4D27-A161-7AD7162BFA5B}" type="sibTrans" cxnId="{1215FC4F-2C01-4E72-87BD-4D895CC9A88B}">
      <dgm:prSet/>
      <dgm:spPr/>
      <dgm:t>
        <a:bodyPr/>
        <a:lstStyle/>
        <a:p>
          <a:endParaRPr lang="en-US"/>
        </a:p>
      </dgm:t>
    </dgm:pt>
    <dgm:pt modelId="{36F7FA61-769F-4C3D-809B-419886D2115E}">
      <dgm:prSet/>
      <dgm:spPr/>
      <dgm:t>
        <a:bodyPr/>
        <a:lstStyle/>
        <a:p>
          <a:r>
            <a:rPr lang="en-US"/>
            <a:t>Real-Time Analytics: Convert to processing data in real-time to gain instant insights.</a:t>
          </a:r>
        </a:p>
      </dgm:t>
    </dgm:pt>
    <dgm:pt modelId="{6EFA1DF9-A3A4-4977-86EB-B07359E932EA}" type="parTrans" cxnId="{3DA4BA6B-E117-4296-B6C8-06C9EA312F70}">
      <dgm:prSet/>
      <dgm:spPr/>
      <dgm:t>
        <a:bodyPr/>
        <a:lstStyle/>
        <a:p>
          <a:endParaRPr lang="en-US"/>
        </a:p>
      </dgm:t>
    </dgm:pt>
    <dgm:pt modelId="{F45B23C6-59F1-48DE-9A5B-994E8B796DD2}" type="sibTrans" cxnId="{3DA4BA6B-E117-4296-B6C8-06C9EA312F70}">
      <dgm:prSet/>
      <dgm:spPr/>
      <dgm:t>
        <a:bodyPr/>
        <a:lstStyle/>
        <a:p>
          <a:endParaRPr lang="en-US"/>
        </a:p>
      </dgm:t>
    </dgm:pt>
    <dgm:pt modelId="{4579A6EF-0A19-4754-AE2D-752E2FC55BA3}">
      <dgm:prSet/>
      <dgm:spPr/>
      <dgm:t>
        <a:bodyPr/>
        <a:lstStyle/>
        <a:p>
          <a:r>
            <a:rPr lang="en-US"/>
            <a:t>Expansion of Data Sources: Increase the breadth of data integration by incorporating social media and various e-commerce platforms.</a:t>
          </a:r>
        </a:p>
      </dgm:t>
    </dgm:pt>
    <dgm:pt modelId="{D3B1FEBC-D8C9-41DC-AA67-FD6E76A0592A}" type="parTrans" cxnId="{5F756C3C-5EDD-4D95-9D96-EE22D7C04670}">
      <dgm:prSet/>
      <dgm:spPr/>
      <dgm:t>
        <a:bodyPr/>
        <a:lstStyle/>
        <a:p>
          <a:endParaRPr lang="en-US"/>
        </a:p>
      </dgm:t>
    </dgm:pt>
    <dgm:pt modelId="{7C7BCCD9-E418-44AC-BA8B-CC3F9338A4AD}" type="sibTrans" cxnId="{5F756C3C-5EDD-4D95-9D96-EE22D7C04670}">
      <dgm:prSet/>
      <dgm:spPr/>
      <dgm:t>
        <a:bodyPr/>
        <a:lstStyle/>
        <a:p>
          <a:endParaRPr lang="en-US"/>
        </a:p>
      </dgm:t>
    </dgm:pt>
    <dgm:pt modelId="{FDED791B-0AD3-4B74-9B1B-04FD3A1A5532}">
      <dgm:prSet/>
      <dgm:spPr/>
      <dgm:t>
        <a:bodyPr/>
        <a:lstStyle/>
        <a:p>
          <a:r>
            <a:rPr lang="en-US"/>
            <a:t>Create models to predict customer behavior and market trends using predictive modeling.</a:t>
          </a:r>
        </a:p>
      </dgm:t>
    </dgm:pt>
    <dgm:pt modelId="{E2A52680-58E0-4E3C-988A-2F0ED81F4519}" type="parTrans" cxnId="{6346C726-9B64-4479-AE9B-8401218F0B78}">
      <dgm:prSet/>
      <dgm:spPr/>
      <dgm:t>
        <a:bodyPr/>
        <a:lstStyle/>
        <a:p>
          <a:endParaRPr lang="en-US"/>
        </a:p>
      </dgm:t>
    </dgm:pt>
    <dgm:pt modelId="{E5C56EDB-BC3B-4099-A9F4-F1167A522B46}" type="sibTrans" cxnId="{6346C726-9B64-4479-AE9B-8401218F0B78}">
      <dgm:prSet/>
      <dgm:spPr/>
      <dgm:t>
        <a:bodyPr/>
        <a:lstStyle/>
        <a:p>
          <a:endParaRPr lang="en-US"/>
        </a:p>
      </dgm:t>
    </dgm:pt>
    <dgm:pt modelId="{95209796-6C6E-47E5-9417-39247738878C}">
      <dgm:prSet/>
      <dgm:spPr/>
      <dgm:t>
        <a:bodyPr/>
        <a:lstStyle/>
        <a:p>
          <a:r>
            <a:rPr lang="en-US"/>
            <a:t>Enhance the user interface for improved accessibility and data interpretation (UI/UX).</a:t>
          </a:r>
        </a:p>
      </dgm:t>
    </dgm:pt>
    <dgm:pt modelId="{535EC1DD-6EE6-4908-A82A-2AB18D0D11A4}" type="parTrans" cxnId="{A4F3AF68-F8AC-4F8C-A04F-CC75FCB90522}">
      <dgm:prSet/>
      <dgm:spPr/>
      <dgm:t>
        <a:bodyPr/>
        <a:lstStyle/>
        <a:p>
          <a:endParaRPr lang="en-US"/>
        </a:p>
      </dgm:t>
    </dgm:pt>
    <dgm:pt modelId="{ACACE7AE-1218-4BD8-ACC7-2DDCBE56E7C4}" type="sibTrans" cxnId="{A4F3AF68-F8AC-4F8C-A04F-CC75FCB90522}">
      <dgm:prSet/>
      <dgm:spPr/>
      <dgm:t>
        <a:bodyPr/>
        <a:lstStyle/>
        <a:p>
          <a:endParaRPr lang="en-US"/>
        </a:p>
      </dgm:t>
    </dgm:pt>
    <dgm:pt modelId="{C0F8E85F-5C0B-417E-AB91-19F7405772A2}" type="pres">
      <dgm:prSet presAssocID="{08FEFD74-F2FB-4FB2-8EE6-5B3DBF1C87CB}" presName="root" presStyleCnt="0">
        <dgm:presLayoutVars>
          <dgm:dir/>
          <dgm:resizeHandles val="exact"/>
        </dgm:presLayoutVars>
      </dgm:prSet>
      <dgm:spPr/>
    </dgm:pt>
    <dgm:pt modelId="{B49ADA51-D4CC-438C-B990-B32DA469FF87}" type="pres">
      <dgm:prSet presAssocID="{DD495737-01E7-429F-8ED2-356F547D7F62}" presName="compNode" presStyleCnt="0"/>
      <dgm:spPr/>
    </dgm:pt>
    <dgm:pt modelId="{8AF6F83C-A57E-490C-854F-9CBC64FD97E7}" type="pres">
      <dgm:prSet presAssocID="{DD495737-01E7-429F-8ED2-356F547D7F62}" presName="bgRect" presStyleLbl="bgShp" presStyleIdx="0" presStyleCnt="5"/>
      <dgm:spPr/>
    </dgm:pt>
    <dgm:pt modelId="{EC283D6A-ADBA-4087-A4ED-14D71999D016}" type="pres">
      <dgm:prSet presAssocID="{DD495737-01E7-429F-8ED2-356F547D7F6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9C4212E0-FD16-477C-913F-F8A8470E4C97}" type="pres">
      <dgm:prSet presAssocID="{DD495737-01E7-429F-8ED2-356F547D7F62}" presName="spaceRect" presStyleCnt="0"/>
      <dgm:spPr/>
    </dgm:pt>
    <dgm:pt modelId="{9DC55E46-84C2-4BA9-85C6-794207A9456C}" type="pres">
      <dgm:prSet presAssocID="{DD495737-01E7-429F-8ED2-356F547D7F62}" presName="parTx" presStyleLbl="revTx" presStyleIdx="0" presStyleCnt="5">
        <dgm:presLayoutVars>
          <dgm:chMax val="0"/>
          <dgm:chPref val="0"/>
        </dgm:presLayoutVars>
      </dgm:prSet>
      <dgm:spPr/>
    </dgm:pt>
    <dgm:pt modelId="{AAD82E08-3720-4075-AB91-552A7295FEFE}" type="pres">
      <dgm:prSet presAssocID="{ECA51BDB-958D-4D27-A161-7AD7162BFA5B}" presName="sibTrans" presStyleCnt="0"/>
      <dgm:spPr/>
    </dgm:pt>
    <dgm:pt modelId="{7E054100-1EB7-417F-9437-D1E413D79706}" type="pres">
      <dgm:prSet presAssocID="{36F7FA61-769F-4C3D-809B-419886D2115E}" presName="compNode" presStyleCnt="0"/>
      <dgm:spPr/>
    </dgm:pt>
    <dgm:pt modelId="{37C138F1-3D93-43D1-A0BC-D3217AEE26A0}" type="pres">
      <dgm:prSet presAssocID="{36F7FA61-769F-4C3D-809B-419886D2115E}" presName="bgRect" presStyleLbl="bgShp" presStyleIdx="1" presStyleCnt="5"/>
      <dgm:spPr/>
    </dgm:pt>
    <dgm:pt modelId="{AF91F284-9B89-48A8-B78D-AC5D116D19B4}" type="pres">
      <dgm:prSet presAssocID="{36F7FA61-769F-4C3D-809B-419886D2115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AA94658-7F04-41A2-84A3-FCDF9C86DCBC}" type="pres">
      <dgm:prSet presAssocID="{36F7FA61-769F-4C3D-809B-419886D2115E}" presName="spaceRect" presStyleCnt="0"/>
      <dgm:spPr/>
    </dgm:pt>
    <dgm:pt modelId="{2453BF8F-9F38-452B-BBC5-E5CF87C23601}" type="pres">
      <dgm:prSet presAssocID="{36F7FA61-769F-4C3D-809B-419886D2115E}" presName="parTx" presStyleLbl="revTx" presStyleIdx="1" presStyleCnt="5">
        <dgm:presLayoutVars>
          <dgm:chMax val="0"/>
          <dgm:chPref val="0"/>
        </dgm:presLayoutVars>
      </dgm:prSet>
      <dgm:spPr/>
    </dgm:pt>
    <dgm:pt modelId="{CE5B404C-AC6F-47E0-A95F-A1C26ACDC840}" type="pres">
      <dgm:prSet presAssocID="{F45B23C6-59F1-48DE-9A5B-994E8B796DD2}" presName="sibTrans" presStyleCnt="0"/>
      <dgm:spPr/>
    </dgm:pt>
    <dgm:pt modelId="{F868CA4A-6449-42F6-B081-5AAB1ADFAD2A}" type="pres">
      <dgm:prSet presAssocID="{4579A6EF-0A19-4754-AE2D-752E2FC55BA3}" presName="compNode" presStyleCnt="0"/>
      <dgm:spPr/>
    </dgm:pt>
    <dgm:pt modelId="{61F5580E-605A-489A-ABB8-33CF6BC048AE}" type="pres">
      <dgm:prSet presAssocID="{4579A6EF-0A19-4754-AE2D-752E2FC55BA3}" presName="bgRect" presStyleLbl="bgShp" presStyleIdx="2" presStyleCnt="5"/>
      <dgm:spPr/>
    </dgm:pt>
    <dgm:pt modelId="{E5C5FADD-44FA-4DE4-B817-21D340E658B0}" type="pres">
      <dgm:prSet presAssocID="{4579A6EF-0A19-4754-AE2D-752E2FC55BA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6B017F53-F51A-43B5-8502-E0AC27EBE66D}" type="pres">
      <dgm:prSet presAssocID="{4579A6EF-0A19-4754-AE2D-752E2FC55BA3}" presName="spaceRect" presStyleCnt="0"/>
      <dgm:spPr/>
    </dgm:pt>
    <dgm:pt modelId="{499035A8-9342-402E-9D33-08522AB16497}" type="pres">
      <dgm:prSet presAssocID="{4579A6EF-0A19-4754-AE2D-752E2FC55BA3}" presName="parTx" presStyleLbl="revTx" presStyleIdx="2" presStyleCnt="5">
        <dgm:presLayoutVars>
          <dgm:chMax val="0"/>
          <dgm:chPref val="0"/>
        </dgm:presLayoutVars>
      </dgm:prSet>
      <dgm:spPr/>
    </dgm:pt>
    <dgm:pt modelId="{63E71FF0-D006-4DD6-AD85-71D8D5900F38}" type="pres">
      <dgm:prSet presAssocID="{7C7BCCD9-E418-44AC-BA8B-CC3F9338A4AD}" presName="sibTrans" presStyleCnt="0"/>
      <dgm:spPr/>
    </dgm:pt>
    <dgm:pt modelId="{69360A74-F8EE-48A7-84F2-CAA43E183965}" type="pres">
      <dgm:prSet presAssocID="{FDED791B-0AD3-4B74-9B1B-04FD3A1A5532}" presName="compNode" presStyleCnt="0"/>
      <dgm:spPr/>
    </dgm:pt>
    <dgm:pt modelId="{A0F25CCF-9BF6-45F6-8DA7-A11CE4F1650F}" type="pres">
      <dgm:prSet presAssocID="{FDED791B-0AD3-4B74-9B1B-04FD3A1A5532}" presName="bgRect" presStyleLbl="bgShp" presStyleIdx="3" presStyleCnt="5"/>
      <dgm:spPr/>
    </dgm:pt>
    <dgm:pt modelId="{754E4889-7389-45DB-9258-E6E9568E1F12}" type="pres">
      <dgm:prSet presAssocID="{FDED791B-0AD3-4B74-9B1B-04FD3A1A553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C374A86-7B1D-4F03-B8DD-8A1B43674B1E}" type="pres">
      <dgm:prSet presAssocID="{FDED791B-0AD3-4B74-9B1B-04FD3A1A5532}" presName="spaceRect" presStyleCnt="0"/>
      <dgm:spPr/>
    </dgm:pt>
    <dgm:pt modelId="{5166EC59-A0EA-429B-B110-2CB74FB6BBA3}" type="pres">
      <dgm:prSet presAssocID="{FDED791B-0AD3-4B74-9B1B-04FD3A1A5532}" presName="parTx" presStyleLbl="revTx" presStyleIdx="3" presStyleCnt="5">
        <dgm:presLayoutVars>
          <dgm:chMax val="0"/>
          <dgm:chPref val="0"/>
        </dgm:presLayoutVars>
      </dgm:prSet>
      <dgm:spPr/>
    </dgm:pt>
    <dgm:pt modelId="{65327147-535A-4BB3-8544-F42FA02A6A37}" type="pres">
      <dgm:prSet presAssocID="{E5C56EDB-BC3B-4099-A9F4-F1167A522B46}" presName="sibTrans" presStyleCnt="0"/>
      <dgm:spPr/>
    </dgm:pt>
    <dgm:pt modelId="{C3DA8FCB-E421-4B5A-936A-E59ABF8CDEC1}" type="pres">
      <dgm:prSet presAssocID="{95209796-6C6E-47E5-9417-39247738878C}" presName="compNode" presStyleCnt="0"/>
      <dgm:spPr/>
    </dgm:pt>
    <dgm:pt modelId="{54CCE259-EA9D-49B5-A5E1-C0002A1AA4EC}" type="pres">
      <dgm:prSet presAssocID="{95209796-6C6E-47E5-9417-39247738878C}" presName="bgRect" presStyleLbl="bgShp" presStyleIdx="4" presStyleCnt="5"/>
      <dgm:spPr/>
    </dgm:pt>
    <dgm:pt modelId="{3A5EDDAC-9B13-4BFF-AE6C-6FCA0833FE60}" type="pres">
      <dgm:prSet presAssocID="{95209796-6C6E-47E5-9417-39247738878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99EB604-7875-451B-ADFB-AF264B904F39}" type="pres">
      <dgm:prSet presAssocID="{95209796-6C6E-47E5-9417-39247738878C}" presName="spaceRect" presStyleCnt="0"/>
      <dgm:spPr/>
    </dgm:pt>
    <dgm:pt modelId="{90B431B3-2D8F-44DE-B7BE-DFC75C153ED0}" type="pres">
      <dgm:prSet presAssocID="{95209796-6C6E-47E5-9417-39247738878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8415E12-2540-49AC-A805-329C53C66E4D}" type="presOf" srcId="{4579A6EF-0A19-4754-AE2D-752E2FC55BA3}" destId="{499035A8-9342-402E-9D33-08522AB16497}" srcOrd="0" destOrd="0" presId="urn:microsoft.com/office/officeart/2018/2/layout/IconVerticalSolidList"/>
    <dgm:cxn modelId="{6346C726-9B64-4479-AE9B-8401218F0B78}" srcId="{08FEFD74-F2FB-4FB2-8EE6-5B3DBF1C87CB}" destId="{FDED791B-0AD3-4B74-9B1B-04FD3A1A5532}" srcOrd="3" destOrd="0" parTransId="{E2A52680-58E0-4E3C-988A-2F0ED81F4519}" sibTransId="{E5C56EDB-BC3B-4099-A9F4-F1167A522B46}"/>
    <dgm:cxn modelId="{5F756C3C-5EDD-4D95-9D96-EE22D7C04670}" srcId="{08FEFD74-F2FB-4FB2-8EE6-5B3DBF1C87CB}" destId="{4579A6EF-0A19-4754-AE2D-752E2FC55BA3}" srcOrd="2" destOrd="0" parTransId="{D3B1FEBC-D8C9-41DC-AA67-FD6E76A0592A}" sibTransId="{7C7BCCD9-E418-44AC-BA8B-CC3F9338A4AD}"/>
    <dgm:cxn modelId="{1215FC4F-2C01-4E72-87BD-4D895CC9A88B}" srcId="{08FEFD74-F2FB-4FB2-8EE6-5B3DBF1C87CB}" destId="{DD495737-01E7-429F-8ED2-356F547D7F62}" srcOrd="0" destOrd="0" parTransId="{33F0E5E4-944D-4B0D-A15A-806C251B2A24}" sibTransId="{ECA51BDB-958D-4D27-A161-7AD7162BFA5B}"/>
    <dgm:cxn modelId="{FFDBF962-6566-4736-9142-5A1941A0B394}" type="presOf" srcId="{DD495737-01E7-429F-8ED2-356F547D7F62}" destId="{9DC55E46-84C2-4BA9-85C6-794207A9456C}" srcOrd="0" destOrd="0" presId="urn:microsoft.com/office/officeart/2018/2/layout/IconVerticalSolidList"/>
    <dgm:cxn modelId="{A4F3AF68-F8AC-4F8C-A04F-CC75FCB90522}" srcId="{08FEFD74-F2FB-4FB2-8EE6-5B3DBF1C87CB}" destId="{95209796-6C6E-47E5-9417-39247738878C}" srcOrd="4" destOrd="0" parTransId="{535EC1DD-6EE6-4908-A82A-2AB18D0D11A4}" sibTransId="{ACACE7AE-1218-4BD8-ACC7-2DDCBE56E7C4}"/>
    <dgm:cxn modelId="{A4F17D69-8B77-4CD2-B808-9CC9E269EB8B}" type="presOf" srcId="{08FEFD74-F2FB-4FB2-8EE6-5B3DBF1C87CB}" destId="{C0F8E85F-5C0B-417E-AB91-19F7405772A2}" srcOrd="0" destOrd="0" presId="urn:microsoft.com/office/officeart/2018/2/layout/IconVerticalSolidList"/>
    <dgm:cxn modelId="{3DA4BA6B-E117-4296-B6C8-06C9EA312F70}" srcId="{08FEFD74-F2FB-4FB2-8EE6-5B3DBF1C87CB}" destId="{36F7FA61-769F-4C3D-809B-419886D2115E}" srcOrd="1" destOrd="0" parTransId="{6EFA1DF9-A3A4-4977-86EB-B07359E932EA}" sibTransId="{F45B23C6-59F1-48DE-9A5B-994E8B796DD2}"/>
    <dgm:cxn modelId="{8F49248F-377F-4006-AFC9-24915B7C5DF3}" type="presOf" srcId="{95209796-6C6E-47E5-9417-39247738878C}" destId="{90B431B3-2D8F-44DE-B7BE-DFC75C153ED0}" srcOrd="0" destOrd="0" presId="urn:microsoft.com/office/officeart/2018/2/layout/IconVerticalSolidList"/>
    <dgm:cxn modelId="{6DBD35A9-36E1-4647-B804-80CF12528A3F}" type="presOf" srcId="{FDED791B-0AD3-4B74-9B1B-04FD3A1A5532}" destId="{5166EC59-A0EA-429B-B110-2CB74FB6BBA3}" srcOrd="0" destOrd="0" presId="urn:microsoft.com/office/officeart/2018/2/layout/IconVerticalSolidList"/>
    <dgm:cxn modelId="{72975ED8-932E-418D-AE2B-D2ACB59483D4}" type="presOf" srcId="{36F7FA61-769F-4C3D-809B-419886D2115E}" destId="{2453BF8F-9F38-452B-BBC5-E5CF87C23601}" srcOrd="0" destOrd="0" presId="urn:microsoft.com/office/officeart/2018/2/layout/IconVerticalSolidList"/>
    <dgm:cxn modelId="{96D69A4C-9E8F-4284-94F0-C69174E5AC5D}" type="presParOf" srcId="{C0F8E85F-5C0B-417E-AB91-19F7405772A2}" destId="{B49ADA51-D4CC-438C-B990-B32DA469FF87}" srcOrd="0" destOrd="0" presId="urn:microsoft.com/office/officeart/2018/2/layout/IconVerticalSolidList"/>
    <dgm:cxn modelId="{1E7CBE7D-E3D3-407C-A22F-2DFF91A4586D}" type="presParOf" srcId="{B49ADA51-D4CC-438C-B990-B32DA469FF87}" destId="{8AF6F83C-A57E-490C-854F-9CBC64FD97E7}" srcOrd="0" destOrd="0" presId="urn:microsoft.com/office/officeart/2018/2/layout/IconVerticalSolidList"/>
    <dgm:cxn modelId="{66DB879E-E694-40F0-9F4F-755EC8310CBF}" type="presParOf" srcId="{B49ADA51-D4CC-438C-B990-B32DA469FF87}" destId="{EC283D6A-ADBA-4087-A4ED-14D71999D016}" srcOrd="1" destOrd="0" presId="urn:microsoft.com/office/officeart/2018/2/layout/IconVerticalSolidList"/>
    <dgm:cxn modelId="{FACF57D3-28A8-42CF-9776-878616495960}" type="presParOf" srcId="{B49ADA51-D4CC-438C-B990-B32DA469FF87}" destId="{9C4212E0-FD16-477C-913F-F8A8470E4C97}" srcOrd="2" destOrd="0" presId="urn:microsoft.com/office/officeart/2018/2/layout/IconVerticalSolidList"/>
    <dgm:cxn modelId="{45ACA6B3-E7E0-4947-A7C0-16B74ECACA33}" type="presParOf" srcId="{B49ADA51-D4CC-438C-B990-B32DA469FF87}" destId="{9DC55E46-84C2-4BA9-85C6-794207A9456C}" srcOrd="3" destOrd="0" presId="urn:microsoft.com/office/officeart/2018/2/layout/IconVerticalSolidList"/>
    <dgm:cxn modelId="{6293857D-299C-4140-A01F-4ED86C76AA01}" type="presParOf" srcId="{C0F8E85F-5C0B-417E-AB91-19F7405772A2}" destId="{AAD82E08-3720-4075-AB91-552A7295FEFE}" srcOrd="1" destOrd="0" presId="urn:microsoft.com/office/officeart/2018/2/layout/IconVerticalSolidList"/>
    <dgm:cxn modelId="{CAD5600B-B67A-49E5-8D15-42A369282888}" type="presParOf" srcId="{C0F8E85F-5C0B-417E-AB91-19F7405772A2}" destId="{7E054100-1EB7-417F-9437-D1E413D79706}" srcOrd="2" destOrd="0" presId="urn:microsoft.com/office/officeart/2018/2/layout/IconVerticalSolidList"/>
    <dgm:cxn modelId="{E03205E0-3F34-4B74-9CB6-C60D5A3FAF12}" type="presParOf" srcId="{7E054100-1EB7-417F-9437-D1E413D79706}" destId="{37C138F1-3D93-43D1-A0BC-D3217AEE26A0}" srcOrd="0" destOrd="0" presId="urn:microsoft.com/office/officeart/2018/2/layout/IconVerticalSolidList"/>
    <dgm:cxn modelId="{84D4BFC7-41C3-4717-B671-33E76D32347B}" type="presParOf" srcId="{7E054100-1EB7-417F-9437-D1E413D79706}" destId="{AF91F284-9B89-48A8-B78D-AC5D116D19B4}" srcOrd="1" destOrd="0" presId="urn:microsoft.com/office/officeart/2018/2/layout/IconVerticalSolidList"/>
    <dgm:cxn modelId="{577D3A38-6807-4394-89D4-1D1220B747A2}" type="presParOf" srcId="{7E054100-1EB7-417F-9437-D1E413D79706}" destId="{5AA94658-7F04-41A2-84A3-FCDF9C86DCBC}" srcOrd="2" destOrd="0" presId="urn:microsoft.com/office/officeart/2018/2/layout/IconVerticalSolidList"/>
    <dgm:cxn modelId="{E3F00CC6-1FED-462E-9D0D-C0C7FFA4D8F6}" type="presParOf" srcId="{7E054100-1EB7-417F-9437-D1E413D79706}" destId="{2453BF8F-9F38-452B-BBC5-E5CF87C23601}" srcOrd="3" destOrd="0" presId="urn:microsoft.com/office/officeart/2018/2/layout/IconVerticalSolidList"/>
    <dgm:cxn modelId="{01CEB5A0-E152-4C99-BDBE-82323886E094}" type="presParOf" srcId="{C0F8E85F-5C0B-417E-AB91-19F7405772A2}" destId="{CE5B404C-AC6F-47E0-A95F-A1C26ACDC840}" srcOrd="3" destOrd="0" presId="urn:microsoft.com/office/officeart/2018/2/layout/IconVerticalSolidList"/>
    <dgm:cxn modelId="{01713ED5-E8F3-419A-8966-456B55F455D0}" type="presParOf" srcId="{C0F8E85F-5C0B-417E-AB91-19F7405772A2}" destId="{F868CA4A-6449-42F6-B081-5AAB1ADFAD2A}" srcOrd="4" destOrd="0" presId="urn:microsoft.com/office/officeart/2018/2/layout/IconVerticalSolidList"/>
    <dgm:cxn modelId="{A84E7F6B-FE67-4072-8685-B2DE958A3ED3}" type="presParOf" srcId="{F868CA4A-6449-42F6-B081-5AAB1ADFAD2A}" destId="{61F5580E-605A-489A-ABB8-33CF6BC048AE}" srcOrd="0" destOrd="0" presId="urn:microsoft.com/office/officeart/2018/2/layout/IconVerticalSolidList"/>
    <dgm:cxn modelId="{E8C0B996-334C-48D3-BB3E-1D65403D520F}" type="presParOf" srcId="{F868CA4A-6449-42F6-B081-5AAB1ADFAD2A}" destId="{E5C5FADD-44FA-4DE4-B817-21D340E658B0}" srcOrd="1" destOrd="0" presId="urn:microsoft.com/office/officeart/2018/2/layout/IconVerticalSolidList"/>
    <dgm:cxn modelId="{C1EB48C1-0C62-4259-9570-C9D7041BF6D8}" type="presParOf" srcId="{F868CA4A-6449-42F6-B081-5AAB1ADFAD2A}" destId="{6B017F53-F51A-43B5-8502-E0AC27EBE66D}" srcOrd="2" destOrd="0" presId="urn:microsoft.com/office/officeart/2018/2/layout/IconVerticalSolidList"/>
    <dgm:cxn modelId="{0D0B3589-78B4-45D4-8A5E-EFCBF686FD5E}" type="presParOf" srcId="{F868CA4A-6449-42F6-B081-5AAB1ADFAD2A}" destId="{499035A8-9342-402E-9D33-08522AB16497}" srcOrd="3" destOrd="0" presId="urn:microsoft.com/office/officeart/2018/2/layout/IconVerticalSolidList"/>
    <dgm:cxn modelId="{7C7A8502-699F-4EDA-854B-098399D26034}" type="presParOf" srcId="{C0F8E85F-5C0B-417E-AB91-19F7405772A2}" destId="{63E71FF0-D006-4DD6-AD85-71D8D5900F38}" srcOrd="5" destOrd="0" presId="urn:microsoft.com/office/officeart/2018/2/layout/IconVerticalSolidList"/>
    <dgm:cxn modelId="{3551F873-6B4B-4CD3-92AE-DF971176452B}" type="presParOf" srcId="{C0F8E85F-5C0B-417E-AB91-19F7405772A2}" destId="{69360A74-F8EE-48A7-84F2-CAA43E183965}" srcOrd="6" destOrd="0" presId="urn:microsoft.com/office/officeart/2018/2/layout/IconVerticalSolidList"/>
    <dgm:cxn modelId="{605E51F2-3F4B-4A53-B3EB-F4CB7C8D1578}" type="presParOf" srcId="{69360A74-F8EE-48A7-84F2-CAA43E183965}" destId="{A0F25CCF-9BF6-45F6-8DA7-A11CE4F1650F}" srcOrd="0" destOrd="0" presId="urn:microsoft.com/office/officeart/2018/2/layout/IconVerticalSolidList"/>
    <dgm:cxn modelId="{3BC71CE5-CCE7-4A80-9D96-E9BB8E53040B}" type="presParOf" srcId="{69360A74-F8EE-48A7-84F2-CAA43E183965}" destId="{754E4889-7389-45DB-9258-E6E9568E1F12}" srcOrd="1" destOrd="0" presId="urn:microsoft.com/office/officeart/2018/2/layout/IconVerticalSolidList"/>
    <dgm:cxn modelId="{95725FF4-0C73-459C-AA80-23D8B905ECF3}" type="presParOf" srcId="{69360A74-F8EE-48A7-84F2-CAA43E183965}" destId="{CC374A86-7B1D-4F03-B8DD-8A1B43674B1E}" srcOrd="2" destOrd="0" presId="urn:microsoft.com/office/officeart/2018/2/layout/IconVerticalSolidList"/>
    <dgm:cxn modelId="{2A13187B-AD71-4DC2-A27E-06EC3B0E1133}" type="presParOf" srcId="{69360A74-F8EE-48A7-84F2-CAA43E183965}" destId="{5166EC59-A0EA-429B-B110-2CB74FB6BBA3}" srcOrd="3" destOrd="0" presId="urn:microsoft.com/office/officeart/2018/2/layout/IconVerticalSolidList"/>
    <dgm:cxn modelId="{9A910214-B80E-45D2-AE47-1E454CF31E4C}" type="presParOf" srcId="{C0F8E85F-5C0B-417E-AB91-19F7405772A2}" destId="{65327147-535A-4BB3-8544-F42FA02A6A37}" srcOrd="7" destOrd="0" presId="urn:microsoft.com/office/officeart/2018/2/layout/IconVerticalSolidList"/>
    <dgm:cxn modelId="{94A7F429-F72E-4ECF-9BC5-6AA85E234BD7}" type="presParOf" srcId="{C0F8E85F-5C0B-417E-AB91-19F7405772A2}" destId="{C3DA8FCB-E421-4B5A-936A-E59ABF8CDEC1}" srcOrd="8" destOrd="0" presId="urn:microsoft.com/office/officeart/2018/2/layout/IconVerticalSolidList"/>
    <dgm:cxn modelId="{1940C66E-7645-4B7D-B135-79F370DB90ED}" type="presParOf" srcId="{C3DA8FCB-E421-4B5A-936A-E59ABF8CDEC1}" destId="{54CCE259-EA9D-49B5-A5E1-C0002A1AA4EC}" srcOrd="0" destOrd="0" presId="urn:microsoft.com/office/officeart/2018/2/layout/IconVerticalSolidList"/>
    <dgm:cxn modelId="{9173B6B5-EE81-47AA-AB1B-A9A4EAD487FC}" type="presParOf" srcId="{C3DA8FCB-E421-4B5A-936A-E59ABF8CDEC1}" destId="{3A5EDDAC-9B13-4BFF-AE6C-6FCA0833FE60}" srcOrd="1" destOrd="0" presId="urn:microsoft.com/office/officeart/2018/2/layout/IconVerticalSolidList"/>
    <dgm:cxn modelId="{52404710-B318-4703-9698-827F72B7F752}" type="presParOf" srcId="{C3DA8FCB-E421-4B5A-936A-E59ABF8CDEC1}" destId="{B99EB604-7875-451B-ADFB-AF264B904F39}" srcOrd="2" destOrd="0" presId="urn:microsoft.com/office/officeart/2018/2/layout/IconVerticalSolidList"/>
    <dgm:cxn modelId="{2DF4EFA9-0C08-44D1-A794-C3D38EF841CA}" type="presParOf" srcId="{C3DA8FCB-E421-4B5A-936A-E59ABF8CDEC1}" destId="{90B431B3-2D8F-44DE-B7BE-DFC75C153ED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35F78-E0E7-6049-A75D-9117615692C0}">
      <dsp:nvSpPr>
        <dsp:cNvPr id="0" name=""/>
        <dsp:cNvSpPr/>
      </dsp:nvSpPr>
      <dsp:spPr>
        <a:xfrm>
          <a:off x="661574" y="0"/>
          <a:ext cx="1972100" cy="1183260"/>
        </a:xfrm>
        <a:prstGeom prst="rect">
          <a:avLst/>
        </a:prstGeom>
        <a:solidFill>
          <a:schemeClr val="accent1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1. Data Integration &amp; Storage</a:t>
          </a:r>
          <a:endParaRPr lang="en-US" sz="1600" b="1" kern="1200" dirty="0"/>
        </a:p>
      </dsp:txBody>
      <dsp:txXfrm>
        <a:off x="661574" y="0"/>
        <a:ext cx="1972100" cy="1183260"/>
      </dsp:txXfrm>
    </dsp:sp>
    <dsp:sp modelId="{A9240591-43FF-7D49-AF64-7ADA20EDB5D2}">
      <dsp:nvSpPr>
        <dsp:cNvPr id="0" name=""/>
        <dsp:cNvSpPr/>
      </dsp:nvSpPr>
      <dsp:spPr>
        <a:xfrm>
          <a:off x="2817021" y="229"/>
          <a:ext cx="1972100" cy="1183260"/>
        </a:xfrm>
        <a:prstGeom prst="rect">
          <a:avLst/>
        </a:prstGeom>
        <a:solidFill>
          <a:schemeClr val="accent1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dirty="0"/>
            <a:t>Azure Data Factory &amp; Data Lake Storage Gen2</a:t>
          </a:r>
          <a:r>
            <a:rPr lang="en-US" sz="1300" b="0" i="0" kern="1200" dirty="0"/>
            <a:t>: For data pipeline management and large-scale data storage.</a:t>
          </a:r>
          <a:endParaRPr lang="en-US" sz="1300" kern="1200" dirty="0"/>
        </a:p>
      </dsp:txBody>
      <dsp:txXfrm>
        <a:off x="2817021" y="229"/>
        <a:ext cx="1972100" cy="1183260"/>
      </dsp:txXfrm>
    </dsp:sp>
    <dsp:sp modelId="{6A1D6D5A-00EE-CC4A-B623-E9F39A0F44EF}">
      <dsp:nvSpPr>
        <dsp:cNvPr id="0" name=""/>
        <dsp:cNvSpPr/>
      </dsp:nvSpPr>
      <dsp:spPr>
        <a:xfrm>
          <a:off x="4986331" y="229"/>
          <a:ext cx="1972100" cy="1183260"/>
        </a:xfrm>
        <a:prstGeom prst="rect">
          <a:avLst/>
        </a:prstGeom>
        <a:solidFill>
          <a:schemeClr val="accent1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dirty="0"/>
            <a:t>Amazon S3</a:t>
          </a:r>
          <a:endParaRPr lang="en-US" sz="1300" kern="1200" dirty="0"/>
        </a:p>
      </dsp:txBody>
      <dsp:txXfrm>
        <a:off x="4986331" y="229"/>
        <a:ext cx="1972100" cy="1183260"/>
      </dsp:txXfrm>
    </dsp:sp>
    <dsp:sp modelId="{C3F78B0E-E99A-E34C-B7BA-EDC49BB2897B}">
      <dsp:nvSpPr>
        <dsp:cNvPr id="0" name=""/>
        <dsp:cNvSpPr/>
      </dsp:nvSpPr>
      <dsp:spPr>
        <a:xfrm>
          <a:off x="647710" y="1380699"/>
          <a:ext cx="1972100" cy="1183260"/>
        </a:xfrm>
        <a:prstGeom prst="rect">
          <a:avLst/>
        </a:prstGeom>
        <a:solidFill>
          <a:schemeClr val="accent1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2. Analytics &amp; Processing</a:t>
          </a:r>
          <a:endParaRPr lang="en-US" sz="1600" b="1" kern="1200" dirty="0"/>
        </a:p>
      </dsp:txBody>
      <dsp:txXfrm>
        <a:off x="647710" y="1380699"/>
        <a:ext cx="1972100" cy="1183260"/>
      </dsp:txXfrm>
    </dsp:sp>
    <dsp:sp modelId="{792D8442-1FB2-6A46-924C-C53F2E231F20}">
      <dsp:nvSpPr>
        <dsp:cNvPr id="0" name=""/>
        <dsp:cNvSpPr/>
      </dsp:nvSpPr>
      <dsp:spPr>
        <a:xfrm>
          <a:off x="2817021" y="1380699"/>
          <a:ext cx="1972100" cy="1183260"/>
        </a:xfrm>
        <a:prstGeom prst="rect">
          <a:avLst/>
        </a:prstGeom>
        <a:solidFill>
          <a:schemeClr val="accent1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dirty="0"/>
            <a:t>Azure Databricks &amp; Synapse Analytics</a:t>
          </a:r>
          <a:r>
            <a:rPr lang="en-US" sz="1300" b="0" i="0" kern="1200" dirty="0"/>
            <a:t>: For data engineering and large-scale analytics.</a:t>
          </a:r>
          <a:endParaRPr lang="en-US" sz="1300" kern="1200" dirty="0"/>
        </a:p>
      </dsp:txBody>
      <dsp:txXfrm>
        <a:off x="2817021" y="1380699"/>
        <a:ext cx="1972100" cy="1183260"/>
      </dsp:txXfrm>
    </dsp:sp>
    <dsp:sp modelId="{7071A588-6BF9-0749-96A4-52D2C169ED55}">
      <dsp:nvSpPr>
        <dsp:cNvPr id="0" name=""/>
        <dsp:cNvSpPr/>
      </dsp:nvSpPr>
      <dsp:spPr>
        <a:xfrm>
          <a:off x="4986331" y="1380699"/>
          <a:ext cx="1972100" cy="1183260"/>
        </a:xfrm>
        <a:prstGeom prst="rect">
          <a:avLst/>
        </a:prstGeom>
        <a:solidFill>
          <a:schemeClr val="accent1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dirty="0"/>
            <a:t>Amazon Redshift</a:t>
          </a:r>
          <a:r>
            <a:rPr lang="en-US" sz="1300" b="0" i="0" kern="1200" dirty="0"/>
            <a:t>: Cloud data warehouse for high-performance analysis.</a:t>
          </a:r>
          <a:endParaRPr lang="en-US" sz="1300" kern="1200" dirty="0"/>
        </a:p>
      </dsp:txBody>
      <dsp:txXfrm>
        <a:off x="4986331" y="1380699"/>
        <a:ext cx="1972100" cy="1183260"/>
      </dsp:txXfrm>
    </dsp:sp>
    <dsp:sp modelId="{642A0C90-8CC5-9049-8AA0-BF788BDF6E6C}">
      <dsp:nvSpPr>
        <dsp:cNvPr id="0" name=""/>
        <dsp:cNvSpPr/>
      </dsp:nvSpPr>
      <dsp:spPr>
        <a:xfrm>
          <a:off x="647710" y="2761170"/>
          <a:ext cx="1972100" cy="1183260"/>
        </a:xfrm>
        <a:prstGeom prst="rect">
          <a:avLst/>
        </a:prstGeom>
        <a:solidFill>
          <a:schemeClr val="accent1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3. Development Tools</a:t>
          </a:r>
          <a:endParaRPr lang="en-US" sz="1600" b="1" kern="1200" dirty="0"/>
        </a:p>
      </dsp:txBody>
      <dsp:txXfrm>
        <a:off x="647710" y="2761170"/>
        <a:ext cx="1972100" cy="1183260"/>
      </dsp:txXfrm>
    </dsp:sp>
    <dsp:sp modelId="{2663581D-87AF-FC44-9A31-D2F0D81B5304}">
      <dsp:nvSpPr>
        <dsp:cNvPr id="0" name=""/>
        <dsp:cNvSpPr/>
      </dsp:nvSpPr>
      <dsp:spPr>
        <a:xfrm>
          <a:off x="2817021" y="2761170"/>
          <a:ext cx="1972100" cy="1183260"/>
        </a:xfrm>
        <a:prstGeom prst="rect">
          <a:avLst/>
        </a:prstGeom>
        <a:solidFill>
          <a:schemeClr val="accent1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dirty="0"/>
            <a:t>Python &amp; Pandas</a:t>
          </a:r>
          <a:r>
            <a:rPr lang="en-US" sz="1300" b="0" i="0" kern="1200" dirty="0"/>
            <a:t>: Programming language and data manipulation library for analysis and web development.</a:t>
          </a:r>
          <a:endParaRPr lang="en-US" sz="1300" kern="1200" dirty="0"/>
        </a:p>
      </dsp:txBody>
      <dsp:txXfrm>
        <a:off x="2817021" y="2761170"/>
        <a:ext cx="1972100" cy="1183260"/>
      </dsp:txXfrm>
    </dsp:sp>
    <dsp:sp modelId="{268566CF-A7C5-EC4C-9117-389C15B02D14}">
      <dsp:nvSpPr>
        <dsp:cNvPr id="0" name=""/>
        <dsp:cNvSpPr/>
      </dsp:nvSpPr>
      <dsp:spPr>
        <a:xfrm>
          <a:off x="4986331" y="2761170"/>
          <a:ext cx="1972100" cy="1183260"/>
        </a:xfrm>
        <a:prstGeom prst="rect">
          <a:avLst/>
        </a:prstGeom>
        <a:solidFill>
          <a:schemeClr val="accent1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dirty="0" err="1"/>
            <a:t>Jupyter</a:t>
          </a:r>
          <a:r>
            <a:rPr lang="en-US" sz="1300" b="1" i="0" kern="1200" dirty="0"/>
            <a:t> Notebook</a:t>
          </a:r>
          <a:r>
            <a:rPr lang="en-US" sz="1300" b="0" i="0" kern="1200" dirty="0"/>
            <a:t>: Interactive environment for code, visualizations, and text.</a:t>
          </a:r>
          <a:endParaRPr lang="en-US" sz="1300" kern="1200" dirty="0"/>
        </a:p>
      </dsp:txBody>
      <dsp:txXfrm>
        <a:off x="4986331" y="2761170"/>
        <a:ext cx="1972100" cy="1183260"/>
      </dsp:txXfrm>
    </dsp:sp>
    <dsp:sp modelId="{DD1CDF12-339B-A04E-B964-3662F9A7E406}">
      <dsp:nvSpPr>
        <dsp:cNvPr id="0" name=""/>
        <dsp:cNvSpPr/>
      </dsp:nvSpPr>
      <dsp:spPr>
        <a:xfrm>
          <a:off x="647710" y="4141640"/>
          <a:ext cx="1972100" cy="1183260"/>
        </a:xfrm>
        <a:prstGeom prst="rect">
          <a:avLst/>
        </a:prstGeom>
        <a:solidFill>
          <a:schemeClr val="accent1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4. Interface &amp; Management</a:t>
          </a:r>
          <a:endParaRPr lang="en-US" sz="1600" b="1" kern="1200" dirty="0"/>
        </a:p>
      </dsp:txBody>
      <dsp:txXfrm>
        <a:off x="647710" y="4141640"/>
        <a:ext cx="1972100" cy="1183260"/>
      </dsp:txXfrm>
    </dsp:sp>
    <dsp:sp modelId="{C919008F-107F-C74A-9779-8140BC1189B8}">
      <dsp:nvSpPr>
        <dsp:cNvPr id="0" name=""/>
        <dsp:cNvSpPr/>
      </dsp:nvSpPr>
      <dsp:spPr>
        <a:xfrm>
          <a:off x="2817021" y="4141640"/>
          <a:ext cx="1972100" cy="1183260"/>
        </a:xfrm>
        <a:prstGeom prst="rect">
          <a:avLst/>
        </a:prstGeom>
        <a:solidFill>
          <a:schemeClr val="accent1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dirty="0" err="1"/>
            <a:t>Streamlit</a:t>
          </a:r>
          <a:r>
            <a:rPr lang="en-US" sz="1300" b="0" i="0" kern="1200" dirty="0"/>
            <a:t>: For interactive web applications.</a:t>
          </a:r>
          <a:endParaRPr lang="en-US" sz="1300" kern="1200" dirty="0"/>
        </a:p>
      </dsp:txBody>
      <dsp:txXfrm>
        <a:off x="2817021" y="4141640"/>
        <a:ext cx="1972100" cy="1183260"/>
      </dsp:txXfrm>
    </dsp:sp>
    <dsp:sp modelId="{F3E1F477-EB35-4645-B733-64B967A23FD5}">
      <dsp:nvSpPr>
        <dsp:cNvPr id="0" name=""/>
        <dsp:cNvSpPr/>
      </dsp:nvSpPr>
      <dsp:spPr>
        <a:xfrm>
          <a:off x="4986331" y="4141640"/>
          <a:ext cx="1972100" cy="1183260"/>
        </a:xfrm>
        <a:prstGeom prst="rect">
          <a:avLst/>
        </a:prstGeom>
        <a:solidFill>
          <a:schemeClr val="accent1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dirty="0"/>
            <a:t>Trello/Agile</a:t>
          </a:r>
          <a:r>
            <a:rPr lang="en-US" sz="1300" b="0" i="0" kern="1200" dirty="0"/>
            <a:t>: Project management using Agile principles.</a:t>
          </a:r>
          <a:endParaRPr lang="en-US" sz="1300" kern="1200" dirty="0"/>
        </a:p>
      </dsp:txBody>
      <dsp:txXfrm>
        <a:off x="4986331" y="4141640"/>
        <a:ext cx="1972100" cy="1183260"/>
      </dsp:txXfrm>
    </dsp:sp>
    <dsp:sp modelId="{F47B5BF4-3FAD-674E-9C78-911D11E7D651}">
      <dsp:nvSpPr>
        <dsp:cNvPr id="0" name=""/>
        <dsp:cNvSpPr/>
      </dsp:nvSpPr>
      <dsp:spPr>
        <a:xfrm>
          <a:off x="1732365" y="5522111"/>
          <a:ext cx="1972100" cy="1183260"/>
        </a:xfrm>
        <a:prstGeom prst="rect">
          <a:avLst/>
        </a:prstGeom>
        <a:solidFill>
          <a:schemeClr val="accent1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5. Cross-Cutting Tools</a:t>
          </a:r>
          <a:endParaRPr lang="en-US" sz="1600" b="1" kern="1200" dirty="0"/>
        </a:p>
      </dsp:txBody>
      <dsp:txXfrm>
        <a:off x="1732365" y="5522111"/>
        <a:ext cx="1972100" cy="1183260"/>
      </dsp:txXfrm>
    </dsp:sp>
    <dsp:sp modelId="{4E37D6D6-4FBE-CF47-9F6C-6BB348F6BF93}">
      <dsp:nvSpPr>
        <dsp:cNvPr id="0" name=""/>
        <dsp:cNvSpPr/>
      </dsp:nvSpPr>
      <dsp:spPr>
        <a:xfrm>
          <a:off x="3901676" y="5522111"/>
          <a:ext cx="1972100" cy="1183260"/>
        </a:xfrm>
        <a:prstGeom prst="rect">
          <a:avLst/>
        </a:prstGeom>
        <a:solidFill>
          <a:schemeClr val="accent1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dirty="0"/>
            <a:t>Grammarly</a:t>
          </a:r>
          <a:r>
            <a:rPr lang="en-US" sz="1300" b="0" i="0" kern="1200" dirty="0"/>
            <a:t>: Ensures quality of written content.</a:t>
          </a:r>
          <a:endParaRPr lang="en-US" sz="1300" kern="1200" dirty="0"/>
        </a:p>
      </dsp:txBody>
      <dsp:txXfrm>
        <a:off x="3901676" y="5522111"/>
        <a:ext cx="1972100" cy="11832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1F7798-F3E1-4363-BE3E-B64052DCDA41}">
      <dsp:nvSpPr>
        <dsp:cNvPr id="0" name=""/>
        <dsp:cNvSpPr/>
      </dsp:nvSpPr>
      <dsp:spPr>
        <a:xfrm>
          <a:off x="0" y="4169"/>
          <a:ext cx="5980170" cy="8881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674DCD-0537-49DF-8A41-C04051EBEE3C}">
      <dsp:nvSpPr>
        <dsp:cNvPr id="0" name=""/>
        <dsp:cNvSpPr/>
      </dsp:nvSpPr>
      <dsp:spPr>
        <a:xfrm>
          <a:off x="268655" y="203996"/>
          <a:ext cx="488465" cy="4884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C1C6AF-6CD6-471E-94C6-13EB349E6D61}">
      <dsp:nvSpPr>
        <dsp:cNvPr id="0" name=""/>
        <dsp:cNvSpPr/>
      </dsp:nvSpPr>
      <dsp:spPr>
        <a:xfrm>
          <a:off x="1025776" y="4169"/>
          <a:ext cx="4954393" cy="888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93" tIns="93993" rIns="93993" bIns="9399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Technical Integration: The difficulty of integrating tools such as SQL and Python highlighted the significance of tool selection.</a:t>
          </a:r>
        </a:p>
      </dsp:txBody>
      <dsp:txXfrm>
        <a:off x="1025776" y="4169"/>
        <a:ext cx="4954393" cy="888118"/>
      </dsp:txXfrm>
    </dsp:sp>
    <dsp:sp modelId="{A54BE84B-48D5-4A04-943C-1726F2FC872D}">
      <dsp:nvSpPr>
        <dsp:cNvPr id="0" name=""/>
        <dsp:cNvSpPr/>
      </dsp:nvSpPr>
      <dsp:spPr>
        <a:xfrm>
          <a:off x="0" y="1114317"/>
          <a:ext cx="5980170" cy="8881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39DDB-0ABA-4E05-BF7C-CD44A3AC297E}">
      <dsp:nvSpPr>
        <dsp:cNvPr id="0" name=""/>
        <dsp:cNvSpPr/>
      </dsp:nvSpPr>
      <dsp:spPr>
        <a:xfrm>
          <a:off x="268655" y="1314144"/>
          <a:ext cx="488465" cy="4884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FB955-A68A-4886-86EC-6BD37272944F}">
      <dsp:nvSpPr>
        <dsp:cNvPr id="0" name=""/>
        <dsp:cNvSpPr/>
      </dsp:nvSpPr>
      <dsp:spPr>
        <a:xfrm>
          <a:off x="1025776" y="1114317"/>
          <a:ext cx="4954393" cy="888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93" tIns="93993" rIns="93993" bIns="9399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Free vs. Premium Software: The limitations of free software were experienced, bringing to light the necessity of resource efficiency and tool selection.</a:t>
          </a:r>
        </a:p>
      </dsp:txBody>
      <dsp:txXfrm>
        <a:off x="1025776" y="1114317"/>
        <a:ext cx="4954393" cy="888118"/>
      </dsp:txXfrm>
    </dsp:sp>
    <dsp:sp modelId="{7F6E473B-65BE-46FE-8B6F-1C9E859FB88D}">
      <dsp:nvSpPr>
        <dsp:cNvPr id="0" name=""/>
        <dsp:cNvSpPr/>
      </dsp:nvSpPr>
      <dsp:spPr>
        <a:xfrm>
          <a:off x="0" y="2224465"/>
          <a:ext cx="5980170" cy="8881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4AEF18-536E-4EFB-A1AB-03C3D4485822}">
      <dsp:nvSpPr>
        <dsp:cNvPr id="0" name=""/>
        <dsp:cNvSpPr/>
      </dsp:nvSpPr>
      <dsp:spPr>
        <a:xfrm>
          <a:off x="268655" y="2424292"/>
          <a:ext cx="488465" cy="4884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F01844-FD48-4574-A00D-213627D45135}">
      <dsp:nvSpPr>
        <dsp:cNvPr id="0" name=""/>
        <dsp:cNvSpPr/>
      </dsp:nvSpPr>
      <dsp:spPr>
        <a:xfrm>
          <a:off x="1025776" y="2224465"/>
          <a:ext cx="4954393" cy="888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93" tIns="93993" rIns="93993" bIns="9399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Relationship mapping in databases demonstrated the importance of appropriate normalization and design in database design.</a:t>
          </a:r>
        </a:p>
      </dsp:txBody>
      <dsp:txXfrm>
        <a:off x="1025776" y="2224465"/>
        <a:ext cx="4954393" cy="888118"/>
      </dsp:txXfrm>
    </dsp:sp>
    <dsp:sp modelId="{E72E5053-F645-48EA-89C1-E32867B8A2AD}">
      <dsp:nvSpPr>
        <dsp:cNvPr id="0" name=""/>
        <dsp:cNvSpPr/>
      </dsp:nvSpPr>
      <dsp:spPr>
        <a:xfrm>
          <a:off x="0" y="3334613"/>
          <a:ext cx="5980170" cy="8881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0A90A0-CF28-4BC4-BF5A-C5AFF5502391}">
      <dsp:nvSpPr>
        <dsp:cNvPr id="0" name=""/>
        <dsp:cNvSpPr/>
      </dsp:nvSpPr>
      <dsp:spPr>
        <a:xfrm>
          <a:off x="268655" y="3534440"/>
          <a:ext cx="488465" cy="4884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6551A-A9BB-4933-BC9E-5AE43EA33054}">
      <dsp:nvSpPr>
        <dsp:cNvPr id="0" name=""/>
        <dsp:cNvSpPr/>
      </dsp:nvSpPr>
      <dsp:spPr>
        <a:xfrm>
          <a:off x="1025776" y="3334613"/>
          <a:ext cx="4954393" cy="888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93" tIns="93993" rIns="93993" bIns="9399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Dynamic Filtering in UI/UX: Using category-based filtering showed how to improve the way users search.</a:t>
          </a:r>
        </a:p>
      </dsp:txBody>
      <dsp:txXfrm>
        <a:off x="1025776" y="3334613"/>
        <a:ext cx="4954393" cy="888118"/>
      </dsp:txXfrm>
    </dsp:sp>
    <dsp:sp modelId="{D0DC58E9-D861-4AFD-9102-1B6E0271624F}">
      <dsp:nvSpPr>
        <dsp:cNvPr id="0" name=""/>
        <dsp:cNvSpPr/>
      </dsp:nvSpPr>
      <dsp:spPr>
        <a:xfrm>
          <a:off x="0" y="4444761"/>
          <a:ext cx="5980170" cy="8881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57698-BB7E-4D3A-99C0-2C6E53A1892E}">
      <dsp:nvSpPr>
        <dsp:cNvPr id="0" name=""/>
        <dsp:cNvSpPr/>
      </dsp:nvSpPr>
      <dsp:spPr>
        <a:xfrm>
          <a:off x="268655" y="4644588"/>
          <a:ext cx="488465" cy="48846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AB746-1E03-474B-A438-40BC8DD2713D}">
      <dsp:nvSpPr>
        <dsp:cNvPr id="0" name=""/>
        <dsp:cNvSpPr/>
      </dsp:nvSpPr>
      <dsp:spPr>
        <a:xfrm>
          <a:off x="1025776" y="4444761"/>
          <a:ext cx="4954393" cy="888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93" tIns="93993" rIns="93993" bIns="9399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User Engagement: By concentrating on the process of product discovery, insights into enhancing user interaction on digital platforms were enhanced.</a:t>
          </a:r>
        </a:p>
      </dsp:txBody>
      <dsp:txXfrm>
        <a:off x="1025776" y="4444761"/>
        <a:ext cx="4954393" cy="8881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ECB547-3000-4136-A9F7-18FBB42F110B}">
      <dsp:nvSpPr>
        <dsp:cNvPr id="0" name=""/>
        <dsp:cNvSpPr/>
      </dsp:nvSpPr>
      <dsp:spPr>
        <a:xfrm>
          <a:off x="0" y="2215"/>
          <a:ext cx="5980170" cy="11226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76ECD1-6007-44D5-81E5-1D7365805174}">
      <dsp:nvSpPr>
        <dsp:cNvPr id="0" name=""/>
        <dsp:cNvSpPr/>
      </dsp:nvSpPr>
      <dsp:spPr>
        <a:xfrm>
          <a:off x="339603" y="254812"/>
          <a:ext cx="617461" cy="6174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97000-3904-48A5-BBC1-C4C7205ED272}">
      <dsp:nvSpPr>
        <dsp:cNvPr id="0" name=""/>
        <dsp:cNvSpPr/>
      </dsp:nvSpPr>
      <dsp:spPr>
        <a:xfrm>
          <a:off x="1296668" y="2215"/>
          <a:ext cx="4683501" cy="112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15" tIns="118815" rIns="118815" bIns="11881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Difficulties with Data Cleaning: Managing big datasets calls for a lot of computing power and knowledge.</a:t>
          </a:r>
        </a:p>
      </dsp:txBody>
      <dsp:txXfrm>
        <a:off x="1296668" y="2215"/>
        <a:ext cx="4683501" cy="1122656"/>
      </dsp:txXfrm>
    </dsp:sp>
    <dsp:sp modelId="{FC04A9D5-52C9-4B0F-9181-2F47501B4F5C}">
      <dsp:nvSpPr>
        <dsp:cNvPr id="0" name=""/>
        <dsp:cNvSpPr/>
      </dsp:nvSpPr>
      <dsp:spPr>
        <a:xfrm>
          <a:off x="0" y="1405536"/>
          <a:ext cx="5980170" cy="11226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03D8A7-5AE2-4378-B36D-6BA8990DB45B}">
      <dsp:nvSpPr>
        <dsp:cNvPr id="0" name=""/>
        <dsp:cNvSpPr/>
      </dsp:nvSpPr>
      <dsp:spPr>
        <a:xfrm>
          <a:off x="339603" y="1658133"/>
          <a:ext cx="617461" cy="6174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48E56F-DA91-4021-87FC-7F7B0CBBA2C8}">
      <dsp:nvSpPr>
        <dsp:cNvPr id="0" name=""/>
        <dsp:cNvSpPr/>
      </dsp:nvSpPr>
      <dsp:spPr>
        <a:xfrm>
          <a:off x="1296668" y="1405536"/>
          <a:ext cx="4683501" cy="112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15" tIns="118815" rIns="118815" bIns="11881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Knowledge gaps: Poor comprehension of Azure Data Lake access role management and data warehousing.</a:t>
          </a:r>
        </a:p>
      </dsp:txBody>
      <dsp:txXfrm>
        <a:off x="1296668" y="1405536"/>
        <a:ext cx="4683501" cy="1122656"/>
      </dsp:txXfrm>
    </dsp:sp>
    <dsp:sp modelId="{9B585A15-3C11-441A-A401-7D36C226A0B2}">
      <dsp:nvSpPr>
        <dsp:cNvPr id="0" name=""/>
        <dsp:cNvSpPr/>
      </dsp:nvSpPr>
      <dsp:spPr>
        <a:xfrm>
          <a:off x="0" y="2808857"/>
          <a:ext cx="5980170" cy="11226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C39D27-DC5F-43C0-899A-9E0EC24B9122}">
      <dsp:nvSpPr>
        <dsp:cNvPr id="0" name=""/>
        <dsp:cNvSpPr/>
      </dsp:nvSpPr>
      <dsp:spPr>
        <a:xfrm>
          <a:off x="339603" y="3061454"/>
          <a:ext cx="617461" cy="6174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86531C-2227-4C75-8AE0-4F363ED64EDB}">
      <dsp:nvSpPr>
        <dsp:cNvPr id="0" name=""/>
        <dsp:cNvSpPr/>
      </dsp:nvSpPr>
      <dsp:spPr>
        <a:xfrm>
          <a:off x="1296668" y="2808857"/>
          <a:ext cx="4683501" cy="112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15" tIns="118815" rIns="118815" bIns="11881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Access Management: The difficulty of controlling user access to massive systems' data.</a:t>
          </a:r>
        </a:p>
      </dsp:txBody>
      <dsp:txXfrm>
        <a:off x="1296668" y="2808857"/>
        <a:ext cx="4683501" cy="1122656"/>
      </dsp:txXfrm>
    </dsp:sp>
    <dsp:sp modelId="{EE0F18DB-ABD6-4366-A5E9-74C54E5B39A7}">
      <dsp:nvSpPr>
        <dsp:cNvPr id="0" name=""/>
        <dsp:cNvSpPr/>
      </dsp:nvSpPr>
      <dsp:spPr>
        <a:xfrm>
          <a:off x="0" y="4212178"/>
          <a:ext cx="5980170" cy="11226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328B3-9E65-4880-B46E-B633C0FC87FB}">
      <dsp:nvSpPr>
        <dsp:cNvPr id="0" name=""/>
        <dsp:cNvSpPr/>
      </dsp:nvSpPr>
      <dsp:spPr>
        <a:xfrm>
          <a:off x="339603" y="4464775"/>
          <a:ext cx="617461" cy="6174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31AFDE-EA3A-4A1C-A069-259D1C0CC9D3}">
      <dsp:nvSpPr>
        <dsp:cNvPr id="0" name=""/>
        <dsp:cNvSpPr/>
      </dsp:nvSpPr>
      <dsp:spPr>
        <a:xfrm>
          <a:off x="1296668" y="4212178"/>
          <a:ext cx="4683501" cy="112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15" tIns="118815" rIns="118815" bIns="11881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Due to computational limitations, the solution concentrated on important dataset categories.</a:t>
          </a:r>
        </a:p>
      </dsp:txBody>
      <dsp:txXfrm>
        <a:off x="1296668" y="4212178"/>
        <a:ext cx="4683501" cy="11226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9AF723-6EA0-1D42-850A-1FBD3CD36F14}">
      <dsp:nvSpPr>
        <dsp:cNvPr id="0" name=""/>
        <dsp:cNvSpPr/>
      </dsp:nvSpPr>
      <dsp:spPr>
        <a:xfrm>
          <a:off x="2849" y="1740383"/>
          <a:ext cx="2034780" cy="12920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0112F6-22B5-3B4A-970A-90D07472E5FC}">
      <dsp:nvSpPr>
        <dsp:cNvPr id="0" name=""/>
        <dsp:cNvSpPr/>
      </dsp:nvSpPr>
      <dsp:spPr>
        <a:xfrm>
          <a:off x="228936" y="1955166"/>
          <a:ext cx="2034780" cy="12920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Focus: Using information gleaned from Amazon reviews to support online businesses.</a:t>
          </a:r>
        </a:p>
      </dsp:txBody>
      <dsp:txXfrm>
        <a:off x="266780" y="1993010"/>
        <a:ext cx="1959092" cy="1216397"/>
      </dsp:txXfrm>
    </dsp:sp>
    <dsp:sp modelId="{7786F63A-5284-1640-B21D-F66E364A4509}">
      <dsp:nvSpPr>
        <dsp:cNvPr id="0" name=""/>
        <dsp:cNvSpPr/>
      </dsp:nvSpPr>
      <dsp:spPr>
        <a:xfrm>
          <a:off x="2489804" y="1740383"/>
          <a:ext cx="2034780" cy="12920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12397-F300-3442-90A6-2E06254A672C}">
      <dsp:nvSpPr>
        <dsp:cNvPr id="0" name=""/>
        <dsp:cNvSpPr/>
      </dsp:nvSpPr>
      <dsp:spPr>
        <a:xfrm>
          <a:off x="2715890" y="1955166"/>
          <a:ext cx="2034780" cy="12920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Utility: Assists companies in customizing offers based on actual client feedback and comprehension of product performance.</a:t>
          </a:r>
        </a:p>
      </dsp:txBody>
      <dsp:txXfrm>
        <a:off x="2753734" y="1993010"/>
        <a:ext cx="1959092" cy="1216397"/>
      </dsp:txXfrm>
    </dsp:sp>
    <dsp:sp modelId="{94457A82-09F0-AB4D-8F15-72C1D6D5EF21}">
      <dsp:nvSpPr>
        <dsp:cNvPr id="0" name=""/>
        <dsp:cNvSpPr/>
      </dsp:nvSpPr>
      <dsp:spPr>
        <a:xfrm>
          <a:off x="4976758" y="1740383"/>
          <a:ext cx="2034780" cy="12920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FC027-A162-AD44-9A3C-A3FA2A02CFE5}">
      <dsp:nvSpPr>
        <dsp:cNvPr id="0" name=""/>
        <dsp:cNvSpPr/>
      </dsp:nvSpPr>
      <dsp:spPr>
        <a:xfrm>
          <a:off x="5202845" y="1955166"/>
          <a:ext cx="2034780" cy="12920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Impact: Provides an e-commerce competitive edge, aids in well-informed decision-making, and encourages a customer-centric mindset.</a:t>
          </a:r>
        </a:p>
      </dsp:txBody>
      <dsp:txXfrm>
        <a:off x="5240689" y="1993010"/>
        <a:ext cx="1959092" cy="1216397"/>
      </dsp:txXfrm>
    </dsp:sp>
    <dsp:sp modelId="{ED293586-A619-BD41-B64A-E9E97B30C7AD}">
      <dsp:nvSpPr>
        <dsp:cNvPr id="0" name=""/>
        <dsp:cNvSpPr/>
      </dsp:nvSpPr>
      <dsp:spPr>
        <a:xfrm>
          <a:off x="7463712" y="1740383"/>
          <a:ext cx="2034780" cy="12920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F1C02-281A-EE4E-A011-4DEBA36B3C0F}">
      <dsp:nvSpPr>
        <dsp:cNvPr id="0" name=""/>
        <dsp:cNvSpPr/>
      </dsp:nvSpPr>
      <dsp:spPr>
        <a:xfrm>
          <a:off x="7689799" y="1955166"/>
          <a:ext cx="2034780" cy="12920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Goal: Using data-driven analysis to stimulate innovation and growth in online retail.</a:t>
          </a:r>
        </a:p>
      </dsp:txBody>
      <dsp:txXfrm>
        <a:off x="7727643" y="1993010"/>
        <a:ext cx="1959092" cy="12163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F6F83C-A57E-490C-854F-9CBC64FD97E7}">
      <dsp:nvSpPr>
        <dsp:cNvPr id="0" name=""/>
        <dsp:cNvSpPr/>
      </dsp:nvSpPr>
      <dsp:spPr>
        <a:xfrm>
          <a:off x="0" y="4169"/>
          <a:ext cx="5980170" cy="8881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283D6A-ADBA-4087-A4ED-14D71999D016}">
      <dsp:nvSpPr>
        <dsp:cNvPr id="0" name=""/>
        <dsp:cNvSpPr/>
      </dsp:nvSpPr>
      <dsp:spPr>
        <a:xfrm>
          <a:off x="268655" y="203996"/>
          <a:ext cx="488465" cy="4884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55E46-84C2-4BA9-85C6-794207A9456C}">
      <dsp:nvSpPr>
        <dsp:cNvPr id="0" name=""/>
        <dsp:cNvSpPr/>
      </dsp:nvSpPr>
      <dsp:spPr>
        <a:xfrm>
          <a:off x="1025776" y="4169"/>
          <a:ext cx="4954393" cy="888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93" tIns="93993" rIns="93993" bIns="9399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Complex algorithms should be incorporated for in-depth sentiment analysis in advanced AI and ML.</a:t>
          </a:r>
        </a:p>
      </dsp:txBody>
      <dsp:txXfrm>
        <a:off x="1025776" y="4169"/>
        <a:ext cx="4954393" cy="888118"/>
      </dsp:txXfrm>
    </dsp:sp>
    <dsp:sp modelId="{37C138F1-3D93-43D1-A0BC-D3217AEE26A0}">
      <dsp:nvSpPr>
        <dsp:cNvPr id="0" name=""/>
        <dsp:cNvSpPr/>
      </dsp:nvSpPr>
      <dsp:spPr>
        <a:xfrm>
          <a:off x="0" y="1114317"/>
          <a:ext cx="5980170" cy="8881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91F284-9B89-48A8-B78D-AC5D116D19B4}">
      <dsp:nvSpPr>
        <dsp:cNvPr id="0" name=""/>
        <dsp:cNvSpPr/>
      </dsp:nvSpPr>
      <dsp:spPr>
        <a:xfrm>
          <a:off x="268655" y="1314144"/>
          <a:ext cx="488465" cy="4884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3BF8F-9F38-452B-BBC5-E5CF87C23601}">
      <dsp:nvSpPr>
        <dsp:cNvPr id="0" name=""/>
        <dsp:cNvSpPr/>
      </dsp:nvSpPr>
      <dsp:spPr>
        <a:xfrm>
          <a:off x="1025776" y="1114317"/>
          <a:ext cx="4954393" cy="888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93" tIns="93993" rIns="93993" bIns="9399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Real-Time Analytics: Convert to processing data in real-time to gain instant insights.</a:t>
          </a:r>
        </a:p>
      </dsp:txBody>
      <dsp:txXfrm>
        <a:off x="1025776" y="1114317"/>
        <a:ext cx="4954393" cy="888118"/>
      </dsp:txXfrm>
    </dsp:sp>
    <dsp:sp modelId="{61F5580E-605A-489A-ABB8-33CF6BC048AE}">
      <dsp:nvSpPr>
        <dsp:cNvPr id="0" name=""/>
        <dsp:cNvSpPr/>
      </dsp:nvSpPr>
      <dsp:spPr>
        <a:xfrm>
          <a:off x="0" y="2224465"/>
          <a:ext cx="5980170" cy="8881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C5FADD-44FA-4DE4-B817-21D340E658B0}">
      <dsp:nvSpPr>
        <dsp:cNvPr id="0" name=""/>
        <dsp:cNvSpPr/>
      </dsp:nvSpPr>
      <dsp:spPr>
        <a:xfrm>
          <a:off x="268655" y="2424292"/>
          <a:ext cx="488465" cy="4884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9035A8-9342-402E-9D33-08522AB16497}">
      <dsp:nvSpPr>
        <dsp:cNvPr id="0" name=""/>
        <dsp:cNvSpPr/>
      </dsp:nvSpPr>
      <dsp:spPr>
        <a:xfrm>
          <a:off x="1025776" y="2224465"/>
          <a:ext cx="4954393" cy="888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93" tIns="93993" rIns="93993" bIns="9399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Expansion of Data Sources: Increase the breadth of data integration by incorporating social media and various e-commerce platforms.</a:t>
          </a:r>
        </a:p>
      </dsp:txBody>
      <dsp:txXfrm>
        <a:off x="1025776" y="2224465"/>
        <a:ext cx="4954393" cy="888118"/>
      </dsp:txXfrm>
    </dsp:sp>
    <dsp:sp modelId="{A0F25CCF-9BF6-45F6-8DA7-A11CE4F1650F}">
      <dsp:nvSpPr>
        <dsp:cNvPr id="0" name=""/>
        <dsp:cNvSpPr/>
      </dsp:nvSpPr>
      <dsp:spPr>
        <a:xfrm>
          <a:off x="0" y="3334613"/>
          <a:ext cx="5980170" cy="8881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4E4889-7389-45DB-9258-E6E9568E1F12}">
      <dsp:nvSpPr>
        <dsp:cNvPr id="0" name=""/>
        <dsp:cNvSpPr/>
      </dsp:nvSpPr>
      <dsp:spPr>
        <a:xfrm>
          <a:off x="268655" y="3534440"/>
          <a:ext cx="488465" cy="4884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6EC59-A0EA-429B-B110-2CB74FB6BBA3}">
      <dsp:nvSpPr>
        <dsp:cNvPr id="0" name=""/>
        <dsp:cNvSpPr/>
      </dsp:nvSpPr>
      <dsp:spPr>
        <a:xfrm>
          <a:off x="1025776" y="3334613"/>
          <a:ext cx="4954393" cy="888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93" tIns="93993" rIns="93993" bIns="9399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Create models to predict customer behavior and market trends using predictive modeling.</a:t>
          </a:r>
        </a:p>
      </dsp:txBody>
      <dsp:txXfrm>
        <a:off x="1025776" y="3334613"/>
        <a:ext cx="4954393" cy="888118"/>
      </dsp:txXfrm>
    </dsp:sp>
    <dsp:sp modelId="{54CCE259-EA9D-49B5-A5E1-C0002A1AA4EC}">
      <dsp:nvSpPr>
        <dsp:cNvPr id="0" name=""/>
        <dsp:cNvSpPr/>
      </dsp:nvSpPr>
      <dsp:spPr>
        <a:xfrm>
          <a:off x="0" y="4444761"/>
          <a:ext cx="5980170" cy="8881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5EDDAC-9B13-4BFF-AE6C-6FCA0833FE60}">
      <dsp:nvSpPr>
        <dsp:cNvPr id="0" name=""/>
        <dsp:cNvSpPr/>
      </dsp:nvSpPr>
      <dsp:spPr>
        <a:xfrm>
          <a:off x="268655" y="4644588"/>
          <a:ext cx="488465" cy="48846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B431B3-2D8F-44DE-B7BE-DFC75C153ED0}">
      <dsp:nvSpPr>
        <dsp:cNvPr id="0" name=""/>
        <dsp:cNvSpPr/>
      </dsp:nvSpPr>
      <dsp:spPr>
        <a:xfrm>
          <a:off x="1025776" y="4444761"/>
          <a:ext cx="4954393" cy="888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93" tIns="93993" rIns="93993" bIns="9399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Enhance the user interface for improved accessibility and data interpretation (UI/UX).</a:t>
          </a:r>
        </a:p>
      </dsp:txBody>
      <dsp:txXfrm>
        <a:off x="1025776" y="4444761"/>
        <a:ext cx="4954393" cy="888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11/25/23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2915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11/25/23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614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11/25/23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8364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11/25/23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42104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11/25/23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5203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11/25/23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95413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31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8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0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89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2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8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3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1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11/25/23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71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11/25/23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0735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People working on ideas">
            <a:extLst>
              <a:ext uri="{FF2B5EF4-FFF2-40B4-BE49-F238E27FC236}">
                <a16:creationId xmlns:a16="http://schemas.microsoft.com/office/drawing/2014/main" id="{D8FF5A79-382B-24FD-6FD9-5A6472B38D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15550" r="16725" b="2"/>
          <a:stretch/>
        </p:blipFill>
        <p:spPr>
          <a:xfrm>
            <a:off x="5097780" y="-1"/>
            <a:ext cx="7091044" cy="6858001"/>
          </a:xfrm>
          <a:custGeom>
            <a:avLst/>
            <a:gdLst/>
            <a:ahLst/>
            <a:cxnLst/>
            <a:rect l="l" t="t" r="r" b="b"/>
            <a:pathLst>
              <a:path w="7091044" h="6858001">
                <a:moveTo>
                  <a:pt x="405750" y="0"/>
                </a:moveTo>
                <a:lnTo>
                  <a:pt x="7091044" y="0"/>
                </a:lnTo>
                <a:lnTo>
                  <a:pt x="7091044" y="6858001"/>
                </a:lnTo>
                <a:lnTo>
                  <a:pt x="53572" y="6858001"/>
                </a:lnTo>
                <a:lnTo>
                  <a:pt x="1828991" y="4521201"/>
                </a:lnTo>
                <a:close/>
                <a:moveTo>
                  <a:pt x="0" y="0"/>
                </a:moveTo>
                <a:lnTo>
                  <a:pt x="405750" y="0"/>
                </a:lnTo>
                <a:lnTo>
                  <a:pt x="0" y="43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40279A-23C0-508F-1E51-C3F318DF4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1055673"/>
            <a:ext cx="5123515" cy="236909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E-commerce Product Data Discovery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3B6D6-CAF9-0C32-BDA0-8623DC095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Presented By: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Garima Singh (017428788)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Ishita Upadhyay (017431349)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Riddhi Vyas (</a:t>
            </a:r>
            <a:r>
              <a:rPr lang="en-US" sz="1800" dirty="0">
                <a:effectLst/>
                <a:ea typeface="Calibri" panose="020F0502020204030204" pitchFamily="34" charset="0"/>
              </a:rPr>
              <a:t>016801928</a:t>
            </a:r>
            <a:r>
              <a:rPr lang="en-US" sz="20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Sai Vivek Chunduri (</a:t>
            </a:r>
            <a:r>
              <a:rPr lang="en-US" sz="1800" dirty="0">
                <a:effectLst/>
                <a:ea typeface="Calibri" panose="020F0502020204030204" pitchFamily="34" charset="0"/>
              </a:rPr>
              <a:t>017435301</a:t>
            </a:r>
            <a:r>
              <a:rPr lang="en-US" sz="2000" dirty="0"/>
              <a:t>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7A85E05-9D34-4977-8352-DB3956997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CDED616-E554-4DB6-9F28-08F38A64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8CDA3497-1EDA-4EB3-9C27-4D9835D30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41F9764E-9AA0-49A3-9EA2-885EE9914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Isosceles Triangle 24">
            <a:extLst>
              <a:ext uri="{FF2B5EF4-FFF2-40B4-BE49-F238E27FC236}">
                <a16:creationId xmlns:a16="http://schemas.microsoft.com/office/drawing/2014/main" id="{FA3A4F4A-4DC4-43F2-AC2D-06211A812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84CFB374-B343-457A-B567-B4D784B1F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0597FEEE-1E11-4396-BB69-B43FA92F9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A2DB2F81-3E68-4044-B7C2-03DEEC50D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Isosceles Triangle 29">
            <a:extLst>
              <a:ext uri="{FF2B5EF4-FFF2-40B4-BE49-F238E27FC236}">
                <a16:creationId xmlns:a16="http://schemas.microsoft.com/office/drawing/2014/main" id="{DC2F7294-2397-4C96-AB1E-E66CDEA3B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23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A5B8-0556-CEF6-7AB9-BBF79C8AC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" y="1156021"/>
            <a:ext cx="4102609" cy="37934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Results – Review Sentiment Analysis Analysis using Redshift  Query Editor 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ED820956-908A-AFCD-FAF6-489A2CA57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4800" y="0"/>
            <a:ext cx="8077200" cy="6858000"/>
          </a:xfrm>
        </p:spPr>
      </p:pic>
    </p:spTree>
    <p:extLst>
      <p:ext uri="{BB962C8B-B14F-4D97-AF65-F5344CB8AC3E}">
        <p14:creationId xmlns:p14="http://schemas.microsoft.com/office/powerpoint/2010/main" val="4120601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74F8-83E1-DE56-65E2-3FFCC2BE2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4299" y="1856763"/>
            <a:ext cx="3429000" cy="283583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Results – Average Ratings &amp; No. of reviews for each category in warehouse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DE559AB-A6E8-67F2-FE95-80C26956F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1" y="9980"/>
            <a:ext cx="899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794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74F8-83E1-DE56-65E2-3FFCC2BE2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4299" y="1542202"/>
            <a:ext cx="3429000" cy="28358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Results – Top 10 reviewers in warehouse 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674A9B11-08E2-54E4-7840-1798FC05F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4701" y="0"/>
            <a:ext cx="8877299" cy="6858000"/>
          </a:xfrm>
        </p:spPr>
      </p:pic>
    </p:spTree>
    <p:extLst>
      <p:ext uri="{BB962C8B-B14F-4D97-AF65-F5344CB8AC3E}">
        <p14:creationId xmlns:p14="http://schemas.microsoft.com/office/powerpoint/2010/main" val="3443151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74F8-83E1-DE56-65E2-3FFCC2BE2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149" y="2011083"/>
            <a:ext cx="3429000" cy="28358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Results – Top 5 products with highest number of  reviews in warehouse  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C28B30A6-6AAA-A99B-7C84-80081A7A3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4701" y="0"/>
            <a:ext cx="8877300" cy="6858000"/>
          </a:xfrm>
        </p:spPr>
      </p:pic>
    </p:spTree>
    <p:extLst>
      <p:ext uri="{BB962C8B-B14F-4D97-AF65-F5344CB8AC3E}">
        <p14:creationId xmlns:p14="http://schemas.microsoft.com/office/powerpoint/2010/main" val="1977498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74F8-83E1-DE56-65E2-3FFCC2BE2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4354" y="1819293"/>
            <a:ext cx="3429000" cy="28358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Results – Average review by brand in warehouse 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173A6F56-0CD6-7D49-E479-547ECFC26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0291" y="0"/>
            <a:ext cx="9171709" cy="6858000"/>
          </a:xfrm>
        </p:spPr>
      </p:pic>
    </p:spTree>
    <p:extLst>
      <p:ext uri="{BB962C8B-B14F-4D97-AF65-F5344CB8AC3E}">
        <p14:creationId xmlns:p14="http://schemas.microsoft.com/office/powerpoint/2010/main" val="971002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84001-619D-EB2E-9D71-5632B3CE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37" y="1353404"/>
            <a:ext cx="4102609" cy="37934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Results – Reviews with highest votes using NoSQL (MongoDB)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711B76E-0715-164A-B46B-7E3927BDA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3671" b="1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70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88541-018D-EBEC-8BED-9179071D7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79915"/>
            <a:ext cx="3908996" cy="533705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Key Learnings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C4BDC3-B8AA-FB01-72A0-070D7FEDD4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869543"/>
              </p:ext>
            </p:extLst>
          </p:nvPr>
        </p:nvGraphicFramePr>
        <p:xfrm>
          <a:off x="5416298" y="758951"/>
          <a:ext cx="5980170" cy="533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2047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24BA3-ADB6-A5B3-EB59-95A4F000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79915"/>
            <a:ext cx="3908996" cy="533705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Technical Difficulties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371D22B2-399D-20B8-E312-57EB0FE359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1007528"/>
              </p:ext>
            </p:extLst>
          </p:nvPr>
        </p:nvGraphicFramePr>
        <p:xfrm>
          <a:off x="5416298" y="758951"/>
          <a:ext cx="5980170" cy="533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4860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C6934-8E64-64D3-FB2F-307C36F79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8E28B0-69D8-DF64-196F-C4F173D9EA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4733970"/>
              </p:ext>
            </p:extLst>
          </p:nvPr>
        </p:nvGraphicFramePr>
        <p:xfrm>
          <a:off x="1177637" y="1385455"/>
          <a:ext cx="9727430" cy="4987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901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03BD0-52FD-9A77-CCD2-79569095C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809" y="-83127"/>
            <a:ext cx="10668000" cy="10426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Demo: Expected Output</a:t>
            </a:r>
          </a:p>
        </p:txBody>
      </p:sp>
      <p:pic>
        <p:nvPicPr>
          <p:cNvPr id="5" name="Content Placeholder 4" descr="A screenshot of a product review&#10;&#10;Description automatically generated">
            <a:extLst>
              <a:ext uri="{FF2B5EF4-FFF2-40B4-BE49-F238E27FC236}">
                <a16:creationId xmlns:a16="http://schemas.microsoft.com/office/drawing/2014/main" id="{B3CCC8A9-9289-7A88-CF29-BDA361A56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1011" y="1171699"/>
            <a:ext cx="9309977" cy="542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87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078F-C1EE-E7C8-4C6B-618E8E209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3464" y="755650"/>
            <a:ext cx="5266535" cy="13451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Motivation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93B5C-A098-8AB8-9817-2B7EB31DE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3465" y="2207969"/>
            <a:ext cx="4864754" cy="2876649"/>
          </a:xfrm>
        </p:spPr>
        <p:txBody>
          <a:bodyPr>
            <a:noAutofit/>
          </a:bodyPr>
          <a:lstStyle/>
          <a:p>
            <a:r>
              <a:rPr lang="en-US" sz="2400" i="0" dirty="0">
                <a:effectLst/>
              </a:rPr>
              <a:t>Deep Business Insights for E-commerce Growth</a:t>
            </a:r>
          </a:p>
          <a:p>
            <a:r>
              <a:rPr lang="en-US" sz="2400" i="0" dirty="0">
                <a:effectLst/>
              </a:rPr>
              <a:t>Analyzing Performance and Identifying Trends</a:t>
            </a:r>
            <a:endParaRPr lang="en-US" sz="2400" dirty="0"/>
          </a:p>
          <a:p>
            <a:r>
              <a:rPr lang="en-US" sz="2400" i="0" dirty="0">
                <a:effectLst/>
              </a:rPr>
              <a:t>Data-Driven Decision Making and Competitive Advantage</a:t>
            </a:r>
            <a:endParaRPr lang="en-US" sz="2400" dirty="0"/>
          </a:p>
        </p:txBody>
      </p:sp>
      <p:pic>
        <p:nvPicPr>
          <p:cNvPr id="5" name="Picture 4" descr="A wall painted with an arrow and a dartboard">
            <a:extLst>
              <a:ext uri="{FF2B5EF4-FFF2-40B4-BE49-F238E27FC236}">
                <a16:creationId xmlns:a16="http://schemas.microsoft.com/office/drawing/2014/main" id="{1AD1D669-AFA4-51B3-DCD9-1426B2BA32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54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69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D95AD-D845-068B-8F7F-547B8F995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79915"/>
            <a:ext cx="3908996" cy="533705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C00B73-D262-AC07-7252-0062603C7D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226739"/>
              </p:ext>
            </p:extLst>
          </p:nvPr>
        </p:nvGraphicFramePr>
        <p:xfrm>
          <a:off x="5416298" y="758951"/>
          <a:ext cx="5980170" cy="533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692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6EA1CE4A-AF24-2DB6-D468-3B6B93331D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34817" r="2439" b="9091"/>
          <a:stretch/>
        </p:blipFill>
        <p:spPr>
          <a:xfrm>
            <a:off x="5097780" y="-1"/>
            <a:ext cx="7091044" cy="6858001"/>
          </a:xfrm>
          <a:custGeom>
            <a:avLst/>
            <a:gdLst/>
            <a:ahLst/>
            <a:cxnLst/>
            <a:rect l="l" t="t" r="r" b="b"/>
            <a:pathLst>
              <a:path w="7091044" h="6858001">
                <a:moveTo>
                  <a:pt x="405750" y="0"/>
                </a:moveTo>
                <a:lnTo>
                  <a:pt x="7091044" y="0"/>
                </a:lnTo>
                <a:lnTo>
                  <a:pt x="7091044" y="6858001"/>
                </a:lnTo>
                <a:lnTo>
                  <a:pt x="53572" y="6858001"/>
                </a:lnTo>
                <a:lnTo>
                  <a:pt x="1828991" y="4521201"/>
                </a:lnTo>
                <a:close/>
                <a:moveTo>
                  <a:pt x="0" y="0"/>
                </a:moveTo>
                <a:lnTo>
                  <a:pt x="405750" y="0"/>
                </a:lnTo>
                <a:lnTo>
                  <a:pt x="0" y="43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986DF4-30C3-8931-A9EE-0AF4891C1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6" y="1678666"/>
            <a:ext cx="5123515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>
                <a:solidFill>
                  <a:schemeClr val="tx1"/>
                </a:solidFill>
              </a:rPr>
              <a:t>Thank You, Any Questions?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7A85E05-9D34-4977-8352-DB3956997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DED616-E554-4DB6-9F28-08F38A64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8CDA3497-1EDA-4EB3-9C27-4D9835D30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41F9764E-9AA0-49A3-9EA2-885EE9914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Isosceles Triangle 24">
            <a:extLst>
              <a:ext uri="{FF2B5EF4-FFF2-40B4-BE49-F238E27FC236}">
                <a16:creationId xmlns:a16="http://schemas.microsoft.com/office/drawing/2014/main" id="{FA3A4F4A-4DC4-43F2-AC2D-06211A812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84CFB374-B343-457A-B567-B4D784B1F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0597FEEE-1E11-4396-BB69-B43FA92F9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A2DB2F81-3E68-4044-B7C2-03DEEC50D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Isosceles Triangle 29">
            <a:extLst>
              <a:ext uri="{FF2B5EF4-FFF2-40B4-BE49-F238E27FC236}">
                <a16:creationId xmlns:a16="http://schemas.microsoft.com/office/drawing/2014/main" id="{DC2F7294-2397-4C96-AB1E-E66CDEA3B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91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78855-0AE5-F404-B63A-3D0EF4AB0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299322"/>
            <a:ext cx="4336474" cy="37160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Technology Stack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6050A16F-4347-1582-D576-9CB269966D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9049690"/>
              </p:ext>
            </p:extLst>
          </p:nvPr>
        </p:nvGraphicFramePr>
        <p:xfrm>
          <a:off x="4336475" y="76199"/>
          <a:ext cx="7606143" cy="6705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6429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F0CE7-F754-9B6A-815D-3B537791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459" y="176416"/>
            <a:ext cx="10668000" cy="10426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- 1</a:t>
            </a:r>
          </a:p>
        </p:txBody>
      </p:sp>
      <p:pic>
        <p:nvPicPr>
          <p:cNvPr id="5" name="Content Placeholder 4" descr="A diagram of data processing&#10;&#10;Description automatically generated">
            <a:extLst>
              <a:ext uri="{FF2B5EF4-FFF2-40B4-BE49-F238E27FC236}">
                <a16:creationId xmlns:a16="http://schemas.microsoft.com/office/drawing/2014/main" id="{345E7013-06E0-3F4B-8085-A6F6D5342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541" y="1219076"/>
            <a:ext cx="9159642" cy="509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5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0541-4DDD-B643-1F0E-27B619797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7198" y="-1070238"/>
            <a:ext cx="5068121" cy="35068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- 2</a:t>
            </a:r>
          </a:p>
        </p:txBody>
      </p:sp>
      <p:pic>
        <p:nvPicPr>
          <p:cNvPr id="5" name="Content Placeholder 4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38CE2B7E-9B1D-0CEA-593E-F6686573F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8073" y="1485923"/>
            <a:ext cx="7436327" cy="4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41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0541-4DDD-B643-1F0E-27B619797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062" y="80962"/>
            <a:ext cx="10668000" cy="10426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- 2</a:t>
            </a:r>
          </a:p>
        </p:txBody>
      </p:sp>
      <p:pic>
        <p:nvPicPr>
          <p:cNvPr id="5" name="Content Placeholder 4" descr="A diagram of a data processing process&#10;&#10;Description automatically generated">
            <a:extLst>
              <a:ext uri="{FF2B5EF4-FFF2-40B4-BE49-F238E27FC236}">
                <a16:creationId xmlns:a16="http://schemas.microsoft.com/office/drawing/2014/main" id="{0D28FCD3-2B06-7671-77E9-55C0E9EC56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104" y="1204584"/>
            <a:ext cx="10001917" cy="490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42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1DDD-5907-CA71-CA1B-76A418A6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48" y="231146"/>
            <a:ext cx="10668000" cy="10426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- 3</a:t>
            </a:r>
          </a:p>
        </p:txBody>
      </p:sp>
      <p:pic>
        <p:nvPicPr>
          <p:cNvPr id="5" name="Content Placeholder 4" descr="A black and blue logo&#10;&#10;Description automatically generated">
            <a:extLst>
              <a:ext uri="{FF2B5EF4-FFF2-40B4-BE49-F238E27FC236}">
                <a16:creationId xmlns:a16="http://schemas.microsoft.com/office/drawing/2014/main" id="{6F824036-A498-47C3-BB8A-F64BE0618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952" y="2061865"/>
            <a:ext cx="10674096" cy="325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4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A3965-FE1A-37D5-B821-C42CEA04B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532" y="-262739"/>
            <a:ext cx="5735782" cy="1525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 Model</a:t>
            </a:r>
          </a:p>
        </p:txBody>
      </p:sp>
      <p:pic>
        <p:nvPicPr>
          <p:cNvPr id="17" name="Content Placeholder 16" descr="A diagram of a data flow&#10;&#10;Description automatically generated with medium confidence">
            <a:extLst>
              <a:ext uri="{FF2B5EF4-FFF2-40B4-BE49-F238E27FC236}">
                <a16:creationId xmlns:a16="http://schemas.microsoft.com/office/drawing/2014/main" id="{84656991-D4A7-44EE-4AFC-97D6015B6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9236" y="942110"/>
            <a:ext cx="6982691" cy="5583382"/>
          </a:xfrm>
        </p:spPr>
      </p:pic>
    </p:spTree>
    <p:extLst>
      <p:ext uri="{BB962C8B-B14F-4D97-AF65-F5344CB8AC3E}">
        <p14:creationId xmlns:p14="http://schemas.microsoft.com/office/powerpoint/2010/main" val="3651743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3912A-AEF5-3043-F3B5-49CF7AE1A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200152"/>
            <a:ext cx="3920835" cy="42446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Results – Yearly Review Trends Analysis using Redshift  Query Editor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257431A8-DD60-A68F-D1A4-92E5D8B5B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836" y="0"/>
            <a:ext cx="8271165" cy="6858000"/>
          </a:xfrm>
        </p:spPr>
      </p:pic>
    </p:spTree>
    <p:extLst>
      <p:ext uri="{BB962C8B-B14F-4D97-AF65-F5344CB8AC3E}">
        <p14:creationId xmlns:p14="http://schemas.microsoft.com/office/powerpoint/2010/main" val="2549173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{C6F20A8C-72E0-DB46-A6F2-EFB3F1F6F21E}tf10001060</Template>
  <TotalTime>215</TotalTime>
  <Words>581</Words>
  <Application>Microsoft Macintosh PowerPoint</Application>
  <PresentationFormat>Widescreen</PresentationFormat>
  <Paragraphs>61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Facet</vt:lpstr>
      <vt:lpstr>E-commerce Product Data Discovery System</vt:lpstr>
      <vt:lpstr>Motivation </vt:lpstr>
      <vt:lpstr>Technology Stack</vt:lpstr>
      <vt:lpstr>Workflow - 1</vt:lpstr>
      <vt:lpstr>Workflow - 2</vt:lpstr>
      <vt:lpstr>Workflow - 2</vt:lpstr>
      <vt:lpstr>Workflow - 3</vt:lpstr>
      <vt:lpstr>Data Model</vt:lpstr>
      <vt:lpstr>Results – Yearly Review Trends Analysis using Redshift  Query Editor</vt:lpstr>
      <vt:lpstr>Results – Review Sentiment Analysis Analysis using Redshift  Query Editor </vt:lpstr>
      <vt:lpstr>Results – Average Ratings &amp; No. of reviews for each category in warehouse</vt:lpstr>
      <vt:lpstr>Results – Top 10 reviewers in warehouse </vt:lpstr>
      <vt:lpstr>Results – Top 5 products with highest number of  reviews in warehouse  </vt:lpstr>
      <vt:lpstr>Results – Average review by brand in warehouse </vt:lpstr>
      <vt:lpstr>Results – Reviews with highest votes using NoSQL (MongoDB)</vt:lpstr>
      <vt:lpstr>Key Learnings</vt:lpstr>
      <vt:lpstr>Technical Difficulties</vt:lpstr>
      <vt:lpstr>Conclusion</vt:lpstr>
      <vt:lpstr>Demo: Expected Output</vt:lpstr>
      <vt:lpstr>Future Work</vt:lpstr>
      <vt:lpstr>Thank You,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Product Data Discovery System</dc:title>
  <dc:creator>Garima Singh</dc:creator>
  <cp:lastModifiedBy>Garima Singh</cp:lastModifiedBy>
  <cp:revision>2</cp:revision>
  <dcterms:created xsi:type="dcterms:W3CDTF">2023-11-26T04:08:11Z</dcterms:created>
  <dcterms:modified xsi:type="dcterms:W3CDTF">2023-11-26T07:43:20Z</dcterms:modified>
</cp:coreProperties>
</file>