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A42C3-859B-4C44-8BD7-45E975160D78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A506A-8F02-4D98-9A60-59FEEDF5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1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A506A-8F02-4D98-9A60-59FEEDF500B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89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95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7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212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5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4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7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3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5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6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4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A039-3395-4ACA-8A7C-3DF2CAD444A0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296C71-B0B2-4AE9-9299-AF6C947DF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41BC-6F0E-4538-97A4-EA22D20A9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 Avenue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A2EE4-4559-482D-B9DF-D4002F79C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Recommendation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0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C1C14-03DA-4B9F-AFD0-CED968EF565B}"/>
              </a:ext>
            </a:extLst>
          </p:cNvPr>
          <p:cNvSpPr txBox="1"/>
          <p:nvPr/>
        </p:nvSpPr>
        <p:spPr>
          <a:xfrm>
            <a:off x="1082351" y="737118"/>
            <a:ext cx="102823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B58"/>
                </a:solidFill>
                <a:effectLst/>
                <a:latin typeface="Gotham Narrow A"/>
              </a:rPr>
              <a:t>Maintain awareness of the latest fraud trends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C4B58"/>
              </a:solidFill>
              <a:latin typeface="Gotham Narrow 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Explain the impact of the most important attributes on the target attribute observed from data visualizations.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C4B58"/>
              </a:solidFill>
              <a:effectLst/>
              <a:latin typeface="Gotham Narrow 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C4B58"/>
              </a:solidFill>
              <a:latin typeface="Gotham Narrow 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Web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fraud detection software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(or a cloud-based service) runs background processes that scan transactions and score them based on the possibility of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Many different data points are considered to determine the score, such as user behavior, device ID, other device characteristics, geolocation, order links and so 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Improve Authentication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algorithms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detect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patterns in financial operations and decide whether a given transaction is legitimate.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C4B58"/>
              </a:solidFill>
              <a:effectLst/>
              <a:latin typeface="Gotham Narrow 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C4B58"/>
              </a:solidFill>
              <a:latin typeface="Gotham Narrow 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solutions are efficient, scalable and process a large number of transactions in real time.</a:t>
            </a:r>
            <a:endParaRPr lang="en-US" b="0" i="0" dirty="0">
              <a:solidFill>
                <a:srgbClr val="4C4B58"/>
              </a:solidFill>
              <a:effectLst/>
              <a:latin typeface="Gotham Narrow A"/>
            </a:endParaRPr>
          </a:p>
        </p:txBody>
      </p:sp>
    </p:spTree>
    <p:extLst>
      <p:ext uri="{BB962C8B-B14F-4D97-AF65-F5344CB8AC3E}">
        <p14:creationId xmlns:p14="http://schemas.microsoft.com/office/powerpoint/2010/main" val="294118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B71D-1DF1-45F6-8B41-D552207D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 can I speed up my checkout?</a:t>
            </a: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Authorize Mobile Payment Processing. ..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business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partner category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denotes whether a business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partner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natural person (private individual), organization (legal person/entity or part of a legal entity, such as a department), or a group. When you create a business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partner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you have to select a business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partner category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6282D"/>
              </a:solidFill>
              <a:effectLst/>
              <a:latin typeface="geomanis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6282D"/>
                </a:solidFill>
                <a:latin typeface="geomanist"/>
              </a:rPr>
              <a:t> </a:t>
            </a:r>
            <a:r>
              <a:rPr lang="en-US" b="0" i="0" dirty="0">
                <a:solidFill>
                  <a:srgbClr val="26282D"/>
                </a:solidFill>
                <a:effectLst/>
                <a:latin typeface="geomanist"/>
              </a:rPr>
              <a:t>Reduce barriers to conversion. Make the journey on your e-commerce site as easy as possible.</a:t>
            </a: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548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212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</vt:lpstr>
      <vt:lpstr>Calibri</vt:lpstr>
      <vt:lpstr>geomanist</vt:lpstr>
      <vt:lpstr>Gotham Narrow A</vt:lpstr>
      <vt:lpstr>Trebuchet MS</vt:lpstr>
      <vt:lpstr>Wingdings 3</vt:lpstr>
      <vt:lpstr>Facet</vt:lpstr>
      <vt:lpstr>Ind Avenue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 Avenue </dc:title>
  <dc:creator>Sai Vivek Kanukuntla</dc:creator>
  <cp:lastModifiedBy>Sai Vivek Kanukuntla</cp:lastModifiedBy>
  <cp:revision>8</cp:revision>
  <dcterms:created xsi:type="dcterms:W3CDTF">2020-09-13T04:22:38Z</dcterms:created>
  <dcterms:modified xsi:type="dcterms:W3CDTF">2020-09-13T11:33:39Z</dcterms:modified>
</cp:coreProperties>
</file>