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Fira Sans Extra Condensed"/>
      <p:regular r:id="rId24"/>
      <p:bold r:id="rId25"/>
      <p:italic r:id="rId26"/>
      <p:boldItalic r:id="rId27"/>
    </p:embeddedFont>
    <p:embeddedFont>
      <p:font typeface="Fira Sans Extra Condensed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8" Type="http://schemas.openxmlformats.org/officeDocument/2006/relationships/font" Target="fonts/FiraSansExtraCondensedSemiBold-regular.fntdata"/><Relationship Id="rId27" Type="http://schemas.openxmlformats.org/officeDocument/2006/relationships/font" Target="fonts/FiraSansExtra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SemiBold-boldItalic.fntdata"/><Relationship Id="rId30" Type="http://schemas.openxmlformats.org/officeDocument/2006/relationships/font" Target="fonts/FiraSansExtraCondensed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5cec09d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5cec09d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ea2f5cc56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ea2f5cc56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a304a8e1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0a304a8e1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0a304a8e1_0_2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0a304a8e1_0_2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0a304a8e1_0_3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0a304a8e1_0_3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0a304a8e1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0a304a8e1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aa91fa4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aa91fa4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0a304a8e1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0a304a8e1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ea2f5cc5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ea2f5cc5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ea2f5cc56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ea2f5cc56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38302" y="1541163"/>
            <a:ext cx="3713400" cy="171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38302" y="3192838"/>
            <a:ext cx="3713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243850" y="2548713"/>
            <a:ext cx="38544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674538" y="1480875"/>
            <a:ext cx="119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243850" y="3205774"/>
            <a:ext cx="23247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1386038" y="2568000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386038" y="291482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title"/>
          </p:nvPr>
        </p:nvSpPr>
        <p:spPr>
          <a:xfrm>
            <a:off x="5421563" y="2568000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421563" y="291482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212300" y="1404850"/>
            <a:ext cx="332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212300" y="2112300"/>
            <a:ext cx="33222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577825"/>
            <a:ext cx="3940800" cy="14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b="1" sz="2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b="1" sz="2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b="1" sz="2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b="1" sz="2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b="1" sz="2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b="1" sz="2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b="1" sz="2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b="1" sz="2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ira Sans Extra Condensed"/>
              <a:buNone/>
              <a:defRPr b="1" sz="2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ctrTitle"/>
          </p:nvPr>
        </p:nvSpPr>
        <p:spPr>
          <a:xfrm>
            <a:off x="1338302" y="1541163"/>
            <a:ext cx="3713400" cy="17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Campus Physical Bullying Detection Based on Sensor Data and Pattern Recognition</a:t>
            </a:r>
            <a:endParaRPr sz="23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1338302" y="3778288"/>
            <a:ext cx="3713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Saiwara Mahmud Tuhee</a:t>
            </a:r>
            <a:br>
              <a:rPr lang="en" sz="1500">
                <a:solidFill>
                  <a:schemeClr val="accent1"/>
                </a:solidFill>
              </a:rPr>
            </a:br>
            <a:r>
              <a:rPr lang="en" sz="1500">
                <a:solidFill>
                  <a:schemeClr val="accent1"/>
                </a:solidFill>
              </a:rPr>
              <a:t>ID - 20101465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CSE424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Section 1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3536653" y="4296087"/>
            <a:ext cx="58959" cy="15010"/>
          </a:xfrm>
          <a:custGeom>
            <a:rect b="b" l="l" r="r" t="t"/>
            <a:pathLst>
              <a:path extrusionOk="0" h="208" w="817">
                <a:moveTo>
                  <a:pt x="816" y="0"/>
                </a:moveTo>
                <a:lnTo>
                  <a:pt x="816" y="0"/>
                </a:lnTo>
                <a:cubicBezTo>
                  <a:pt x="567" y="12"/>
                  <a:pt x="1" y="207"/>
                  <a:pt x="1" y="207"/>
                </a:cubicBezTo>
                <a:lnTo>
                  <a:pt x="816" y="0"/>
                </a:lnTo>
                <a:close/>
              </a:path>
            </a:pathLst>
          </a:custGeom>
          <a:solidFill>
            <a:srgbClr val="A454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13"/>
          <p:cNvGrpSpPr/>
          <p:nvPr/>
        </p:nvGrpSpPr>
        <p:grpSpPr>
          <a:xfrm>
            <a:off x="5640377" y="935518"/>
            <a:ext cx="2165321" cy="3090748"/>
            <a:chOff x="5935700" y="1026375"/>
            <a:chExt cx="2165321" cy="3090748"/>
          </a:xfrm>
        </p:grpSpPr>
        <p:sp>
          <p:nvSpPr>
            <p:cNvPr id="48" name="Google Shape;48;p13"/>
            <p:cNvSpPr/>
            <p:nvPr/>
          </p:nvSpPr>
          <p:spPr>
            <a:xfrm>
              <a:off x="6171623" y="1026375"/>
              <a:ext cx="1520854" cy="1165470"/>
            </a:xfrm>
            <a:custGeom>
              <a:rect b="b" l="l" r="r" t="t"/>
              <a:pathLst>
                <a:path extrusionOk="0" h="17256" w="22517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6471507" y="1152812"/>
              <a:ext cx="1101078" cy="839455"/>
            </a:xfrm>
            <a:custGeom>
              <a:rect b="b" l="l" r="r" t="t"/>
              <a:pathLst>
                <a:path extrusionOk="0" h="12429" w="16302">
                  <a:moveTo>
                    <a:pt x="7096" y="230"/>
                  </a:moveTo>
                  <a:cubicBezTo>
                    <a:pt x="7498" y="230"/>
                    <a:pt x="7890" y="361"/>
                    <a:pt x="8260" y="632"/>
                  </a:cubicBezTo>
                  <a:cubicBezTo>
                    <a:pt x="8532" y="828"/>
                    <a:pt x="8793" y="1046"/>
                    <a:pt x="9021" y="1307"/>
                  </a:cubicBezTo>
                  <a:cubicBezTo>
                    <a:pt x="8564" y="1568"/>
                    <a:pt x="8107" y="1938"/>
                    <a:pt x="7640" y="2385"/>
                  </a:cubicBezTo>
                  <a:cubicBezTo>
                    <a:pt x="7367" y="2286"/>
                    <a:pt x="7106" y="2199"/>
                    <a:pt x="6867" y="2123"/>
                  </a:cubicBezTo>
                  <a:cubicBezTo>
                    <a:pt x="6073" y="1894"/>
                    <a:pt x="5355" y="1732"/>
                    <a:pt x="4723" y="1623"/>
                  </a:cubicBezTo>
                  <a:cubicBezTo>
                    <a:pt x="5517" y="709"/>
                    <a:pt x="6344" y="230"/>
                    <a:pt x="7096" y="230"/>
                  </a:cubicBezTo>
                  <a:close/>
                  <a:moveTo>
                    <a:pt x="9185" y="1471"/>
                  </a:moveTo>
                  <a:cubicBezTo>
                    <a:pt x="9729" y="2102"/>
                    <a:pt x="10186" y="2896"/>
                    <a:pt x="10523" y="3799"/>
                  </a:cubicBezTo>
                  <a:cubicBezTo>
                    <a:pt x="9664" y="3277"/>
                    <a:pt x="8738" y="2809"/>
                    <a:pt x="7879" y="2472"/>
                  </a:cubicBezTo>
                  <a:cubicBezTo>
                    <a:pt x="8314" y="2058"/>
                    <a:pt x="8750" y="1720"/>
                    <a:pt x="9185" y="1471"/>
                  </a:cubicBezTo>
                  <a:close/>
                  <a:moveTo>
                    <a:pt x="3287" y="1720"/>
                  </a:moveTo>
                  <a:cubicBezTo>
                    <a:pt x="3580" y="1720"/>
                    <a:pt x="3918" y="1742"/>
                    <a:pt x="4288" y="1786"/>
                  </a:cubicBezTo>
                  <a:cubicBezTo>
                    <a:pt x="3711" y="2526"/>
                    <a:pt x="3156" y="3461"/>
                    <a:pt x="2678" y="4528"/>
                  </a:cubicBezTo>
                  <a:cubicBezTo>
                    <a:pt x="2003" y="4027"/>
                    <a:pt x="1622" y="3549"/>
                    <a:pt x="1568" y="3091"/>
                  </a:cubicBezTo>
                  <a:lnTo>
                    <a:pt x="1556" y="3070"/>
                  </a:lnTo>
                  <a:cubicBezTo>
                    <a:pt x="1556" y="3059"/>
                    <a:pt x="1404" y="2624"/>
                    <a:pt x="1655" y="2254"/>
                  </a:cubicBezTo>
                  <a:cubicBezTo>
                    <a:pt x="1904" y="1894"/>
                    <a:pt x="2449" y="1720"/>
                    <a:pt x="3287" y="1720"/>
                  </a:cubicBezTo>
                  <a:close/>
                  <a:moveTo>
                    <a:pt x="7705" y="2646"/>
                  </a:moveTo>
                  <a:cubicBezTo>
                    <a:pt x="8651" y="3016"/>
                    <a:pt x="9686" y="3538"/>
                    <a:pt x="10632" y="4136"/>
                  </a:cubicBezTo>
                  <a:cubicBezTo>
                    <a:pt x="10687" y="4289"/>
                    <a:pt x="10730" y="4441"/>
                    <a:pt x="10774" y="4605"/>
                  </a:cubicBezTo>
                  <a:cubicBezTo>
                    <a:pt x="10034" y="4550"/>
                    <a:pt x="9261" y="4528"/>
                    <a:pt x="8467" y="4528"/>
                  </a:cubicBezTo>
                  <a:cubicBezTo>
                    <a:pt x="7683" y="4528"/>
                    <a:pt x="6910" y="4550"/>
                    <a:pt x="6148" y="4605"/>
                  </a:cubicBezTo>
                  <a:cubicBezTo>
                    <a:pt x="6627" y="3865"/>
                    <a:pt x="7161" y="3190"/>
                    <a:pt x="7705" y="2646"/>
                  </a:cubicBezTo>
                  <a:close/>
                  <a:moveTo>
                    <a:pt x="10926" y="4322"/>
                  </a:moveTo>
                  <a:lnTo>
                    <a:pt x="10926" y="4322"/>
                  </a:lnTo>
                  <a:cubicBezTo>
                    <a:pt x="11100" y="4430"/>
                    <a:pt x="11253" y="4539"/>
                    <a:pt x="11415" y="4659"/>
                  </a:cubicBezTo>
                  <a:cubicBezTo>
                    <a:pt x="11285" y="4648"/>
                    <a:pt x="11144" y="4626"/>
                    <a:pt x="11013" y="4615"/>
                  </a:cubicBezTo>
                  <a:cubicBezTo>
                    <a:pt x="10980" y="4517"/>
                    <a:pt x="10958" y="4419"/>
                    <a:pt x="10926" y="4322"/>
                  </a:cubicBezTo>
                  <a:close/>
                  <a:moveTo>
                    <a:pt x="10819" y="983"/>
                  </a:moveTo>
                  <a:cubicBezTo>
                    <a:pt x="11527" y="983"/>
                    <a:pt x="12179" y="1286"/>
                    <a:pt x="12754" y="1894"/>
                  </a:cubicBezTo>
                  <a:cubicBezTo>
                    <a:pt x="13418" y="2613"/>
                    <a:pt x="13396" y="3592"/>
                    <a:pt x="12678" y="4800"/>
                  </a:cubicBezTo>
                  <a:cubicBezTo>
                    <a:pt x="12417" y="4767"/>
                    <a:pt x="12145" y="4735"/>
                    <a:pt x="11862" y="4702"/>
                  </a:cubicBezTo>
                  <a:cubicBezTo>
                    <a:pt x="11536" y="4452"/>
                    <a:pt x="11187" y="4213"/>
                    <a:pt x="10828" y="3984"/>
                  </a:cubicBezTo>
                  <a:cubicBezTo>
                    <a:pt x="10491" y="2972"/>
                    <a:pt x="9990" y="2069"/>
                    <a:pt x="9381" y="1362"/>
                  </a:cubicBezTo>
                  <a:cubicBezTo>
                    <a:pt x="9880" y="1110"/>
                    <a:pt x="10361" y="983"/>
                    <a:pt x="10819" y="983"/>
                  </a:cubicBezTo>
                  <a:close/>
                  <a:moveTo>
                    <a:pt x="4549" y="1829"/>
                  </a:moveTo>
                  <a:cubicBezTo>
                    <a:pt x="5202" y="1928"/>
                    <a:pt x="5964" y="2102"/>
                    <a:pt x="6801" y="2341"/>
                  </a:cubicBezTo>
                  <a:cubicBezTo>
                    <a:pt x="7009" y="2406"/>
                    <a:pt x="7237" y="2472"/>
                    <a:pt x="7466" y="2559"/>
                  </a:cubicBezTo>
                  <a:cubicBezTo>
                    <a:pt x="6910" y="3135"/>
                    <a:pt x="6356" y="3843"/>
                    <a:pt x="5866" y="4615"/>
                  </a:cubicBezTo>
                  <a:cubicBezTo>
                    <a:pt x="4919" y="4692"/>
                    <a:pt x="4059" y="4789"/>
                    <a:pt x="3287" y="4920"/>
                  </a:cubicBezTo>
                  <a:cubicBezTo>
                    <a:pt x="3135" y="4833"/>
                    <a:pt x="2993" y="4746"/>
                    <a:pt x="2862" y="4659"/>
                  </a:cubicBezTo>
                  <a:cubicBezTo>
                    <a:pt x="3363" y="3549"/>
                    <a:pt x="3940" y="2569"/>
                    <a:pt x="4549" y="1829"/>
                  </a:cubicBezTo>
                  <a:close/>
                  <a:moveTo>
                    <a:pt x="2765" y="4866"/>
                  </a:moveTo>
                  <a:cubicBezTo>
                    <a:pt x="2830" y="4909"/>
                    <a:pt x="2884" y="4941"/>
                    <a:pt x="2949" y="4985"/>
                  </a:cubicBezTo>
                  <a:lnTo>
                    <a:pt x="2939" y="4985"/>
                  </a:lnTo>
                  <a:cubicBezTo>
                    <a:pt x="2862" y="4996"/>
                    <a:pt x="2775" y="5018"/>
                    <a:pt x="2699" y="5040"/>
                  </a:cubicBezTo>
                  <a:cubicBezTo>
                    <a:pt x="2721" y="4975"/>
                    <a:pt x="2743" y="4920"/>
                    <a:pt x="2765" y="4866"/>
                  </a:cubicBezTo>
                  <a:close/>
                  <a:moveTo>
                    <a:pt x="12210" y="4963"/>
                  </a:moveTo>
                  <a:lnTo>
                    <a:pt x="12210" y="4963"/>
                  </a:lnTo>
                  <a:cubicBezTo>
                    <a:pt x="12319" y="4985"/>
                    <a:pt x="12438" y="4996"/>
                    <a:pt x="12547" y="5018"/>
                  </a:cubicBezTo>
                  <a:cubicBezTo>
                    <a:pt x="12515" y="5062"/>
                    <a:pt x="12482" y="5116"/>
                    <a:pt x="12450" y="5159"/>
                  </a:cubicBezTo>
                  <a:cubicBezTo>
                    <a:pt x="12373" y="5094"/>
                    <a:pt x="12286" y="5029"/>
                    <a:pt x="12210" y="4963"/>
                  </a:cubicBezTo>
                  <a:close/>
                  <a:moveTo>
                    <a:pt x="5725" y="4854"/>
                  </a:moveTo>
                  <a:lnTo>
                    <a:pt x="5725" y="4854"/>
                  </a:lnTo>
                  <a:cubicBezTo>
                    <a:pt x="5529" y="5170"/>
                    <a:pt x="5343" y="5497"/>
                    <a:pt x="5169" y="5834"/>
                  </a:cubicBezTo>
                  <a:cubicBezTo>
                    <a:pt x="4581" y="5594"/>
                    <a:pt x="4059" y="5355"/>
                    <a:pt x="3592" y="5094"/>
                  </a:cubicBezTo>
                  <a:cubicBezTo>
                    <a:pt x="4245" y="4996"/>
                    <a:pt x="4951" y="4920"/>
                    <a:pt x="5725" y="4854"/>
                  </a:cubicBezTo>
                  <a:close/>
                  <a:moveTo>
                    <a:pt x="11067" y="4854"/>
                  </a:moveTo>
                  <a:cubicBezTo>
                    <a:pt x="11307" y="4866"/>
                    <a:pt x="11546" y="4887"/>
                    <a:pt x="11775" y="4920"/>
                  </a:cubicBezTo>
                  <a:cubicBezTo>
                    <a:pt x="11959" y="5062"/>
                    <a:pt x="12145" y="5203"/>
                    <a:pt x="12319" y="5345"/>
                  </a:cubicBezTo>
                  <a:cubicBezTo>
                    <a:pt x="12036" y="5736"/>
                    <a:pt x="11698" y="6138"/>
                    <a:pt x="11307" y="6542"/>
                  </a:cubicBezTo>
                  <a:cubicBezTo>
                    <a:pt x="11274" y="5976"/>
                    <a:pt x="11198" y="5410"/>
                    <a:pt x="11067" y="4854"/>
                  </a:cubicBezTo>
                  <a:close/>
                  <a:moveTo>
                    <a:pt x="8467" y="4757"/>
                  </a:moveTo>
                  <a:cubicBezTo>
                    <a:pt x="9283" y="4757"/>
                    <a:pt x="10077" y="4779"/>
                    <a:pt x="10828" y="4833"/>
                  </a:cubicBezTo>
                  <a:cubicBezTo>
                    <a:pt x="10980" y="5475"/>
                    <a:pt x="11067" y="6117"/>
                    <a:pt x="11089" y="6759"/>
                  </a:cubicBezTo>
                  <a:cubicBezTo>
                    <a:pt x="10915" y="6944"/>
                    <a:pt x="10719" y="7118"/>
                    <a:pt x="10513" y="7303"/>
                  </a:cubicBezTo>
                  <a:cubicBezTo>
                    <a:pt x="8738" y="6999"/>
                    <a:pt x="6922" y="6508"/>
                    <a:pt x="5387" y="5910"/>
                  </a:cubicBezTo>
                  <a:cubicBezTo>
                    <a:pt x="5572" y="5551"/>
                    <a:pt x="5778" y="5181"/>
                    <a:pt x="5996" y="4833"/>
                  </a:cubicBezTo>
                  <a:cubicBezTo>
                    <a:pt x="6801" y="4779"/>
                    <a:pt x="7628" y="4757"/>
                    <a:pt x="8467" y="4757"/>
                  </a:cubicBezTo>
                  <a:close/>
                  <a:moveTo>
                    <a:pt x="11100" y="7074"/>
                  </a:moveTo>
                  <a:cubicBezTo>
                    <a:pt x="11100" y="7183"/>
                    <a:pt x="11089" y="7292"/>
                    <a:pt x="11089" y="7390"/>
                  </a:cubicBezTo>
                  <a:cubicBezTo>
                    <a:pt x="10991" y="7379"/>
                    <a:pt x="10893" y="7369"/>
                    <a:pt x="10796" y="7347"/>
                  </a:cubicBezTo>
                  <a:cubicBezTo>
                    <a:pt x="10904" y="7260"/>
                    <a:pt x="11002" y="7161"/>
                    <a:pt x="11100" y="7074"/>
                  </a:cubicBezTo>
                  <a:close/>
                  <a:moveTo>
                    <a:pt x="12787" y="5050"/>
                  </a:moveTo>
                  <a:cubicBezTo>
                    <a:pt x="14561" y="5333"/>
                    <a:pt x="15681" y="5802"/>
                    <a:pt x="15942" y="6356"/>
                  </a:cubicBezTo>
                  <a:cubicBezTo>
                    <a:pt x="16062" y="6607"/>
                    <a:pt x="16062" y="6824"/>
                    <a:pt x="15964" y="6987"/>
                  </a:cubicBezTo>
                  <a:cubicBezTo>
                    <a:pt x="15790" y="7292"/>
                    <a:pt x="15289" y="7488"/>
                    <a:pt x="14495" y="7564"/>
                  </a:cubicBezTo>
                  <a:cubicBezTo>
                    <a:pt x="14125" y="6824"/>
                    <a:pt x="13483" y="6063"/>
                    <a:pt x="12624" y="5311"/>
                  </a:cubicBezTo>
                  <a:lnTo>
                    <a:pt x="12787" y="5050"/>
                  </a:lnTo>
                  <a:close/>
                  <a:moveTo>
                    <a:pt x="12493" y="5497"/>
                  </a:moveTo>
                  <a:cubicBezTo>
                    <a:pt x="13298" y="6193"/>
                    <a:pt x="13886" y="6900"/>
                    <a:pt x="14256" y="7586"/>
                  </a:cubicBezTo>
                  <a:cubicBezTo>
                    <a:pt x="14060" y="7597"/>
                    <a:pt x="13864" y="7608"/>
                    <a:pt x="13647" y="7608"/>
                  </a:cubicBezTo>
                  <a:cubicBezTo>
                    <a:pt x="12961" y="7608"/>
                    <a:pt x="12177" y="7543"/>
                    <a:pt x="11318" y="7423"/>
                  </a:cubicBezTo>
                  <a:cubicBezTo>
                    <a:pt x="11318" y="7238"/>
                    <a:pt x="11328" y="7042"/>
                    <a:pt x="11318" y="6846"/>
                  </a:cubicBezTo>
                  <a:cubicBezTo>
                    <a:pt x="11775" y="6389"/>
                    <a:pt x="12177" y="5932"/>
                    <a:pt x="12493" y="5497"/>
                  </a:cubicBezTo>
                  <a:close/>
                  <a:moveTo>
                    <a:pt x="2318" y="5345"/>
                  </a:moveTo>
                  <a:lnTo>
                    <a:pt x="2318" y="5345"/>
                  </a:lnTo>
                  <a:cubicBezTo>
                    <a:pt x="2003" y="6160"/>
                    <a:pt x="1752" y="6977"/>
                    <a:pt x="1578" y="7749"/>
                  </a:cubicBezTo>
                  <a:cubicBezTo>
                    <a:pt x="838" y="7303"/>
                    <a:pt x="349" y="6900"/>
                    <a:pt x="272" y="6683"/>
                  </a:cubicBezTo>
                  <a:cubicBezTo>
                    <a:pt x="240" y="6552"/>
                    <a:pt x="250" y="6433"/>
                    <a:pt x="316" y="6313"/>
                  </a:cubicBezTo>
                  <a:cubicBezTo>
                    <a:pt x="458" y="6063"/>
                    <a:pt x="936" y="5693"/>
                    <a:pt x="2318" y="5345"/>
                  </a:cubicBezTo>
                  <a:close/>
                  <a:moveTo>
                    <a:pt x="3243" y="5159"/>
                  </a:moveTo>
                  <a:cubicBezTo>
                    <a:pt x="3754" y="5464"/>
                    <a:pt x="4375" y="5758"/>
                    <a:pt x="5072" y="6030"/>
                  </a:cubicBezTo>
                  <a:cubicBezTo>
                    <a:pt x="4571" y="7042"/>
                    <a:pt x="4211" y="8043"/>
                    <a:pt x="4037" y="8936"/>
                  </a:cubicBezTo>
                  <a:cubicBezTo>
                    <a:pt x="4027" y="8957"/>
                    <a:pt x="4027" y="8990"/>
                    <a:pt x="4016" y="9011"/>
                  </a:cubicBezTo>
                  <a:cubicBezTo>
                    <a:pt x="3200" y="8641"/>
                    <a:pt x="2427" y="8250"/>
                    <a:pt x="1785" y="7880"/>
                  </a:cubicBezTo>
                  <a:cubicBezTo>
                    <a:pt x="1959" y="7053"/>
                    <a:pt x="2242" y="6160"/>
                    <a:pt x="2590" y="5290"/>
                  </a:cubicBezTo>
                  <a:cubicBezTo>
                    <a:pt x="2797" y="5246"/>
                    <a:pt x="3014" y="5203"/>
                    <a:pt x="3243" y="5159"/>
                  </a:cubicBezTo>
                  <a:close/>
                  <a:moveTo>
                    <a:pt x="5278" y="6117"/>
                  </a:moveTo>
                  <a:cubicBezTo>
                    <a:pt x="6780" y="6694"/>
                    <a:pt x="8554" y="7183"/>
                    <a:pt x="10305" y="7499"/>
                  </a:cubicBezTo>
                  <a:cubicBezTo>
                    <a:pt x="9229" y="8424"/>
                    <a:pt x="7955" y="9327"/>
                    <a:pt x="6682" y="10034"/>
                  </a:cubicBezTo>
                  <a:cubicBezTo>
                    <a:pt x="5909" y="9784"/>
                    <a:pt x="5060" y="9468"/>
                    <a:pt x="4233" y="9098"/>
                  </a:cubicBezTo>
                  <a:cubicBezTo>
                    <a:pt x="4245" y="9066"/>
                    <a:pt x="4245" y="9023"/>
                    <a:pt x="4255" y="8979"/>
                  </a:cubicBezTo>
                  <a:cubicBezTo>
                    <a:pt x="4429" y="8097"/>
                    <a:pt x="4789" y="7107"/>
                    <a:pt x="5278" y="6117"/>
                  </a:cubicBezTo>
                  <a:close/>
                  <a:moveTo>
                    <a:pt x="10588" y="7543"/>
                  </a:moveTo>
                  <a:cubicBezTo>
                    <a:pt x="10752" y="7575"/>
                    <a:pt x="10915" y="7597"/>
                    <a:pt x="11078" y="7618"/>
                  </a:cubicBezTo>
                  <a:cubicBezTo>
                    <a:pt x="10915" y="9806"/>
                    <a:pt x="10001" y="10590"/>
                    <a:pt x="9185" y="10590"/>
                  </a:cubicBezTo>
                  <a:cubicBezTo>
                    <a:pt x="9120" y="10590"/>
                    <a:pt x="9065" y="10590"/>
                    <a:pt x="9011" y="10578"/>
                  </a:cubicBezTo>
                  <a:cubicBezTo>
                    <a:pt x="8445" y="10513"/>
                    <a:pt x="7759" y="10361"/>
                    <a:pt x="6976" y="10133"/>
                  </a:cubicBezTo>
                  <a:cubicBezTo>
                    <a:pt x="8260" y="9393"/>
                    <a:pt x="9533" y="8489"/>
                    <a:pt x="10588" y="7543"/>
                  </a:cubicBezTo>
                  <a:close/>
                  <a:moveTo>
                    <a:pt x="4211" y="9338"/>
                  </a:moveTo>
                  <a:lnTo>
                    <a:pt x="4211" y="9338"/>
                  </a:lnTo>
                  <a:cubicBezTo>
                    <a:pt x="4951" y="9664"/>
                    <a:pt x="5703" y="9947"/>
                    <a:pt x="6410" y="10187"/>
                  </a:cubicBezTo>
                  <a:cubicBezTo>
                    <a:pt x="5877" y="10470"/>
                    <a:pt x="5355" y="10709"/>
                    <a:pt x="4876" y="10905"/>
                  </a:cubicBezTo>
                  <a:cubicBezTo>
                    <a:pt x="4407" y="10470"/>
                    <a:pt x="4179" y="9947"/>
                    <a:pt x="4211" y="9338"/>
                  </a:cubicBezTo>
                  <a:close/>
                  <a:moveTo>
                    <a:pt x="1742" y="8109"/>
                  </a:moveTo>
                  <a:lnTo>
                    <a:pt x="1742" y="8109"/>
                  </a:lnTo>
                  <a:cubicBezTo>
                    <a:pt x="2383" y="8489"/>
                    <a:pt x="3167" y="8870"/>
                    <a:pt x="3994" y="9240"/>
                  </a:cubicBezTo>
                  <a:cubicBezTo>
                    <a:pt x="3929" y="9915"/>
                    <a:pt x="4158" y="10503"/>
                    <a:pt x="4647" y="11003"/>
                  </a:cubicBezTo>
                  <a:cubicBezTo>
                    <a:pt x="3896" y="11286"/>
                    <a:pt x="3243" y="11438"/>
                    <a:pt x="2753" y="11438"/>
                  </a:cubicBezTo>
                  <a:cubicBezTo>
                    <a:pt x="2340" y="11438"/>
                    <a:pt x="2046" y="11330"/>
                    <a:pt x="1894" y="11112"/>
                  </a:cubicBezTo>
                  <a:cubicBezTo>
                    <a:pt x="1513" y="10611"/>
                    <a:pt x="1469" y="9523"/>
                    <a:pt x="1742" y="8109"/>
                  </a:cubicBezTo>
                  <a:close/>
                  <a:moveTo>
                    <a:pt x="11296" y="7652"/>
                  </a:moveTo>
                  <a:cubicBezTo>
                    <a:pt x="12167" y="7771"/>
                    <a:pt x="12950" y="7836"/>
                    <a:pt x="13647" y="7836"/>
                  </a:cubicBezTo>
                  <a:cubicBezTo>
                    <a:pt x="13896" y="7836"/>
                    <a:pt x="14147" y="7826"/>
                    <a:pt x="14365" y="7804"/>
                  </a:cubicBezTo>
                  <a:lnTo>
                    <a:pt x="14365" y="7804"/>
                  </a:lnTo>
                  <a:cubicBezTo>
                    <a:pt x="14832" y="8805"/>
                    <a:pt x="14800" y="9763"/>
                    <a:pt x="14278" y="10633"/>
                  </a:cubicBezTo>
                  <a:cubicBezTo>
                    <a:pt x="13712" y="11558"/>
                    <a:pt x="11720" y="12200"/>
                    <a:pt x="9435" y="12200"/>
                  </a:cubicBezTo>
                  <a:cubicBezTo>
                    <a:pt x="7585" y="12200"/>
                    <a:pt x="5974" y="11787"/>
                    <a:pt x="5072" y="11079"/>
                  </a:cubicBezTo>
                  <a:cubicBezTo>
                    <a:pt x="5583" y="10861"/>
                    <a:pt x="6138" y="10590"/>
                    <a:pt x="6704" y="10285"/>
                  </a:cubicBezTo>
                  <a:cubicBezTo>
                    <a:pt x="7585" y="10557"/>
                    <a:pt x="8358" y="10731"/>
                    <a:pt x="8989" y="10807"/>
                  </a:cubicBezTo>
                  <a:cubicBezTo>
                    <a:pt x="9054" y="10807"/>
                    <a:pt x="9120" y="10818"/>
                    <a:pt x="9185" y="10818"/>
                  </a:cubicBezTo>
                  <a:cubicBezTo>
                    <a:pt x="10349" y="10818"/>
                    <a:pt x="11154" y="9610"/>
                    <a:pt x="11296" y="7652"/>
                  </a:cubicBezTo>
                  <a:close/>
                  <a:moveTo>
                    <a:pt x="7096" y="1"/>
                  </a:moveTo>
                  <a:cubicBezTo>
                    <a:pt x="6247" y="1"/>
                    <a:pt x="5333" y="545"/>
                    <a:pt x="4462" y="1590"/>
                  </a:cubicBezTo>
                  <a:cubicBezTo>
                    <a:pt x="4023" y="1526"/>
                    <a:pt x="3629" y="1495"/>
                    <a:pt x="3279" y="1495"/>
                  </a:cubicBezTo>
                  <a:cubicBezTo>
                    <a:pt x="2372" y="1495"/>
                    <a:pt x="1768" y="1707"/>
                    <a:pt x="1469" y="2123"/>
                  </a:cubicBezTo>
                  <a:cubicBezTo>
                    <a:pt x="1176" y="2559"/>
                    <a:pt x="1317" y="3048"/>
                    <a:pt x="1339" y="3135"/>
                  </a:cubicBezTo>
                  <a:cubicBezTo>
                    <a:pt x="1415" y="3657"/>
                    <a:pt x="1839" y="4201"/>
                    <a:pt x="2579" y="4735"/>
                  </a:cubicBezTo>
                  <a:cubicBezTo>
                    <a:pt x="2525" y="4854"/>
                    <a:pt x="2470" y="4975"/>
                    <a:pt x="2427" y="5094"/>
                  </a:cubicBezTo>
                  <a:cubicBezTo>
                    <a:pt x="1154" y="5388"/>
                    <a:pt x="371" y="5758"/>
                    <a:pt x="120" y="6204"/>
                  </a:cubicBezTo>
                  <a:cubicBezTo>
                    <a:pt x="22" y="6378"/>
                    <a:pt x="1" y="6563"/>
                    <a:pt x="66" y="6748"/>
                  </a:cubicBezTo>
                  <a:cubicBezTo>
                    <a:pt x="185" y="7118"/>
                    <a:pt x="915" y="7618"/>
                    <a:pt x="1534" y="7988"/>
                  </a:cubicBezTo>
                  <a:cubicBezTo>
                    <a:pt x="1219" y="9523"/>
                    <a:pt x="1285" y="10677"/>
                    <a:pt x="1709" y="11253"/>
                  </a:cubicBezTo>
                  <a:cubicBezTo>
                    <a:pt x="1916" y="11526"/>
                    <a:pt x="2264" y="11667"/>
                    <a:pt x="2753" y="11667"/>
                  </a:cubicBezTo>
                  <a:cubicBezTo>
                    <a:pt x="3297" y="11656"/>
                    <a:pt x="3994" y="11492"/>
                    <a:pt x="4832" y="11166"/>
                  </a:cubicBezTo>
                  <a:cubicBezTo>
                    <a:pt x="5757" y="11961"/>
                    <a:pt x="7476" y="12428"/>
                    <a:pt x="9435" y="12428"/>
                  </a:cubicBezTo>
                  <a:cubicBezTo>
                    <a:pt x="11427" y="12428"/>
                    <a:pt x="13766" y="11906"/>
                    <a:pt x="14462" y="10752"/>
                  </a:cubicBezTo>
                  <a:cubicBezTo>
                    <a:pt x="15028" y="9828"/>
                    <a:pt x="15072" y="8837"/>
                    <a:pt x="14604" y="7782"/>
                  </a:cubicBezTo>
                  <a:cubicBezTo>
                    <a:pt x="15431" y="7695"/>
                    <a:pt x="15954" y="7466"/>
                    <a:pt x="16160" y="7107"/>
                  </a:cubicBezTo>
                  <a:cubicBezTo>
                    <a:pt x="16302" y="6868"/>
                    <a:pt x="16291" y="6585"/>
                    <a:pt x="16149" y="6259"/>
                  </a:cubicBezTo>
                  <a:cubicBezTo>
                    <a:pt x="15780" y="5475"/>
                    <a:pt x="14223" y="5062"/>
                    <a:pt x="12917" y="4844"/>
                  </a:cubicBezTo>
                  <a:cubicBezTo>
                    <a:pt x="13635" y="3582"/>
                    <a:pt x="13635" y="2515"/>
                    <a:pt x="12917" y="1742"/>
                  </a:cubicBezTo>
                  <a:cubicBezTo>
                    <a:pt x="12297" y="1089"/>
                    <a:pt x="11601" y="752"/>
                    <a:pt x="10828" y="752"/>
                  </a:cubicBezTo>
                  <a:cubicBezTo>
                    <a:pt x="10317" y="752"/>
                    <a:pt x="9783" y="905"/>
                    <a:pt x="9229" y="1188"/>
                  </a:cubicBezTo>
                  <a:cubicBezTo>
                    <a:pt x="8967" y="915"/>
                    <a:pt x="8695" y="665"/>
                    <a:pt x="8390" y="448"/>
                  </a:cubicBezTo>
                  <a:cubicBezTo>
                    <a:pt x="7988" y="153"/>
                    <a:pt x="7541" y="1"/>
                    <a:pt x="7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6055519" y="2780825"/>
              <a:ext cx="617744" cy="1156960"/>
            </a:xfrm>
            <a:custGeom>
              <a:rect b="b" l="l" r="r" t="t"/>
              <a:pathLst>
                <a:path extrusionOk="0" h="17130" w="9146">
                  <a:moveTo>
                    <a:pt x="7221" y="0"/>
                  </a:moveTo>
                  <a:cubicBezTo>
                    <a:pt x="7212" y="0"/>
                    <a:pt x="7202" y="0"/>
                    <a:pt x="7193" y="1"/>
                  </a:cubicBezTo>
                  <a:cubicBezTo>
                    <a:pt x="5224" y="142"/>
                    <a:pt x="0" y="4136"/>
                    <a:pt x="185" y="17130"/>
                  </a:cubicBezTo>
                  <a:cubicBezTo>
                    <a:pt x="185" y="17130"/>
                    <a:pt x="4549" y="16879"/>
                    <a:pt x="5942" y="15693"/>
                  </a:cubicBezTo>
                  <a:cubicBezTo>
                    <a:pt x="7328" y="14523"/>
                    <a:pt x="9145" y="0"/>
                    <a:pt x="7221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6522163" y="1819781"/>
              <a:ext cx="1121678" cy="1091244"/>
            </a:xfrm>
            <a:custGeom>
              <a:rect b="b" l="l" r="r" t="t"/>
              <a:pathLst>
                <a:path extrusionOk="0" h="16157" w="16607">
                  <a:moveTo>
                    <a:pt x="7254" y="1"/>
                  </a:moveTo>
                  <a:cubicBezTo>
                    <a:pt x="3334" y="1"/>
                    <a:pt x="1875" y="3993"/>
                    <a:pt x="1829" y="5535"/>
                  </a:cubicBezTo>
                  <a:cubicBezTo>
                    <a:pt x="1786" y="7298"/>
                    <a:pt x="1" y="12816"/>
                    <a:pt x="872" y="14828"/>
                  </a:cubicBezTo>
                  <a:cubicBezTo>
                    <a:pt x="1338" y="15884"/>
                    <a:pt x="2020" y="15951"/>
                    <a:pt x="3376" y="15951"/>
                  </a:cubicBezTo>
                  <a:cubicBezTo>
                    <a:pt x="3571" y="15951"/>
                    <a:pt x="3781" y="15950"/>
                    <a:pt x="4006" y="15950"/>
                  </a:cubicBezTo>
                  <a:cubicBezTo>
                    <a:pt x="5460" y="15950"/>
                    <a:pt x="5780" y="12434"/>
                    <a:pt x="7152" y="12434"/>
                  </a:cubicBezTo>
                  <a:cubicBezTo>
                    <a:pt x="7228" y="12434"/>
                    <a:pt x="7307" y="12444"/>
                    <a:pt x="7390" y="12467"/>
                  </a:cubicBezTo>
                  <a:cubicBezTo>
                    <a:pt x="8918" y="12889"/>
                    <a:pt x="9762" y="16156"/>
                    <a:pt x="11444" y="16156"/>
                  </a:cubicBezTo>
                  <a:cubicBezTo>
                    <a:pt x="11499" y="16156"/>
                    <a:pt x="11556" y="16153"/>
                    <a:pt x="11613" y="16145"/>
                  </a:cubicBezTo>
                  <a:cubicBezTo>
                    <a:pt x="16607" y="15525"/>
                    <a:pt x="13223" y="10857"/>
                    <a:pt x="13071" y="7777"/>
                  </a:cubicBezTo>
                  <a:cubicBezTo>
                    <a:pt x="12733" y="932"/>
                    <a:pt x="9904" y="529"/>
                    <a:pt x="9904" y="529"/>
                  </a:cubicBezTo>
                  <a:cubicBezTo>
                    <a:pt x="8917" y="160"/>
                    <a:pt x="8036" y="1"/>
                    <a:pt x="7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6538846" y="2280344"/>
              <a:ext cx="1061701" cy="900511"/>
            </a:xfrm>
            <a:custGeom>
              <a:rect b="b" l="l" r="r" t="t"/>
              <a:pathLst>
                <a:path extrusionOk="0" h="13333" w="15719">
                  <a:moveTo>
                    <a:pt x="8841" y="0"/>
                  </a:moveTo>
                  <a:cubicBezTo>
                    <a:pt x="8602" y="185"/>
                    <a:pt x="5696" y="2536"/>
                    <a:pt x="5696" y="2536"/>
                  </a:cubicBezTo>
                  <a:cubicBezTo>
                    <a:pt x="5696" y="2536"/>
                    <a:pt x="5739" y="3635"/>
                    <a:pt x="5816" y="4843"/>
                  </a:cubicBezTo>
                  <a:cubicBezTo>
                    <a:pt x="5881" y="6050"/>
                    <a:pt x="3171" y="6551"/>
                    <a:pt x="1528" y="6606"/>
                  </a:cubicBezTo>
                  <a:cubicBezTo>
                    <a:pt x="1" y="6656"/>
                    <a:pt x="5824" y="13333"/>
                    <a:pt x="8270" y="13333"/>
                  </a:cubicBezTo>
                  <a:cubicBezTo>
                    <a:pt x="8456" y="13333"/>
                    <a:pt x="8622" y="13294"/>
                    <a:pt x="8764" y="13211"/>
                  </a:cubicBezTo>
                  <a:cubicBezTo>
                    <a:pt x="11398" y="11687"/>
                    <a:pt x="15718" y="8129"/>
                    <a:pt x="14434" y="6921"/>
                  </a:cubicBezTo>
                  <a:cubicBezTo>
                    <a:pt x="13139" y="5724"/>
                    <a:pt x="8906" y="6040"/>
                    <a:pt x="8841" y="5376"/>
                  </a:cubicBezTo>
                  <a:cubicBezTo>
                    <a:pt x="8764" y="4723"/>
                    <a:pt x="8841" y="0"/>
                    <a:pt x="8841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6733230" y="1969722"/>
              <a:ext cx="569586" cy="590232"/>
            </a:xfrm>
            <a:custGeom>
              <a:rect b="b" l="l" r="r" t="t"/>
              <a:pathLst>
                <a:path extrusionOk="0" h="8739" w="8433">
                  <a:moveTo>
                    <a:pt x="4036" y="0"/>
                  </a:moveTo>
                  <a:cubicBezTo>
                    <a:pt x="2503" y="0"/>
                    <a:pt x="1036" y="605"/>
                    <a:pt x="663" y="1868"/>
                  </a:cubicBezTo>
                  <a:cubicBezTo>
                    <a:pt x="0" y="4112"/>
                    <a:pt x="1395" y="8739"/>
                    <a:pt x="4136" y="8739"/>
                  </a:cubicBezTo>
                  <a:cubicBezTo>
                    <a:pt x="4186" y="8739"/>
                    <a:pt x="4236" y="8737"/>
                    <a:pt x="4287" y="8734"/>
                  </a:cubicBezTo>
                  <a:cubicBezTo>
                    <a:pt x="8433" y="8463"/>
                    <a:pt x="7345" y="1160"/>
                    <a:pt x="7345" y="1160"/>
                  </a:cubicBezTo>
                  <a:cubicBezTo>
                    <a:pt x="6561" y="396"/>
                    <a:pt x="5277" y="0"/>
                    <a:pt x="4036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6699865" y="2227730"/>
              <a:ext cx="135490" cy="159327"/>
            </a:xfrm>
            <a:custGeom>
              <a:rect b="b" l="l" r="r" t="t"/>
              <a:pathLst>
                <a:path extrusionOk="0" h="2359" w="2006">
                  <a:moveTo>
                    <a:pt x="892" y="1"/>
                  </a:moveTo>
                  <a:cubicBezTo>
                    <a:pt x="788" y="1"/>
                    <a:pt x="679" y="49"/>
                    <a:pt x="569" y="170"/>
                  </a:cubicBezTo>
                  <a:cubicBezTo>
                    <a:pt x="1" y="792"/>
                    <a:pt x="756" y="2358"/>
                    <a:pt x="1340" y="2358"/>
                  </a:cubicBezTo>
                  <a:cubicBezTo>
                    <a:pt x="1348" y="2358"/>
                    <a:pt x="1356" y="2358"/>
                    <a:pt x="1364" y="2357"/>
                  </a:cubicBezTo>
                  <a:cubicBezTo>
                    <a:pt x="1940" y="2314"/>
                    <a:pt x="2006" y="1422"/>
                    <a:pt x="1691" y="877"/>
                  </a:cubicBezTo>
                  <a:cubicBezTo>
                    <a:pt x="1691" y="877"/>
                    <a:pt x="1334" y="1"/>
                    <a:pt x="892" y="1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7188527" y="2230094"/>
              <a:ext cx="129749" cy="159057"/>
            </a:xfrm>
            <a:custGeom>
              <a:rect b="b" l="l" r="r" t="t"/>
              <a:pathLst>
                <a:path extrusionOk="0" h="2355" w="1921">
                  <a:moveTo>
                    <a:pt x="965" y="0"/>
                  </a:moveTo>
                  <a:cubicBezTo>
                    <a:pt x="586" y="0"/>
                    <a:pt x="506" y="842"/>
                    <a:pt x="506" y="842"/>
                  </a:cubicBezTo>
                  <a:cubicBezTo>
                    <a:pt x="269" y="1402"/>
                    <a:pt x="0" y="2355"/>
                    <a:pt x="552" y="2355"/>
                  </a:cubicBezTo>
                  <a:cubicBezTo>
                    <a:pt x="559" y="2355"/>
                    <a:pt x="565" y="2355"/>
                    <a:pt x="571" y="2355"/>
                  </a:cubicBezTo>
                  <a:cubicBezTo>
                    <a:pt x="1159" y="2322"/>
                    <a:pt x="1921" y="701"/>
                    <a:pt x="1268" y="146"/>
                  </a:cubicBezTo>
                  <a:cubicBezTo>
                    <a:pt x="1150" y="42"/>
                    <a:pt x="1050" y="0"/>
                    <a:pt x="965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096941" y="2314790"/>
              <a:ext cx="104421" cy="100905"/>
            </a:xfrm>
            <a:custGeom>
              <a:rect b="b" l="l" r="r" t="t"/>
              <a:pathLst>
                <a:path extrusionOk="0" h="1494" w="1546">
                  <a:moveTo>
                    <a:pt x="770" y="1"/>
                  </a:moveTo>
                  <a:cubicBezTo>
                    <a:pt x="757" y="1"/>
                    <a:pt x="743" y="1"/>
                    <a:pt x="730" y="2"/>
                  </a:cubicBezTo>
                  <a:cubicBezTo>
                    <a:pt x="317" y="34"/>
                    <a:pt x="1" y="382"/>
                    <a:pt x="34" y="796"/>
                  </a:cubicBezTo>
                  <a:cubicBezTo>
                    <a:pt x="55" y="1195"/>
                    <a:pt x="390" y="1493"/>
                    <a:pt x="777" y="1493"/>
                  </a:cubicBezTo>
                  <a:cubicBezTo>
                    <a:pt x="790" y="1493"/>
                    <a:pt x="804" y="1493"/>
                    <a:pt x="817" y="1492"/>
                  </a:cubicBezTo>
                  <a:cubicBezTo>
                    <a:pt x="1231" y="1471"/>
                    <a:pt x="1546" y="1112"/>
                    <a:pt x="1514" y="698"/>
                  </a:cubicBezTo>
                  <a:cubicBezTo>
                    <a:pt x="1493" y="309"/>
                    <a:pt x="1156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6824276" y="2322152"/>
              <a:ext cx="104488" cy="100905"/>
            </a:xfrm>
            <a:custGeom>
              <a:rect b="b" l="l" r="r" t="t"/>
              <a:pathLst>
                <a:path extrusionOk="0" h="1494" w="1547">
                  <a:moveTo>
                    <a:pt x="770" y="1"/>
                  </a:moveTo>
                  <a:cubicBezTo>
                    <a:pt x="757" y="1"/>
                    <a:pt x="743" y="1"/>
                    <a:pt x="730" y="2"/>
                  </a:cubicBezTo>
                  <a:cubicBezTo>
                    <a:pt x="316" y="24"/>
                    <a:pt x="1" y="382"/>
                    <a:pt x="33" y="796"/>
                  </a:cubicBezTo>
                  <a:cubicBezTo>
                    <a:pt x="54" y="1186"/>
                    <a:pt x="391" y="1493"/>
                    <a:pt x="788" y="1493"/>
                  </a:cubicBezTo>
                  <a:cubicBezTo>
                    <a:pt x="801" y="1493"/>
                    <a:pt x="814" y="1493"/>
                    <a:pt x="828" y="1492"/>
                  </a:cubicBezTo>
                  <a:cubicBezTo>
                    <a:pt x="1230" y="1460"/>
                    <a:pt x="1546" y="1112"/>
                    <a:pt x="1513" y="698"/>
                  </a:cubicBezTo>
                  <a:cubicBezTo>
                    <a:pt x="1492" y="299"/>
                    <a:pt x="1156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297317" y="2689712"/>
              <a:ext cx="1468577" cy="1362552"/>
            </a:xfrm>
            <a:custGeom>
              <a:rect b="b" l="l" r="r" t="t"/>
              <a:pathLst>
                <a:path extrusionOk="0" h="20174" w="21743">
                  <a:moveTo>
                    <a:pt x="16606" y="1"/>
                  </a:moveTo>
                  <a:cubicBezTo>
                    <a:pt x="16606" y="1"/>
                    <a:pt x="14746" y="3918"/>
                    <a:pt x="11448" y="4125"/>
                  </a:cubicBezTo>
                  <a:cubicBezTo>
                    <a:pt x="11350" y="4131"/>
                    <a:pt x="11253" y="4134"/>
                    <a:pt x="11157" y="4134"/>
                  </a:cubicBezTo>
                  <a:cubicBezTo>
                    <a:pt x="7777" y="4134"/>
                    <a:pt x="5627" y="512"/>
                    <a:pt x="5627" y="512"/>
                  </a:cubicBezTo>
                  <a:cubicBezTo>
                    <a:pt x="5627" y="512"/>
                    <a:pt x="5359" y="442"/>
                    <a:pt x="4900" y="442"/>
                  </a:cubicBezTo>
                  <a:cubicBezTo>
                    <a:pt x="4185" y="442"/>
                    <a:pt x="3003" y="612"/>
                    <a:pt x="1644" y="1481"/>
                  </a:cubicBezTo>
                  <a:cubicBezTo>
                    <a:pt x="0" y="2525"/>
                    <a:pt x="1861" y="10436"/>
                    <a:pt x="1557" y="15246"/>
                  </a:cubicBezTo>
                  <a:cubicBezTo>
                    <a:pt x="1328" y="18794"/>
                    <a:pt x="588" y="19381"/>
                    <a:pt x="1437" y="19567"/>
                  </a:cubicBezTo>
                  <a:cubicBezTo>
                    <a:pt x="2562" y="19825"/>
                    <a:pt x="3371" y="19917"/>
                    <a:pt x="4194" y="19917"/>
                  </a:cubicBezTo>
                  <a:cubicBezTo>
                    <a:pt x="5757" y="19917"/>
                    <a:pt x="7371" y="19586"/>
                    <a:pt x="11307" y="19436"/>
                  </a:cubicBezTo>
                  <a:cubicBezTo>
                    <a:pt x="11738" y="19419"/>
                    <a:pt x="12156" y="19411"/>
                    <a:pt x="12560" y="19411"/>
                  </a:cubicBezTo>
                  <a:cubicBezTo>
                    <a:pt x="16550" y="19411"/>
                    <a:pt x="19200" y="20174"/>
                    <a:pt x="20287" y="20174"/>
                  </a:cubicBezTo>
                  <a:cubicBezTo>
                    <a:pt x="20620" y="20174"/>
                    <a:pt x="20806" y="20102"/>
                    <a:pt x="20840" y="19915"/>
                  </a:cubicBezTo>
                  <a:cubicBezTo>
                    <a:pt x="21742" y="14779"/>
                    <a:pt x="20578" y="7912"/>
                    <a:pt x="19327" y="4408"/>
                  </a:cubicBezTo>
                  <a:cubicBezTo>
                    <a:pt x="18064" y="915"/>
                    <a:pt x="18010" y="359"/>
                    <a:pt x="16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015062" y="2746311"/>
              <a:ext cx="536625" cy="939009"/>
            </a:xfrm>
            <a:custGeom>
              <a:rect b="b" l="l" r="r" t="t"/>
              <a:pathLst>
                <a:path extrusionOk="0" h="13903" w="7945">
                  <a:moveTo>
                    <a:pt x="7095" y="0"/>
                  </a:moveTo>
                  <a:cubicBezTo>
                    <a:pt x="6377" y="523"/>
                    <a:pt x="2242" y="534"/>
                    <a:pt x="0" y="11862"/>
                  </a:cubicBezTo>
                  <a:cubicBezTo>
                    <a:pt x="0" y="11862"/>
                    <a:pt x="2338" y="13903"/>
                    <a:pt x="4209" y="13903"/>
                  </a:cubicBezTo>
                  <a:cubicBezTo>
                    <a:pt x="4332" y="13903"/>
                    <a:pt x="4453" y="13894"/>
                    <a:pt x="4571" y="13875"/>
                  </a:cubicBezTo>
                  <a:cubicBezTo>
                    <a:pt x="6476" y="13571"/>
                    <a:pt x="7444" y="6725"/>
                    <a:pt x="7694" y="4016"/>
                  </a:cubicBezTo>
                  <a:cubicBezTo>
                    <a:pt x="7944" y="1306"/>
                    <a:pt x="7095" y="0"/>
                    <a:pt x="7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441943" y="2694642"/>
              <a:ext cx="602547" cy="990677"/>
            </a:xfrm>
            <a:custGeom>
              <a:rect b="b" l="l" r="r" t="t"/>
              <a:pathLst>
                <a:path extrusionOk="0" h="14668" w="8921">
                  <a:moveTo>
                    <a:pt x="107" y="1"/>
                  </a:moveTo>
                  <a:cubicBezTo>
                    <a:pt x="30" y="1"/>
                    <a:pt x="1" y="15"/>
                    <a:pt x="29" y="37"/>
                  </a:cubicBezTo>
                  <a:cubicBezTo>
                    <a:pt x="726" y="591"/>
                    <a:pt x="987" y="2071"/>
                    <a:pt x="1237" y="4781"/>
                  </a:cubicBezTo>
                  <a:cubicBezTo>
                    <a:pt x="1487" y="7490"/>
                    <a:pt x="2445" y="14336"/>
                    <a:pt x="4360" y="14640"/>
                  </a:cubicBezTo>
                  <a:cubicBezTo>
                    <a:pt x="4478" y="14659"/>
                    <a:pt x="4599" y="14668"/>
                    <a:pt x="4722" y="14668"/>
                  </a:cubicBezTo>
                  <a:cubicBezTo>
                    <a:pt x="6591" y="14668"/>
                    <a:pt x="8920" y="12627"/>
                    <a:pt x="8920" y="12627"/>
                  </a:cubicBezTo>
                  <a:cubicBezTo>
                    <a:pt x="7160" y="1583"/>
                    <a:pt x="924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6346893" y="3878099"/>
              <a:ext cx="1402115" cy="239024"/>
            </a:xfrm>
            <a:custGeom>
              <a:rect b="b" l="l" r="r" t="t"/>
              <a:pathLst>
                <a:path extrusionOk="0" h="3539" w="20759">
                  <a:moveTo>
                    <a:pt x="536" y="0"/>
                  </a:moveTo>
                  <a:cubicBezTo>
                    <a:pt x="154" y="0"/>
                    <a:pt x="0" y="2508"/>
                    <a:pt x="354" y="2799"/>
                  </a:cubicBezTo>
                  <a:cubicBezTo>
                    <a:pt x="703" y="3082"/>
                    <a:pt x="6448" y="3278"/>
                    <a:pt x="9485" y="3506"/>
                  </a:cubicBezTo>
                  <a:cubicBezTo>
                    <a:pt x="9804" y="3529"/>
                    <a:pt x="10177" y="3539"/>
                    <a:pt x="10588" y="3539"/>
                  </a:cubicBezTo>
                  <a:cubicBezTo>
                    <a:pt x="14082" y="3539"/>
                    <a:pt x="20345" y="2799"/>
                    <a:pt x="20345" y="2799"/>
                  </a:cubicBezTo>
                  <a:cubicBezTo>
                    <a:pt x="20345" y="2799"/>
                    <a:pt x="20759" y="829"/>
                    <a:pt x="20410" y="470"/>
                  </a:cubicBezTo>
                  <a:cubicBezTo>
                    <a:pt x="20351" y="405"/>
                    <a:pt x="20135" y="378"/>
                    <a:pt x="19797" y="378"/>
                  </a:cubicBezTo>
                  <a:cubicBezTo>
                    <a:pt x="18205" y="378"/>
                    <a:pt x="13906" y="983"/>
                    <a:pt x="10442" y="1145"/>
                  </a:cubicBezTo>
                  <a:cubicBezTo>
                    <a:pt x="10157" y="1158"/>
                    <a:pt x="9864" y="1164"/>
                    <a:pt x="9567" y="1164"/>
                  </a:cubicBezTo>
                  <a:cubicBezTo>
                    <a:pt x="5502" y="1164"/>
                    <a:pt x="550" y="2"/>
                    <a:pt x="550" y="2"/>
                  </a:cubicBezTo>
                  <a:cubicBezTo>
                    <a:pt x="545" y="1"/>
                    <a:pt x="540" y="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403898" y="3282048"/>
              <a:ext cx="1297289" cy="213629"/>
            </a:xfrm>
            <a:custGeom>
              <a:rect b="b" l="l" r="r" t="t"/>
              <a:pathLst>
                <a:path extrusionOk="0" h="3163" w="19207">
                  <a:moveTo>
                    <a:pt x="18295" y="0"/>
                  </a:moveTo>
                  <a:cubicBezTo>
                    <a:pt x="16823" y="0"/>
                    <a:pt x="12821" y="602"/>
                    <a:pt x="9348" y="763"/>
                  </a:cubicBezTo>
                  <a:cubicBezTo>
                    <a:pt x="8924" y="783"/>
                    <a:pt x="8495" y="792"/>
                    <a:pt x="8066" y="792"/>
                  </a:cubicBezTo>
                  <a:cubicBezTo>
                    <a:pt x="4252" y="792"/>
                    <a:pt x="436" y="89"/>
                    <a:pt x="436" y="89"/>
                  </a:cubicBezTo>
                  <a:cubicBezTo>
                    <a:pt x="430" y="88"/>
                    <a:pt x="424" y="87"/>
                    <a:pt x="419" y="87"/>
                  </a:cubicBezTo>
                  <a:cubicBezTo>
                    <a:pt x="43" y="87"/>
                    <a:pt x="0" y="2222"/>
                    <a:pt x="0" y="2222"/>
                  </a:cubicBezTo>
                  <a:cubicBezTo>
                    <a:pt x="349" y="2515"/>
                    <a:pt x="5354" y="2896"/>
                    <a:pt x="8390" y="3124"/>
                  </a:cubicBezTo>
                  <a:cubicBezTo>
                    <a:pt x="8735" y="3150"/>
                    <a:pt x="9142" y="3162"/>
                    <a:pt x="9591" y="3162"/>
                  </a:cubicBezTo>
                  <a:cubicBezTo>
                    <a:pt x="13093" y="3162"/>
                    <a:pt x="19196" y="2461"/>
                    <a:pt x="19196" y="2461"/>
                  </a:cubicBezTo>
                  <a:cubicBezTo>
                    <a:pt x="19196" y="2461"/>
                    <a:pt x="19207" y="459"/>
                    <a:pt x="18859" y="89"/>
                  </a:cubicBezTo>
                  <a:cubicBezTo>
                    <a:pt x="18800" y="27"/>
                    <a:pt x="18603" y="0"/>
                    <a:pt x="18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438006" y="2979193"/>
              <a:ext cx="1205836" cy="221599"/>
            </a:xfrm>
            <a:custGeom>
              <a:rect b="b" l="l" r="r" t="t"/>
              <a:pathLst>
                <a:path extrusionOk="0" h="3281" w="17853">
                  <a:moveTo>
                    <a:pt x="1307" y="1"/>
                  </a:moveTo>
                  <a:cubicBezTo>
                    <a:pt x="895" y="1"/>
                    <a:pt x="1" y="2258"/>
                    <a:pt x="355" y="2537"/>
                  </a:cubicBezTo>
                  <a:cubicBezTo>
                    <a:pt x="703" y="2832"/>
                    <a:pt x="5219" y="3016"/>
                    <a:pt x="8255" y="3245"/>
                  </a:cubicBezTo>
                  <a:cubicBezTo>
                    <a:pt x="8585" y="3270"/>
                    <a:pt x="8956" y="3281"/>
                    <a:pt x="9356" y="3281"/>
                  </a:cubicBezTo>
                  <a:cubicBezTo>
                    <a:pt x="12640" y="3281"/>
                    <a:pt x="17853" y="2537"/>
                    <a:pt x="17853" y="2537"/>
                  </a:cubicBezTo>
                  <a:cubicBezTo>
                    <a:pt x="17853" y="2537"/>
                    <a:pt x="17103" y="600"/>
                    <a:pt x="16765" y="242"/>
                  </a:cubicBezTo>
                  <a:cubicBezTo>
                    <a:pt x="16713" y="188"/>
                    <a:pt x="16594" y="166"/>
                    <a:pt x="16417" y="166"/>
                  </a:cubicBezTo>
                  <a:cubicBezTo>
                    <a:pt x="15432" y="166"/>
                    <a:pt x="12651" y="864"/>
                    <a:pt x="9629" y="864"/>
                  </a:cubicBezTo>
                  <a:cubicBezTo>
                    <a:pt x="9534" y="864"/>
                    <a:pt x="9439" y="863"/>
                    <a:pt x="9343" y="862"/>
                  </a:cubicBezTo>
                  <a:cubicBezTo>
                    <a:pt x="5143" y="808"/>
                    <a:pt x="1324" y="2"/>
                    <a:pt x="1324" y="2"/>
                  </a:cubicBezTo>
                  <a:cubicBezTo>
                    <a:pt x="1318" y="1"/>
                    <a:pt x="1312" y="1"/>
                    <a:pt x="1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596459" y="2672759"/>
              <a:ext cx="871298" cy="296636"/>
            </a:xfrm>
            <a:custGeom>
              <a:rect b="b" l="l" r="r" t="t"/>
              <a:pathLst>
                <a:path extrusionOk="0" h="4392" w="12900">
                  <a:moveTo>
                    <a:pt x="11485" y="1"/>
                  </a:moveTo>
                  <a:cubicBezTo>
                    <a:pt x="11273" y="1"/>
                    <a:pt x="11144" y="45"/>
                    <a:pt x="11144" y="45"/>
                  </a:cubicBezTo>
                  <a:cubicBezTo>
                    <a:pt x="10513" y="45"/>
                    <a:pt x="9457" y="2613"/>
                    <a:pt x="6747" y="2776"/>
                  </a:cubicBezTo>
                  <a:cubicBezTo>
                    <a:pt x="6679" y="2781"/>
                    <a:pt x="6611" y="2783"/>
                    <a:pt x="6543" y="2783"/>
                  </a:cubicBezTo>
                  <a:cubicBezTo>
                    <a:pt x="4349" y="2783"/>
                    <a:pt x="2199" y="644"/>
                    <a:pt x="2199" y="644"/>
                  </a:cubicBezTo>
                  <a:cubicBezTo>
                    <a:pt x="1945" y="528"/>
                    <a:pt x="1649" y="487"/>
                    <a:pt x="1359" y="487"/>
                  </a:cubicBezTo>
                  <a:cubicBezTo>
                    <a:pt x="665" y="487"/>
                    <a:pt x="1" y="719"/>
                    <a:pt x="1" y="719"/>
                  </a:cubicBezTo>
                  <a:cubicBezTo>
                    <a:pt x="1" y="719"/>
                    <a:pt x="2862" y="4235"/>
                    <a:pt x="6301" y="4387"/>
                  </a:cubicBezTo>
                  <a:cubicBezTo>
                    <a:pt x="6373" y="4390"/>
                    <a:pt x="6446" y="4391"/>
                    <a:pt x="6517" y="4391"/>
                  </a:cubicBezTo>
                  <a:cubicBezTo>
                    <a:pt x="10215" y="4391"/>
                    <a:pt x="12900" y="617"/>
                    <a:pt x="12547" y="361"/>
                  </a:cubicBezTo>
                  <a:cubicBezTo>
                    <a:pt x="12128" y="67"/>
                    <a:pt x="11744" y="1"/>
                    <a:pt x="11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192696" y="2849176"/>
              <a:ext cx="345750" cy="276982"/>
            </a:xfrm>
            <a:custGeom>
              <a:rect b="b" l="l" r="r" t="t"/>
              <a:pathLst>
                <a:path extrusionOk="0" h="4101" w="5119">
                  <a:moveTo>
                    <a:pt x="1822" y="1"/>
                  </a:moveTo>
                  <a:cubicBezTo>
                    <a:pt x="1822" y="1"/>
                    <a:pt x="755" y="904"/>
                    <a:pt x="189" y="1993"/>
                  </a:cubicBezTo>
                  <a:cubicBezTo>
                    <a:pt x="1" y="2349"/>
                    <a:pt x="3762" y="4100"/>
                    <a:pt x="4406" y="4100"/>
                  </a:cubicBezTo>
                  <a:cubicBezTo>
                    <a:pt x="4431" y="4100"/>
                    <a:pt x="4450" y="4098"/>
                    <a:pt x="4465" y="4092"/>
                  </a:cubicBezTo>
                  <a:cubicBezTo>
                    <a:pt x="4879" y="3951"/>
                    <a:pt x="5064" y="2493"/>
                    <a:pt x="5097" y="2134"/>
                  </a:cubicBezTo>
                  <a:cubicBezTo>
                    <a:pt x="5118" y="1775"/>
                    <a:pt x="1822" y="1"/>
                    <a:pt x="1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067947" y="3162297"/>
              <a:ext cx="367566" cy="230176"/>
            </a:xfrm>
            <a:custGeom>
              <a:rect b="b" l="l" r="r" t="t"/>
              <a:pathLst>
                <a:path extrusionOk="0" h="3408" w="5442">
                  <a:moveTo>
                    <a:pt x="784" y="1"/>
                  </a:moveTo>
                  <a:cubicBezTo>
                    <a:pt x="491" y="208"/>
                    <a:pt x="1" y="2395"/>
                    <a:pt x="1" y="2395"/>
                  </a:cubicBezTo>
                  <a:cubicBezTo>
                    <a:pt x="273" y="2754"/>
                    <a:pt x="5061" y="3407"/>
                    <a:pt x="5061" y="3407"/>
                  </a:cubicBezTo>
                  <a:cubicBezTo>
                    <a:pt x="5061" y="3407"/>
                    <a:pt x="5388" y="2482"/>
                    <a:pt x="5410" y="1862"/>
                  </a:cubicBezTo>
                  <a:cubicBezTo>
                    <a:pt x="5442" y="1241"/>
                    <a:pt x="784" y="1"/>
                    <a:pt x="7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982034" y="3481294"/>
              <a:ext cx="449090" cy="238214"/>
            </a:xfrm>
            <a:custGeom>
              <a:rect b="b" l="l" r="r" t="t"/>
              <a:pathLst>
                <a:path extrusionOk="0" h="3527" w="6649">
                  <a:moveTo>
                    <a:pt x="697" y="0"/>
                  </a:moveTo>
                  <a:cubicBezTo>
                    <a:pt x="697" y="0"/>
                    <a:pt x="109" y="2068"/>
                    <a:pt x="54" y="2242"/>
                  </a:cubicBezTo>
                  <a:cubicBezTo>
                    <a:pt x="0" y="2427"/>
                    <a:pt x="6105" y="3526"/>
                    <a:pt x="6105" y="3526"/>
                  </a:cubicBezTo>
                  <a:cubicBezTo>
                    <a:pt x="6105" y="3526"/>
                    <a:pt x="6649" y="2525"/>
                    <a:pt x="6649" y="1567"/>
                  </a:cubicBezTo>
                  <a:cubicBezTo>
                    <a:pt x="6649" y="1035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658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640853" y="3175535"/>
              <a:ext cx="358043" cy="216938"/>
            </a:xfrm>
            <a:custGeom>
              <a:rect b="b" l="l" r="r" t="t"/>
              <a:pathLst>
                <a:path extrusionOk="0" h="3212" w="5301">
                  <a:moveTo>
                    <a:pt x="4484" y="0"/>
                  </a:moveTo>
                  <a:cubicBezTo>
                    <a:pt x="4484" y="0"/>
                    <a:pt x="0" y="1045"/>
                    <a:pt x="34" y="1666"/>
                  </a:cubicBezTo>
                  <a:cubicBezTo>
                    <a:pt x="55" y="2286"/>
                    <a:pt x="382" y="3211"/>
                    <a:pt x="382" y="3211"/>
                  </a:cubicBezTo>
                  <a:cubicBezTo>
                    <a:pt x="382" y="3211"/>
                    <a:pt x="5039" y="2710"/>
                    <a:pt x="5300" y="2340"/>
                  </a:cubicBezTo>
                  <a:cubicBezTo>
                    <a:pt x="5300" y="2340"/>
                    <a:pt x="4778" y="208"/>
                    <a:pt x="4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645243" y="3484199"/>
              <a:ext cx="427139" cy="235309"/>
            </a:xfrm>
            <a:custGeom>
              <a:rect b="b" l="l" r="r" t="t"/>
              <a:pathLst>
                <a:path extrusionOk="0" h="3484" w="6324">
                  <a:moveTo>
                    <a:pt x="5746" y="1"/>
                  </a:moveTo>
                  <a:cubicBezTo>
                    <a:pt x="5746" y="1"/>
                    <a:pt x="1" y="992"/>
                    <a:pt x="1" y="1524"/>
                  </a:cubicBezTo>
                  <a:cubicBezTo>
                    <a:pt x="1" y="2482"/>
                    <a:pt x="534" y="3483"/>
                    <a:pt x="534" y="3483"/>
                  </a:cubicBezTo>
                  <a:cubicBezTo>
                    <a:pt x="534" y="3483"/>
                    <a:pt x="6225" y="2537"/>
                    <a:pt x="6237" y="2341"/>
                  </a:cubicBezTo>
                  <a:cubicBezTo>
                    <a:pt x="6324" y="1198"/>
                    <a:pt x="5746" y="1"/>
                    <a:pt x="5746" y="1"/>
                  </a:cubicBezTo>
                  <a:close/>
                </a:path>
              </a:pathLst>
            </a:custGeom>
            <a:solidFill>
              <a:srgbClr val="658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559263" y="2852891"/>
              <a:ext cx="316437" cy="273469"/>
            </a:xfrm>
            <a:custGeom>
              <a:rect b="b" l="l" r="r" t="t"/>
              <a:pathLst>
                <a:path extrusionOk="0" h="4049" w="4685">
                  <a:moveTo>
                    <a:pt x="2601" y="1"/>
                  </a:moveTo>
                  <a:cubicBezTo>
                    <a:pt x="2601" y="1"/>
                    <a:pt x="1" y="1720"/>
                    <a:pt x="33" y="2079"/>
                  </a:cubicBezTo>
                  <a:cubicBezTo>
                    <a:pt x="55" y="2438"/>
                    <a:pt x="240" y="3896"/>
                    <a:pt x="654" y="4037"/>
                  </a:cubicBezTo>
                  <a:cubicBezTo>
                    <a:pt x="676" y="4045"/>
                    <a:pt x="707" y="4049"/>
                    <a:pt x="746" y="4049"/>
                  </a:cubicBezTo>
                  <a:cubicBezTo>
                    <a:pt x="1442" y="4049"/>
                    <a:pt x="4684" y="2907"/>
                    <a:pt x="4571" y="2536"/>
                  </a:cubicBezTo>
                  <a:cubicBezTo>
                    <a:pt x="4255" y="1502"/>
                    <a:pt x="2601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371275" y="3564640"/>
              <a:ext cx="1362265" cy="230379"/>
            </a:xfrm>
            <a:custGeom>
              <a:rect b="b" l="l" r="r" t="t"/>
              <a:pathLst>
                <a:path extrusionOk="0" h="3411" w="20169">
                  <a:moveTo>
                    <a:pt x="19423" y="1"/>
                  </a:moveTo>
                  <a:cubicBezTo>
                    <a:pt x="18061" y="1"/>
                    <a:pt x="13700" y="839"/>
                    <a:pt x="10081" y="1008"/>
                  </a:cubicBezTo>
                  <a:cubicBezTo>
                    <a:pt x="9707" y="1027"/>
                    <a:pt x="9325" y="1035"/>
                    <a:pt x="8939" y="1035"/>
                  </a:cubicBezTo>
                  <a:cubicBezTo>
                    <a:pt x="5005" y="1035"/>
                    <a:pt x="701" y="159"/>
                    <a:pt x="701" y="159"/>
                  </a:cubicBezTo>
                  <a:cubicBezTo>
                    <a:pt x="693" y="158"/>
                    <a:pt x="686" y="157"/>
                    <a:pt x="678" y="157"/>
                  </a:cubicBezTo>
                  <a:cubicBezTo>
                    <a:pt x="286" y="157"/>
                    <a:pt x="0" y="2015"/>
                    <a:pt x="342" y="2292"/>
                  </a:cubicBezTo>
                  <a:cubicBezTo>
                    <a:pt x="701" y="2586"/>
                    <a:pt x="6087" y="3141"/>
                    <a:pt x="9124" y="3370"/>
                  </a:cubicBezTo>
                  <a:cubicBezTo>
                    <a:pt x="9496" y="3398"/>
                    <a:pt x="9941" y="3410"/>
                    <a:pt x="10434" y="3410"/>
                  </a:cubicBezTo>
                  <a:cubicBezTo>
                    <a:pt x="13961" y="3410"/>
                    <a:pt x="19984" y="2782"/>
                    <a:pt x="19984" y="2782"/>
                  </a:cubicBezTo>
                  <a:cubicBezTo>
                    <a:pt x="19984" y="2782"/>
                    <a:pt x="20169" y="442"/>
                    <a:pt x="19832" y="72"/>
                  </a:cubicBezTo>
                  <a:cubicBezTo>
                    <a:pt x="19783" y="22"/>
                    <a:pt x="19642" y="1"/>
                    <a:pt x="19423" y="1"/>
                  </a:cubicBezTo>
                  <a:close/>
                </a:path>
              </a:pathLst>
            </a:custGeom>
            <a:solidFill>
              <a:srgbClr val="6C8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882362" y="2268525"/>
              <a:ext cx="61801" cy="61867"/>
            </a:xfrm>
            <a:custGeom>
              <a:rect b="b" l="l" r="r" t="t"/>
              <a:pathLst>
                <a:path extrusionOk="0" h="916" w="915">
                  <a:moveTo>
                    <a:pt x="457" y="1"/>
                  </a:moveTo>
                  <a:cubicBezTo>
                    <a:pt x="196" y="1"/>
                    <a:pt x="0" y="208"/>
                    <a:pt x="0" y="458"/>
                  </a:cubicBezTo>
                  <a:cubicBezTo>
                    <a:pt x="0" y="709"/>
                    <a:pt x="196" y="915"/>
                    <a:pt x="457" y="915"/>
                  </a:cubicBezTo>
                  <a:cubicBezTo>
                    <a:pt x="708" y="915"/>
                    <a:pt x="914" y="709"/>
                    <a:pt x="914" y="458"/>
                  </a:cubicBezTo>
                  <a:cubicBezTo>
                    <a:pt x="914" y="208"/>
                    <a:pt x="708" y="1"/>
                    <a:pt x="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091876" y="2268525"/>
              <a:ext cx="61801" cy="61867"/>
            </a:xfrm>
            <a:custGeom>
              <a:rect b="b" l="l" r="r" t="t"/>
              <a:pathLst>
                <a:path extrusionOk="0" h="916" w="915">
                  <a:moveTo>
                    <a:pt x="457" y="1"/>
                  </a:moveTo>
                  <a:cubicBezTo>
                    <a:pt x="206" y="1"/>
                    <a:pt x="0" y="208"/>
                    <a:pt x="0" y="458"/>
                  </a:cubicBezTo>
                  <a:cubicBezTo>
                    <a:pt x="0" y="709"/>
                    <a:pt x="206" y="915"/>
                    <a:pt x="457" y="915"/>
                  </a:cubicBezTo>
                  <a:cubicBezTo>
                    <a:pt x="707" y="915"/>
                    <a:pt x="914" y="709"/>
                    <a:pt x="914" y="458"/>
                  </a:cubicBezTo>
                  <a:cubicBezTo>
                    <a:pt x="914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716210" y="1832952"/>
              <a:ext cx="602817" cy="409833"/>
            </a:xfrm>
            <a:custGeom>
              <a:rect b="b" l="l" r="r" t="t"/>
              <a:pathLst>
                <a:path extrusionOk="0" h="6068" w="8925">
                  <a:moveTo>
                    <a:pt x="4835" y="1"/>
                  </a:moveTo>
                  <a:cubicBezTo>
                    <a:pt x="4696" y="1"/>
                    <a:pt x="4554" y="10"/>
                    <a:pt x="4409" y="30"/>
                  </a:cubicBezTo>
                  <a:cubicBezTo>
                    <a:pt x="1819" y="378"/>
                    <a:pt x="1" y="1978"/>
                    <a:pt x="121" y="5405"/>
                  </a:cubicBezTo>
                  <a:cubicBezTo>
                    <a:pt x="121" y="5405"/>
                    <a:pt x="538" y="6067"/>
                    <a:pt x="1379" y="6067"/>
                  </a:cubicBezTo>
                  <a:cubicBezTo>
                    <a:pt x="1460" y="6067"/>
                    <a:pt x="1545" y="6061"/>
                    <a:pt x="1633" y="6048"/>
                  </a:cubicBezTo>
                  <a:cubicBezTo>
                    <a:pt x="2656" y="5895"/>
                    <a:pt x="3603" y="3686"/>
                    <a:pt x="4060" y="3033"/>
                  </a:cubicBezTo>
                  <a:cubicBezTo>
                    <a:pt x="4114" y="2957"/>
                    <a:pt x="4174" y="2922"/>
                    <a:pt x="4240" y="2922"/>
                  </a:cubicBezTo>
                  <a:cubicBezTo>
                    <a:pt x="4873" y="2922"/>
                    <a:pt x="6078" y="6048"/>
                    <a:pt x="7683" y="6048"/>
                  </a:cubicBezTo>
                  <a:cubicBezTo>
                    <a:pt x="7690" y="6048"/>
                    <a:pt x="7698" y="6048"/>
                    <a:pt x="7705" y="6048"/>
                  </a:cubicBezTo>
                  <a:cubicBezTo>
                    <a:pt x="8391" y="6036"/>
                    <a:pt x="8924" y="3969"/>
                    <a:pt x="8772" y="3272"/>
                  </a:cubicBezTo>
                  <a:cubicBezTo>
                    <a:pt x="8628" y="2615"/>
                    <a:pt x="7166" y="1"/>
                    <a:pt x="4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990428" y="2285478"/>
              <a:ext cx="53696" cy="100027"/>
            </a:xfrm>
            <a:custGeom>
              <a:rect b="b" l="l" r="r" t="t"/>
              <a:pathLst>
                <a:path extrusionOk="0" h="1481" w="795">
                  <a:moveTo>
                    <a:pt x="523" y="1"/>
                  </a:moveTo>
                  <a:cubicBezTo>
                    <a:pt x="544" y="512"/>
                    <a:pt x="544" y="1078"/>
                    <a:pt x="523" y="1252"/>
                  </a:cubicBezTo>
                  <a:cubicBezTo>
                    <a:pt x="446" y="1241"/>
                    <a:pt x="261" y="1186"/>
                    <a:pt x="87" y="1121"/>
                  </a:cubicBezTo>
                  <a:lnTo>
                    <a:pt x="0" y="1328"/>
                  </a:lnTo>
                  <a:cubicBezTo>
                    <a:pt x="272" y="1437"/>
                    <a:pt x="446" y="1481"/>
                    <a:pt x="544" y="1481"/>
                  </a:cubicBezTo>
                  <a:cubicBezTo>
                    <a:pt x="664" y="1481"/>
                    <a:pt x="697" y="1426"/>
                    <a:pt x="707" y="1404"/>
                  </a:cubicBezTo>
                  <a:cubicBezTo>
                    <a:pt x="729" y="1372"/>
                    <a:pt x="794" y="1285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744915" y="2260487"/>
              <a:ext cx="47820" cy="86046"/>
            </a:xfrm>
            <a:custGeom>
              <a:rect b="b" l="l" r="r" t="t"/>
              <a:pathLst>
                <a:path extrusionOk="0" h="1274" w="708">
                  <a:moveTo>
                    <a:pt x="185" y="1"/>
                  </a:moveTo>
                  <a:lnTo>
                    <a:pt x="1" y="131"/>
                  </a:lnTo>
                  <a:cubicBezTo>
                    <a:pt x="11" y="131"/>
                    <a:pt x="392" y="686"/>
                    <a:pt x="479" y="1273"/>
                  </a:cubicBezTo>
                  <a:lnTo>
                    <a:pt x="708" y="1241"/>
                  </a:lnTo>
                  <a:cubicBezTo>
                    <a:pt x="599" y="599"/>
                    <a:pt x="207" y="22"/>
                    <a:pt x="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223379" y="2260487"/>
              <a:ext cx="47077" cy="86046"/>
            </a:xfrm>
            <a:custGeom>
              <a:rect b="b" l="l" r="r" t="t"/>
              <a:pathLst>
                <a:path extrusionOk="0" h="1274" w="697">
                  <a:moveTo>
                    <a:pt x="512" y="1"/>
                  </a:moveTo>
                  <a:cubicBezTo>
                    <a:pt x="501" y="22"/>
                    <a:pt x="99" y="599"/>
                    <a:pt x="0" y="1241"/>
                  </a:cubicBezTo>
                  <a:lnTo>
                    <a:pt x="218" y="1273"/>
                  </a:lnTo>
                  <a:cubicBezTo>
                    <a:pt x="316" y="686"/>
                    <a:pt x="697" y="131"/>
                    <a:pt x="697" y="131"/>
                  </a:cubicBez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036694" y="1913933"/>
              <a:ext cx="216136" cy="287855"/>
            </a:xfrm>
            <a:custGeom>
              <a:rect b="b" l="l" r="r" t="t"/>
              <a:pathLst>
                <a:path extrusionOk="0" h="4262" w="3200">
                  <a:moveTo>
                    <a:pt x="123" y="0"/>
                  </a:moveTo>
                  <a:cubicBezTo>
                    <a:pt x="60" y="0"/>
                    <a:pt x="19" y="17"/>
                    <a:pt x="0" y="28"/>
                  </a:cubicBezTo>
                  <a:lnTo>
                    <a:pt x="99" y="223"/>
                  </a:lnTo>
                  <a:cubicBezTo>
                    <a:pt x="99" y="223"/>
                    <a:pt x="103" y="222"/>
                    <a:pt x="113" y="222"/>
                  </a:cubicBezTo>
                  <a:cubicBezTo>
                    <a:pt x="185" y="222"/>
                    <a:pt x="540" y="282"/>
                    <a:pt x="1187" y="1333"/>
                  </a:cubicBezTo>
                  <a:cubicBezTo>
                    <a:pt x="1492" y="1824"/>
                    <a:pt x="1807" y="2172"/>
                    <a:pt x="2090" y="2476"/>
                  </a:cubicBezTo>
                  <a:cubicBezTo>
                    <a:pt x="2590" y="3021"/>
                    <a:pt x="2960" y="3412"/>
                    <a:pt x="2841" y="4239"/>
                  </a:cubicBezTo>
                  <a:lnTo>
                    <a:pt x="3069" y="4261"/>
                  </a:lnTo>
                  <a:cubicBezTo>
                    <a:pt x="3200" y="3336"/>
                    <a:pt x="2786" y="2890"/>
                    <a:pt x="2264" y="2324"/>
                  </a:cubicBezTo>
                  <a:cubicBezTo>
                    <a:pt x="1981" y="2019"/>
                    <a:pt x="1676" y="1682"/>
                    <a:pt x="1383" y="1214"/>
                  </a:cubicBezTo>
                  <a:cubicBezTo>
                    <a:pt x="739" y="166"/>
                    <a:pt x="321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783819" y="1925618"/>
              <a:ext cx="177232" cy="267999"/>
            </a:xfrm>
            <a:custGeom>
              <a:rect b="b" l="l" r="r" t="t"/>
              <a:pathLst>
                <a:path extrusionOk="0" h="3968" w="2624">
                  <a:moveTo>
                    <a:pt x="2590" y="1"/>
                  </a:moveTo>
                  <a:cubicBezTo>
                    <a:pt x="2498" y="1"/>
                    <a:pt x="2265" y="137"/>
                    <a:pt x="1503" y="1378"/>
                  </a:cubicBezTo>
                  <a:cubicBezTo>
                    <a:pt x="1198" y="1868"/>
                    <a:pt x="915" y="2162"/>
                    <a:pt x="676" y="2391"/>
                  </a:cubicBezTo>
                  <a:cubicBezTo>
                    <a:pt x="273" y="2793"/>
                    <a:pt x="1" y="3065"/>
                    <a:pt x="132" y="3968"/>
                  </a:cubicBezTo>
                  <a:lnTo>
                    <a:pt x="349" y="3936"/>
                  </a:lnTo>
                  <a:cubicBezTo>
                    <a:pt x="240" y="3141"/>
                    <a:pt x="436" y="2945"/>
                    <a:pt x="839" y="2553"/>
                  </a:cubicBezTo>
                  <a:cubicBezTo>
                    <a:pt x="1079" y="2314"/>
                    <a:pt x="1383" y="2009"/>
                    <a:pt x="1699" y="1498"/>
                  </a:cubicBezTo>
                  <a:cubicBezTo>
                    <a:pt x="2406" y="355"/>
                    <a:pt x="2602" y="345"/>
                    <a:pt x="2624" y="333"/>
                  </a:cubicBezTo>
                  <a:lnTo>
                    <a:pt x="2624" y="7"/>
                  </a:lnTo>
                  <a:cubicBezTo>
                    <a:pt x="2615" y="4"/>
                    <a:pt x="2604" y="1"/>
                    <a:pt x="2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680953" y="1872396"/>
              <a:ext cx="279356" cy="385924"/>
            </a:xfrm>
            <a:custGeom>
              <a:rect b="b" l="l" r="r" t="t"/>
              <a:pathLst>
                <a:path extrusionOk="0" h="5714" w="4136">
                  <a:moveTo>
                    <a:pt x="4060" y="1"/>
                  </a:moveTo>
                  <a:cubicBezTo>
                    <a:pt x="4027" y="11"/>
                    <a:pt x="3276" y="284"/>
                    <a:pt x="2438" y="850"/>
                  </a:cubicBezTo>
                  <a:cubicBezTo>
                    <a:pt x="1328" y="1622"/>
                    <a:pt x="621" y="2558"/>
                    <a:pt x="371" y="3570"/>
                  </a:cubicBezTo>
                  <a:cubicBezTo>
                    <a:pt x="1" y="5137"/>
                    <a:pt x="131" y="5692"/>
                    <a:pt x="131" y="5714"/>
                  </a:cubicBezTo>
                  <a:lnTo>
                    <a:pt x="349" y="5660"/>
                  </a:lnTo>
                  <a:cubicBezTo>
                    <a:pt x="349" y="5648"/>
                    <a:pt x="240" y="5126"/>
                    <a:pt x="599" y="3614"/>
                  </a:cubicBezTo>
                  <a:cubicBezTo>
                    <a:pt x="1144" y="1307"/>
                    <a:pt x="4103" y="219"/>
                    <a:pt x="4136" y="207"/>
                  </a:cubicBezTo>
                  <a:lnTo>
                    <a:pt x="4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330702" y="2260487"/>
              <a:ext cx="59640" cy="373429"/>
            </a:xfrm>
            <a:custGeom>
              <a:rect b="b" l="l" r="r" t="t"/>
              <a:pathLst>
                <a:path extrusionOk="0" h="5529" w="883">
                  <a:moveTo>
                    <a:pt x="229" y="1"/>
                  </a:moveTo>
                  <a:lnTo>
                    <a:pt x="0" y="22"/>
                  </a:lnTo>
                  <a:cubicBezTo>
                    <a:pt x="12" y="218"/>
                    <a:pt x="99" y="632"/>
                    <a:pt x="207" y="1154"/>
                  </a:cubicBezTo>
                  <a:cubicBezTo>
                    <a:pt x="294" y="1600"/>
                    <a:pt x="392" y="2112"/>
                    <a:pt x="479" y="2612"/>
                  </a:cubicBezTo>
                  <a:cubicBezTo>
                    <a:pt x="653" y="3657"/>
                    <a:pt x="490" y="5496"/>
                    <a:pt x="479" y="5507"/>
                  </a:cubicBezTo>
                  <a:lnTo>
                    <a:pt x="708" y="5529"/>
                  </a:lnTo>
                  <a:cubicBezTo>
                    <a:pt x="718" y="5452"/>
                    <a:pt x="882" y="3646"/>
                    <a:pt x="697" y="2579"/>
                  </a:cubicBezTo>
                  <a:cubicBezTo>
                    <a:pt x="621" y="2079"/>
                    <a:pt x="512" y="1556"/>
                    <a:pt x="425" y="1111"/>
                  </a:cubicBezTo>
                  <a:cubicBezTo>
                    <a:pt x="327" y="621"/>
                    <a:pt x="240" y="197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074180" y="1867263"/>
              <a:ext cx="219108" cy="227880"/>
            </a:xfrm>
            <a:custGeom>
              <a:rect b="b" l="l" r="r" t="t"/>
              <a:pathLst>
                <a:path extrusionOk="0" h="3374" w="3244">
                  <a:moveTo>
                    <a:pt x="88" y="0"/>
                  </a:moveTo>
                  <a:lnTo>
                    <a:pt x="1" y="208"/>
                  </a:lnTo>
                  <a:cubicBezTo>
                    <a:pt x="23" y="218"/>
                    <a:pt x="2710" y="1405"/>
                    <a:pt x="3015" y="3374"/>
                  </a:cubicBezTo>
                  <a:lnTo>
                    <a:pt x="3244" y="3342"/>
                  </a:lnTo>
                  <a:cubicBezTo>
                    <a:pt x="3102" y="2471"/>
                    <a:pt x="2514" y="1611"/>
                    <a:pt x="1535" y="871"/>
                  </a:cubicBezTo>
                  <a:cubicBezTo>
                    <a:pt x="806" y="316"/>
                    <a:pt x="120" y="12"/>
                    <a:pt x="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954361" y="2397191"/>
              <a:ext cx="126507" cy="48561"/>
            </a:xfrm>
            <a:custGeom>
              <a:rect b="b" l="l" r="r" t="t"/>
              <a:pathLst>
                <a:path extrusionOk="0" h="719" w="1873">
                  <a:moveTo>
                    <a:pt x="1009" y="1"/>
                  </a:moveTo>
                  <a:cubicBezTo>
                    <a:pt x="545" y="1"/>
                    <a:pt x="22" y="534"/>
                    <a:pt x="1" y="555"/>
                  </a:cubicBezTo>
                  <a:lnTo>
                    <a:pt x="164" y="719"/>
                  </a:lnTo>
                  <a:cubicBezTo>
                    <a:pt x="295" y="577"/>
                    <a:pt x="708" y="229"/>
                    <a:pt x="1013" y="229"/>
                  </a:cubicBezTo>
                  <a:cubicBezTo>
                    <a:pt x="1383" y="229"/>
                    <a:pt x="1698" y="610"/>
                    <a:pt x="1710" y="610"/>
                  </a:cubicBezTo>
                  <a:lnTo>
                    <a:pt x="1872" y="468"/>
                  </a:lnTo>
                  <a:cubicBezTo>
                    <a:pt x="1862" y="446"/>
                    <a:pt x="1481" y="11"/>
                    <a:pt x="1024" y="1"/>
                  </a:cubicBezTo>
                  <a:cubicBezTo>
                    <a:pt x="1019" y="1"/>
                    <a:pt x="1014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860276" y="2223745"/>
              <a:ext cx="67002" cy="27219"/>
            </a:xfrm>
            <a:custGeom>
              <a:rect b="b" l="l" r="r" t="t"/>
              <a:pathLst>
                <a:path extrusionOk="0" h="403" w="992">
                  <a:moveTo>
                    <a:pt x="850" y="1"/>
                  </a:moveTo>
                  <a:cubicBezTo>
                    <a:pt x="632" y="131"/>
                    <a:pt x="175" y="131"/>
                    <a:pt x="22" y="131"/>
                  </a:cubicBezTo>
                  <a:lnTo>
                    <a:pt x="1" y="403"/>
                  </a:lnTo>
                  <a:lnTo>
                    <a:pt x="131" y="403"/>
                  </a:lnTo>
                  <a:cubicBezTo>
                    <a:pt x="339" y="403"/>
                    <a:pt x="741" y="381"/>
                    <a:pt x="991" y="229"/>
                  </a:cubicBezTo>
                  <a:lnTo>
                    <a:pt x="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107275" y="2219355"/>
              <a:ext cx="68421" cy="25057"/>
            </a:xfrm>
            <a:custGeom>
              <a:rect b="b" l="l" r="r" t="t"/>
              <a:pathLst>
                <a:path extrusionOk="0" h="371" w="1013">
                  <a:moveTo>
                    <a:pt x="87" y="0"/>
                  </a:moveTo>
                  <a:lnTo>
                    <a:pt x="0" y="261"/>
                  </a:lnTo>
                  <a:cubicBezTo>
                    <a:pt x="22" y="272"/>
                    <a:pt x="360" y="370"/>
                    <a:pt x="686" y="370"/>
                  </a:cubicBezTo>
                  <a:cubicBezTo>
                    <a:pt x="805" y="370"/>
                    <a:pt x="914" y="359"/>
                    <a:pt x="1013" y="327"/>
                  </a:cubicBezTo>
                  <a:lnTo>
                    <a:pt x="925" y="66"/>
                  </a:lnTo>
                  <a:cubicBezTo>
                    <a:pt x="859" y="86"/>
                    <a:pt x="779" y="94"/>
                    <a:pt x="695" y="94"/>
                  </a:cubicBezTo>
                  <a:cubicBezTo>
                    <a:pt x="460" y="94"/>
                    <a:pt x="192" y="32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940447" y="2528761"/>
              <a:ext cx="174192" cy="45590"/>
            </a:xfrm>
            <a:custGeom>
              <a:rect b="b" l="l" r="r" t="t"/>
              <a:pathLst>
                <a:path extrusionOk="0" h="675" w="2579">
                  <a:moveTo>
                    <a:pt x="2416" y="0"/>
                  </a:moveTo>
                  <a:cubicBezTo>
                    <a:pt x="2098" y="301"/>
                    <a:pt x="1713" y="459"/>
                    <a:pt x="1276" y="459"/>
                  </a:cubicBezTo>
                  <a:cubicBezTo>
                    <a:pt x="1159" y="459"/>
                    <a:pt x="1038" y="448"/>
                    <a:pt x="914" y="425"/>
                  </a:cubicBezTo>
                  <a:cubicBezTo>
                    <a:pt x="457" y="348"/>
                    <a:pt x="120" y="142"/>
                    <a:pt x="120" y="142"/>
                  </a:cubicBezTo>
                  <a:lnTo>
                    <a:pt x="0" y="327"/>
                  </a:lnTo>
                  <a:cubicBezTo>
                    <a:pt x="11" y="338"/>
                    <a:pt x="577" y="675"/>
                    <a:pt x="1273" y="675"/>
                  </a:cubicBezTo>
                  <a:cubicBezTo>
                    <a:pt x="1698" y="675"/>
                    <a:pt x="2165" y="556"/>
                    <a:pt x="2579" y="164"/>
                  </a:cubicBezTo>
                  <a:lnTo>
                    <a:pt x="24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371275" y="3564640"/>
              <a:ext cx="1362265" cy="230379"/>
            </a:xfrm>
            <a:custGeom>
              <a:rect b="b" l="l" r="r" t="t"/>
              <a:pathLst>
                <a:path extrusionOk="0" h="3411" w="20169">
                  <a:moveTo>
                    <a:pt x="19415" y="1"/>
                  </a:moveTo>
                  <a:cubicBezTo>
                    <a:pt x="18061" y="1"/>
                    <a:pt x="13700" y="839"/>
                    <a:pt x="10081" y="1008"/>
                  </a:cubicBezTo>
                  <a:cubicBezTo>
                    <a:pt x="9706" y="1027"/>
                    <a:pt x="9323" y="1035"/>
                    <a:pt x="8937" y="1035"/>
                  </a:cubicBezTo>
                  <a:cubicBezTo>
                    <a:pt x="4997" y="1035"/>
                    <a:pt x="701" y="159"/>
                    <a:pt x="701" y="159"/>
                  </a:cubicBezTo>
                  <a:cubicBezTo>
                    <a:pt x="693" y="158"/>
                    <a:pt x="686" y="157"/>
                    <a:pt x="678" y="157"/>
                  </a:cubicBezTo>
                  <a:cubicBezTo>
                    <a:pt x="286" y="157"/>
                    <a:pt x="0" y="2015"/>
                    <a:pt x="342" y="2292"/>
                  </a:cubicBezTo>
                  <a:cubicBezTo>
                    <a:pt x="690" y="2586"/>
                    <a:pt x="6077" y="3141"/>
                    <a:pt x="9112" y="3370"/>
                  </a:cubicBezTo>
                  <a:cubicBezTo>
                    <a:pt x="9485" y="3398"/>
                    <a:pt x="9930" y="3410"/>
                    <a:pt x="10423" y="3410"/>
                  </a:cubicBezTo>
                  <a:cubicBezTo>
                    <a:pt x="13953" y="3410"/>
                    <a:pt x="19984" y="2782"/>
                    <a:pt x="19984" y="2782"/>
                  </a:cubicBezTo>
                  <a:cubicBezTo>
                    <a:pt x="19984" y="2782"/>
                    <a:pt x="20169" y="442"/>
                    <a:pt x="19820" y="72"/>
                  </a:cubicBezTo>
                  <a:cubicBezTo>
                    <a:pt x="19774" y="22"/>
                    <a:pt x="19633" y="1"/>
                    <a:pt x="19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204651" y="2709906"/>
              <a:ext cx="488873" cy="1295485"/>
            </a:xfrm>
            <a:custGeom>
              <a:rect b="b" l="l" r="r" t="t"/>
              <a:pathLst>
                <a:path extrusionOk="0" h="19181" w="7238">
                  <a:moveTo>
                    <a:pt x="6557" y="1"/>
                  </a:moveTo>
                  <a:cubicBezTo>
                    <a:pt x="6349" y="1"/>
                    <a:pt x="6095" y="43"/>
                    <a:pt x="5802" y="169"/>
                  </a:cubicBezTo>
                  <a:cubicBezTo>
                    <a:pt x="5802" y="169"/>
                    <a:pt x="4213" y="5535"/>
                    <a:pt x="1" y="19061"/>
                  </a:cubicBezTo>
                  <a:lnTo>
                    <a:pt x="1067" y="19181"/>
                  </a:lnTo>
                  <a:cubicBezTo>
                    <a:pt x="1067" y="19181"/>
                    <a:pt x="6237" y="10932"/>
                    <a:pt x="7238" y="191"/>
                  </a:cubicBezTo>
                  <a:cubicBezTo>
                    <a:pt x="7238" y="191"/>
                    <a:pt x="6997" y="1"/>
                    <a:pt x="6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317242" y="2990878"/>
              <a:ext cx="313127" cy="369781"/>
            </a:xfrm>
            <a:custGeom>
              <a:rect b="b" l="l" r="r" t="t"/>
              <a:pathLst>
                <a:path extrusionOk="0" h="5475" w="4636">
                  <a:moveTo>
                    <a:pt x="2925" y="0"/>
                  </a:moveTo>
                  <a:cubicBezTo>
                    <a:pt x="2866" y="0"/>
                    <a:pt x="2805" y="1"/>
                    <a:pt x="2742" y="3"/>
                  </a:cubicBezTo>
                  <a:cubicBezTo>
                    <a:pt x="1218" y="69"/>
                    <a:pt x="750" y="1603"/>
                    <a:pt x="750" y="1603"/>
                  </a:cubicBezTo>
                  <a:cubicBezTo>
                    <a:pt x="349" y="2983"/>
                    <a:pt x="1" y="5475"/>
                    <a:pt x="679" y="5475"/>
                  </a:cubicBezTo>
                  <a:cubicBezTo>
                    <a:pt x="702" y="5475"/>
                    <a:pt x="725" y="5472"/>
                    <a:pt x="750" y="5466"/>
                  </a:cubicBezTo>
                  <a:cubicBezTo>
                    <a:pt x="1512" y="5292"/>
                    <a:pt x="3797" y="5433"/>
                    <a:pt x="4178" y="4966"/>
                  </a:cubicBezTo>
                  <a:cubicBezTo>
                    <a:pt x="4548" y="4487"/>
                    <a:pt x="4635" y="580"/>
                    <a:pt x="4635" y="580"/>
                  </a:cubicBezTo>
                  <a:cubicBezTo>
                    <a:pt x="4635" y="580"/>
                    <a:pt x="4285" y="0"/>
                    <a:pt x="2925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534726" y="3075574"/>
              <a:ext cx="96316" cy="22896"/>
            </a:xfrm>
            <a:custGeom>
              <a:rect b="b" l="l" r="r" t="t"/>
              <a:pathLst>
                <a:path extrusionOk="0" h="339" w="1426">
                  <a:moveTo>
                    <a:pt x="11" y="0"/>
                  </a:moveTo>
                  <a:lnTo>
                    <a:pt x="0" y="229"/>
                  </a:lnTo>
                  <a:lnTo>
                    <a:pt x="1415" y="338"/>
                  </a:lnTo>
                  <a:lnTo>
                    <a:pt x="1426" y="12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534726" y="3149059"/>
              <a:ext cx="97059" cy="22896"/>
            </a:xfrm>
            <a:custGeom>
              <a:rect b="b" l="l" r="r" t="t"/>
              <a:pathLst>
                <a:path extrusionOk="0" h="339" w="1437">
                  <a:moveTo>
                    <a:pt x="22" y="1"/>
                  </a:moveTo>
                  <a:lnTo>
                    <a:pt x="0" y="230"/>
                  </a:lnTo>
                  <a:lnTo>
                    <a:pt x="1415" y="338"/>
                  </a:lnTo>
                  <a:lnTo>
                    <a:pt x="1437" y="109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523649" y="3240983"/>
              <a:ext cx="97126" cy="22829"/>
            </a:xfrm>
            <a:custGeom>
              <a:rect b="b" l="l" r="r" t="t"/>
              <a:pathLst>
                <a:path extrusionOk="0" h="338" w="1438">
                  <a:moveTo>
                    <a:pt x="23" y="0"/>
                  </a:moveTo>
                  <a:lnTo>
                    <a:pt x="1" y="228"/>
                  </a:lnTo>
                  <a:lnTo>
                    <a:pt x="1415" y="337"/>
                  </a:lnTo>
                  <a:lnTo>
                    <a:pt x="1437" y="12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935700" y="3009654"/>
              <a:ext cx="563845" cy="1078141"/>
            </a:xfrm>
            <a:custGeom>
              <a:rect b="b" l="l" r="r" t="t"/>
              <a:pathLst>
                <a:path extrusionOk="0" h="15963" w="8348">
                  <a:moveTo>
                    <a:pt x="7635" y="1"/>
                  </a:moveTo>
                  <a:cubicBezTo>
                    <a:pt x="6313" y="1"/>
                    <a:pt x="594" y="7277"/>
                    <a:pt x="305" y="9585"/>
                  </a:cubicBezTo>
                  <a:cubicBezTo>
                    <a:pt x="0" y="11935"/>
                    <a:pt x="653" y="15493"/>
                    <a:pt x="2307" y="15896"/>
                  </a:cubicBezTo>
                  <a:cubicBezTo>
                    <a:pt x="2491" y="15941"/>
                    <a:pt x="2675" y="15962"/>
                    <a:pt x="2860" y="15962"/>
                  </a:cubicBezTo>
                  <a:cubicBezTo>
                    <a:pt x="4340" y="15962"/>
                    <a:pt x="5816" y="14574"/>
                    <a:pt x="6638" y="12523"/>
                  </a:cubicBezTo>
                  <a:cubicBezTo>
                    <a:pt x="7564" y="10216"/>
                    <a:pt x="7237" y="4601"/>
                    <a:pt x="7237" y="4601"/>
                  </a:cubicBezTo>
                  <a:cubicBezTo>
                    <a:pt x="7281" y="3370"/>
                    <a:pt x="8347" y="161"/>
                    <a:pt x="7705" y="8"/>
                  </a:cubicBezTo>
                  <a:cubicBezTo>
                    <a:pt x="7683" y="3"/>
                    <a:pt x="7660" y="1"/>
                    <a:pt x="7635" y="1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327055" y="2652226"/>
              <a:ext cx="499072" cy="1353164"/>
            </a:xfrm>
            <a:custGeom>
              <a:rect b="b" l="l" r="r" t="t"/>
              <a:pathLst>
                <a:path extrusionOk="0" h="20035" w="7389">
                  <a:moveTo>
                    <a:pt x="0" y="0"/>
                  </a:moveTo>
                  <a:lnTo>
                    <a:pt x="0" y="0"/>
                  </a:lnTo>
                  <a:cubicBezTo>
                    <a:pt x="1872" y="11416"/>
                    <a:pt x="6475" y="20035"/>
                    <a:pt x="6475" y="20035"/>
                  </a:cubicBezTo>
                  <a:lnTo>
                    <a:pt x="7389" y="20035"/>
                  </a:lnTo>
                  <a:cubicBezTo>
                    <a:pt x="4222" y="8086"/>
                    <a:pt x="1882" y="556"/>
                    <a:pt x="1882" y="556"/>
                  </a:cubicBezTo>
                  <a:cubicBezTo>
                    <a:pt x="958" y="16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406416" y="2990878"/>
              <a:ext cx="313802" cy="369781"/>
            </a:xfrm>
            <a:custGeom>
              <a:rect b="b" l="l" r="r" t="t"/>
              <a:pathLst>
                <a:path extrusionOk="0" h="5475" w="4646">
                  <a:moveTo>
                    <a:pt x="1720" y="0"/>
                  </a:moveTo>
                  <a:cubicBezTo>
                    <a:pt x="350" y="0"/>
                    <a:pt x="1" y="580"/>
                    <a:pt x="1" y="580"/>
                  </a:cubicBezTo>
                  <a:cubicBezTo>
                    <a:pt x="1" y="580"/>
                    <a:pt x="88" y="4487"/>
                    <a:pt x="468" y="4966"/>
                  </a:cubicBezTo>
                  <a:cubicBezTo>
                    <a:pt x="838" y="5433"/>
                    <a:pt x="3123" y="5292"/>
                    <a:pt x="3896" y="5466"/>
                  </a:cubicBezTo>
                  <a:cubicBezTo>
                    <a:pt x="3921" y="5472"/>
                    <a:pt x="3945" y="5475"/>
                    <a:pt x="3967" y="5475"/>
                  </a:cubicBezTo>
                  <a:cubicBezTo>
                    <a:pt x="4645" y="5475"/>
                    <a:pt x="4297" y="2983"/>
                    <a:pt x="3896" y="1603"/>
                  </a:cubicBezTo>
                  <a:cubicBezTo>
                    <a:pt x="3896" y="1603"/>
                    <a:pt x="3417" y="69"/>
                    <a:pt x="1904" y="3"/>
                  </a:cubicBezTo>
                  <a:cubicBezTo>
                    <a:pt x="1841" y="1"/>
                    <a:pt x="1780" y="0"/>
                    <a:pt x="1720" y="0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405673" y="3075574"/>
              <a:ext cx="97059" cy="22896"/>
            </a:xfrm>
            <a:custGeom>
              <a:rect b="b" l="l" r="r" t="t"/>
              <a:pathLst>
                <a:path extrusionOk="0" h="339" w="1437">
                  <a:moveTo>
                    <a:pt x="1415" y="0"/>
                  </a:moveTo>
                  <a:lnTo>
                    <a:pt x="0" y="121"/>
                  </a:lnTo>
                  <a:lnTo>
                    <a:pt x="22" y="338"/>
                  </a:lnTo>
                  <a:lnTo>
                    <a:pt x="1437" y="229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405673" y="3149059"/>
              <a:ext cx="96383" cy="22896"/>
            </a:xfrm>
            <a:custGeom>
              <a:rect b="b" l="l" r="r" t="t"/>
              <a:pathLst>
                <a:path extrusionOk="0" h="339" w="1427">
                  <a:moveTo>
                    <a:pt x="1415" y="1"/>
                  </a:moveTo>
                  <a:lnTo>
                    <a:pt x="0" y="109"/>
                  </a:lnTo>
                  <a:lnTo>
                    <a:pt x="22" y="338"/>
                  </a:lnTo>
                  <a:lnTo>
                    <a:pt x="1426" y="230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16683" y="3240983"/>
              <a:ext cx="97126" cy="22829"/>
            </a:xfrm>
            <a:custGeom>
              <a:rect b="b" l="l" r="r" t="t"/>
              <a:pathLst>
                <a:path extrusionOk="0" h="338" w="1438">
                  <a:moveTo>
                    <a:pt x="1416" y="0"/>
                  </a:moveTo>
                  <a:lnTo>
                    <a:pt x="1" y="120"/>
                  </a:lnTo>
                  <a:lnTo>
                    <a:pt x="23" y="337"/>
                  </a:lnTo>
                  <a:lnTo>
                    <a:pt x="1437" y="228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537244" y="3009654"/>
              <a:ext cx="563777" cy="1078141"/>
            </a:xfrm>
            <a:custGeom>
              <a:rect b="b" l="l" r="r" t="t"/>
              <a:pathLst>
                <a:path extrusionOk="0" h="15963" w="8347">
                  <a:moveTo>
                    <a:pt x="713" y="1"/>
                  </a:moveTo>
                  <a:cubicBezTo>
                    <a:pt x="687" y="1"/>
                    <a:pt x="664" y="3"/>
                    <a:pt x="642" y="8"/>
                  </a:cubicBezTo>
                  <a:cubicBezTo>
                    <a:pt x="1" y="161"/>
                    <a:pt x="1077" y="3370"/>
                    <a:pt x="1121" y="4601"/>
                  </a:cubicBezTo>
                  <a:cubicBezTo>
                    <a:pt x="1121" y="4601"/>
                    <a:pt x="784" y="10216"/>
                    <a:pt x="1709" y="12523"/>
                  </a:cubicBezTo>
                  <a:cubicBezTo>
                    <a:pt x="2531" y="14574"/>
                    <a:pt x="4007" y="15962"/>
                    <a:pt x="5487" y="15962"/>
                  </a:cubicBezTo>
                  <a:cubicBezTo>
                    <a:pt x="5672" y="15962"/>
                    <a:pt x="5856" y="15941"/>
                    <a:pt x="6040" y="15896"/>
                  </a:cubicBezTo>
                  <a:cubicBezTo>
                    <a:pt x="7694" y="15493"/>
                    <a:pt x="8347" y="11935"/>
                    <a:pt x="8053" y="9585"/>
                  </a:cubicBezTo>
                  <a:cubicBezTo>
                    <a:pt x="7754" y="7277"/>
                    <a:pt x="2045" y="1"/>
                    <a:pt x="713" y="1"/>
                  </a:cubicBezTo>
                  <a:close/>
                </a:path>
              </a:pathLst>
            </a:custGeom>
            <a:solidFill>
              <a:srgbClr val="A5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597945" y="2607109"/>
              <a:ext cx="377090" cy="555314"/>
            </a:xfrm>
            <a:custGeom>
              <a:rect b="b" l="l" r="r" t="t"/>
              <a:pathLst>
                <a:path extrusionOk="0" h="8222" w="5583">
                  <a:moveTo>
                    <a:pt x="1953" y="0"/>
                  </a:moveTo>
                  <a:cubicBezTo>
                    <a:pt x="1925" y="0"/>
                    <a:pt x="1899" y="2"/>
                    <a:pt x="1872" y="5"/>
                  </a:cubicBezTo>
                  <a:cubicBezTo>
                    <a:pt x="1012" y="103"/>
                    <a:pt x="0" y="897"/>
                    <a:pt x="402" y="1572"/>
                  </a:cubicBezTo>
                  <a:cubicBezTo>
                    <a:pt x="816" y="2247"/>
                    <a:pt x="1415" y="4499"/>
                    <a:pt x="1415" y="4499"/>
                  </a:cubicBezTo>
                  <a:cubicBezTo>
                    <a:pt x="1415" y="4499"/>
                    <a:pt x="1556" y="8133"/>
                    <a:pt x="3537" y="8221"/>
                  </a:cubicBezTo>
                  <a:cubicBezTo>
                    <a:pt x="3547" y="8221"/>
                    <a:pt x="3557" y="8221"/>
                    <a:pt x="3568" y="8221"/>
                  </a:cubicBezTo>
                  <a:cubicBezTo>
                    <a:pt x="4783" y="8221"/>
                    <a:pt x="5138" y="5060"/>
                    <a:pt x="5354" y="3237"/>
                  </a:cubicBezTo>
                  <a:cubicBezTo>
                    <a:pt x="5582" y="1408"/>
                    <a:pt x="4941" y="5"/>
                    <a:pt x="4941" y="5"/>
                  </a:cubicBezTo>
                  <a:cubicBezTo>
                    <a:pt x="4593" y="535"/>
                    <a:pt x="4241" y="712"/>
                    <a:pt x="3895" y="712"/>
                  </a:cubicBezTo>
                  <a:cubicBezTo>
                    <a:pt x="3199" y="712"/>
                    <a:pt x="2525" y="0"/>
                    <a:pt x="1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803744" y="2502285"/>
              <a:ext cx="97802" cy="557948"/>
            </a:xfrm>
            <a:custGeom>
              <a:rect b="b" l="l" r="r" t="t"/>
              <a:pathLst>
                <a:path extrusionOk="0" h="8261" w="1448">
                  <a:moveTo>
                    <a:pt x="0" y="0"/>
                  </a:moveTo>
                  <a:cubicBezTo>
                    <a:pt x="22" y="697"/>
                    <a:pt x="185" y="1100"/>
                    <a:pt x="370" y="1557"/>
                  </a:cubicBezTo>
                  <a:cubicBezTo>
                    <a:pt x="588" y="2090"/>
                    <a:pt x="827" y="2689"/>
                    <a:pt x="968" y="3940"/>
                  </a:cubicBezTo>
                  <a:cubicBezTo>
                    <a:pt x="1219" y="6269"/>
                    <a:pt x="392" y="8152"/>
                    <a:pt x="392" y="8173"/>
                  </a:cubicBezTo>
                  <a:lnTo>
                    <a:pt x="598" y="8260"/>
                  </a:lnTo>
                  <a:cubicBezTo>
                    <a:pt x="598" y="8239"/>
                    <a:pt x="1447" y="6312"/>
                    <a:pt x="1197" y="3918"/>
                  </a:cubicBezTo>
                  <a:cubicBezTo>
                    <a:pt x="1055" y="2634"/>
                    <a:pt x="794" y="1992"/>
                    <a:pt x="577" y="1480"/>
                  </a:cubicBezTo>
                  <a:cubicBezTo>
                    <a:pt x="392" y="1013"/>
                    <a:pt x="250" y="653"/>
                    <a:pt x="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713305" y="2439809"/>
              <a:ext cx="69906" cy="540252"/>
            </a:xfrm>
            <a:custGeom>
              <a:rect b="b" l="l" r="r" t="t"/>
              <a:pathLst>
                <a:path extrusionOk="0" h="7999" w="1035">
                  <a:moveTo>
                    <a:pt x="218" y="1"/>
                  </a:moveTo>
                  <a:lnTo>
                    <a:pt x="0" y="11"/>
                  </a:lnTo>
                  <a:cubicBezTo>
                    <a:pt x="0" y="44"/>
                    <a:pt x="99" y="2808"/>
                    <a:pt x="457" y="4332"/>
                  </a:cubicBezTo>
                  <a:cubicBezTo>
                    <a:pt x="806" y="5834"/>
                    <a:pt x="566" y="7955"/>
                    <a:pt x="566" y="7977"/>
                  </a:cubicBezTo>
                  <a:lnTo>
                    <a:pt x="795" y="7999"/>
                  </a:lnTo>
                  <a:cubicBezTo>
                    <a:pt x="806" y="7912"/>
                    <a:pt x="1035" y="5822"/>
                    <a:pt x="675" y="4277"/>
                  </a:cubicBezTo>
                  <a:cubicBezTo>
                    <a:pt x="316" y="2775"/>
                    <a:pt x="229" y="33"/>
                    <a:pt x="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638334" y="2328839"/>
              <a:ext cx="50792" cy="346278"/>
            </a:xfrm>
            <a:custGeom>
              <a:rect b="b" l="l" r="r" t="t"/>
              <a:pathLst>
                <a:path extrusionOk="0" h="5127" w="752">
                  <a:moveTo>
                    <a:pt x="523" y="0"/>
                  </a:moveTo>
                  <a:cubicBezTo>
                    <a:pt x="273" y="1633"/>
                    <a:pt x="0" y="5071"/>
                    <a:pt x="0" y="5115"/>
                  </a:cubicBezTo>
                  <a:lnTo>
                    <a:pt x="229" y="5126"/>
                  </a:lnTo>
                  <a:cubicBezTo>
                    <a:pt x="229" y="5093"/>
                    <a:pt x="501" y="1666"/>
                    <a:pt x="752" y="33"/>
                  </a:cubicBezTo>
                  <a:lnTo>
                    <a:pt x="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135913" y="2640339"/>
              <a:ext cx="271723" cy="329325"/>
            </a:xfrm>
            <a:custGeom>
              <a:rect b="b" l="l" r="r" t="t"/>
              <a:pathLst>
                <a:path extrusionOk="0" h="4876" w="4023">
                  <a:moveTo>
                    <a:pt x="2905" y="0"/>
                  </a:moveTo>
                  <a:cubicBezTo>
                    <a:pt x="2180" y="0"/>
                    <a:pt x="1248" y="95"/>
                    <a:pt x="592" y="95"/>
                  </a:cubicBezTo>
                  <a:cubicBezTo>
                    <a:pt x="348" y="95"/>
                    <a:pt x="143" y="82"/>
                    <a:pt x="1" y="46"/>
                  </a:cubicBezTo>
                  <a:lnTo>
                    <a:pt x="1" y="46"/>
                  </a:lnTo>
                  <a:cubicBezTo>
                    <a:pt x="1" y="46"/>
                    <a:pt x="219" y="1635"/>
                    <a:pt x="207" y="3093"/>
                  </a:cubicBezTo>
                  <a:cubicBezTo>
                    <a:pt x="199" y="4236"/>
                    <a:pt x="1402" y="4876"/>
                    <a:pt x="2213" y="4876"/>
                  </a:cubicBezTo>
                  <a:cubicBezTo>
                    <a:pt x="2421" y="4876"/>
                    <a:pt x="2603" y="4834"/>
                    <a:pt x="2732" y="4747"/>
                  </a:cubicBezTo>
                  <a:cubicBezTo>
                    <a:pt x="3287" y="4388"/>
                    <a:pt x="3951" y="1058"/>
                    <a:pt x="4006" y="350"/>
                  </a:cubicBezTo>
                  <a:cubicBezTo>
                    <a:pt x="4023" y="74"/>
                    <a:pt x="3545" y="0"/>
                    <a:pt x="2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191769" y="2469257"/>
              <a:ext cx="39783" cy="339591"/>
            </a:xfrm>
            <a:custGeom>
              <a:rect b="b" l="l" r="r" t="t"/>
              <a:pathLst>
                <a:path extrusionOk="0" h="5028" w="589">
                  <a:moveTo>
                    <a:pt x="360" y="0"/>
                  </a:moveTo>
                  <a:cubicBezTo>
                    <a:pt x="360" y="22"/>
                    <a:pt x="1" y="1948"/>
                    <a:pt x="1" y="5028"/>
                  </a:cubicBezTo>
                  <a:lnTo>
                    <a:pt x="229" y="5028"/>
                  </a:lnTo>
                  <a:cubicBezTo>
                    <a:pt x="229" y="1969"/>
                    <a:pt x="577" y="65"/>
                    <a:pt x="589" y="4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269712" y="2359705"/>
              <a:ext cx="50049" cy="525596"/>
            </a:xfrm>
            <a:custGeom>
              <a:rect b="b" l="l" r="r" t="t"/>
              <a:pathLst>
                <a:path extrusionOk="0" h="7782" w="741">
                  <a:moveTo>
                    <a:pt x="479" y="0"/>
                  </a:moveTo>
                  <a:lnTo>
                    <a:pt x="262" y="55"/>
                  </a:lnTo>
                  <a:cubicBezTo>
                    <a:pt x="262" y="66"/>
                    <a:pt x="511" y="1078"/>
                    <a:pt x="262" y="2111"/>
                  </a:cubicBezTo>
                  <a:cubicBezTo>
                    <a:pt x="0" y="3200"/>
                    <a:pt x="120" y="7586"/>
                    <a:pt x="120" y="7781"/>
                  </a:cubicBezTo>
                  <a:lnTo>
                    <a:pt x="349" y="7770"/>
                  </a:lnTo>
                  <a:cubicBezTo>
                    <a:pt x="349" y="7727"/>
                    <a:pt x="229" y="3221"/>
                    <a:pt x="479" y="2166"/>
                  </a:cubicBezTo>
                  <a:cubicBezTo>
                    <a:pt x="740" y="1078"/>
                    <a:pt x="490" y="44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5251251" y="812434"/>
            <a:ext cx="642244" cy="704441"/>
            <a:chOff x="2930671" y="730076"/>
            <a:chExt cx="864392" cy="948104"/>
          </a:xfrm>
        </p:grpSpPr>
        <p:sp>
          <p:nvSpPr>
            <p:cNvPr id="108" name="Google Shape;108;p13"/>
            <p:cNvSpPr/>
            <p:nvPr/>
          </p:nvSpPr>
          <p:spPr>
            <a:xfrm>
              <a:off x="2930671" y="730076"/>
              <a:ext cx="864392" cy="948104"/>
            </a:xfrm>
            <a:custGeom>
              <a:rect b="b" l="l" r="r" t="t"/>
              <a:pathLst>
                <a:path extrusionOk="0" h="13138" w="11978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203963" y="1205650"/>
              <a:ext cx="306340" cy="286928"/>
            </a:xfrm>
            <a:custGeom>
              <a:rect b="b" l="l" r="r" t="t"/>
              <a:pathLst>
                <a:path extrusionOk="0" h="3976" w="4245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185922" y="1153258"/>
              <a:ext cx="289815" cy="255392"/>
            </a:xfrm>
            <a:custGeom>
              <a:rect b="b" l="l" r="r" t="t"/>
              <a:pathLst>
                <a:path extrusionOk="0" h="3539" w="4016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174952" y="1150082"/>
              <a:ext cx="311031" cy="269464"/>
            </a:xfrm>
            <a:custGeom>
              <a:rect b="b" l="l" r="r" t="t"/>
              <a:pathLst>
                <a:path extrusionOk="0" h="3734" w="431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3"/>
          <p:cNvGrpSpPr/>
          <p:nvPr/>
        </p:nvGrpSpPr>
        <p:grpSpPr>
          <a:xfrm rot="-3600100">
            <a:off x="4908586" y="1748084"/>
            <a:ext cx="642276" cy="704477"/>
            <a:chOff x="2930671" y="730076"/>
            <a:chExt cx="864392" cy="948104"/>
          </a:xfrm>
        </p:grpSpPr>
        <p:sp>
          <p:nvSpPr>
            <p:cNvPr id="113" name="Google Shape;113;p13"/>
            <p:cNvSpPr/>
            <p:nvPr/>
          </p:nvSpPr>
          <p:spPr>
            <a:xfrm>
              <a:off x="2930671" y="730076"/>
              <a:ext cx="864392" cy="948104"/>
            </a:xfrm>
            <a:custGeom>
              <a:rect b="b" l="l" r="r" t="t"/>
              <a:pathLst>
                <a:path extrusionOk="0" h="13138" w="11978">
                  <a:moveTo>
                    <a:pt x="3517" y="0"/>
                  </a:moveTo>
                  <a:cubicBezTo>
                    <a:pt x="2984" y="0"/>
                    <a:pt x="1" y="2034"/>
                    <a:pt x="1" y="2034"/>
                  </a:cubicBezTo>
                  <a:cubicBezTo>
                    <a:pt x="1" y="2034"/>
                    <a:pt x="1949" y="5843"/>
                    <a:pt x="2438" y="6670"/>
                  </a:cubicBezTo>
                  <a:cubicBezTo>
                    <a:pt x="2982" y="7573"/>
                    <a:pt x="2667" y="8727"/>
                    <a:pt x="3603" y="9782"/>
                  </a:cubicBezTo>
                  <a:cubicBezTo>
                    <a:pt x="4219" y="10478"/>
                    <a:pt x="4672" y="10788"/>
                    <a:pt x="5269" y="10788"/>
                  </a:cubicBezTo>
                  <a:cubicBezTo>
                    <a:pt x="5567" y="10788"/>
                    <a:pt x="5902" y="10710"/>
                    <a:pt x="6312" y="10565"/>
                  </a:cubicBezTo>
                  <a:cubicBezTo>
                    <a:pt x="7542" y="10130"/>
                    <a:pt x="8031" y="9260"/>
                    <a:pt x="8217" y="9249"/>
                  </a:cubicBezTo>
                  <a:cubicBezTo>
                    <a:pt x="8218" y="9249"/>
                    <a:pt x="8219" y="9249"/>
                    <a:pt x="8221" y="9249"/>
                  </a:cubicBezTo>
                  <a:cubicBezTo>
                    <a:pt x="8417" y="9249"/>
                    <a:pt x="9604" y="10857"/>
                    <a:pt x="10372" y="12100"/>
                  </a:cubicBezTo>
                  <a:cubicBezTo>
                    <a:pt x="10801" y="12793"/>
                    <a:pt x="11297" y="13138"/>
                    <a:pt x="11602" y="13138"/>
                  </a:cubicBezTo>
                  <a:cubicBezTo>
                    <a:pt x="11854" y="13138"/>
                    <a:pt x="11977" y="12904"/>
                    <a:pt x="11830" y="12437"/>
                  </a:cubicBezTo>
                  <a:cubicBezTo>
                    <a:pt x="11514" y="11414"/>
                    <a:pt x="9914" y="8966"/>
                    <a:pt x="9250" y="7878"/>
                  </a:cubicBezTo>
                  <a:cubicBezTo>
                    <a:pt x="8935" y="7356"/>
                    <a:pt x="9120" y="6778"/>
                    <a:pt x="8293" y="5364"/>
                  </a:cubicBezTo>
                  <a:cubicBezTo>
                    <a:pt x="7379" y="3797"/>
                    <a:pt x="5986" y="4667"/>
                    <a:pt x="3592" y="32"/>
                  </a:cubicBezTo>
                  <a:cubicBezTo>
                    <a:pt x="3580" y="10"/>
                    <a:pt x="3555" y="0"/>
                    <a:pt x="3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203963" y="1205650"/>
              <a:ext cx="306340" cy="286928"/>
            </a:xfrm>
            <a:custGeom>
              <a:rect b="b" l="l" r="r" t="t"/>
              <a:pathLst>
                <a:path extrusionOk="0" h="3976" w="4245">
                  <a:moveTo>
                    <a:pt x="2524" y="0"/>
                  </a:moveTo>
                  <a:cubicBezTo>
                    <a:pt x="2509" y="0"/>
                    <a:pt x="2495" y="1"/>
                    <a:pt x="2482" y="4"/>
                  </a:cubicBezTo>
                  <a:cubicBezTo>
                    <a:pt x="2177" y="58"/>
                    <a:pt x="2046" y="243"/>
                    <a:pt x="1992" y="384"/>
                  </a:cubicBezTo>
                  <a:cubicBezTo>
                    <a:pt x="1894" y="613"/>
                    <a:pt x="1927" y="928"/>
                    <a:pt x="2025" y="1266"/>
                  </a:cubicBezTo>
                  <a:cubicBezTo>
                    <a:pt x="1937" y="1190"/>
                    <a:pt x="1840" y="1146"/>
                    <a:pt x="1753" y="1124"/>
                  </a:cubicBezTo>
                  <a:cubicBezTo>
                    <a:pt x="1726" y="1120"/>
                    <a:pt x="1700" y="1118"/>
                    <a:pt x="1675" y="1118"/>
                  </a:cubicBezTo>
                  <a:cubicBezTo>
                    <a:pt x="1574" y="1118"/>
                    <a:pt x="1482" y="1151"/>
                    <a:pt x="1405" y="1211"/>
                  </a:cubicBezTo>
                  <a:cubicBezTo>
                    <a:pt x="1296" y="1310"/>
                    <a:pt x="1241" y="1440"/>
                    <a:pt x="1219" y="1603"/>
                  </a:cubicBezTo>
                  <a:cubicBezTo>
                    <a:pt x="1144" y="1516"/>
                    <a:pt x="1056" y="1451"/>
                    <a:pt x="980" y="1429"/>
                  </a:cubicBezTo>
                  <a:cubicBezTo>
                    <a:pt x="934" y="1411"/>
                    <a:pt x="892" y="1404"/>
                    <a:pt x="854" y="1404"/>
                  </a:cubicBezTo>
                  <a:cubicBezTo>
                    <a:pt x="803" y="1404"/>
                    <a:pt x="761" y="1416"/>
                    <a:pt x="730" y="1429"/>
                  </a:cubicBezTo>
                  <a:cubicBezTo>
                    <a:pt x="0" y="1810"/>
                    <a:pt x="643" y="3617"/>
                    <a:pt x="774" y="3975"/>
                  </a:cubicBezTo>
                  <a:lnTo>
                    <a:pt x="1067" y="3867"/>
                  </a:lnTo>
                  <a:cubicBezTo>
                    <a:pt x="762" y="3083"/>
                    <a:pt x="512" y="1886"/>
                    <a:pt x="861" y="1712"/>
                  </a:cubicBezTo>
                  <a:cubicBezTo>
                    <a:pt x="948" y="1712"/>
                    <a:pt x="1110" y="1919"/>
                    <a:pt x="1306" y="2256"/>
                  </a:cubicBezTo>
                  <a:cubicBezTo>
                    <a:pt x="1502" y="2942"/>
                    <a:pt x="1959" y="3725"/>
                    <a:pt x="2101" y="3954"/>
                  </a:cubicBezTo>
                  <a:lnTo>
                    <a:pt x="2373" y="3823"/>
                  </a:lnTo>
                  <a:cubicBezTo>
                    <a:pt x="2286" y="3584"/>
                    <a:pt x="1959" y="2757"/>
                    <a:pt x="1589" y="2137"/>
                  </a:cubicBezTo>
                  <a:cubicBezTo>
                    <a:pt x="1502" y="1810"/>
                    <a:pt x="1480" y="1549"/>
                    <a:pt x="1601" y="1451"/>
                  </a:cubicBezTo>
                  <a:cubicBezTo>
                    <a:pt x="1617" y="1435"/>
                    <a:pt x="1632" y="1425"/>
                    <a:pt x="1657" y="1425"/>
                  </a:cubicBezTo>
                  <a:cubicBezTo>
                    <a:pt x="1666" y="1425"/>
                    <a:pt x="1676" y="1426"/>
                    <a:pt x="1688" y="1429"/>
                  </a:cubicBezTo>
                  <a:cubicBezTo>
                    <a:pt x="1862" y="1462"/>
                    <a:pt x="2112" y="1734"/>
                    <a:pt x="2362" y="2082"/>
                  </a:cubicBezTo>
                  <a:cubicBezTo>
                    <a:pt x="2667" y="2703"/>
                    <a:pt x="3047" y="3257"/>
                    <a:pt x="3134" y="3377"/>
                  </a:cubicBezTo>
                  <a:lnTo>
                    <a:pt x="3396" y="3214"/>
                  </a:lnTo>
                  <a:cubicBezTo>
                    <a:pt x="3298" y="3029"/>
                    <a:pt x="2993" y="2430"/>
                    <a:pt x="2623" y="1919"/>
                  </a:cubicBezTo>
                  <a:cubicBezTo>
                    <a:pt x="2351" y="1364"/>
                    <a:pt x="2145" y="798"/>
                    <a:pt x="2275" y="493"/>
                  </a:cubicBezTo>
                  <a:cubicBezTo>
                    <a:pt x="2297" y="428"/>
                    <a:pt x="2362" y="341"/>
                    <a:pt x="2536" y="309"/>
                  </a:cubicBezTo>
                  <a:cubicBezTo>
                    <a:pt x="2743" y="309"/>
                    <a:pt x="3407" y="1342"/>
                    <a:pt x="3973" y="2495"/>
                  </a:cubicBezTo>
                  <a:lnTo>
                    <a:pt x="4244" y="2365"/>
                  </a:lnTo>
                  <a:cubicBezTo>
                    <a:pt x="3811" y="1466"/>
                    <a:pt x="3027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185922" y="1153258"/>
              <a:ext cx="289815" cy="255392"/>
            </a:xfrm>
            <a:custGeom>
              <a:rect b="b" l="l" r="r" t="t"/>
              <a:pathLst>
                <a:path extrusionOk="0" h="3539" w="4016">
                  <a:moveTo>
                    <a:pt x="4016" y="0"/>
                  </a:moveTo>
                  <a:lnTo>
                    <a:pt x="1" y="958"/>
                  </a:lnTo>
                  <a:cubicBezTo>
                    <a:pt x="159" y="1444"/>
                    <a:pt x="422" y="1589"/>
                    <a:pt x="701" y="1589"/>
                  </a:cubicBezTo>
                  <a:cubicBezTo>
                    <a:pt x="1118" y="1589"/>
                    <a:pt x="1572" y="1264"/>
                    <a:pt x="1766" y="1264"/>
                  </a:cubicBezTo>
                  <a:cubicBezTo>
                    <a:pt x="1835" y="1264"/>
                    <a:pt x="1871" y="1305"/>
                    <a:pt x="1861" y="1415"/>
                  </a:cubicBezTo>
                  <a:cubicBezTo>
                    <a:pt x="1807" y="2057"/>
                    <a:pt x="1426" y="3069"/>
                    <a:pt x="1709" y="3407"/>
                  </a:cubicBezTo>
                  <a:cubicBezTo>
                    <a:pt x="1784" y="3498"/>
                    <a:pt x="1866" y="3539"/>
                    <a:pt x="1954" y="3539"/>
                  </a:cubicBezTo>
                  <a:cubicBezTo>
                    <a:pt x="2766" y="3539"/>
                    <a:pt x="4016" y="0"/>
                    <a:pt x="4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174952" y="1150082"/>
              <a:ext cx="311031" cy="269464"/>
            </a:xfrm>
            <a:custGeom>
              <a:rect b="b" l="l" r="r" t="t"/>
              <a:pathLst>
                <a:path extrusionOk="0" h="3734" w="4310">
                  <a:moveTo>
                    <a:pt x="4027" y="1"/>
                  </a:moveTo>
                  <a:cubicBezTo>
                    <a:pt x="3570" y="1274"/>
                    <a:pt x="2655" y="3331"/>
                    <a:pt x="2133" y="3418"/>
                  </a:cubicBezTo>
                  <a:cubicBezTo>
                    <a:pt x="2121" y="3421"/>
                    <a:pt x="2108" y="3423"/>
                    <a:pt x="2094" y="3423"/>
                  </a:cubicBezTo>
                  <a:cubicBezTo>
                    <a:pt x="2058" y="3423"/>
                    <a:pt x="2017" y="3408"/>
                    <a:pt x="1969" y="3352"/>
                  </a:cubicBezTo>
                  <a:cubicBezTo>
                    <a:pt x="1839" y="3178"/>
                    <a:pt x="1948" y="2646"/>
                    <a:pt x="2046" y="2210"/>
                  </a:cubicBezTo>
                  <a:cubicBezTo>
                    <a:pt x="2090" y="1949"/>
                    <a:pt x="2144" y="1698"/>
                    <a:pt x="2165" y="1481"/>
                  </a:cubicBezTo>
                  <a:cubicBezTo>
                    <a:pt x="2177" y="1350"/>
                    <a:pt x="2144" y="1263"/>
                    <a:pt x="2068" y="1198"/>
                  </a:cubicBezTo>
                  <a:cubicBezTo>
                    <a:pt x="2022" y="1166"/>
                    <a:pt x="1973" y="1153"/>
                    <a:pt x="1919" y="1153"/>
                  </a:cubicBezTo>
                  <a:cubicBezTo>
                    <a:pt x="1806" y="1153"/>
                    <a:pt x="1674" y="1211"/>
                    <a:pt x="1512" y="1285"/>
                  </a:cubicBezTo>
                  <a:cubicBezTo>
                    <a:pt x="1306" y="1376"/>
                    <a:pt x="1062" y="1486"/>
                    <a:pt x="847" y="1486"/>
                  </a:cubicBezTo>
                  <a:cubicBezTo>
                    <a:pt x="779" y="1486"/>
                    <a:pt x="713" y="1475"/>
                    <a:pt x="653" y="1449"/>
                  </a:cubicBezTo>
                  <a:cubicBezTo>
                    <a:pt x="501" y="1372"/>
                    <a:pt x="381" y="1209"/>
                    <a:pt x="294" y="958"/>
                  </a:cubicBezTo>
                  <a:lnTo>
                    <a:pt x="0" y="1057"/>
                  </a:lnTo>
                  <a:cubicBezTo>
                    <a:pt x="120" y="1394"/>
                    <a:pt x="294" y="1623"/>
                    <a:pt x="523" y="1720"/>
                  </a:cubicBezTo>
                  <a:cubicBezTo>
                    <a:pt x="633" y="1771"/>
                    <a:pt x="747" y="1791"/>
                    <a:pt x="860" y="1791"/>
                  </a:cubicBezTo>
                  <a:cubicBezTo>
                    <a:pt x="1139" y="1791"/>
                    <a:pt x="1416" y="1669"/>
                    <a:pt x="1633" y="1568"/>
                  </a:cubicBezTo>
                  <a:cubicBezTo>
                    <a:pt x="1708" y="1536"/>
                    <a:pt x="1795" y="1503"/>
                    <a:pt x="1861" y="1481"/>
                  </a:cubicBezTo>
                  <a:lnTo>
                    <a:pt x="1861" y="1481"/>
                  </a:lnTo>
                  <a:cubicBezTo>
                    <a:pt x="1839" y="1666"/>
                    <a:pt x="1795" y="1906"/>
                    <a:pt x="1741" y="2145"/>
                  </a:cubicBezTo>
                  <a:cubicBezTo>
                    <a:pt x="1621" y="2721"/>
                    <a:pt x="1502" y="3265"/>
                    <a:pt x="1741" y="3548"/>
                  </a:cubicBezTo>
                  <a:cubicBezTo>
                    <a:pt x="1861" y="3690"/>
                    <a:pt x="1991" y="3734"/>
                    <a:pt x="2100" y="3734"/>
                  </a:cubicBezTo>
                  <a:cubicBezTo>
                    <a:pt x="2133" y="3734"/>
                    <a:pt x="2155" y="3734"/>
                    <a:pt x="2187" y="3722"/>
                  </a:cubicBezTo>
                  <a:cubicBezTo>
                    <a:pt x="3036" y="3570"/>
                    <a:pt x="4102" y="675"/>
                    <a:pt x="4310" y="99"/>
                  </a:cubicBezTo>
                  <a:lnTo>
                    <a:pt x="4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2"/>
          <p:cNvSpPr txBox="1"/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Results</a:t>
            </a:r>
            <a:endParaRPr sz="3300"/>
          </a:p>
        </p:txBody>
      </p:sp>
      <p:grpSp>
        <p:nvGrpSpPr>
          <p:cNvPr id="568" name="Google Shape;568;p22"/>
          <p:cNvGrpSpPr/>
          <p:nvPr/>
        </p:nvGrpSpPr>
        <p:grpSpPr>
          <a:xfrm>
            <a:off x="169385" y="1466261"/>
            <a:ext cx="3229166" cy="2980311"/>
            <a:chOff x="1045598" y="1006615"/>
            <a:chExt cx="988238" cy="948600"/>
          </a:xfrm>
        </p:grpSpPr>
        <p:sp>
          <p:nvSpPr>
            <p:cNvPr id="569" name="Google Shape;569;p22"/>
            <p:cNvSpPr/>
            <p:nvPr/>
          </p:nvSpPr>
          <p:spPr>
            <a:xfrm>
              <a:off x="1045598" y="1053156"/>
              <a:ext cx="926181" cy="849427"/>
            </a:xfrm>
            <a:custGeom>
              <a:rect b="b" l="l" r="r" t="t"/>
              <a:pathLst>
                <a:path extrusionOk="0" h="17256" w="22517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1085236" y="1006615"/>
              <a:ext cx="948600" cy="94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390668" y="1786051"/>
            <a:ext cx="3052268" cy="2340329"/>
            <a:chOff x="3655550" y="1732116"/>
            <a:chExt cx="2061647" cy="1644182"/>
          </a:xfrm>
        </p:grpSpPr>
        <p:sp>
          <p:nvSpPr>
            <p:cNvPr id="572" name="Google Shape;572;p22"/>
            <p:cNvSpPr/>
            <p:nvPr/>
          </p:nvSpPr>
          <p:spPr>
            <a:xfrm>
              <a:off x="4667639" y="2865525"/>
              <a:ext cx="737937" cy="369364"/>
            </a:xfrm>
            <a:custGeom>
              <a:rect b="b" l="l" r="r" t="t"/>
              <a:pathLst>
                <a:path extrusionOk="0" h="7925" w="15833">
                  <a:moveTo>
                    <a:pt x="3558" y="1"/>
                  </a:moveTo>
                  <a:cubicBezTo>
                    <a:pt x="2970" y="1"/>
                    <a:pt x="2377" y="44"/>
                    <a:pt x="1812" y="183"/>
                  </a:cubicBezTo>
                  <a:cubicBezTo>
                    <a:pt x="1249" y="315"/>
                    <a:pt x="648" y="543"/>
                    <a:pt x="300" y="1023"/>
                  </a:cubicBezTo>
                  <a:cubicBezTo>
                    <a:pt x="0" y="1431"/>
                    <a:pt x="60" y="2008"/>
                    <a:pt x="432" y="2355"/>
                  </a:cubicBezTo>
                  <a:cubicBezTo>
                    <a:pt x="804" y="2691"/>
                    <a:pt x="1321" y="2776"/>
                    <a:pt x="1801" y="2835"/>
                  </a:cubicBezTo>
                  <a:cubicBezTo>
                    <a:pt x="2484" y="2896"/>
                    <a:pt x="3145" y="3003"/>
                    <a:pt x="3817" y="3160"/>
                  </a:cubicBezTo>
                  <a:cubicBezTo>
                    <a:pt x="4273" y="3280"/>
                    <a:pt x="4885" y="3388"/>
                    <a:pt x="5210" y="3772"/>
                  </a:cubicBezTo>
                  <a:cubicBezTo>
                    <a:pt x="5557" y="4180"/>
                    <a:pt x="5101" y="4612"/>
                    <a:pt x="4850" y="4924"/>
                  </a:cubicBezTo>
                  <a:cubicBezTo>
                    <a:pt x="4477" y="5369"/>
                    <a:pt x="4129" y="5993"/>
                    <a:pt x="4466" y="6556"/>
                  </a:cubicBezTo>
                  <a:cubicBezTo>
                    <a:pt x="4700" y="6965"/>
                    <a:pt x="5082" y="7102"/>
                    <a:pt x="5509" y="7102"/>
                  </a:cubicBezTo>
                  <a:cubicBezTo>
                    <a:pt x="6174" y="7102"/>
                    <a:pt x="6950" y="6770"/>
                    <a:pt x="7454" y="6617"/>
                  </a:cubicBezTo>
                  <a:cubicBezTo>
                    <a:pt x="8243" y="6386"/>
                    <a:pt x="9071" y="6181"/>
                    <a:pt x="9887" y="6181"/>
                  </a:cubicBezTo>
                  <a:cubicBezTo>
                    <a:pt x="10474" y="6181"/>
                    <a:pt x="11054" y="6287"/>
                    <a:pt x="11607" y="6569"/>
                  </a:cubicBezTo>
                  <a:cubicBezTo>
                    <a:pt x="12581" y="7065"/>
                    <a:pt x="13601" y="7925"/>
                    <a:pt x="14727" y="7925"/>
                  </a:cubicBezTo>
                  <a:cubicBezTo>
                    <a:pt x="14990" y="7925"/>
                    <a:pt x="15258" y="7878"/>
                    <a:pt x="15533" y="7769"/>
                  </a:cubicBezTo>
                  <a:cubicBezTo>
                    <a:pt x="15701" y="7697"/>
                    <a:pt x="15832" y="7541"/>
                    <a:pt x="15773" y="7337"/>
                  </a:cubicBezTo>
                  <a:cubicBezTo>
                    <a:pt x="15733" y="7208"/>
                    <a:pt x="15586" y="7079"/>
                    <a:pt x="15442" y="7079"/>
                  </a:cubicBezTo>
                  <a:cubicBezTo>
                    <a:pt x="15411" y="7079"/>
                    <a:pt x="15381" y="7085"/>
                    <a:pt x="15352" y="7097"/>
                  </a:cubicBezTo>
                  <a:cubicBezTo>
                    <a:pt x="15135" y="7184"/>
                    <a:pt x="14921" y="7222"/>
                    <a:pt x="14710" y="7222"/>
                  </a:cubicBezTo>
                  <a:cubicBezTo>
                    <a:pt x="13790" y="7222"/>
                    <a:pt x="12931" y="6506"/>
                    <a:pt x="12159" y="6076"/>
                  </a:cubicBezTo>
                  <a:cubicBezTo>
                    <a:pt x="11423" y="5664"/>
                    <a:pt x="10644" y="5493"/>
                    <a:pt x="9845" y="5493"/>
                  </a:cubicBezTo>
                  <a:cubicBezTo>
                    <a:pt x="9433" y="5493"/>
                    <a:pt x="9015" y="5539"/>
                    <a:pt x="8595" y="5620"/>
                  </a:cubicBezTo>
                  <a:cubicBezTo>
                    <a:pt x="7958" y="5740"/>
                    <a:pt x="7346" y="5921"/>
                    <a:pt x="6734" y="6113"/>
                  </a:cubicBezTo>
                  <a:cubicBezTo>
                    <a:pt x="6366" y="6228"/>
                    <a:pt x="5961" y="6399"/>
                    <a:pt x="5559" y="6399"/>
                  </a:cubicBezTo>
                  <a:cubicBezTo>
                    <a:pt x="5503" y="6399"/>
                    <a:pt x="5446" y="6396"/>
                    <a:pt x="5389" y="6388"/>
                  </a:cubicBezTo>
                  <a:cubicBezTo>
                    <a:pt x="4837" y="6305"/>
                    <a:pt x="5053" y="5777"/>
                    <a:pt x="5293" y="5465"/>
                  </a:cubicBezTo>
                  <a:cubicBezTo>
                    <a:pt x="5629" y="5044"/>
                    <a:pt x="6050" y="4648"/>
                    <a:pt x="6037" y="4060"/>
                  </a:cubicBezTo>
                  <a:cubicBezTo>
                    <a:pt x="6002" y="2920"/>
                    <a:pt x="4549" y="2608"/>
                    <a:pt x="3673" y="2416"/>
                  </a:cubicBezTo>
                  <a:cubicBezTo>
                    <a:pt x="3037" y="2283"/>
                    <a:pt x="2388" y="2211"/>
                    <a:pt x="1740" y="2128"/>
                  </a:cubicBezTo>
                  <a:cubicBezTo>
                    <a:pt x="1465" y="2091"/>
                    <a:pt x="961" y="2032"/>
                    <a:pt x="828" y="1744"/>
                  </a:cubicBezTo>
                  <a:cubicBezTo>
                    <a:pt x="624" y="1311"/>
                    <a:pt x="1417" y="1023"/>
                    <a:pt x="1692" y="939"/>
                  </a:cubicBezTo>
                  <a:cubicBezTo>
                    <a:pt x="2268" y="759"/>
                    <a:pt x="2857" y="699"/>
                    <a:pt x="3457" y="699"/>
                  </a:cubicBezTo>
                  <a:cubicBezTo>
                    <a:pt x="4057" y="699"/>
                    <a:pt x="4658" y="735"/>
                    <a:pt x="5245" y="831"/>
                  </a:cubicBezTo>
                  <a:cubicBezTo>
                    <a:pt x="5725" y="903"/>
                    <a:pt x="6230" y="1023"/>
                    <a:pt x="6650" y="1299"/>
                  </a:cubicBezTo>
                  <a:cubicBezTo>
                    <a:pt x="7130" y="1623"/>
                    <a:pt x="7310" y="2224"/>
                    <a:pt x="7778" y="2560"/>
                  </a:cubicBezTo>
                  <a:cubicBezTo>
                    <a:pt x="8072" y="2782"/>
                    <a:pt x="8409" y="2848"/>
                    <a:pt x="8758" y="2848"/>
                  </a:cubicBezTo>
                  <a:cubicBezTo>
                    <a:pt x="9049" y="2848"/>
                    <a:pt x="9349" y="2802"/>
                    <a:pt x="9639" y="2763"/>
                  </a:cubicBezTo>
                  <a:cubicBezTo>
                    <a:pt x="11151" y="2560"/>
                    <a:pt x="12663" y="2355"/>
                    <a:pt x="14188" y="2152"/>
                  </a:cubicBezTo>
                  <a:cubicBezTo>
                    <a:pt x="14368" y="2128"/>
                    <a:pt x="14536" y="2008"/>
                    <a:pt x="14536" y="1803"/>
                  </a:cubicBezTo>
                  <a:cubicBezTo>
                    <a:pt x="14536" y="1644"/>
                    <a:pt x="14386" y="1454"/>
                    <a:pt x="14218" y="1454"/>
                  </a:cubicBezTo>
                  <a:cubicBezTo>
                    <a:pt x="14208" y="1454"/>
                    <a:pt x="14198" y="1454"/>
                    <a:pt x="14188" y="1455"/>
                  </a:cubicBezTo>
                  <a:cubicBezTo>
                    <a:pt x="12759" y="1648"/>
                    <a:pt x="11319" y="1840"/>
                    <a:pt x="9891" y="2032"/>
                  </a:cubicBezTo>
                  <a:cubicBezTo>
                    <a:pt x="9567" y="2067"/>
                    <a:pt x="9254" y="2128"/>
                    <a:pt x="8931" y="2152"/>
                  </a:cubicBezTo>
                  <a:cubicBezTo>
                    <a:pt x="8875" y="2154"/>
                    <a:pt x="8819" y="2156"/>
                    <a:pt x="8762" y="2156"/>
                  </a:cubicBezTo>
                  <a:cubicBezTo>
                    <a:pt x="8541" y="2156"/>
                    <a:pt x="8322" y="2127"/>
                    <a:pt x="8150" y="1984"/>
                  </a:cubicBezTo>
                  <a:cubicBezTo>
                    <a:pt x="7971" y="1827"/>
                    <a:pt x="7838" y="1611"/>
                    <a:pt x="7706" y="1419"/>
                  </a:cubicBezTo>
                  <a:cubicBezTo>
                    <a:pt x="7526" y="1167"/>
                    <a:pt x="7346" y="951"/>
                    <a:pt x="7106" y="771"/>
                  </a:cubicBezTo>
                  <a:cubicBezTo>
                    <a:pt x="6674" y="459"/>
                    <a:pt x="6146" y="291"/>
                    <a:pt x="5629" y="195"/>
                  </a:cubicBezTo>
                  <a:cubicBezTo>
                    <a:pt x="5018" y="75"/>
                    <a:pt x="4394" y="27"/>
                    <a:pt x="3781" y="3"/>
                  </a:cubicBezTo>
                  <a:cubicBezTo>
                    <a:pt x="3707" y="1"/>
                    <a:pt x="3632" y="1"/>
                    <a:pt x="3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5252986" y="2920709"/>
              <a:ext cx="464211" cy="345781"/>
            </a:xfrm>
            <a:custGeom>
              <a:rect b="b" l="l" r="r" t="t"/>
              <a:pathLst>
                <a:path extrusionOk="0" h="7419" w="9960">
                  <a:moveTo>
                    <a:pt x="4362" y="1"/>
                  </a:moveTo>
                  <a:cubicBezTo>
                    <a:pt x="3811" y="1"/>
                    <a:pt x="3300" y="21"/>
                    <a:pt x="2904" y="21"/>
                  </a:cubicBezTo>
                  <a:cubicBezTo>
                    <a:pt x="2831" y="21"/>
                    <a:pt x="2762" y="21"/>
                    <a:pt x="2697" y="19"/>
                  </a:cubicBezTo>
                  <a:cubicBezTo>
                    <a:pt x="2553" y="19"/>
                    <a:pt x="1838" y="51"/>
                    <a:pt x="1168" y="51"/>
                  </a:cubicBezTo>
                  <a:cubicBezTo>
                    <a:pt x="833" y="51"/>
                    <a:pt x="509" y="43"/>
                    <a:pt x="272" y="19"/>
                  </a:cubicBezTo>
                  <a:cubicBezTo>
                    <a:pt x="262" y="17"/>
                    <a:pt x="251" y="16"/>
                    <a:pt x="241" y="16"/>
                  </a:cubicBezTo>
                  <a:cubicBezTo>
                    <a:pt x="101" y="16"/>
                    <a:pt x="1" y="161"/>
                    <a:pt x="56" y="295"/>
                  </a:cubicBezTo>
                  <a:cubicBezTo>
                    <a:pt x="429" y="1291"/>
                    <a:pt x="753" y="2312"/>
                    <a:pt x="1029" y="3344"/>
                  </a:cubicBezTo>
                  <a:cubicBezTo>
                    <a:pt x="1209" y="3980"/>
                    <a:pt x="1425" y="4617"/>
                    <a:pt x="1557" y="5265"/>
                  </a:cubicBezTo>
                  <a:cubicBezTo>
                    <a:pt x="1733" y="6132"/>
                    <a:pt x="1302" y="7284"/>
                    <a:pt x="2374" y="7284"/>
                  </a:cubicBezTo>
                  <a:cubicBezTo>
                    <a:pt x="2401" y="7284"/>
                    <a:pt x="2429" y="7283"/>
                    <a:pt x="2457" y="7281"/>
                  </a:cubicBezTo>
                  <a:cubicBezTo>
                    <a:pt x="2852" y="7260"/>
                    <a:pt x="3248" y="7249"/>
                    <a:pt x="3642" y="7249"/>
                  </a:cubicBezTo>
                  <a:cubicBezTo>
                    <a:pt x="4350" y="7249"/>
                    <a:pt x="5057" y="7284"/>
                    <a:pt x="5758" y="7353"/>
                  </a:cubicBezTo>
                  <a:cubicBezTo>
                    <a:pt x="6138" y="7394"/>
                    <a:pt x="6529" y="7419"/>
                    <a:pt x="6921" y="7419"/>
                  </a:cubicBezTo>
                  <a:cubicBezTo>
                    <a:pt x="7235" y="7419"/>
                    <a:pt x="7549" y="7403"/>
                    <a:pt x="7859" y="7365"/>
                  </a:cubicBezTo>
                  <a:cubicBezTo>
                    <a:pt x="8447" y="7281"/>
                    <a:pt x="9792" y="7209"/>
                    <a:pt x="9888" y="6453"/>
                  </a:cubicBezTo>
                  <a:cubicBezTo>
                    <a:pt x="9960" y="5985"/>
                    <a:pt x="9600" y="5577"/>
                    <a:pt x="9347" y="5180"/>
                  </a:cubicBezTo>
                  <a:cubicBezTo>
                    <a:pt x="8675" y="4100"/>
                    <a:pt x="8663" y="2756"/>
                    <a:pt x="8303" y="1531"/>
                  </a:cubicBezTo>
                  <a:cubicBezTo>
                    <a:pt x="7910" y="174"/>
                    <a:pt x="5969" y="1"/>
                    <a:pt x="4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5239936" y="2919870"/>
              <a:ext cx="175710" cy="379105"/>
            </a:xfrm>
            <a:custGeom>
              <a:rect b="b" l="l" r="r" t="t"/>
              <a:pathLst>
                <a:path extrusionOk="0" h="8134" w="3770">
                  <a:moveTo>
                    <a:pt x="455" y="0"/>
                  </a:moveTo>
                  <a:cubicBezTo>
                    <a:pt x="383" y="0"/>
                    <a:pt x="312" y="4"/>
                    <a:pt x="240" y="13"/>
                  </a:cubicBezTo>
                  <a:cubicBezTo>
                    <a:pt x="0" y="37"/>
                    <a:pt x="336" y="469"/>
                    <a:pt x="384" y="589"/>
                  </a:cubicBezTo>
                  <a:cubicBezTo>
                    <a:pt x="504" y="853"/>
                    <a:pt x="589" y="1130"/>
                    <a:pt x="637" y="1418"/>
                  </a:cubicBezTo>
                  <a:cubicBezTo>
                    <a:pt x="757" y="1994"/>
                    <a:pt x="757" y="2582"/>
                    <a:pt x="733" y="3158"/>
                  </a:cubicBezTo>
                  <a:cubicBezTo>
                    <a:pt x="685" y="4022"/>
                    <a:pt x="528" y="4875"/>
                    <a:pt x="589" y="5727"/>
                  </a:cubicBezTo>
                  <a:cubicBezTo>
                    <a:pt x="637" y="6579"/>
                    <a:pt x="961" y="7479"/>
                    <a:pt x="1657" y="7959"/>
                  </a:cubicBezTo>
                  <a:cubicBezTo>
                    <a:pt x="1790" y="8054"/>
                    <a:pt x="1945" y="8134"/>
                    <a:pt x="2105" y="8134"/>
                  </a:cubicBezTo>
                  <a:cubicBezTo>
                    <a:pt x="2147" y="8134"/>
                    <a:pt x="2190" y="8128"/>
                    <a:pt x="2233" y="8116"/>
                  </a:cubicBezTo>
                  <a:cubicBezTo>
                    <a:pt x="2521" y="8044"/>
                    <a:pt x="2641" y="7719"/>
                    <a:pt x="2726" y="7431"/>
                  </a:cubicBezTo>
                  <a:cubicBezTo>
                    <a:pt x="2977" y="6579"/>
                    <a:pt x="3217" y="5727"/>
                    <a:pt x="3457" y="4875"/>
                  </a:cubicBezTo>
                  <a:cubicBezTo>
                    <a:pt x="3614" y="4347"/>
                    <a:pt x="3769" y="3794"/>
                    <a:pt x="3686" y="3254"/>
                  </a:cubicBezTo>
                  <a:cubicBezTo>
                    <a:pt x="3590" y="2654"/>
                    <a:pt x="3230" y="2138"/>
                    <a:pt x="2870" y="1645"/>
                  </a:cubicBezTo>
                  <a:cubicBezTo>
                    <a:pt x="2425" y="1034"/>
                    <a:pt x="1909" y="145"/>
                    <a:pt x="1105" y="61"/>
                  </a:cubicBezTo>
                  <a:cubicBezTo>
                    <a:pt x="888" y="34"/>
                    <a:pt x="671" y="0"/>
                    <a:pt x="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342846" y="2936089"/>
              <a:ext cx="78953" cy="326253"/>
            </a:xfrm>
            <a:custGeom>
              <a:rect b="b" l="l" r="r" t="t"/>
              <a:pathLst>
                <a:path extrusionOk="0" h="7000" w="1694">
                  <a:moveTo>
                    <a:pt x="145" y="1"/>
                  </a:moveTo>
                  <a:lnTo>
                    <a:pt x="1" y="25"/>
                  </a:lnTo>
                  <a:cubicBezTo>
                    <a:pt x="37" y="302"/>
                    <a:pt x="205" y="529"/>
                    <a:pt x="385" y="758"/>
                  </a:cubicBezTo>
                  <a:lnTo>
                    <a:pt x="446" y="830"/>
                  </a:lnTo>
                  <a:cubicBezTo>
                    <a:pt x="1105" y="1694"/>
                    <a:pt x="1489" y="2774"/>
                    <a:pt x="1526" y="3866"/>
                  </a:cubicBezTo>
                  <a:cubicBezTo>
                    <a:pt x="1550" y="4479"/>
                    <a:pt x="1441" y="4994"/>
                    <a:pt x="1201" y="5391"/>
                  </a:cubicBezTo>
                  <a:cubicBezTo>
                    <a:pt x="1129" y="5523"/>
                    <a:pt x="1033" y="5655"/>
                    <a:pt x="950" y="5787"/>
                  </a:cubicBezTo>
                  <a:cubicBezTo>
                    <a:pt x="673" y="6159"/>
                    <a:pt x="398" y="6543"/>
                    <a:pt x="505" y="6999"/>
                  </a:cubicBezTo>
                  <a:lnTo>
                    <a:pt x="649" y="6963"/>
                  </a:lnTo>
                  <a:cubicBezTo>
                    <a:pt x="553" y="6579"/>
                    <a:pt x="806" y="6231"/>
                    <a:pt x="1070" y="5871"/>
                  </a:cubicBezTo>
                  <a:cubicBezTo>
                    <a:pt x="1153" y="5739"/>
                    <a:pt x="1262" y="5607"/>
                    <a:pt x="1334" y="5475"/>
                  </a:cubicBezTo>
                  <a:cubicBezTo>
                    <a:pt x="1585" y="5055"/>
                    <a:pt x="1694" y="4503"/>
                    <a:pt x="1681" y="3855"/>
                  </a:cubicBezTo>
                  <a:cubicBezTo>
                    <a:pt x="1646" y="2738"/>
                    <a:pt x="1249" y="1622"/>
                    <a:pt x="553" y="734"/>
                  </a:cubicBezTo>
                  <a:lnTo>
                    <a:pt x="505" y="662"/>
                  </a:lnTo>
                  <a:cubicBezTo>
                    <a:pt x="337" y="457"/>
                    <a:pt x="169" y="24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364705" y="3108445"/>
              <a:ext cx="41434" cy="32485"/>
            </a:xfrm>
            <a:custGeom>
              <a:rect b="b" l="l" r="r" t="t"/>
              <a:pathLst>
                <a:path extrusionOk="0" h="697" w="889">
                  <a:moveTo>
                    <a:pt x="444" y="0"/>
                  </a:moveTo>
                  <a:cubicBezTo>
                    <a:pt x="1" y="0"/>
                    <a:pt x="1" y="696"/>
                    <a:pt x="444" y="696"/>
                  </a:cubicBezTo>
                  <a:cubicBezTo>
                    <a:pt x="889" y="696"/>
                    <a:pt x="88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4714619" y="3015556"/>
              <a:ext cx="335714" cy="256062"/>
            </a:xfrm>
            <a:custGeom>
              <a:rect b="b" l="l" r="r" t="t"/>
              <a:pathLst>
                <a:path extrusionOk="0" h="5494" w="7203">
                  <a:moveTo>
                    <a:pt x="2529" y="0"/>
                  </a:moveTo>
                  <a:cubicBezTo>
                    <a:pt x="2487" y="0"/>
                    <a:pt x="2444" y="4"/>
                    <a:pt x="2401" y="13"/>
                  </a:cubicBezTo>
                  <a:cubicBezTo>
                    <a:pt x="2221" y="48"/>
                    <a:pt x="2065" y="169"/>
                    <a:pt x="1909" y="277"/>
                  </a:cubicBezTo>
                  <a:cubicBezTo>
                    <a:pt x="1524" y="565"/>
                    <a:pt x="1129" y="853"/>
                    <a:pt x="745" y="1141"/>
                  </a:cubicBezTo>
                  <a:cubicBezTo>
                    <a:pt x="588" y="1261"/>
                    <a:pt x="433" y="1369"/>
                    <a:pt x="313" y="1525"/>
                  </a:cubicBezTo>
                  <a:cubicBezTo>
                    <a:pt x="193" y="1681"/>
                    <a:pt x="132" y="1861"/>
                    <a:pt x="84" y="2054"/>
                  </a:cubicBezTo>
                  <a:cubicBezTo>
                    <a:pt x="1" y="2462"/>
                    <a:pt x="60" y="2881"/>
                    <a:pt x="217" y="3254"/>
                  </a:cubicBezTo>
                  <a:cubicBezTo>
                    <a:pt x="361" y="3566"/>
                    <a:pt x="769" y="3842"/>
                    <a:pt x="732" y="4190"/>
                  </a:cubicBezTo>
                  <a:cubicBezTo>
                    <a:pt x="765" y="4191"/>
                    <a:pt x="798" y="4192"/>
                    <a:pt x="831" y="4192"/>
                  </a:cubicBezTo>
                  <a:cubicBezTo>
                    <a:pt x="1110" y="4192"/>
                    <a:pt x="1388" y="4152"/>
                    <a:pt x="1657" y="4142"/>
                  </a:cubicBezTo>
                  <a:cubicBezTo>
                    <a:pt x="1669" y="4142"/>
                    <a:pt x="1681" y="4141"/>
                    <a:pt x="1693" y="4141"/>
                  </a:cubicBezTo>
                  <a:cubicBezTo>
                    <a:pt x="2001" y="4141"/>
                    <a:pt x="2256" y="4291"/>
                    <a:pt x="2545" y="4406"/>
                  </a:cubicBezTo>
                  <a:cubicBezTo>
                    <a:pt x="3289" y="4706"/>
                    <a:pt x="4058" y="4994"/>
                    <a:pt x="4826" y="5246"/>
                  </a:cubicBezTo>
                  <a:cubicBezTo>
                    <a:pt x="5257" y="5383"/>
                    <a:pt x="5675" y="5494"/>
                    <a:pt x="6096" y="5494"/>
                  </a:cubicBezTo>
                  <a:cubicBezTo>
                    <a:pt x="6378" y="5494"/>
                    <a:pt x="6661" y="5444"/>
                    <a:pt x="6950" y="5318"/>
                  </a:cubicBezTo>
                  <a:cubicBezTo>
                    <a:pt x="7035" y="5282"/>
                    <a:pt x="7118" y="5234"/>
                    <a:pt x="7166" y="5150"/>
                  </a:cubicBezTo>
                  <a:cubicBezTo>
                    <a:pt x="7203" y="5078"/>
                    <a:pt x="7190" y="4982"/>
                    <a:pt x="7166" y="4910"/>
                  </a:cubicBezTo>
                  <a:cubicBezTo>
                    <a:pt x="7046" y="4550"/>
                    <a:pt x="6662" y="4394"/>
                    <a:pt x="6362" y="4178"/>
                  </a:cubicBezTo>
                  <a:cubicBezTo>
                    <a:pt x="6338" y="4166"/>
                    <a:pt x="6326" y="4154"/>
                    <a:pt x="6302" y="4142"/>
                  </a:cubicBezTo>
                  <a:cubicBezTo>
                    <a:pt x="6146" y="4010"/>
                    <a:pt x="6002" y="3866"/>
                    <a:pt x="5870" y="3722"/>
                  </a:cubicBezTo>
                  <a:cubicBezTo>
                    <a:pt x="5270" y="3073"/>
                    <a:pt x="4717" y="2414"/>
                    <a:pt x="4130" y="1753"/>
                  </a:cubicBezTo>
                  <a:cubicBezTo>
                    <a:pt x="3986" y="1585"/>
                    <a:pt x="3842" y="1417"/>
                    <a:pt x="3722" y="1225"/>
                  </a:cubicBezTo>
                  <a:cubicBezTo>
                    <a:pt x="3613" y="1045"/>
                    <a:pt x="3530" y="841"/>
                    <a:pt x="3434" y="649"/>
                  </a:cubicBezTo>
                  <a:cubicBezTo>
                    <a:pt x="3240" y="315"/>
                    <a:pt x="2900" y="0"/>
                    <a:pt x="2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4564682" y="3169408"/>
              <a:ext cx="371508" cy="146907"/>
            </a:xfrm>
            <a:custGeom>
              <a:rect b="b" l="l" r="r" t="t"/>
              <a:pathLst>
                <a:path extrusionOk="0" h="3152" w="7971">
                  <a:moveTo>
                    <a:pt x="6098" y="1"/>
                  </a:moveTo>
                  <a:cubicBezTo>
                    <a:pt x="4814" y="1"/>
                    <a:pt x="3109" y="301"/>
                    <a:pt x="1849" y="529"/>
                  </a:cubicBezTo>
                  <a:cubicBezTo>
                    <a:pt x="1405" y="601"/>
                    <a:pt x="948" y="697"/>
                    <a:pt x="588" y="973"/>
                  </a:cubicBezTo>
                  <a:cubicBezTo>
                    <a:pt x="228" y="1237"/>
                    <a:pt x="1" y="1729"/>
                    <a:pt x="169" y="2138"/>
                  </a:cubicBezTo>
                  <a:cubicBezTo>
                    <a:pt x="505" y="3026"/>
                    <a:pt x="996" y="3133"/>
                    <a:pt x="1729" y="3146"/>
                  </a:cubicBezTo>
                  <a:cubicBezTo>
                    <a:pt x="1859" y="3150"/>
                    <a:pt x="2013" y="3151"/>
                    <a:pt x="2186" y="3151"/>
                  </a:cubicBezTo>
                  <a:cubicBezTo>
                    <a:pt x="3132" y="3151"/>
                    <a:pt x="4607" y="3100"/>
                    <a:pt x="5318" y="3050"/>
                  </a:cubicBezTo>
                  <a:cubicBezTo>
                    <a:pt x="6062" y="3002"/>
                    <a:pt x="7203" y="2642"/>
                    <a:pt x="7491" y="1885"/>
                  </a:cubicBezTo>
                  <a:cubicBezTo>
                    <a:pt x="7971" y="661"/>
                    <a:pt x="7035" y="12"/>
                    <a:pt x="6098" y="1"/>
                  </a:cubicBezTo>
                  <a:close/>
                </a:path>
              </a:pathLst>
            </a:custGeom>
            <a:solidFill>
              <a:srgbClr val="E4B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4780057" y="3119398"/>
              <a:ext cx="312783" cy="256901"/>
            </a:xfrm>
            <a:custGeom>
              <a:rect b="b" l="l" r="r" t="t"/>
              <a:pathLst>
                <a:path extrusionOk="0" h="5512" w="6711">
                  <a:moveTo>
                    <a:pt x="2166" y="0"/>
                  </a:moveTo>
                  <a:cubicBezTo>
                    <a:pt x="2084" y="0"/>
                    <a:pt x="2001" y="14"/>
                    <a:pt x="1921" y="42"/>
                  </a:cubicBezTo>
                  <a:cubicBezTo>
                    <a:pt x="1249" y="258"/>
                    <a:pt x="433" y="725"/>
                    <a:pt x="0" y="1037"/>
                  </a:cubicBezTo>
                  <a:cubicBezTo>
                    <a:pt x="2" y="1036"/>
                    <a:pt x="4" y="1036"/>
                    <a:pt x="6" y="1036"/>
                  </a:cubicBezTo>
                  <a:cubicBezTo>
                    <a:pt x="77" y="1036"/>
                    <a:pt x="157" y="1927"/>
                    <a:pt x="169" y="1974"/>
                  </a:cubicBezTo>
                  <a:cubicBezTo>
                    <a:pt x="205" y="2346"/>
                    <a:pt x="265" y="2718"/>
                    <a:pt x="277" y="3090"/>
                  </a:cubicBezTo>
                  <a:cubicBezTo>
                    <a:pt x="289" y="3451"/>
                    <a:pt x="277" y="3822"/>
                    <a:pt x="253" y="4182"/>
                  </a:cubicBezTo>
                  <a:cubicBezTo>
                    <a:pt x="565" y="4171"/>
                    <a:pt x="865" y="4147"/>
                    <a:pt x="1177" y="4134"/>
                  </a:cubicBezTo>
                  <a:cubicBezTo>
                    <a:pt x="1188" y="4134"/>
                    <a:pt x="1200" y="4134"/>
                    <a:pt x="1211" y="4134"/>
                  </a:cubicBezTo>
                  <a:cubicBezTo>
                    <a:pt x="1520" y="4134"/>
                    <a:pt x="1776" y="4283"/>
                    <a:pt x="2065" y="4398"/>
                  </a:cubicBezTo>
                  <a:cubicBezTo>
                    <a:pt x="2809" y="4699"/>
                    <a:pt x="3577" y="4987"/>
                    <a:pt x="4346" y="5239"/>
                  </a:cubicBezTo>
                  <a:cubicBezTo>
                    <a:pt x="4743" y="5366"/>
                    <a:pt x="5229" y="5511"/>
                    <a:pt x="5694" y="5511"/>
                  </a:cubicBezTo>
                  <a:cubicBezTo>
                    <a:pt x="6015" y="5511"/>
                    <a:pt x="6326" y="5442"/>
                    <a:pt x="6591" y="5251"/>
                  </a:cubicBezTo>
                  <a:cubicBezTo>
                    <a:pt x="6650" y="5203"/>
                    <a:pt x="6711" y="5131"/>
                    <a:pt x="6711" y="5047"/>
                  </a:cubicBezTo>
                  <a:cubicBezTo>
                    <a:pt x="6698" y="4927"/>
                    <a:pt x="6602" y="4843"/>
                    <a:pt x="6519" y="4771"/>
                  </a:cubicBezTo>
                  <a:cubicBezTo>
                    <a:pt x="6266" y="4579"/>
                    <a:pt x="6039" y="4363"/>
                    <a:pt x="5810" y="4147"/>
                  </a:cubicBezTo>
                  <a:cubicBezTo>
                    <a:pt x="5583" y="3931"/>
                    <a:pt x="5354" y="3691"/>
                    <a:pt x="5102" y="3462"/>
                  </a:cubicBezTo>
                  <a:cubicBezTo>
                    <a:pt x="4874" y="3246"/>
                    <a:pt x="4658" y="3018"/>
                    <a:pt x="4430" y="2790"/>
                  </a:cubicBezTo>
                  <a:cubicBezTo>
                    <a:pt x="3698" y="2094"/>
                    <a:pt x="3350" y="1146"/>
                    <a:pt x="2774" y="317"/>
                  </a:cubicBezTo>
                  <a:cubicBezTo>
                    <a:pt x="2631" y="113"/>
                    <a:pt x="2402" y="0"/>
                    <a:pt x="2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265367" y="1948423"/>
              <a:ext cx="406184" cy="366941"/>
            </a:xfrm>
            <a:custGeom>
              <a:rect b="b" l="l" r="r" t="t"/>
              <a:pathLst>
                <a:path extrusionOk="0" h="7873" w="8715">
                  <a:moveTo>
                    <a:pt x="2477" y="0"/>
                  </a:moveTo>
                  <a:cubicBezTo>
                    <a:pt x="2405" y="0"/>
                    <a:pt x="2335" y="11"/>
                    <a:pt x="2269" y="42"/>
                  </a:cubicBezTo>
                  <a:cubicBezTo>
                    <a:pt x="2125" y="114"/>
                    <a:pt x="2041" y="258"/>
                    <a:pt x="1957" y="390"/>
                  </a:cubicBezTo>
                  <a:cubicBezTo>
                    <a:pt x="1441" y="1242"/>
                    <a:pt x="781" y="1999"/>
                    <a:pt x="0" y="2611"/>
                  </a:cubicBezTo>
                  <a:cubicBezTo>
                    <a:pt x="1333" y="3583"/>
                    <a:pt x="2437" y="4867"/>
                    <a:pt x="3169" y="6344"/>
                  </a:cubicBezTo>
                  <a:cubicBezTo>
                    <a:pt x="3505" y="7004"/>
                    <a:pt x="3902" y="7809"/>
                    <a:pt x="4646" y="7868"/>
                  </a:cubicBezTo>
                  <a:cubicBezTo>
                    <a:pt x="4677" y="7871"/>
                    <a:pt x="4707" y="7873"/>
                    <a:pt x="4738" y="7873"/>
                  </a:cubicBezTo>
                  <a:cubicBezTo>
                    <a:pt x="4938" y="7873"/>
                    <a:pt x="5143" y="7810"/>
                    <a:pt x="5330" y="7748"/>
                  </a:cubicBezTo>
                  <a:cubicBezTo>
                    <a:pt x="6890" y="7208"/>
                    <a:pt x="8715" y="6116"/>
                    <a:pt x="8151" y="4136"/>
                  </a:cubicBezTo>
                  <a:cubicBezTo>
                    <a:pt x="7575" y="2119"/>
                    <a:pt x="4490" y="426"/>
                    <a:pt x="2774" y="42"/>
                  </a:cubicBezTo>
                  <a:cubicBezTo>
                    <a:pt x="2676" y="21"/>
                    <a:pt x="2575" y="0"/>
                    <a:pt x="2477" y="0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365527" y="2032643"/>
              <a:ext cx="571222" cy="958903"/>
            </a:xfrm>
            <a:custGeom>
              <a:rect b="b" l="l" r="r" t="t"/>
              <a:pathLst>
                <a:path extrusionOk="0" h="20574" w="12256">
                  <a:moveTo>
                    <a:pt x="3997" y="0"/>
                  </a:moveTo>
                  <a:cubicBezTo>
                    <a:pt x="2561" y="0"/>
                    <a:pt x="1290" y="690"/>
                    <a:pt x="636" y="2484"/>
                  </a:cubicBezTo>
                  <a:cubicBezTo>
                    <a:pt x="0" y="4225"/>
                    <a:pt x="636" y="6133"/>
                    <a:pt x="1033" y="7934"/>
                  </a:cubicBezTo>
                  <a:cubicBezTo>
                    <a:pt x="1561" y="10347"/>
                    <a:pt x="1644" y="12844"/>
                    <a:pt x="1284" y="15280"/>
                  </a:cubicBezTo>
                  <a:cubicBezTo>
                    <a:pt x="1188" y="15964"/>
                    <a:pt x="889" y="17032"/>
                    <a:pt x="1404" y="17608"/>
                  </a:cubicBezTo>
                  <a:cubicBezTo>
                    <a:pt x="1873" y="18149"/>
                    <a:pt x="2953" y="18149"/>
                    <a:pt x="3589" y="18269"/>
                  </a:cubicBezTo>
                  <a:cubicBezTo>
                    <a:pt x="4826" y="18509"/>
                    <a:pt x="5966" y="19721"/>
                    <a:pt x="7118" y="20286"/>
                  </a:cubicBezTo>
                  <a:cubicBezTo>
                    <a:pt x="7322" y="20382"/>
                    <a:pt x="7539" y="20478"/>
                    <a:pt x="7766" y="20574"/>
                  </a:cubicBezTo>
                  <a:cubicBezTo>
                    <a:pt x="8115" y="20190"/>
                    <a:pt x="8462" y="19806"/>
                    <a:pt x="8822" y="19433"/>
                  </a:cubicBezTo>
                  <a:cubicBezTo>
                    <a:pt x="9087" y="19085"/>
                    <a:pt x="9375" y="18761"/>
                    <a:pt x="9699" y="18509"/>
                  </a:cubicBezTo>
                  <a:lnTo>
                    <a:pt x="9711" y="18497"/>
                  </a:lnTo>
                  <a:cubicBezTo>
                    <a:pt x="10083" y="17477"/>
                    <a:pt x="10239" y="16493"/>
                    <a:pt x="10683" y="15016"/>
                  </a:cubicBezTo>
                  <a:cubicBezTo>
                    <a:pt x="11692" y="11679"/>
                    <a:pt x="12255" y="7045"/>
                    <a:pt x="10575" y="4057"/>
                  </a:cubicBezTo>
                  <a:cubicBezTo>
                    <a:pt x="9471" y="2077"/>
                    <a:pt x="6487" y="0"/>
                    <a:pt x="3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3664499" y="2759958"/>
              <a:ext cx="1169895" cy="458525"/>
            </a:xfrm>
            <a:custGeom>
              <a:rect b="b" l="l" r="r" t="t"/>
              <a:pathLst>
                <a:path extrusionOk="0" h="9838" w="25101">
                  <a:moveTo>
                    <a:pt x="13062" y="0"/>
                  </a:moveTo>
                  <a:cubicBezTo>
                    <a:pt x="10439" y="0"/>
                    <a:pt x="7800" y="530"/>
                    <a:pt x="5378" y="1416"/>
                  </a:cubicBezTo>
                  <a:cubicBezTo>
                    <a:pt x="4178" y="1848"/>
                    <a:pt x="3049" y="2460"/>
                    <a:pt x="2065" y="3264"/>
                  </a:cubicBezTo>
                  <a:cubicBezTo>
                    <a:pt x="1357" y="3840"/>
                    <a:pt x="685" y="4548"/>
                    <a:pt x="337" y="5412"/>
                  </a:cubicBezTo>
                  <a:cubicBezTo>
                    <a:pt x="49" y="6133"/>
                    <a:pt x="1" y="6973"/>
                    <a:pt x="325" y="7669"/>
                  </a:cubicBezTo>
                  <a:cubicBezTo>
                    <a:pt x="697" y="8474"/>
                    <a:pt x="1526" y="9002"/>
                    <a:pt x="2390" y="9242"/>
                  </a:cubicBezTo>
                  <a:cubicBezTo>
                    <a:pt x="3254" y="9482"/>
                    <a:pt x="4226" y="9530"/>
                    <a:pt x="5186" y="9554"/>
                  </a:cubicBezTo>
                  <a:cubicBezTo>
                    <a:pt x="6074" y="9566"/>
                    <a:pt x="6975" y="9554"/>
                    <a:pt x="7779" y="9614"/>
                  </a:cubicBezTo>
                  <a:cubicBezTo>
                    <a:pt x="9304" y="9746"/>
                    <a:pt x="10828" y="9782"/>
                    <a:pt x="12353" y="9782"/>
                  </a:cubicBezTo>
                  <a:cubicBezTo>
                    <a:pt x="13270" y="9782"/>
                    <a:pt x="14236" y="9838"/>
                    <a:pt x="15200" y="9838"/>
                  </a:cubicBezTo>
                  <a:cubicBezTo>
                    <a:pt x="16078" y="9838"/>
                    <a:pt x="16954" y="9791"/>
                    <a:pt x="17790" y="9614"/>
                  </a:cubicBezTo>
                  <a:cubicBezTo>
                    <a:pt x="19195" y="9302"/>
                    <a:pt x="20695" y="9530"/>
                    <a:pt x="22015" y="8810"/>
                  </a:cubicBezTo>
                  <a:cubicBezTo>
                    <a:pt x="23119" y="8197"/>
                    <a:pt x="23876" y="7093"/>
                    <a:pt x="24296" y="5905"/>
                  </a:cubicBezTo>
                  <a:cubicBezTo>
                    <a:pt x="24560" y="5196"/>
                    <a:pt x="24704" y="4452"/>
                    <a:pt x="24812" y="3708"/>
                  </a:cubicBezTo>
                  <a:cubicBezTo>
                    <a:pt x="24884" y="3252"/>
                    <a:pt x="24860" y="2724"/>
                    <a:pt x="25040" y="2292"/>
                  </a:cubicBezTo>
                  <a:cubicBezTo>
                    <a:pt x="25100" y="2148"/>
                    <a:pt x="25004" y="1979"/>
                    <a:pt x="24848" y="1955"/>
                  </a:cubicBezTo>
                  <a:cubicBezTo>
                    <a:pt x="23863" y="1811"/>
                    <a:pt x="22831" y="1835"/>
                    <a:pt x="21847" y="1667"/>
                  </a:cubicBezTo>
                  <a:cubicBezTo>
                    <a:pt x="20695" y="1475"/>
                    <a:pt x="19542" y="1187"/>
                    <a:pt x="18426" y="827"/>
                  </a:cubicBezTo>
                  <a:cubicBezTo>
                    <a:pt x="16699" y="256"/>
                    <a:pt x="14884" y="0"/>
                    <a:pt x="13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655550" y="2955292"/>
              <a:ext cx="1128461" cy="379199"/>
            </a:xfrm>
            <a:custGeom>
              <a:rect b="b" l="l" r="r" t="t"/>
              <a:pathLst>
                <a:path extrusionOk="0" h="8136" w="24212">
                  <a:moveTo>
                    <a:pt x="3344" y="0"/>
                  </a:moveTo>
                  <a:cubicBezTo>
                    <a:pt x="2710" y="0"/>
                    <a:pt x="2081" y="87"/>
                    <a:pt x="1477" y="333"/>
                  </a:cubicBezTo>
                  <a:cubicBezTo>
                    <a:pt x="217" y="850"/>
                    <a:pt x="1" y="2458"/>
                    <a:pt x="385" y="3683"/>
                  </a:cubicBezTo>
                  <a:cubicBezTo>
                    <a:pt x="721" y="4750"/>
                    <a:pt x="1417" y="5699"/>
                    <a:pt x="2342" y="6335"/>
                  </a:cubicBezTo>
                  <a:cubicBezTo>
                    <a:pt x="4946" y="8135"/>
                    <a:pt x="8896" y="7919"/>
                    <a:pt x="11944" y="8004"/>
                  </a:cubicBezTo>
                  <a:cubicBezTo>
                    <a:pt x="12686" y="8022"/>
                    <a:pt x="13428" y="8030"/>
                    <a:pt x="14171" y="8030"/>
                  </a:cubicBezTo>
                  <a:cubicBezTo>
                    <a:pt x="16889" y="8030"/>
                    <a:pt x="19612" y="7922"/>
                    <a:pt x="22327" y="7799"/>
                  </a:cubicBezTo>
                  <a:cubicBezTo>
                    <a:pt x="22567" y="7799"/>
                    <a:pt x="22844" y="7812"/>
                    <a:pt x="23108" y="7812"/>
                  </a:cubicBezTo>
                  <a:cubicBezTo>
                    <a:pt x="23540" y="6335"/>
                    <a:pt x="23924" y="4847"/>
                    <a:pt x="24212" y="3347"/>
                  </a:cubicBezTo>
                  <a:cubicBezTo>
                    <a:pt x="21895" y="3251"/>
                    <a:pt x="19579" y="2974"/>
                    <a:pt x="17298" y="2530"/>
                  </a:cubicBezTo>
                  <a:cubicBezTo>
                    <a:pt x="13361" y="1762"/>
                    <a:pt x="9459" y="922"/>
                    <a:pt x="5522" y="237"/>
                  </a:cubicBezTo>
                  <a:cubicBezTo>
                    <a:pt x="4810" y="115"/>
                    <a:pt x="4073" y="0"/>
                    <a:pt x="3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4024777" y="1837776"/>
              <a:ext cx="405112" cy="303415"/>
            </a:xfrm>
            <a:custGeom>
              <a:rect b="b" l="l" r="r" t="t"/>
              <a:pathLst>
                <a:path extrusionOk="0" h="6510" w="8692">
                  <a:moveTo>
                    <a:pt x="3055" y="0"/>
                  </a:moveTo>
                  <a:cubicBezTo>
                    <a:pt x="2679" y="0"/>
                    <a:pt x="2305" y="53"/>
                    <a:pt x="1945" y="172"/>
                  </a:cubicBezTo>
                  <a:cubicBezTo>
                    <a:pt x="974" y="495"/>
                    <a:pt x="133" y="1372"/>
                    <a:pt x="61" y="2404"/>
                  </a:cubicBezTo>
                  <a:cubicBezTo>
                    <a:pt x="1" y="3280"/>
                    <a:pt x="469" y="4109"/>
                    <a:pt x="1009" y="4805"/>
                  </a:cubicBezTo>
                  <a:cubicBezTo>
                    <a:pt x="1550" y="5501"/>
                    <a:pt x="2209" y="6149"/>
                    <a:pt x="3050" y="6401"/>
                  </a:cubicBezTo>
                  <a:cubicBezTo>
                    <a:pt x="3307" y="6476"/>
                    <a:pt x="3572" y="6510"/>
                    <a:pt x="3839" y="6510"/>
                  </a:cubicBezTo>
                  <a:cubicBezTo>
                    <a:pt x="4468" y="6510"/>
                    <a:pt x="5106" y="6323"/>
                    <a:pt x="5679" y="6053"/>
                  </a:cubicBezTo>
                  <a:cubicBezTo>
                    <a:pt x="6411" y="5705"/>
                    <a:pt x="7107" y="5189"/>
                    <a:pt x="7503" y="4480"/>
                  </a:cubicBezTo>
                  <a:cubicBezTo>
                    <a:pt x="8691" y="2404"/>
                    <a:pt x="6663" y="1119"/>
                    <a:pt x="4970" y="412"/>
                  </a:cubicBezTo>
                  <a:cubicBezTo>
                    <a:pt x="4369" y="160"/>
                    <a:pt x="3708" y="0"/>
                    <a:pt x="3055" y="0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938087" y="1732116"/>
              <a:ext cx="805098" cy="365496"/>
            </a:xfrm>
            <a:custGeom>
              <a:rect b="b" l="l" r="r" t="t"/>
              <a:pathLst>
                <a:path extrusionOk="0" h="7842" w="17274">
                  <a:moveTo>
                    <a:pt x="10376" y="1"/>
                  </a:moveTo>
                  <a:cubicBezTo>
                    <a:pt x="9812" y="1"/>
                    <a:pt x="9241" y="146"/>
                    <a:pt x="8751" y="422"/>
                  </a:cubicBezTo>
                  <a:cubicBezTo>
                    <a:pt x="8223" y="734"/>
                    <a:pt x="7718" y="1178"/>
                    <a:pt x="7107" y="1190"/>
                  </a:cubicBezTo>
                  <a:cubicBezTo>
                    <a:pt x="7095" y="1191"/>
                    <a:pt x="7083" y="1191"/>
                    <a:pt x="7071" y="1191"/>
                  </a:cubicBezTo>
                  <a:cubicBezTo>
                    <a:pt x="6274" y="1191"/>
                    <a:pt x="5591" y="440"/>
                    <a:pt x="4802" y="440"/>
                  </a:cubicBezTo>
                  <a:cubicBezTo>
                    <a:pt x="4762" y="440"/>
                    <a:pt x="4722" y="442"/>
                    <a:pt x="4682" y="446"/>
                  </a:cubicBezTo>
                  <a:cubicBezTo>
                    <a:pt x="4093" y="506"/>
                    <a:pt x="3650" y="998"/>
                    <a:pt x="3266" y="1466"/>
                  </a:cubicBezTo>
                  <a:cubicBezTo>
                    <a:pt x="2605" y="2271"/>
                    <a:pt x="2221" y="2751"/>
                    <a:pt x="1297" y="3183"/>
                  </a:cubicBezTo>
                  <a:cubicBezTo>
                    <a:pt x="865" y="3386"/>
                    <a:pt x="444" y="3675"/>
                    <a:pt x="228" y="4107"/>
                  </a:cubicBezTo>
                  <a:cubicBezTo>
                    <a:pt x="1" y="4587"/>
                    <a:pt x="204" y="5307"/>
                    <a:pt x="505" y="5728"/>
                  </a:cubicBezTo>
                  <a:cubicBezTo>
                    <a:pt x="832" y="6196"/>
                    <a:pt x="1487" y="6368"/>
                    <a:pt x="2045" y="6368"/>
                  </a:cubicBezTo>
                  <a:cubicBezTo>
                    <a:pt x="2101" y="6368"/>
                    <a:pt x="2156" y="6367"/>
                    <a:pt x="2209" y="6363"/>
                  </a:cubicBezTo>
                  <a:cubicBezTo>
                    <a:pt x="2293" y="6352"/>
                    <a:pt x="2377" y="6339"/>
                    <a:pt x="2449" y="6315"/>
                  </a:cubicBezTo>
                  <a:cubicBezTo>
                    <a:pt x="2989" y="6123"/>
                    <a:pt x="3338" y="5464"/>
                    <a:pt x="3901" y="5211"/>
                  </a:cubicBezTo>
                  <a:cubicBezTo>
                    <a:pt x="4068" y="5141"/>
                    <a:pt x="4246" y="5110"/>
                    <a:pt x="4428" y="5110"/>
                  </a:cubicBezTo>
                  <a:cubicBezTo>
                    <a:pt x="4679" y="5110"/>
                    <a:pt x="4937" y="5169"/>
                    <a:pt x="5174" y="5259"/>
                  </a:cubicBezTo>
                  <a:cubicBezTo>
                    <a:pt x="5330" y="5320"/>
                    <a:pt x="5498" y="5392"/>
                    <a:pt x="5666" y="5416"/>
                  </a:cubicBezTo>
                  <a:cubicBezTo>
                    <a:pt x="5679" y="5416"/>
                    <a:pt x="5692" y="5417"/>
                    <a:pt x="5704" y="5417"/>
                  </a:cubicBezTo>
                  <a:cubicBezTo>
                    <a:pt x="6011" y="5417"/>
                    <a:pt x="6187" y="5174"/>
                    <a:pt x="6456" y="5174"/>
                  </a:cubicBezTo>
                  <a:cubicBezTo>
                    <a:pt x="6491" y="5174"/>
                    <a:pt x="6528" y="5178"/>
                    <a:pt x="6566" y="5187"/>
                  </a:cubicBezTo>
                  <a:cubicBezTo>
                    <a:pt x="6747" y="5223"/>
                    <a:pt x="6891" y="5344"/>
                    <a:pt x="7035" y="5440"/>
                  </a:cubicBezTo>
                  <a:cubicBezTo>
                    <a:pt x="7592" y="5807"/>
                    <a:pt x="8264" y="6216"/>
                    <a:pt x="8943" y="6216"/>
                  </a:cubicBezTo>
                  <a:cubicBezTo>
                    <a:pt x="9083" y="6216"/>
                    <a:pt x="9224" y="6199"/>
                    <a:pt x="9363" y="6160"/>
                  </a:cubicBezTo>
                  <a:cubicBezTo>
                    <a:pt x="9725" y="6059"/>
                    <a:pt x="10078" y="5858"/>
                    <a:pt x="10437" y="5858"/>
                  </a:cubicBezTo>
                  <a:cubicBezTo>
                    <a:pt x="10507" y="5858"/>
                    <a:pt x="10577" y="5866"/>
                    <a:pt x="10647" y="5883"/>
                  </a:cubicBezTo>
                  <a:cubicBezTo>
                    <a:pt x="10887" y="5955"/>
                    <a:pt x="11079" y="6136"/>
                    <a:pt x="11272" y="6315"/>
                  </a:cubicBezTo>
                  <a:cubicBezTo>
                    <a:pt x="11476" y="6520"/>
                    <a:pt x="11692" y="6723"/>
                    <a:pt x="11908" y="6928"/>
                  </a:cubicBezTo>
                  <a:cubicBezTo>
                    <a:pt x="12497" y="7502"/>
                    <a:pt x="13383" y="7841"/>
                    <a:pt x="14246" y="7841"/>
                  </a:cubicBezTo>
                  <a:cubicBezTo>
                    <a:pt x="14791" y="7841"/>
                    <a:pt x="15327" y="7706"/>
                    <a:pt x="15773" y="7408"/>
                  </a:cubicBezTo>
                  <a:cubicBezTo>
                    <a:pt x="16937" y="6640"/>
                    <a:pt x="17273" y="4911"/>
                    <a:pt x="16566" y="3723"/>
                  </a:cubicBezTo>
                  <a:cubicBezTo>
                    <a:pt x="16217" y="3135"/>
                    <a:pt x="15893" y="2714"/>
                    <a:pt x="15173" y="2583"/>
                  </a:cubicBezTo>
                  <a:cubicBezTo>
                    <a:pt x="14680" y="2498"/>
                    <a:pt x="14141" y="2511"/>
                    <a:pt x="13696" y="2258"/>
                  </a:cubicBezTo>
                  <a:cubicBezTo>
                    <a:pt x="13109" y="1935"/>
                    <a:pt x="12820" y="1250"/>
                    <a:pt x="12352" y="770"/>
                  </a:cubicBezTo>
                  <a:cubicBezTo>
                    <a:pt x="11836" y="247"/>
                    <a:pt x="11112" y="1"/>
                    <a:pt x="10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4092498" y="2032131"/>
              <a:ext cx="369831" cy="710019"/>
            </a:xfrm>
            <a:custGeom>
              <a:rect b="b" l="l" r="r" t="t"/>
              <a:pathLst>
                <a:path extrusionOk="0" h="15234" w="7935">
                  <a:moveTo>
                    <a:pt x="555" y="1"/>
                  </a:moveTo>
                  <a:cubicBezTo>
                    <a:pt x="426" y="1"/>
                    <a:pt x="300" y="59"/>
                    <a:pt x="204" y="203"/>
                  </a:cubicBezTo>
                  <a:cubicBezTo>
                    <a:pt x="108" y="334"/>
                    <a:pt x="84" y="491"/>
                    <a:pt x="73" y="647"/>
                  </a:cubicBezTo>
                  <a:cubicBezTo>
                    <a:pt x="1" y="1463"/>
                    <a:pt x="444" y="2580"/>
                    <a:pt x="1045" y="3132"/>
                  </a:cubicBezTo>
                  <a:cubicBezTo>
                    <a:pt x="1129" y="3204"/>
                    <a:pt x="1225" y="3263"/>
                    <a:pt x="1309" y="3348"/>
                  </a:cubicBezTo>
                  <a:cubicBezTo>
                    <a:pt x="1465" y="3527"/>
                    <a:pt x="1549" y="3756"/>
                    <a:pt x="1621" y="3972"/>
                  </a:cubicBezTo>
                  <a:cubicBezTo>
                    <a:pt x="2221" y="5797"/>
                    <a:pt x="2425" y="7741"/>
                    <a:pt x="2762" y="9625"/>
                  </a:cubicBezTo>
                  <a:cubicBezTo>
                    <a:pt x="2893" y="10358"/>
                    <a:pt x="3050" y="11102"/>
                    <a:pt x="3253" y="11810"/>
                  </a:cubicBezTo>
                  <a:cubicBezTo>
                    <a:pt x="3541" y="12807"/>
                    <a:pt x="3925" y="13815"/>
                    <a:pt x="4670" y="14511"/>
                  </a:cubicBezTo>
                  <a:cubicBezTo>
                    <a:pt x="5082" y="14896"/>
                    <a:pt x="5761" y="15233"/>
                    <a:pt x="6364" y="15233"/>
                  </a:cubicBezTo>
                  <a:cubicBezTo>
                    <a:pt x="6814" y="15233"/>
                    <a:pt x="7222" y="15045"/>
                    <a:pt x="7443" y="14547"/>
                  </a:cubicBezTo>
                  <a:cubicBezTo>
                    <a:pt x="7935" y="13442"/>
                    <a:pt x="7515" y="11642"/>
                    <a:pt x="7142" y="10574"/>
                  </a:cubicBezTo>
                  <a:cubicBezTo>
                    <a:pt x="6878" y="9854"/>
                    <a:pt x="6459" y="9217"/>
                    <a:pt x="6050" y="8569"/>
                  </a:cubicBezTo>
                  <a:cubicBezTo>
                    <a:pt x="5318" y="7405"/>
                    <a:pt x="4622" y="6216"/>
                    <a:pt x="3986" y="4992"/>
                  </a:cubicBezTo>
                  <a:cubicBezTo>
                    <a:pt x="3421" y="3911"/>
                    <a:pt x="2869" y="2940"/>
                    <a:pt x="2569" y="1751"/>
                  </a:cubicBezTo>
                  <a:cubicBezTo>
                    <a:pt x="2473" y="1379"/>
                    <a:pt x="2329" y="947"/>
                    <a:pt x="2065" y="647"/>
                  </a:cubicBezTo>
                  <a:cubicBezTo>
                    <a:pt x="2029" y="599"/>
                    <a:pt x="1969" y="551"/>
                    <a:pt x="1897" y="539"/>
                  </a:cubicBezTo>
                  <a:cubicBezTo>
                    <a:pt x="1892" y="538"/>
                    <a:pt x="1887" y="538"/>
                    <a:pt x="1882" y="538"/>
                  </a:cubicBezTo>
                  <a:cubicBezTo>
                    <a:pt x="1666" y="538"/>
                    <a:pt x="1850" y="1046"/>
                    <a:pt x="1873" y="1151"/>
                  </a:cubicBezTo>
                  <a:cubicBezTo>
                    <a:pt x="1896" y="1266"/>
                    <a:pt x="1908" y="1549"/>
                    <a:pt x="1728" y="1549"/>
                  </a:cubicBezTo>
                  <a:cubicBezTo>
                    <a:pt x="1720" y="1549"/>
                    <a:pt x="1713" y="1548"/>
                    <a:pt x="1705" y="1547"/>
                  </a:cubicBezTo>
                  <a:cubicBezTo>
                    <a:pt x="1597" y="1547"/>
                    <a:pt x="1525" y="1463"/>
                    <a:pt x="1477" y="1379"/>
                  </a:cubicBezTo>
                  <a:cubicBezTo>
                    <a:pt x="1273" y="1091"/>
                    <a:pt x="1273" y="719"/>
                    <a:pt x="1117" y="395"/>
                  </a:cubicBezTo>
                  <a:cubicBezTo>
                    <a:pt x="1017" y="181"/>
                    <a:pt x="781" y="1"/>
                    <a:pt x="555" y="1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4307873" y="2128329"/>
              <a:ext cx="377707" cy="613774"/>
            </a:xfrm>
            <a:custGeom>
              <a:rect b="b" l="l" r="r" t="t"/>
              <a:pathLst>
                <a:path extrusionOk="0" h="13169" w="8104">
                  <a:moveTo>
                    <a:pt x="4963" y="1"/>
                  </a:moveTo>
                  <a:cubicBezTo>
                    <a:pt x="2466" y="1"/>
                    <a:pt x="1983" y="3410"/>
                    <a:pt x="1393" y="5317"/>
                  </a:cubicBezTo>
                  <a:cubicBezTo>
                    <a:pt x="697" y="7561"/>
                    <a:pt x="1" y="10010"/>
                    <a:pt x="793" y="12231"/>
                  </a:cubicBezTo>
                  <a:cubicBezTo>
                    <a:pt x="949" y="12663"/>
                    <a:pt x="769" y="12987"/>
                    <a:pt x="1201" y="13119"/>
                  </a:cubicBezTo>
                  <a:cubicBezTo>
                    <a:pt x="1314" y="13153"/>
                    <a:pt x="1441" y="13168"/>
                    <a:pt x="1576" y="13168"/>
                  </a:cubicBezTo>
                  <a:cubicBezTo>
                    <a:pt x="2163" y="13168"/>
                    <a:pt x="2903" y="12877"/>
                    <a:pt x="3254" y="12507"/>
                  </a:cubicBezTo>
                  <a:cubicBezTo>
                    <a:pt x="5138" y="10490"/>
                    <a:pt x="6615" y="8222"/>
                    <a:pt x="7587" y="5641"/>
                  </a:cubicBezTo>
                  <a:cubicBezTo>
                    <a:pt x="7911" y="4789"/>
                    <a:pt x="8103" y="3853"/>
                    <a:pt x="8019" y="2964"/>
                  </a:cubicBezTo>
                  <a:cubicBezTo>
                    <a:pt x="7971" y="2520"/>
                    <a:pt x="7851" y="2088"/>
                    <a:pt x="7647" y="1692"/>
                  </a:cubicBezTo>
                  <a:cubicBezTo>
                    <a:pt x="7215" y="828"/>
                    <a:pt x="6362" y="179"/>
                    <a:pt x="5415" y="35"/>
                  </a:cubicBezTo>
                  <a:cubicBezTo>
                    <a:pt x="5257" y="12"/>
                    <a:pt x="5107" y="1"/>
                    <a:pt x="4963" y="1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4342549" y="2029101"/>
              <a:ext cx="419654" cy="406371"/>
            </a:xfrm>
            <a:custGeom>
              <a:rect b="b" l="l" r="r" t="t"/>
              <a:pathLst>
                <a:path extrusionOk="0" h="8719" w="9004">
                  <a:moveTo>
                    <a:pt x="4450" y="0"/>
                  </a:moveTo>
                  <a:cubicBezTo>
                    <a:pt x="4054" y="0"/>
                    <a:pt x="3700" y="60"/>
                    <a:pt x="3434" y="196"/>
                  </a:cubicBezTo>
                  <a:cubicBezTo>
                    <a:pt x="2762" y="544"/>
                    <a:pt x="2257" y="1168"/>
                    <a:pt x="1849" y="1804"/>
                  </a:cubicBezTo>
                  <a:cubicBezTo>
                    <a:pt x="1022" y="3136"/>
                    <a:pt x="481" y="4625"/>
                    <a:pt x="1" y="6126"/>
                  </a:cubicBezTo>
                  <a:cubicBezTo>
                    <a:pt x="2342" y="7289"/>
                    <a:pt x="4815" y="8166"/>
                    <a:pt x="7359" y="8718"/>
                  </a:cubicBezTo>
                  <a:cubicBezTo>
                    <a:pt x="7551" y="8454"/>
                    <a:pt x="7587" y="8046"/>
                    <a:pt x="7695" y="7722"/>
                  </a:cubicBezTo>
                  <a:cubicBezTo>
                    <a:pt x="8115" y="6558"/>
                    <a:pt x="8427" y="5321"/>
                    <a:pt x="8355" y="4085"/>
                  </a:cubicBezTo>
                  <a:cubicBezTo>
                    <a:pt x="8296" y="2837"/>
                    <a:pt x="9003" y="2044"/>
                    <a:pt x="8067" y="1216"/>
                  </a:cubicBezTo>
                  <a:cubicBezTo>
                    <a:pt x="7366" y="588"/>
                    <a:pt x="5697" y="0"/>
                    <a:pt x="4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4189256" y="1928475"/>
              <a:ext cx="91817" cy="91351"/>
            </a:xfrm>
            <a:custGeom>
              <a:rect b="b" l="l" r="r" t="t"/>
              <a:pathLst>
                <a:path extrusionOk="0" h="1960" w="1970">
                  <a:moveTo>
                    <a:pt x="923" y="0"/>
                  </a:moveTo>
                  <a:cubicBezTo>
                    <a:pt x="786" y="0"/>
                    <a:pt x="657" y="44"/>
                    <a:pt x="529" y="98"/>
                  </a:cubicBezTo>
                  <a:cubicBezTo>
                    <a:pt x="265" y="218"/>
                    <a:pt x="73" y="506"/>
                    <a:pt x="25" y="794"/>
                  </a:cubicBezTo>
                  <a:cubicBezTo>
                    <a:pt x="1" y="950"/>
                    <a:pt x="1" y="1118"/>
                    <a:pt x="49" y="1275"/>
                  </a:cubicBezTo>
                  <a:cubicBezTo>
                    <a:pt x="97" y="1430"/>
                    <a:pt x="181" y="1587"/>
                    <a:pt x="301" y="1694"/>
                  </a:cubicBezTo>
                  <a:cubicBezTo>
                    <a:pt x="325" y="1718"/>
                    <a:pt x="349" y="1742"/>
                    <a:pt x="373" y="1755"/>
                  </a:cubicBezTo>
                  <a:cubicBezTo>
                    <a:pt x="481" y="1851"/>
                    <a:pt x="613" y="1910"/>
                    <a:pt x="769" y="1934"/>
                  </a:cubicBezTo>
                  <a:cubicBezTo>
                    <a:pt x="837" y="1950"/>
                    <a:pt x="908" y="1959"/>
                    <a:pt x="979" y="1959"/>
                  </a:cubicBezTo>
                  <a:cubicBezTo>
                    <a:pt x="1070" y="1959"/>
                    <a:pt x="1162" y="1944"/>
                    <a:pt x="1249" y="1910"/>
                  </a:cubicBezTo>
                  <a:cubicBezTo>
                    <a:pt x="1406" y="1851"/>
                    <a:pt x="1537" y="1779"/>
                    <a:pt x="1657" y="1659"/>
                  </a:cubicBezTo>
                  <a:cubicBezTo>
                    <a:pt x="1777" y="1550"/>
                    <a:pt x="1862" y="1406"/>
                    <a:pt x="1910" y="1262"/>
                  </a:cubicBezTo>
                  <a:cubicBezTo>
                    <a:pt x="1969" y="1107"/>
                    <a:pt x="1969" y="926"/>
                    <a:pt x="1934" y="770"/>
                  </a:cubicBezTo>
                  <a:cubicBezTo>
                    <a:pt x="1886" y="506"/>
                    <a:pt x="1670" y="254"/>
                    <a:pt x="1441" y="134"/>
                  </a:cubicBezTo>
                  <a:cubicBezTo>
                    <a:pt x="1286" y="50"/>
                    <a:pt x="1142" y="14"/>
                    <a:pt x="974" y="2"/>
                  </a:cubicBezTo>
                  <a:cubicBezTo>
                    <a:pt x="957" y="1"/>
                    <a:pt x="940" y="0"/>
                    <a:pt x="923" y="0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4210509" y="1946279"/>
              <a:ext cx="28617" cy="50010"/>
            </a:xfrm>
            <a:custGeom>
              <a:rect b="b" l="l" r="r" t="t"/>
              <a:pathLst>
                <a:path extrusionOk="0" h="1073" w="614">
                  <a:moveTo>
                    <a:pt x="465" y="1"/>
                  </a:moveTo>
                  <a:cubicBezTo>
                    <a:pt x="313" y="1"/>
                    <a:pt x="160" y="91"/>
                    <a:pt x="85" y="220"/>
                  </a:cubicBezTo>
                  <a:cubicBezTo>
                    <a:pt x="1" y="388"/>
                    <a:pt x="25" y="592"/>
                    <a:pt x="145" y="760"/>
                  </a:cubicBezTo>
                  <a:cubicBezTo>
                    <a:pt x="230" y="893"/>
                    <a:pt x="374" y="989"/>
                    <a:pt x="553" y="1072"/>
                  </a:cubicBezTo>
                  <a:lnTo>
                    <a:pt x="614" y="928"/>
                  </a:lnTo>
                  <a:cubicBezTo>
                    <a:pt x="457" y="869"/>
                    <a:pt x="337" y="773"/>
                    <a:pt x="265" y="677"/>
                  </a:cubicBezTo>
                  <a:cubicBezTo>
                    <a:pt x="181" y="556"/>
                    <a:pt x="157" y="400"/>
                    <a:pt x="217" y="292"/>
                  </a:cubicBezTo>
                  <a:cubicBezTo>
                    <a:pt x="272" y="205"/>
                    <a:pt x="367" y="147"/>
                    <a:pt x="474" y="147"/>
                  </a:cubicBezTo>
                  <a:cubicBezTo>
                    <a:pt x="484" y="147"/>
                    <a:pt x="495" y="147"/>
                    <a:pt x="505" y="148"/>
                  </a:cubicBezTo>
                  <a:lnTo>
                    <a:pt x="518" y="4"/>
                  </a:lnTo>
                  <a:cubicBezTo>
                    <a:pt x="500" y="2"/>
                    <a:pt x="483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4307873" y="2054409"/>
              <a:ext cx="44277" cy="57094"/>
            </a:xfrm>
            <a:custGeom>
              <a:rect b="b" l="l" r="r" t="t"/>
              <a:pathLst>
                <a:path extrusionOk="0" h="1225" w="950">
                  <a:moveTo>
                    <a:pt x="805" y="1"/>
                  </a:moveTo>
                  <a:cubicBezTo>
                    <a:pt x="673" y="445"/>
                    <a:pt x="385" y="841"/>
                    <a:pt x="1" y="1093"/>
                  </a:cubicBezTo>
                  <a:lnTo>
                    <a:pt x="85" y="1225"/>
                  </a:lnTo>
                  <a:cubicBezTo>
                    <a:pt x="505" y="937"/>
                    <a:pt x="805" y="517"/>
                    <a:pt x="949" y="37"/>
                  </a:cubicBezTo>
                  <a:lnTo>
                    <a:pt x="8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3888869" y="3078896"/>
              <a:ext cx="882280" cy="67627"/>
            </a:xfrm>
            <a:custGeom>
              <a:rect b="b" l="l" r="r" t="t"/>
              <a:pathLst>
                <a:path extrusionOk="0" h="1451" w="18930">
                  <a:moveTo>
                    <a:pt x="6030" y="1"/>
                  </a:moveTo>
                  <a:cubicBezTo>
                    <a:pt x="4003" y="1"/>
                    <a:pt x="1979" y="323"/>
                    <a:pt x="0" y="647"/>
                  </a:cubicBezTo>
                  <a:lnTo>
                    <a:pt x="24" y="791"/>
                  </a:lnTo>
                  <a:cubicBezTo>
                    <a:pt x="2003" y="475"/>
                    <a:pt x="4029" y="147"/>
                    <a:pt x="6052" y="147"/>
                  </a:cubicBezTo>
                  <a:cubicBezTo>
                    <a:pt x="6949" y="147"/>
                    <a:pt x="7846" y="212"/>
                    <a:pt x="8739" y="370"/>
                  </a:cubicBezTo>
                  <a:cubicBezTo>
                    <a:pt x="9327" y="478"/>
                    <a:pt x="9915" y="623"/>
                    <a:pt x="10479" y="754"/>
                  </a:cubicBezTo>
                  <a:cubicBezTo>
                    <a:pt x="10671" y="802"/>
                    <a:pt x="10852" y="850"/>
                    <a:pt x="11031" y="898"/>
                  </a:cubicBezTo>
                  <a:cubicBezTo>
                    <a:pt x="12172" y="1175"/>
                    <a:pt x="13588" y="1450"/>
                    <a:pt x="15040" y="1450"/>
                  </a:cubicBezTo>
                  <a:cubicBezTo>
                    <a:pt x="16373" y="1450"/>
                    <a:pt x="17718" y="1223"/>
                    <a:pt x="18929" y="551"/>
                  </a:cubicBezTo>
                  <a:lnTo>
                    <a:pt x="18857" y="418"/>
                  </a:lnTo>
                  <a:cubicBezTo>
                    <a:pt x="17677" y="1074"/>
                    <a:pt x="16347" y="1299"/>
                    <a:pt x="15044" y="1299"/>
                  </a:cubicBezTo>
                  <a:cubicBezTo>
                    <a:pt x="13606" y="1299"/>
                    <a:pt x="12201" y="1025"/>
                    <a:pt x="11068" y="754"/>
                  </a:cubicBezTo>
                  <a:cubicBezTo>
                    <a:pt x="10887" y="706"/>
                    <a:pt x="10708" y="658"/>
                    <a:pt x="10515" y="610"/>
                  </a:cubicBezTo>
                  <a:cubicBezTo>
                    <a:pt x="9951" y="478"/>
                    <a:pt x="9351" y="322"/>
                    <a:pt x="8763" y="226"/>
                  </a:cubicBezTo>
                  <a:cubicBezTo>
                    <a:pt x="7854" y="66"/>
                    <a:pt x="6942" y="1"/>
                    <a:pt x="6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4355972" y="2410819"/>
              <a:ext cx="58259" cy="164524"/>
            </a:xfrm>
            <a:custGeom>
              <a:rect b="b" l="l" r="r" t="t"/>
              <a:pathLst>
                <a:path extrusionOk="0" h="3530" w="1250">
                  <a:moveTo>
                    <a:pt x="145" y="0"/>
                  </a:moveTo>
                  <a:lnTo>
                    <a:pt x="1" y="60"/>
                  </a:lnTo>
                  <a:cubicBezTo>
                    <a:pt x="517" y="1164"/>
                    <a:pt x="889" y="2329"/>
                    <a:pt x="1105" y="3529"/>
                  </a:cubicBezTo>
                  <a:lnTo>
                    <a:pt x="1249" y="3493"/>
                  </a:lnTo>
                  <a:cubicBezTo>
                    <a:pt x="1033" y="2292"/>
                    <a:pt x="662" y="1116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4645267" y="2222244"/>
              <a:ext cx="86177" cy="218216"/>
            </a:xfrm>
            <a:custGeom>
              <a:rect b="b" l="l" r="r" t="t"/>
              <a:pathLst>
                <a:path extrusionOk="0" h="4682" w="1849">
                  <a:moveTo>
                    <a:pt x="1489" y="1"/>
                  </a:moveTo>
                  <a:lnTo>
                    <a:pt x="1344" y="37"/>
                  </a:lnTo>
                  <a:cubicBezTo>
                    <a:pt x="1692" y="1561"/>
                    <a:pt x="1140" y="3193"/>
                    <a:pt x="672" y="4502"/>
                  </a:cubicBezTo>
                  <a:lnTo>
                    <a:pt x="36" y="4346"/>
                  </a:lnTo>
                  <a:lnTo>
                    <a:pt x="0" y="4490"/>
                  </a:lnTo>
                  <a:lnTo>
                    <a:pt x="768" y="4682"/>
                  </a:lnTo>
                  <a:lnTo>
                    <a:pt x="792" y="4622"/>
                  </a:lnTo>
                  <a:cubicBezTo>
                    <a:pt x="1260" y="3278"/>
                    <a:pt x="1849" y="1597"/>
                    <a:pt x="1489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4362171" y="2696665"/>
              <a:ext cx="32485" cy="26893"/>
            </a:xfrm>
            <a:custGeom>
              <a:rect b="b" l="l" r="r" t="t"/>
              <a:pathLst>
                <a:path extrusionOk="0" h="577" w="697">
                  <a:moveTo>
                    <a:pt x="360" y="0"/>
                  </a:moveTo>
                  <a:cubicBezTo>
                    <a:pt x="216" y="0"/>
                    <a:pt x="84" y="73"/>
                    <a:pt x="24" y="193"/>
                  </a:cubicBezTo>
                  <a:cubicBezTo>
                    <a:pt x="0" y="265"/>
                    <a:pt x="0" y="349"/>
                    <a:pt x="24" y="421"/>
                  </a:cubicBezTo>
                  <a:cubicBezTo>
                    <a:pt x="48" y="481"/>
                    <a:pt x="96" y="541"/>
                    <a:pt x="168" y="565"/>
                  </a:cubicBezTo>
                  <a:lnTo>
                    <a:pt x="216" y="421"/>
                  </a:lnTo>
                  <a:cubicBezTo>
                    <a:pt x="192" y="409"/>
                    <a:pt x="180" y="397"/>
                    <a:pt x="168" y="361"/>
                  </a:cubicBezTo>
                  <a:cubicBezTo>
                    <a:pt x="144" y="325"/>
                    <a:pt x="144" y="289"/>
                    <a:pt x="168" y="253"/>
                  </a:cubicBezTo>
                  <a:cubicBezTo>
                    <a:pt x="192" y="193"/>
                    <a:pt x="276" y="145"/>
                    <a:pt x="348" y="145"/>
                  </a:cubicBezTo>
                  <a:cubicBezTo>
                    <a:pt x="444" y="157"/>
                    <a:pt x="516" y="217"/>
                    <a:pt x="529" y="289"/>
                  </a:cubicBezTo>
                  <a:cubicBezTo>
                    <a:pt x="540" y="325"/>
                    <a:pt x="529" y="361"/>
                    <a:pt x="492" y="397"/>
                  </a:cubicBezTo>
                  <a:cubicBezTo>
                    <a:pt x="483" y="406"/>
                    <a:pt x="465" y="424"/>
                    <a:pt x="439" y="424"/>
                  </a:cubicBezTo>
                  <a:cubicBezTo>
                    <a:pt x="433" y="424"/>
                    <a:pt x="427" y="423"/>
                    <a:pt x="420" y="421"/>
                  </a:cubicBezTo>
                  <a:lnTo>
                    <a:pt x="396" y="577"/>
                  </a:lnTo>
                  <a:lnTo>
                    <a:pt x="432" y="577"/>
                  </a:lnTo>
                  <a:cubicBezTo>
                    <a:pt x="492" y="577"/>
                    <a:pt x="553" y="553"/>
                    <a:pt x="601" y="505"/>
                  </a:cubicBezTo>
                  <a:cubicBezTo>
                    <a:pt x="660" y="433"/>
                    <a:pt x="697" y="349"/>
                    <a:pt x="684" y="265"/>
                  </a:cubicBezTo>
                  <a:cubicBezTo>
                    <a:pt x="660" y="121"/>
                    <a:pt x="516" y="0"/>
                    <a:pt x="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4084109" y="2034927"/>
              <a:ext cx="137119" cy="104587"/>
            </a:xfrm>
            <a:custGeom>
              <a:rect b="b" l="l" r="r" t="t"/>
              <a:pathLst>
                <a:path extrusionOk="0" h="2244" w="2942">
                  <a:moveTo>
                    <a:pt x="660" y="0"/>
                  </a:moveTo>
                  <a:cubicBezTo>
                    <a:pt x="580" y="0"/>
                    <a:pt x="499" y="18"/>
                    <a:pt x="421" y="58"/>
                  </a:cubicBezTo>
                  <a:cubicBezTo>
                    <a:pt x="288" y="119"/>
                    <a:pt x="192" y="250"/>
                    <a:pt x="109" y="419"/>
                  </a:cubicBezTo>
                  <a:cubicBezTo>
                    <a:pt x="13" y="659"/>
                    <a:pt x="0" y="899"/>
                    <a:pt x="72" y="1091"/>
                  </a:cubicBezTo>
                  <a:lnTo>
                    <a:pt x="205" y="1043"/>
                  </a:lnTo>
                  <a:cubicBezTo>
                    <a:pt x="144" y="875"/>
                    <a:pt x="168" y="683"/>
                    <a:pt x="253" y="479"/>
                  </a:cubicBezTo>
                  <a:cubicBezTo>
                    <a:pt x="312" y="335"/>
                    <a:pt x="397" y="239"/>
                    <a:pt x="493" y="191"/>
                  </a:cubicBezTo>
                  <a:cubicBezTo>
                    <a:pt x="546" y="164"/>
                    <a:pt x="604" y="152"/>
                    <a:pt x="662" y="152"/>
                  </a:cubicBezTo>
                  <a:cubicBezTo>
                    <a:pt x="838" y="152"/>
                    <a:pt x="1020" y="263"/>
                    <a:pt x="1129" y="407"/>
                  </a:cubicBezTo>
                  <a:cubicBezTo>
                    <a:pt x="1249" y="575"/>
                    <a:pt x="1321" y="755"/>
                    <a:pt x="1393" y="959"/>
                  </a:cubicBezTo>
                  <a:cubicBezTo>
                    <a:pt x="1417" y="1031"/>
                    <a:pt x="1441" y="1091"/>
                    <a:pt x="1465" y="1163"/>
                  </a:cubicBezTo>
                  <a:cubicBezTo>
                    <a:pt x="1527" y="1328"/>
                    <a:pt x="1651" y="1475"/>
                    <a:pt x="1807" y="1475"/>
                  </a:cubicBezTo>
                  <a:cubicBezTo>
                    <a:pt x="1832" y="1475"/>
                    <a:pt x="1858" y="1472"/>
                    <a:pt x="1885" y="1463"/>
                  </a:cubicBezTo>
                  <a:cubicBezTo>
                    <a:pt x="2053" y="1403"/>
                    <a:pt x="2077" y="1175"/>
                    <a:pt x="2041" y="995"/>
                  </a:cubicBezTo>
                  <a:lnTo>
                    <a:pt x="2041" y="971"/>
                  </a:lnTo>
                  <a:cubicBezTo>
                    <a:pt x="2017" y="875"/>
                    <a:pt x="1993" y="779"/>
                    <a:pt x="2017" y="695"/>
                  </a:cubicBezTo>
                  <a:cubicBezTo>
                    <a:pt x="2029" y="647"/>
                    <a:pt x="2065" y="599"/>
                    <a:pt x="2101" y="587"/>
                  </a:cubicBezTo>
                  <a:cubicBezTo>
                    <a:pt x="2115" y="573"/>
                    <a:pt x="2129" y="567"/>
                    <a:pt x="2143" y="567"/>
                  </a:cubicBezTo>
                  <a:cubicBezTo>
                    <a:pt x="2153" y="567"/>
                    <a:pt x="2163" y="570"/>
                    <a:pt x="2173" y="575"/>
                  </a:cubicBezTo>
                  <a:cubicBezTo>
                    <a:pt x="2221" y="587"/>
                    <a:pt x="2257" y="659"/>
                    <a:pt x="2281" y="731"/>
                  </a:cubicBezTo>
                  <a:cubicBezTo>
                    <a:pt x="2485" y="1223"/>
                    <a:pt x="2653" y="1727"/>
                    <a:pt x="2797" y="2243"/>
                  </a:cubicBezTo>
                  <a:lnTo>
                    <a:pt x="2942" y="2207"/>
                  </a:lnTo>
                  <a:cubicBezTo>
                    <a:pt x="2797" y="1691"/>
                    <a:pt x="2629" y="1175"/>
                    <a:pt x="2425" y="671"/>
                  </a:cubicBezTo>
                  <a:cubicBezTo>
                    <a:pt x="2401" y="599"/>
                    <a:pt x="2341" y="467"/>
                    <a:pt x="2221" y="431"/>
                  </a:cubicBezTo>
                  <a:cubicBezTo>
                    <a:pt x="2200" y="422"/>
                    <a:pt x="2177" y="418"/>
                    <a:pt x="2153" y="418"/>
                  </a:cubicBezTo>
                  <a:cubicBezTo>
                    <a:pt x="2111" y="418"/>
                    <a:pt x="2068" y="432"/>
                    <a:pt x="2029" y="455"/>
                  </a:cubicBezTo>
                  <a:cubicBezTo>
                    <a:pt x="1957" y="491"/>
                    <a:pt x="1897" y="575"/>
                    <a:pt x="1873" y="659"/>
                  </a:cubicBezTo>
                  <a:cubicBezTo>
                    <a:pt x="1837" y="767"/>
                    <a:pt x="1861" y="899"/>
                    <a:pt x="1885" y="995"/>
                  </a:cubicBezTo>
                  <a:lnTo>
                    <a:pt x="1897" y="1031"/>
                  </a:lnTo>
                  <a:cubicBezTo>
                    <a:pt x="1921" y="1115"/>
                    <a:pt x="1921" y="1283"/>
                    <a:pt x="1837" y="1319"/>
                  </a:cubicBezTo>
                  <a:cubicBezTo>
                    <a:pt x="1827" y="1323"/>
                    <a:pt x="1817" y="1325"/>
                    <a:pt x="1807" y="1325"/>
                  </a:cubicBezTo>
                  <a:cubicBezTo>
                    <a:pt x="1721" y="1325"/>
                    <a:pt x="1640" y="1199"/>
                    <a:pt x="1597" y="1103"/>
                  </a:cubicBezTo>
                  <a:cubicBezTo>
                    <a:pt x="1573" y="1043"/>
                    <a:pt x="1549" y="971"/>
                    <a:pt x="1525" y="911"/>
                  </a:cubicBezTo>
                  <a:cubicBezTo>
                    <a:pt x="1453" y="707"/>
                    <a:pt x="1381" y="503"/>
                    <a:pt x="1249" y="322"/>
                  </a:cubicBezTo>
                  <a:cubicBezTo>
                    <a:pt x="1116" y="145"/>
                    <a:pt x="890" y="0"/>
                    <a:pt x="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4775582" y="3118839"/>
              <a:ext cx="237232" cy="154131"/>
            </a:xfrm>
            <a:custGeom>
              <a:rect b="b" l="l" r="r" t="t"/>
              <a:pathLst>
                <a:path extrusionOk="0" h="3307" w="5090">
                  <a:moveTo>
                    <a:pt x="2055" y="1"/>
                  </a:moveTo>
                  <a:cubicBezTo>
                    <a:pt x="1809" y="1"/>
                    <a:pt x="1561" y="74"/>
                    <a:pt x="1309" y="222"/>
                  </a:cubicBezTo>
                  <a:lnTo>
                    <a:pt x="0" y="1025"/>
                  </a:lnTo>
                  <a:lnTo>
                    <a:pt x="72" y="1158"/>
                  </a:lnTo>
                  <a:lnTo>
                    <a:pt x="1393" y="353"/>
                  </a:lnTo>
                  <a:cubicBezTo>
                    <a:pt x="1621" y="218"/>
                    <a:pt x="1845" y="150"/>
                    <a:pt x="2067" y="150"/>
                  </a:cubicBezTo>
                  <a:cubicBezTo>
                    <a:pt x="2219" y="150"/>
                    <a:pt x="2370" y="182"/>
                    <a:pt x="2521" y="246"/>
                  </a:cubicBezTo>
                  <a:cubicBezTo>
                    <a:pt x="2905" y="425"/>
                    <a:pt x="3206" y="918"/>
                    <a:pt x="3457" y="1313"/>
                  </a:cubicBezTo>
                  <a:cubicBezTo>
                    <a:pt x="3505" y="1410"/>
                    <a:pt x="3566" y="1494"/>
                    <a:pt x="3614" y="1578"/>
                  </a:cubicBezTo>
                  <a:cubicBezTo>
                    <a:pt x="4034" y="2202"/>
                    <a:pt x="4490" y="2790"/>
                    <a:pt x="4982" y="3306"/>
                  </a:cubicBezTo>
                  <a:lnTo>
                    <a:pt x="5090" y="3210"/>
                  </a:lnTo>
                  <a:cubicBezTo>
                    <a:pt x="4610" y="2694"/>
                    <a:pt x="4154" y="2118"/>
                    <a:pt x="3745" y="1494"/>
                  </a:cubicBezTo>
                  <a:cubicBezTo>
                    <a:pt x="3686" y="1410"/>
                    <a:pt x="3638" y="1326"/>
                    <a:pt x="3577" y="1230"/>
                  </a:cubicBezTo>
                  <a:cubicBezTo>
                    <a:pt x="3326" y="822"/>
                    <a:pt x="3014" y="305"/>
                    <a:pt x="2582" y="113"/>
                  </a:cubicBezTo>
                  <a:cubicBezTo>
                    <a:pt x="2406" y="38"/>
                    <a:pt x="2231" y="1"/>
                    <a:pt x="2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22"/>
          <p:cNvSpPr txBox="1"/>
          <p:nvPr/>
        </p:nvSpPr>
        <p:spPr>
          <a:xfrm>
            <a:off x="3902925" y="1003650"/>
            <a:ext cx="45999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Confusion Matrix: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classifier's performance is summarized in a confusion matrix, which is displayed in Table,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 Metrics: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provided statistics in percentage for a classification model are as follows: Accuracy = 80.46%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Precision = 77.94%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 = 84.13%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F1 Indicator = 80.92%.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9" name="Google Shape;5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99" y="1726413"/>
            <a:ext cx="3564124" cy="12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3"/>
          <p:cNvSpPr txBox="1"/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605" name="Google Shape;605;p23"/>
          <p:cNvGrpSpPr/>
          <p:nvPr/>
        </p:nvGrpSpPr>
        <p:grpSpPr>
          <a:xfrm>
            <a:off x="5175363" y="1033525"/>
            <a:ext cx="2708938" cy="3720801"/>
            <a:chOff x="5000938" y="938675"/>
            <a:chExt cx="2708938" cy="3720801"/>
          </a:xfrm>
        </p:grpSpPr>
        <p:sp>
          <p:nvSpPr>
            <p:cNvPr id="606" name="Google Shape;606;p23"/>
            <p:cNvSpPr/>
            <p:nvPr/>
          </p:nvSpPr>
          <p:spPr>
            <a:xfrm>
              <a:off x="5178975" y="1502284"/>
              <a:ext cx="756542" cy="813885"/>
            </a:xfrm>
            <a:custGeom>
              <a:rect b="b" l="l" r="r" t="t"/>
              <a:pathLst>
                <a:path extrusionOk="0" h="14761" w="13721">
                  <a:moveTo>
                    <a:pt x="11481" y="0"/>
                  </a:moveTo>
                  <a:cubicBezTo>
                    <a:pt x="10580" y="0"/>
                    <a:pt x="9749" y="595"/>
                    <a:pt x="9507" y="1505"/>
                  </a:cubicBezTo>
                  <a:lnTo>
                    <a:pt x="9507" y="1517"/>
                  </a:lnTo>
                  <a:lnTo>
                    <a:pt x="9483" y="1613"/>
                  </a:lnTo>
                  <a:lnTo>
                    <a:pt x="9447" y="1721"/>
                  </a:lnTo>
                  <a:lnTo>
                    <a:pt x="9387" y="1949"/>
                  </a:lnTo>
                  <a:lnTo>
                    <a:pt x="9267" y="2394"/>
                  </a:lnTo>
                  <a:cubicBezTo>
                    <a:pt x="9171" y="2682"/>
                    <a:pt x="9087" y="2981"/>
                    <a:pt x="8991" y="3269"/>
                  </a:cubicBezTo>
                  <a:cubicBezTo>
                    <a:pt x="8799" y="3858"/>
                    <a:pt x="8594" y="4446"/>
                    <a:pt x="8391" y="5010"/>
                  </a:cubicBezTo>
                  <a:cubicBezTo>
                    <a:pt x="8175" y="5586"/>
                    <a:pt x="7946" y="6139"/>
                    <a:pt x="7695" y="6654"/>
                  </a:cubicBezTo>
                  <a:cubicBezTo>
                    <a:pt x="7634" y="6774"/>
                    <a:pt x="7575" y="6907"/>
                    <a:pt x="7514" y="7027"/>
                  </a:cubicBezTo>
                  <a:cubicBezTo>
                    <a:pt x="7442" y="7147"/>
                    <a:pt x="7383" y="7254"/>
                    <a:pt x="7322" y="7375"/>
                  </a:cubicBezTo>
                  <a:cubicBezTo>
                    <a:pt x="7191" y="7591"/>
                    <a:pt x="7058" y="7783"/>
                    <a:pt x="6962" y="7915"/>
                  </a:cubicBezTo>
                  <a:lnTo>
                    <a:pt x="6926" y="7951"/>
                  </a:lnTo>
                  <a:lnTo>
                    <a:pt x="6890" y="7987"/>
                  </a:lnTo>
                  <a:cubicBezTo>
                    <a:pt x="6890" y="7987"/>
                    <a:pt x="6878" y="7999"/>
                    <a:pt x="6878" y="8011"/>
                  </a:cubicBezTo>
                  <a:lnTo>
                    <a:pt x="6866" y="8023"/>
                  </a:lnTo>
                  <a:lnTo>
                    <a:pt x="6854" y="8035"/>
                  </a:lnTo>
                  <a:lnTo>
                    <a:pt x="6494" y="8311"/>
                  </a:lnTo>
                  <a:lnTo>
                    <a:pt x="6314" y="8455"/>
                  </a:lnTo>
                  <a:lnTo>
                    <a:pt x="6134" y="8587"/>
                  </a:lnTo>
                  <a:lnTo>
                    <a:pt x="5954" y="8731"/>
                  </a:lnTo>
                  <a:lnTo>
                    <a:pt x="5762" y="8863"/>
                  </a:lnTo>
                  <a:cubicBezTo>
                    <a:pt x="5270" y="9223"/>
                    <a:pt x="4753" y="9572"/>
                    <a:pt x="4225" y="9919"/>
                  </a:cubicBezTo>
                  <a:cubicBezTo>
                    <a:pt x="3710" y="10268"/>
                    <a:pt x="3169" y="10604"/>
                    <a:pt x="2641" y="10928"/>
                  </a:cubicBezTo>
                  <a:lnTo>
                    <a:pt x="2233" y="11168"/>
                  </a:lnTo>
                  <a:lnTo>
                    <a:pt x="1825" y="11408"/>
                  </a:lnTo>
                  <a:lnTo>
                    <a:pt x="1416" y="11648"/>
                  </a:lnTo>
                  <a:lnTo>
                    <a:pt x="1021" y="11864"/>
                  </a:lnTo>
                  <a:lnTo>
                    <a:pt x="984" y="11888"/>
                  </a:lnTo>
                  <a:cubicBezTo>
                    <a:pt x="288" y="12284"/>
                    <a:pt x="0" y="13160"/>
                    <a:pt x="360" y="13893"/>
                  </a:cubicBezTo>
                  <a:cubicBezTo>
                    <a:pt x="620" y="14439"/>
                    <a:pt x="1176" y="14760"/>
                    <a:pt x="1754" y="14760"/>
                  </a:cubicBezTo>
                  <a:cubicBezTo>
                    <a:pt x="1975" y="14760"/>
                    <a:pt x="2200" y="14713"/>
                    <a:pt x="2413" y="14613"/>
                  </a:cubicBezTo>
                  <a:lnTo>
                    <a:pt x="2641" y="14493"/>
                  </a:lnTo>
                  <a:lnTo>
                    <a:pt x="2869" y="14385"/>
                  </a:lnTo>
                  <a:lnTo>
                    <a:pt x="3313" y="14168"/>
                  </a:lnTo>
                  <a:lnTo>
                    <a:pt x="3758" y="13941"/>
                  </a:lnTo>
                  <a:lnTo>
                    <a:pt x="4201" y="13712"/>
                  </a:lnTo>
                  <a:cubicBezTo>
                    <a:pt x="4790" y="13400"/>
                    <a:pt x="5378" y="13088"/>
                    <a:pt x="5954" y="12752"/>
                  </a:cubicBezTo>
                  <a:cubicBezTo>
                    <a:pt x="6542" y="12416"/>
                    <a:pt x="7119" y="12080"/>
                    <a:pt x="7695" y="11720"/>
                  </a:cubicBezTo>
                  <a:lnTo>
                    <a:pt x="7911" y="11576"/>
                  </a:lnTo>
                  <a:lnTo>
                    <a:pt x="8114" y="11444"/>
                  </a:lnTo>
                  <a:lnTo>
                    <a:pt x="8330" y="11300"/>
                  </a:lnTo>
                  <a:lnTo>
                    <a:pt x="8546" y="11156"/>
                  </a:lnTo>
                  <a:lnTo>
                    <a:pt x="8979" y="10856"/>
                  </a:lnTo>
                  <a:lnTo>
                    <a:pt x="9003" y="10844"/>
                  </a:lnTo>
                  <a:lnTo>
                    <a:pt x="9051" y="10807"/>
                  </a:lnTo>
                  <a:lnTo>
                    <a:pt x="9135" y="10735"/>
                  </a:lnTo>
                  <a:cubicBezTo>
                    <a:pt x="9195" y="10700"/>
                    <a:pt x="9243" y="10652"/>
                    <a:pt x="9303" y="10604"/>
                  </a:cubicBezTo>
                  <a:cubicBezTo>
                    <a:pt x="9351" y="10556"/>
                    <a:pt x="9399" y="10508"/>
                    <a:pt x="9447" y="10471"/>
                  </a:cubicBezTo>
                  <a:lnTo>
                    <a:pt x="9579" y="10340"/>
                  </a:lnTo>
                  <a:cubicBezTo>
                    <a:pt x="9915" y="9980"/>
                    <a:pt x="10155" y="9655"/>
                    <a:pt x="10383" y="9319"/>
                  </a:cubicBezTo>
                  <a:cubicBezTo>
                    <a:pt x="10491" y="9164"/>
                    <a:pt x="10600" y="8995"/>
                    <a:pt x="10696" y="8839"/>
                  </a:cubicBezTo>
                  <a:cubicBezTo>
                    <a:pt x="10792" y="8683"/>
                    <a:pt x="10875" y="8527"/>
                    <a:pt x="10971" y="8359"/>
                  </a:cubicBezTo>
                  <a:cubicBezTo>
                    <a:pt x="11320" y="7735"/>
                    <a:pt x="11619" y="7099"/>
                    <a:pt x="11907" y="6475"/>
                  </a:cubicBezTo>
                  <a:cubicBezTo>
                    <a:pt x="12184" y="5851"/>
                    <a:pt x="12448" y="5226"/>
                    <a:pt x="12700" y="4590"/>
                  </a:cubicBezTo>
                  <a:cubicBezTo>
                    <a:pt x="12820" y="4278"/>
                    <a:pt x="12940" y="3966"/>
                    <a:pt x="13048" y="3653"/>
                  </a:cubicBezTo>
                  <a:cubicBezTo>
                    <a:pt x="13108" y="3485"/>
                    <a:pt x="13168" y="3330"/>
                    <a:pt x="13228" y="3173"/>
                  </a:cubicBezTo>
                  <a:lnTo>
                    <a:pt x="13312" y="2933"/>
                  </a:lnTo>
                  <a:lnTo>
                    <a:pt x="13348" y="2802"/>
                  </a:lnTo>
                  <a:lnTo>
                    <a:pt x="13396" y="2669"/>
                  </a:lnTo>
                  <a:cubicBezTo>
                    <a:pt x="13408" y="2634"/>
                    <a:pt x="13420" y="2586"/>
                    <a:pt x="13432" y="2549"/>
                  </a:cubicBezTo>
                  <a:cubicBezTo>
                    <a:pt x="13720" y="1469"/>
                    <a:pt x="13072" y="353"/>
                    <a:pt x="11992" y="65"/>
                  </a:cubicBezTo>
                  <a:cubicBezTo>
                    <a:pt x="11821" y="21"/>
                    <a:pt x="11650" y="0"/>
                    <a:pt x="11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5550268" y="1950712"/>
              <a:ext cx="80115" cy="68095"/>
            </a:xfrm>
            <a:custGeom>
              <a:rect b="b" l="l" r="r" t="t"/>
              <a:pathLst>
                <a:path extrusionOk="0" h="1235" w="1453">
                  <a:moveTo>
                    <a:pt x="121" y="0"/>
                  </a:moveTo>
                  <a:cubicBezTo>
                    <a:pt x="79" y="0"/>
                    <a:pt x="42" y="23"/>
                    <a:pt x="24" y="58"/>
                  </a:cubicBezTo>
                  <a:cubicBezTo>
                    <a:pt x="0" y="106"/>
                    <a:pt x="24" y="166"/>
                    <a:pt x="72" y="190"/>
                  </a:cubicBezTo>
                  <a:cubicBezTo>
                    <a:pt x="84" y="190"/>
                    <a:pt x="985" y="646"/>
                    <a:pt x="1249" y="1175"/>
                  </a:cubicBezTo>
                  <a:cubicBezTo>
                    <a:pt x="1260" y="1210"/>
                    <a:pt x="1297" y="1234"/>
                    <a:pt x="1332" y="1234"/>
                  </a:cubicBezTo>
                  <a:cubicBezTo>
                    <a:pt x="1345" y="1234"/>
                    <a:pt x="1369" y="1234"/>
                    <a:pt x="1380" y="1223"/>
                  </a:cubicBezTo>
                  <a:cubicBezTo>
                    <a:pt x="1428" y="1199"/>
                    <a:pt x="1452" y="1138"/>
                    <a:pt x="1428" y="1090"/>
                  </a:cubicBezTo>
                  <a:cubicBezTo>
                    <a:pt x="1129" y="490"/>
                    <a:pt x="204" y="22"/>
                    <a:pt x="168" y="10"/>
                  </a:cubicBezTo>
                  <a:cubicBezTo>
                    <a:pt x="152" y="3"/>
                    <a:pt x="136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567470" y="1954957"/>
              <a:ext cx="52325" cy="14832"/>
            </a:xfrm>
            <a:custGeom>
              <a:rect b="b" l="l" r="r" t="t"/>
              <a:pathLst>
                <a:path extrusionOk="0" h="269" w="949">
                  <a:moveTo>
                    <a:pt x="418" y="1"/>
                  </a:moveTo>
                  <a:cubicBezTo>
                    <a:pt x="323" y="1"/>
                    <a:pt x="211" y="9"/>
                    <a:pt x="84" y="29"/>
                  </a:cubicBezTo>
                  <a:cubicBezTo>
                    <a:pt x="36" y="29"/>
                    <a:pt x="1" y="77"/>
                    <a:pt x="1" y="137"/>
                  </a:cubicBezTo>
                  <a:cubicBezTo>
                    <a:pt x="11" y="189"/>
                    <a:pt x="48" y="223"/>
                    <a:pt x="97" y="223"/>
                  </a:cubicBezTo>
                  <a:cubicBezTo>
                    <a:pt x="105" y="223"/>
                    <a:pt x="113" y="222"/>
                    <a:pt x="121" y="221"/>
                  </a:cubicBezTo>
                  <a:cubicBezTo>
                    <a:pt x="226" y="207"/>
                    <a:pt x="318" y="201"/>
                    <a:pt x="399" y="201"/>
                  </a:cubicBezTo>
                  <a:cubicBezTo>
                    <a:pt x="660" y="201"/>
                    <a:pt x="793" y="257"/>
                    <a:pt x="793" y="257"/>
                  </a:cubicBezTo>
                  <a:cubicBezTo>
                    <a:pt x="804" y="269"/>
                    <a:pt x="817" y="269"/>
                    <a:pt x="841" y="269"/>
                  </a:cubicBezTo>
                  <a:cubicBezTo>
                    <a:pt x="876" y="269"/>
                    <a:pt x="913" y="245"/>
                    <a:pt x="924" y="209"/>
                  </a:cubicBezTo>
                  <a:cubicBezTo>
                    <a:pt x="948" y="161"/>
                    <a:pt x="937" y="101"/>
                    <a:pt x="876" y="77"/>
                  </a:cubicBezTo>
                  <a:cubicBezTo>
                    <a:pt x="868" y="77"/>
                    <a:pt x="720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5000938" y="2167124"/>
              <a:ext cx="342183" cy="246575"/>
            </a:xfrm>
            <a:custGeom>
              <a:rect b="b" l="l" r="r" t="t"/>
              <a:pathLst>
                <a:path extrusionOk="0" h="4472" w="6206">
                  <a:moveTo>
                    <a:pt x="3668" y="0"/>
                  </a:moveTo>
                  <a:cubicBezTo>
                    <a:pt x="3049" y="0"/>
                    <a:pt x="2198" y="54"/>
                    <a:pt x="1933" y="334"/>
                  </a:cubicBezTo>
                  <a:cubicBezTo>
                    <a:pt x="1585" y="718"/>
                    <a:pt x="1921" y="1366"/>
                    <a:pt x="2041" y="1582"/>
                  </a:cubicBezTo>
                  <a:cubicBezTo>
                    <a:pt x="2065" y="1630"/>
                    <a:pt x="2089" y="1654"/>
                    <a:pt x="2089" y="1654"/>
                  </a:cubicBezTo>
                  <a:cubicBezTo>
                    <a:pt x="2089" y="1654"/>
                    <a:pt x="2053" y="1691"/>
                    <a:pt x="1981" y="1750"/>
                  </a:cubicBezTo>
                  <a:cubicBezTo>
                    <a:pt x="1537" y="2134"/>
                    <a:pt x="1" y="3659"/>
                    <a:pt x="108" y="4055"/>
                  </a:cubicBezTo>
                  <a:cubicBezTo>
                    <a:pt x="123" y="4105"/>
                    <a:pt x="162" y="4126"/>
                    <a:pt x="219" y="4126"/>
                  </a:cubicBezTo>
                  <a:cubicBezTo>
                    <a:pt x="659" y="4126"/>
                    <a:pt x="2178" y="2815"/>
                    <a:pt x="2221" y="2783"/>
                  </a:cubicBezTo>
                  <a:lnTo>
                    <a:pt x="2221" y="2783"/>
                  </a:lnTo>
                  <a:cubicBezTo>
                    <a:pt x="2185" y="2831"/>
                    <a:pt x="1717" y="3347"/>
                    <a:pt x="2221" y="3683"/>
                  </a:cubicBezTo>
                  <a:cubicBezTo>
                    <a:pt x="2281" y="3725"/>
                    <a:pt x="2341" y="3741"/>
                    <a:pt x="2398" y="3741"/>
                  </a:cubicBezTo>
                  <a:cubicBezTo>
                    <a:pt x="2656" y="3741"/>
                    <a:pt x="2857" y="3395"/>
                    <a:pt x="2857" y="3395"/>
                  </a:cubicBezTo>
                  <a:cubicBezTo>
                    <a:pt x="2857" y="3395"/>
                    <a:pt x="2881" y="3971"/>
                    <a:pt x="3145" y="4092"/>
                  </a:cubicBezTo>
                  <a:cubicBezTo>
                    <a:pt x="3181" y="4107"/>
                    <a:pt x="3218" y="4114"/>
                    <a:pt x="3256" y="4114"/>
                  </a:cubicBezTo>
                  <a:cubicBezTo>
                    <a:pt x="3516" y="4114"/>
                    <a:pt x="3818" y="3803"/>
                    <a:pt x="3818" y="3803"/>
                  </a:cubicBezTo>
                  <a:cubicBezTo>
                    <a:pt x="3818" y="3803"/>
                    <a:pt x="4008" y="4471"/>
                    <a:pt x="4339" y="4471"/>
                  </a:cubicBezTo>
                  <a:cubicBezTo>
                    <a:pt x="4379" y="4471"/>
                    <a:pt x="4422" y="4461"/>
                    <a:pt x="4466" y="4439"/>
                  </a:cubicBezTo>
                  <a:cubicBezTo>
                    <a:pt x="4754" y="4284"/>
                    <a:pt x="4826" y="3887"/>
                    <a:pt x="4837" y="3659"/>
                  </a:cubicBezTo>
                  <a:lnTo>
                    <a:pt x="4837" y="3491"/>
                  </a:lnTo>
                  <a:cubicBezTo>
                    <a:pt x="4837" y="3491"/>
                    <a:pt x="4885" y="3455"/>
                    <a:pt x="4970" y="3395"/>
                  </a:cubicBezTo>
                  <a:cubicBezTo>
                    <a:pt x="5318" y="3119"/>
                    <a:pt x="6206" y="2339"/>
                    <a:pt x="6038" y="1438"/>
                  </a:cubicBezTo>
                  <a:cubicBezTo>
                    <a:pt x="5822" y="346"/>
                    <a:pt x="4357" y="22"/>
                    <a:pt x="4357" y="22"/>
                  </a:cubicBezTo>
                  <a:cubicBezTo>
                    <a:pt x="4357" y="22"/>
                    <a:pt x="4059" y="0"/>
                    <a:pt x="3668" y="0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5169051" y="2278996"/>
              <a:ext cx="105919" cy="89929"/>
            </a:xfrm>
            <a:custGeom>
              <a:rect b="b" l="l" r="r" t="t"/>
              <a:pathLst>
                <a:path extrusionOk="0" h="1631" w="1921">
                  <a:moveTo>
                    <a:pt x="549" y="1"/>
                  </a:moveTo>
                  <a:cubicBezTo>
                    <a:pt x="522" y="1"/>
                    <a:pt x="499" y="5"/>
                    <a:pt x="481" y="9"/>
                  </a:cubicBezTo>
                  <a:cubicBezTo>
                    <a:pt x="217" y="94"/>
                    <a:pt x="48" y="646"/>
                    <a:pt x="12" y="754"/>
                  </a:cubicBezTo>
                  <a:cubicBezTo>
                    <a:pt x="0" y="802"/>
                    <a:pt x="24" y="850"/>
                    <a:pt x="72" y="862"/>
                  </a:cubicBezTo>
                  <a:cubicBezTo>
                    <a:pt x="80" y="864"/>
                    <a:pt x="88" y="865"/>
                    <a:pt x="96" y="865"/>
                  </a:cubicBezTo>
                  <a:cubicBezTo>
                    <a:pt x="135" y="865"/>
                    <a:pt x="170" y="842"/>
                    <a:pt x="180" y="802"/>
                  </a:cubicBezTo>
                  <a:cubicBezTo>
                    <a:pt x="252" y="574"/>
                    <a:pt x="409" y="214"/>
                    <a:pt x="529" y="178"/>
                  </a:cubicBezTo>
                  <a:cubicBezTo>
                    <a:pt x="534" y="178"/>
                    <a:pt x="540" y="175"/>
                    <a:pt x="547" y="175"/>
                  </a:cubicBezTo>
                  <a:cubicBezTo>
                    <a:pt x="555" y="175"/>
                    <a:pt x="564" y="178"/>
                    <a:pt x="577" y="190"/>
                  </a:cubicBezTo>
                  <a:cubicBezTo>
                    <a:pt x="780" y="358"/>
                    <a:pt x="793" y="946"/>
                    <a:pt x="780" y="1162"/>
                  </a:cubicBezTo>
                  <a:cubicBezTo>
                    <a:pt x="769" y="1210"/>
                    <a:pt x="804" y="1246"/>
                    <a:pt x="841" y="1258"/>
                  </a:cubicBezTo>
                  <a:cubicBezTo>
                    <a:pt x="889" y="1258"/>
                    <a:pt x="937" y="1234"/>
                    <a:pt x="948" y="1198"/>
                  </a:cubicBezTo>
                  <a:cubicBezTo>
                    <a:pt x="1020" y="922"/>
                    <a:pt x="1260" y="622"/>
                    <a:pt x="1428" y="574"/>
                  </a:cubicBezTo>
                  <a:cubicBezTo>
                    <a:pt x="1443" y="570"/>
                    <a:pt x="1456" y="569"/>
                    <a:pt x="1468" y="569"/>
                  </a:cubicBezTo>
                  <a:cubicBezTo>
                    <a:pt x="1496" y="569"/>
                    <a:pt x="1516" y="577"/>
                    <a:pt x="1524" y="586"/>
                  </a:cubicBezTo>
                  <a:cubicBezTo>
                    <a:pt x="1668" y="706"/>
                    <a:pt x="1753" y="1258"/>
                    <a:pt x="1777" y="1582"/>
                  </a:cubicBezTo>
                  <a:cubicBezTo>
                    <a:pt x="1777" y="1594"/>
                    <a:pt x="1777" y="1606"/>
                    <a:pt x="1788" y="1630"/>
                  </a:cubicBezTo>
                  <a:lnTo>
                    <a:pt x="1788" y="1462"/>
                  </a:lnTo>
                  <a:cubicBezTo>
                    <a:pt x="1788" y="1462"/>
                    <a:pt x="1836" y="1426"/>
                    <a:pt x="1921" y="1366"/>
                  </a:cubicBezTo>
                  <a:cubicBezTo>
                    <a:pt x="1897" y="1162"/>
                    <a:pt x="1861" y="862"/>
                    <a:pt x="1764" y="646"/>
                  </a:cubicBezTo>
                  <a:cubicBezTo>
                    <a:pt x="1729" y="562"/>
                    <a:pt x="1692" y="502"/>
                    <a:pt x="1633" y="454"/>
                  </a:cubicBezTo>
                  <a:cubicBezTo>
                    <a:pt x="1584" y="413"/>
                    <a:pt x="1529" y="394"/>
                    <a:pt x="1469" y="394"/>
                  </a:cubicBezTo>
                  <a:cubicBezTo>
                    <a:pt x="1440" y="394"/>
                    <a:pt x="1411" y="398"/>
                    <a:pt x="1380" y="406"/>
                  </a:cubicBezTo>
                  <a:cubicBezTo>
                    <a:pt x="1225" y="454"/>
                    <a:pt x="1068" y="610"/>
                    <a:pt x="948" y="790"/>
                  </a:cubicBezTo>
                  <a:cubicBezTo>
                    <a:pt x="924" y="526"/>
                    <a:pt x="865" y="202"/>
                    <a:pt x="697" y="57"/>
                  </a:cubicBezTo>
                  <a:cubicBezTo>
                    <a:pt x="644" y="13"/>
                    <a:pt x="592" y="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5110109" y="2194582"/>
              <a:ext cx="72230" cy="84857"/>
            </a:xfrm>
            <a:custGeom>
              <a:rect b="b" l="l" r="r" t="t"/>
              <a:pathLst>
                <a:path extrusionOk="0" h="1539" w="1310">
                  <a:moveTo>
                    <a:pt x="770" y="1"/>
                  </a:moveTo>
                  <a:cubicBezTo>
                    <a:pt x="753" y="1"/>
                    <a:pt x="736" y="7"/>
                    <a:pt x="721" y="16"/>
                  </a:cubicBezTo>
                  <a:cubicBezTo>
                    <a:pt x="673" y="52"/>
                    <a:pt x="673" y="100"/>
                    <a:pt x="697" y="148"/>
                  </a:cubicBezTo>
                  <a:cubicBezTo>
                    <a:pt x="829" y="305"/>
                    <a:pt x="1165" y="796"/>
                    <a:pt x="1117" y="1097"/>
                  </a:cubicBezTo>
                  <a:cubicBezTo>
                    <a:pt x="1105" y="1180"/>
                    <a:pt x="1069" y="1241"/>
                    <a:pt x="997" y="1289"/>
                  </a:cubicBezTo>
                  <a:cubicBezTo>
                    <a:pt x="914" y="1343"/>
                    <a:pt x="823" y="1365"/>
                    <a:pt x="731" y="1365"/>
                  </a:cubicBezTo>
                  <a:cubicBezTo>
                    <a:pt x="477" y="1365"/>
                    <a:pt x="210" y="1199"/>
                    <a:pt x="61" y="1084"/>
                  </a:cubicBezTo>
                  <a:lnTo>
                    <a:pt x="61" y="1084"/>
                  </a:lnTo>
                  <a:cubicBezTo>
                    <a:pt x="85" y="1132"/>
                    <a:pt x="109" y="1156"/>
                    <a:pt x="109" y="1156"/>
                  </a:cubicBezTo>
                  <a:cubicBezTo>
                    <a:pt x="109" y="1156"/>
                    <a:pt x="73" y="1193"/>
                    <a:pt x="1" y="1252"/>
                  </a:cubicBezTo>
                  <a:cubicBezTo>
                    <a:pt x="168" y="1378"/>
                    <a:pt x="447" y="1539"/>
                    <a:pt x="731" y="1539"/>
                  </a:cubicBezTo>
                  <a:cubicBezTo>
                    <a:pt x="854" y="1539"/>
                    <a:pt x="977" y="1509"/>
                    <a:pt x="1093" y="1433"/>
                  </a:cubicBezTo>
                  <a:cubicBezTo>
                    <a:pt x="1201" y="1361"/>
                    <a:pt x="1262" y="1252"/>
                    <a:pt x="1286" y="1132"/>
                  </a:cubicBezTo>
                  <a:cubicBezTo>
                    <a:pt x="1310" y="964"/>
                    <a:pt x="1262" y="785"/>
                    <a:pt x="1189" y="617"/>
                  </a:cubicBezTo>
                  <a:cubicBezTo>
                    <a:pt x="1057" y="316"/>
                    <a:pt x="853" y="52"/>
                    <a:pt x="841" y="40"/>
                  </a:cubicBezTo>
                  <a:cubicBezTo>
                    <a:pt x="820" y="12"/>
                    <a:pt x="795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5181622" y="2220055"/>
              <a:ext cx="107242" cy="59493"/>
            </a:xfrm>
            <a:custGeom>
              <a:rect b="b" l="l" r="r" t="t"/>
              <a:pathLst>
                <a:path extrusionOk="0" h="1079" w="1945">
                  <a:moveTo>
                    <a:pt x="1324" y="0"/>
                  </a:moveTo>
                  <a:cubicBezTo>
                    <a:pt x="1259" y="0"/>
                    <a:pt x="1193" y="7"/>
                    <a:pt x="1128" y="22"/>
                  </a:cubicBezTo>
                  <a:cubicBezTo>
                    <a:pt x="493" y="155"/>
                    <a:pt x="48" y="910"/>
                    <a:pt x="24" y="947"/>
                  </a:cubicBezTo>
                  <a:cubicBezTo>
                    <a:pt x="0" y="982"/>
                    <a:pt x="13" y="1043"/>
                    <a:pt x="61" y="1067"/>
                  </a:cubicBezTo>
                  <a:cubicBezTo>
                    <a:pt x="72" y="1075"/>
                    <a:pt x="87" y="1079"/>
                    <a:pt x="102" y="1079"/>
                  </a:cubicBezTo>
                  <a:cubicBezTo>
                    <a:pt x="132" y="1079"/>
                    <a:pt x="164" y="1063"/>
                    <a:pt x="181" y="1030"/>
                  </a:cubicBezTo>
                  <a:cubicBezTo>
                    <a:pt x="181" y="1030"/>
                    <a:pt x="600" y="299"/>
                    <a:pt x="1165" y="190"/>
                  </a:cubicBezTo>
                  <a:cubicBezTo>
                    <a:pt x="1214" y="179"/>
                    <a:pt x="1263" y="174"/>
                    <a:pt x="1312" y="174"/>
                  </a:cubicBezTo>
                  <a:cubicBezTo>
                    <a:pt x="1478" y="174"/>
                    <a:pt x="1643" y="235"/>
                    <a:pt x="1801" y="347"/>
                  </a:cubicBezTo>
                  <a:cubicBezTo>
                    <a:pt x="1816" y="362"/>
                    <a:pt x="1835" y="368"/>
                    <a:pt x="1854" y="368"/>
                  </a:cubicBezTo>
                  <a:cubicBezTo>
                    <a:pt x="1881" y="368"/>
                    <a:pt x="1907" y="355"/>
                    <a:pt x="1921" y="334"/>
                  </a:cubicBezTo>
                  <a:cubicBezTo>
                    <a:pt x="1945" y="310"/>
                    <a:pt x="1945" y="275"/>
                    <a:pt x="1933" y="251"/>
                  </a:cubicBezTo>
                  <a:cubicBezTo>
                    <a:pt x="1933" y="238"/>
                    <a:pt x="1921" y="227"/>
                    <a:pt x="1909" y="214"/>
                  </a:cubicBezTo>
                  <a:cubicBezTo>
                    <a:pt x="1719" y="70"/>
                    <a:pt x="1522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6740233" y="3873167"/>
              <a:ext cx="198605" cy="197558"/>
            </a:xfrm>
            <a:custGeom>
              <a:rect b="b" l="l" r="r" t="t"/>
              <a:pathLst>
                <a:path extrusionOk="0" h="3583" w="3602">
                  <a:moveTo>
                    <a:pt x="2869" y="1"/>
                  </a:moveTo>
                  <a:lnTo>
                    <a:pt x="1" y="109"/>
                  </a:lnTo>
                  <a:lnTo>
                    <a:pt x="1212" y="3362"/>
                  </a:lnTo>
                  <a:cubicBezTo>
                    <a:pt x="1570" y="3492"/>
                    <a:pt x="1925" y="3583"/>
                    <a:pt x="2282" y="3583"/>
                  </a:cubicBezTo>
                  <a:cubicBezTo>
                    <a:pt x="2716" y="3583"/>
                    <a:pt x="3154" y="3448"/>
                    <a:pt x="3602" y="3086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6673352" y="4017516"/>
              <a:ext cx="343617" cy="360765"/>
            </a:xfrm>
            <a:custGeom>
              <a:rect b="b" l="l" r="r" t="t"/>
              <a:pathLst>
                <a:path extrusionOk="0" h="6543" w="6232">
                  <a:moveTo>
                    <a:pt x="2050" y="1"/>
                  </a:moveTo>
                  <a:cubicBezTo>
                    <a:pt x="1689" y="1"/>
                    <a:pt x="1489" y="272"/>
                    <a:pt x="1790" y="1008"/>
                  </a:cubicBezTo>
                  <a:cubicBezTo>
                    <a:pt x="2054" y="1656"/>
                    <a:pt x="1225" y="4417"/>
                    <a:pt x="1225" y="4417"/>
                  </a:cubicBezTo>
                  <a:cubicBezTo>
                    <a:pt x="745" y="4633"/>
                    <a:pt x="13" y="5654"/>
                    <a:pt x="1" y="6182"/>
                  </a:cubicBezTo>
                  <a:cubicBezTo>
                    <a:pt x="1" y="6374"/>
                    <a:pt x="85" y="6494"/>
                    <a:pt x="313" y="6494"/>
                  </a:cubicBezTo>
                  <a:cubicBezTo>
                    <a:pt x="1273" y="6494"/>
                    <a:pt x="2522" y="6518"/>
                    <a:pt x="3290" y="6542"/>
                  </a:cubicBezTo>
                  <a:cubicBezTo>
                    <a:pt x="3301" y="6542"/>
                    <a:pt x="3312" y="6542"/>
                    <a:pt x="3323" y="6542"/>
                  </a:cubicBezTo>
                  <a:cubicBezTo>
                    <a:pt x="3742" y="6542"/>
                    <a:pt x="4124" y="6328"/>
                    <a:pt x="4335" y="5966"/>
                  </a:cubicBezTo>
                  <a:lnTo>
                    <a:pt x="5799" y="3481"/>
                  </a:lnTo>
                  <a:lnTo>
                    <a:pt x="5906" y="3301"/>
                  </a:lnTo>
                  <a:lnTo>
                    <a:pt x="6231" y="2760"/>
                  </a:lnTo>
                  <a:cubicBezTo>
                    <a:pt x="6231" y="2760"/>
                    <a:pt x="6183" y="2640"/>
                    <a:pt x="6087" y="2472"/>
                  </a:cubicBezTo>
                  <a:cubicBezTo>
                    <a:pt x="5906" y="2112"/>
                    <a:pt x="5607" y="1512"/>
                    <a:pt x="5367" y="1008"/>
                  </a:cubicBezTo>
                  <a:cubicBezTo>
                    <a:pt x="5319" y="900"/>
                    <a:pt x="5271" y="792"/>
                    <a:pt x="5234" y="696"/>
                  </a:cubicBezTo>
                  <a:cubicBezTo>
                    <a:pt x="5151" y="504"/>
                    <a:pt x="5079" y="336"/>
                    <a:pt x="5066" y="252"/>
                  </a:cubicBezTo>
                  <a:cubicBezTo>
                    <a:pt x="5034" y="112"/>
                    <a:pt x="4976" y="65"/>
                    <a:pt x="4912" y="65"/>
                  </a:cubicBezTo>
                  <a:cubicBezTo>
                    <a:pt x="4783" y="65"/>
                    <a:pt x="4634" y="252"/>
                    <a:pt x="4634" y="252"/>
                  </a:cubicBezTo>
                  <a:cubicBezTo>
                    <a:pt x="4634" y="252"/>
                    <a:pt x="3758" y="636"/>
                    <a:pt x="3362" y="636"/>
                  </a:cubicBezTo>
                  <a:cubicBezTo>
                    <a:pt x="3110" y="624"/>
                    <a:pt x="3026" y="372"/>
                    <a:pt x="2690" y="192"/>
                  </a:cubicBezTo>
                  <a:cubicBezTo>
                    <a:pt x="2465" y="73"/>
                    <a:pt x="2236" y="1"/>
                    <a:pt x="2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6950029" y="4055836"/>
              <a:ext cx="49017" cy="153613"/>
            </a:xfrm>
            <a:custGeom>
              <a:rect b="b" l="l" r="r" t="t"/>
              <a:pathLst>
                <a:path extrusionOk="0" h="2786" w="889">
                  <a:moveTo>
                    <a:pt x="216" y="1"/>
                  </a:moveTo>
                  <a:cubicBezTo>
                    <a:pt x="144" y="253"/>
                    <a:pt x="72" y="565"/>
                    <a:pt x="48" y="913"/>
                  </a:cubicBezTo>
                  <a:cubicBezTo>
                    <a:pt x="0" y="1753"/>
                    <a:pt x="253" y="2390"/>
                    <a:pt x="781" y="2786"/>
                  </a:cubicBezTo>
                  <a:lnTo>
                    <a:pt x="888" y="2606"/>
                  </a:lnTo>
                  <a:cubicBezTo>
                    <a:pt x="421" y="2246"/>
                    <a:pt x="216" y="1694"/>
                    <a:pt x="264" y="926"/>
                  </a:cubicBezTo>
                  <a:cubicBezTo>
                    <a:pt x="277" y="709"/>
                    <a:pt x="312" y="493"/>
                    <a:pt x="349" y="313"/>
                  </a:cubicBezTo>
                  <a:cubicBezTo>
                    <a:pt x="301" y="205"/>
                    <a:pt x="253" y="97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6673352" y="4153814"/>
              <a:ext cx="343617" cy="224465"/>
            </a:xfrm>
            <a:custGeom>
              <a:rect b="b" l="l" r="r" t="t"/>
              <a:pathLst>
                <a:path extrusionOk="0" h="4071" w="6232">
                  <a:moveTo>
                    <a:pt x="6087" y="0"/>
                  </a:moveTo>
                  <a:lnTo>
                    <a:pt x="4130" y="3265"/>
                  </a:lnTo>
                  <a:cubicBezTo>
                    <a:pt x="3950" y="3566"/>
                    <a:pt x="3626" y="3745"/>
                    <a:pt x="3278" y="3745"/>
                  </a:cubicBezTo>
                  <a:lnTo>
                    <a:pt x="1" y="3710"/>
                  </a:lnTo>
                  <a:lnTo>
                    <a:pt x="1" y="3710"/>
                  </a:lnTo>
                  <a:cubicBezTo>
                    <a:pt x="1" y="3902"/>
                    <a:pt x="85" y="4022"/>
                    <a:pt x="313" y="4022"/>
                  </a:cubicBezTo>
                  <a:cubicBezTo>
                    <a:pt x="1273" y="4022"/>
                    <a:pt x="2522" y="4046"/>
                    <a:pt x="3290" y="4070"/>
                  </a:cubicBezTo>
                  <a:cubicBezTo>
                    <a:pt x="3301" y="4070"/>
                    <a:pt x="3312" y="4070"/>
                    <a:pt x="3323" y="4070"/>
                  </a:cubicBezTo>
                  <a:cubicBezTo>
                    <a:pt x="3742" y="4070"/>
                    <a:pt x="4124" y="3856"/>
                    <a:pt x="4335" y="3494"/>
                  </a:cubicBezTo>
                  <a:lnTo>
                    <a:pt x="6231" y="288"/>
                  </a:lnTo>
                  <a:cubicBezTo>
                    <a:pt x="6231" y="288"/>
                    <a:pt x="6183" y="168"/>
                    <a:pt x="6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6768022" y="4104852"/>
              <a:ext cx="59659" cy="17920"/>
            </a:xfrm>
            <a:custGeom>
              <a:rect b="b" l="l" r="r" t="t"/>
              <a:pathLst>
                <a:path extrusionOk="0" h="325" w="1082">
                  <a:moveTo>
                    <a:pt x="901" y="0"/>
                  </a:moveTo>
                  <a:lnTo>
                    <a:pt x="193" y="13"/>
                  </a:lnTo>
                  <a:cubicBezTo>
                    <a:pt x="97" y="13"/>
                    <a:pt x="12" y="85"/>
                    <a:pt x="1" y="168"/>
                  </a:cubicBezTo>
                  <a:cubicBezTo>
                    <a:pt x="1" y="253"/>
                    <a:pt x="73" y="325"/>
                    <a:pt x="169" y="325"/>
                  </a:cubicBezTo>
                  <a:lnTo>
                    <a:pt x="889" y="301"/>
                  </a:lnTo>
                  <a:lnTo>
                    <a:pt x="925" y="301"/>
                  </a:lnTo>
                  <a:cubicBezTo>
                    <a:pt x="1009" y="277"/>
                    <a:pt x="1069" y="216"/>
                    <a:pt x="1081" y="144"/>
                  </a:cubicBezTo>
                  <a:cubicBezTo>
                    <a:pt x="1081" y="61"/>
                    <a:pt x="1009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6768022" y="4070392"/>
              <a:ext cx="59659" cy="17975"/>
            </a:xfrm>
            <a:custGeom>
              <a:rect b="b" l="l" r="r" t="t"/>
              <a:pathLst>
                <a:path extrusionOk="0" h="326" w="1082">
                  <a:moveTo>
                    <a:pt x="901" y="1"/>
                  </a:moveTo>
                  <a:lnTo>
                    <a:pt x="193" y="25"/>
                  </a:lnTo>
                  <a:cubicBezTo>
                    <a:pt x="97" y="25"/>
                    <a:pt x="12" y="97"/>
                    <a:pt x="1" y="181"/>
                  </a:cubicBezTo>
                  <a:cubicBezTo>
                    <a:pt x="1" y="265"/>
                    <a:pt x="73" y="325"/>
                    <a:pt x="169" y="325"/>
                  </a:cubicBezTo>
                  <a:lnTo>
                    <a:pt x="889" y="313"/>
                  </a:lnTo>
                  <a:lnTo>
                    <a:pt x="925" y="313"/>
                  </a:lnTo>
                  <a:cubicBezTo>
                    <a:pt x="1009" y="289"/>
                    <a:pt x="1069" y="229"/>
                    <a:pt x="1081" y="157"/>
                  </a:cubicBezTo>
                  <a:cubicBezTo>
                    <a:pt x="1081" y="73"/>
                    <a:pt x="1009" y="1"/>
                    <a:pt x="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6738248" y="4231888"/>
              <a:ext cx="59604" cy="17975"/>
            </a:xfrm>
            <a:custGeom>
              <a:rect b="b" l="l" r="r" t="t"/>
              <a:pathLst>
                <a:path extrusionOk="0" h="326" w="1081">
                  <a:moveTo>
                    <a:pt x="912" y="1"/>
                  </a:moveTo>
                  <a:lnTo>
                    <a:pt x="192" y="25"/>
                  </a:lnTo>
                  <a:cubicBezTo>
                    <a:pt x="96" y="25"/>
                    <a:pt x="13" y="97"/>
                    <a:pt x="0" y="181"/>
                  </a:cubicBezTo>
                  <a:cubicBezTo>
                    <a:pt x="0" y="265"/>
                    <a:pt x="72" y="325"/>
                    <a:pt x="181" y="325"/>
                  </a:cubicBezTo>
                  <a:lnTo>
                    <a:pt x="888" y="313"/>
                  </a:lnTo>
                  <a:cubicBezTo>
                    <a:pt x="901" y="313"/>
                    <a:pt x="912" y="313"/>
                    <a:pt x="936" y="301"/>
                  </a:cubicBezTo>
                  <a:cubicBezTo>
                    <a:pt x="1008" y="289"/>
                    <a:pt x="1069" y="229"/>
                    <a:pt x="1080" y="157"/>
                  </a:cubicBezTo>
                  <a:cubicBezTo>
                    <a:pt x="1080" y="73"/>
                    <a:pt x="1008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6747567" y="4198199"/>
              <a:ext cx="60210" cy="17313"/>
            </a:xfrm>
            <a:custGeom>
              <a:rect b="b" l="l" r="r" t="t"/>
              <a:pathLst>
                <a:path extrusionOk="0" h="314" w="1092">
                  <a:moveTo>
                    <a:pt x="911" y="0"/>
                  </a:moveTo>
                  <a:lnTo>
                    <a:pt x="204" y="12"/>
                  </a:lnTo>
                  <a:cubicBezTo>
                    <a:pt x="108" y="12"/>
                    <a:pt x="12" y="84"/>
                    <a:pt x="12" y="168"/>
                  </a:cubicBezTo>
                  <a:cubicBezTo>
                    <a:pt x="0" y="246"/>
                    <a:pt x="72" y="313"/>
                    <a:pt x="159" y="313"/>
                  </a:cubicBezTo>
                  <a:cubicBezTo>
                    <a:pt x="166" y="313"/>
                    <a:pt x="173" y="313"/>
                    <a:pt x="180" y="312"/>
                  </a:cubicBezTo>
                  <a:lnTo>
                    <a:pt x="887" y="300"/>
                  </a:lnTo>
                  <a:lnTo>
                    <a:pt x="935" y="300"/>
                  </a:lnTo>
                  <a:cubicBezTo>
                    <a:pt x="1020" y="276"/>
                    <a:pt x="1079" y="216"/>
                    <a:pt x="1079" y="144"/>
                  </a:cubicBezTo>
                  <a:cubicBezTo>
                    <a:pt x="1092" y="60"/>
                    <a:pt x="1020" y="0"/>
                    <a:pt x="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6754128" y="4167047"/>
              <a:ext cx="60265" cy="17920"/>
            </a:xfrm>
            <a:custGeom>
              <a:rect b="b" l="l" r="r" t="t"/>
              <a:pathLst>
                <a:path extrusionOk="0" h="325" w="1093">
                  <a:moveTo>
                    <a:pt x="912" y="0"/>
                  </a:moveTo>
                  <a:lnTo>
                    <a:pt x="205" y="13"/>
                  </a:lnTo>
                  <a:cubicBezTo>
                    <a:pt x="109" y="13"/>
                    <a:pt x="13" y="85"/>
                    <a:pt x="13" y="168"/>
                  </a:cubicBezTo>
                  <a:cubicBezTo>
                    <a:pt x="0" y="253"/>
                    <a:pt x="85" y="325"/>
                    <a:pt x="181" y="325"/>
                  </a:cubicBezTo>
                  <a:lnTo>
                    <a:pt x="888" y="312"/>
                  </a:lnTo>
                  <a:cubicBezTo>
                    <a:pt x="912" y="312"/>
                    <a:pt x="925" y="301"/>
                    <a:pt x="936" y="301"/>
                  </a:cubicBezTo>
                  <a:cubicBezTo>
                    <a:pt x="1021" y="288"/>
                    <a:pt x="1081" y="229"/>
                    <a:pt x="1093" y="157"/>
                  </a:cubicBezTo>
                  <a:cubicBezTo>
                    <a:pt x="1093" y="72"/>
                    <a:pt x="1021" y="0"/>
                    <a:pt x="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6760744" y="4135950"/>
              <a:ext cx="60320" cy="17920"/>
            </a:xfrm>
            <a:custGeom>
              <a:rect b="b" l="l" r="r" t="t"/>
              <a:pathLst>
                <a:path extrusionOk="0" h="325" w="1094">
                  <a:moveTo>
                    <a:pt x="912" y="1"/>
                  </a:moveTo>
                  <a:lnTo>
                    <a:pt x="205" y="25"/>
                  </a:lnTo>
                  <a:cubicBezTo>
                    <a:pt x="109" y="25"/>
                    <a:pt x="13" y="97"/>
                    <a:pt x="13" y="180"/>
                  </a:cubicBezTo>
                  <a:cubicBezTo>
                    <a:pt x="0" y="265"/>
                    <a:pt x="85" y="324"/>
                    <a:pt x="181" y="324"/>
                  </a:cubicBezTo>
                  <a:lnTo>
                    <a:pt x="901" y="313"/>
                  </a:lnTo>
                  <a:lnTo>
                    <a:pt x="937" y="313"/>
                  </a:lnTo>
                  <a:cubicBezTo>
                    <a:pt x="1021" y="289"/>
                    <a:pt x="1081" y="228"/>
                    <a:pt x="1093" y="156"/>
                  </a:cubicBezTo>
                  <a:cubicBezTo>
                    <a:pt x="1093" y="73"/>
                    <a:pt x="1021" y="1"/>
                    <a:pt x="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793808" y="4006874"/>
              <a:ext cx="152896" cy="183387"/>
            </a:xfrm>
            <a:custGeom>
              <a:rect b="b" l="l" r="r" t="t"/>
              <a:pathLst>
                <a:path extrusionOk="0" h="3326" w="2773">
                  <a:moveTo>
                    <a:pt x="1" y="1"/>
                  </a:moveTo>
                  <a:lnTo>
                    <a:pt x="468" y="3326"/>
                  </a:lnTo>
                  <a:lnTo>
                    <a:pt x="2773" y="3169"/>
                  </a:lnTo>
                  <a:lnTo>
                    <a:pt x="2773" y="1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515145" y="4157067"/>
              <a:ext cx="471977" cy="224465"/>
            </a:xfrm>
            <a:custGeom>
              <a:rect b="b" l="l" r="r" t="t"/>
              <a:pathLst>
                <a:path extrusionOk="0" h="4071" w="8560">
                  <a:moveTo>
                    <a:pt x="5591" y="0"/>
                  </a:moveTo>
                  <a:cubicBezTo>
                    <a:pt x="5492" y="0"/>
                    <a:pt x="5401" y="24"/>
                    <a:pt x="5319" y="85"/>
                  </a:cubicBezTo>
                  <a:cubicBezTo>
                    <a:pt x="5319" y="85"/>
                    <a:pt x="5079" y="253"/>
                    <a:pt x="4418" y="842"/>
                  </a:cubicBezTo>
                  <a:cubicBezTo>
                    <a:pt x="3770" y="1442"/>
                    <a:pt x="2654" y="1826"/>
                    <a:pt x="1694" y="2222"/>
                  </a:cubicBezTo>
                  <a:cubicBezTo>
                    <a:pt x="469" y="2739"/>
                    <a:pt x="121" y="3254"/>
                    <a:pt x="61" y="3603"/>
                  </a:cubicBezTo>
                  <a:cubicBezTo>
                    <a:pt x="1" y="3891"/>
                    <a:pt x="121" y="4071"/>
                    <a:pt x="121" y="4071"/>
                  </a:cubicBezTo>
                  <a:lnTo>
                    <a:pt x="8392" y="4059"/>
                  </a:lnTo>
                  <a:cubicBezTo>
                    <a:pt x="8464" y="3950"/>
                    <a:pt x="8488" y="3782"/>
                    <a:pt x="8512" y="3603"/>
                  </a:cubicBezTo>
                  <a:cubicBezTo>
                    <a:pt x="8560" y="2894"/>
                    <a:pt x="8331" y="1778"/>
                    <a:pt x="8224" y="1082"/>
                  </a:cubicBezTo>
                  <a:cubicBezTo>
                    <a:pt x="8211" y="998"/>
                    <a:pt x="8200" y="926"/>
                    <a:pt x="8187" y="854"/>
                  </a:cubicBezTo>
                  <a:cubicBezTo>
                    <a:pt x="8176" y="734"/>
                    <a:pt x="8163" y="638"/>
                    <a:pt x="8163" y="565"/>
                  </a:cubicBezTo>
                  <a:cubicBezTo>
                    <a:pt x="8163" y="133"/>
                    <a:pt x="7880" y="79"/>
                    <a:pt x="7738" y="79"/>
                  </a:cubicBezTo>
                  <a:cubicBezTo>
                    <a:pt x="7690" y="79"/>
                    <a:pt x="7659" y="85"/>
                    <a:pt x="7659" y="85"/>
                  </a:cubicBezTo>
                  <a:cubicBezTo>
                    <a:pt x="7438" y="303"/>
                    <a:pt x="7210" y="378"/>
                    <a:pt x="6984" y="378"/>
                  </a:cubicBezTo>
                  <a:cubicBezTo>
                    <a:pt x="6477" y="378"/>
                    <a:pt x="5978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515145" y="4355670"/>
              <a:ext cx="469330" cy="25859"/>
            </a:xfrm>
            <a:custGeom>
              <a:rect b="b" l="l" r="r" t="t"/>
              <a:pathLst>
                <a:path extrusionOk="0" h="469" w="8512">
                  <a:moveTo>
                    <a:pt x="61" y="1"/>
                  </a:moveTo>
                  <a:cubicBezTo>
                    <a:pt x="1" y="289"/>
                    <a:pt x="121" y="469"/>
                    <a:pt x="121" y="469"/>
                  </a:cubicBezTo>
                  <a:lnTo>
                    <a:pt x="8392" y="457"/>
                  </a:lnTo>
                  <a:cubicBezTo>
                    <a:pt x="8464" y="348"/>
                    <a:pt x="8488" y="180"/>
                    <a:pt x="8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908272" y="4204099"/>
              <a:ext cx="60320" cy="176771"/>
            </a:xfrm>
            <a:custGeom>
              <a:rect b="b" l="l" r="r" t="t"/>
              <a:pathLst>
                <a:path extrusionOk="0" h="3206" w="1094">
                  <a:moveTo>
                    <a:pt x="1057" y="1"/>
                  </a:moveTo>
                  <a:cubicBezTo>
                    <a:pt x="697" y="277"/>
                    <a:pt x="73" y="889"/>
                    <a:pt x="25" y="1873"/>
                  </a:cubicBezTo>
                  <a:cubicBezTo>
                    <a:pt x="1" y="2462"/>
                    <a:pt x="193" y="2894"/>
                    <a:pt x="421" y="3206"/>
                  </a:cubicBezTo>
                  <a:lnTo>
                    <a:pt x="673" y="3206"/>
                  </a:lnTo>
                  <a:cubicBezTo>
                    <a:pt x="421" y="2929"/>
                    <a:pt x="193" y="2497"/>
                    <a:pt x="217" y="1886"/>
                  </a:cubicBezTo>
                  <a:cubicBezTo>
                    <a:pt x="265" y="1069"/>
                    <a:pt x="758" y="517"/>
                    <a:pt x="1094" y="229"/>
                  </a:cubicBezTo>
                  <a:cubicBezTo>
                    <a:pt x="1081" y="145"/>
                    <a:pt x="1070" y="73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729573" y="4208399"/>
              <a:ext cx="45764" cy="22220"/>
            </a:xfrm>
            <a:custGeom>
              <a:rect b="b" l="l" r="r" t="t"/>
              <a:pathLst>
                <a:path extrusionOk="0" h="403" w="830">
                  <a:moveTo>
                    <a:pt x="154" y="1"/>
                  </a:moveTo>
                  <a:cubicBezTo>
                    <a:pt x="94" y="1"/>
                    <a:pt x="35" y="44"/>
                    <a:pt x="25" y="103"/>
                  </a:cubicBezTo>
                  <a:cubicBezTo>
                    <a:pt x="1" y="175"/>
                    <a:pt x="49" y="247"/>
                    <a:pt x="121" y="271"/>
                  </a:cubicBezTo>
                  <a:lnTo>
                    <a:pt x="638" y="403"/>
                  </a:lnTo>
                  <a:lnTo>
                    <a:pt x="673" y="403"/>
                  </a:lnTo>
                  <a:cubicBezTo>
                    <a:pt x="734" y="403"/>
                    <a:pt x="793" y="355"/>
                    <a:pt x="806" y="295"/>
                  </a:cubicBezTo>
                  <a:cubicBezTo>
                    <a:pt x="830" y="223"/>
                    <a:pt x="782" y="151"/>
                    <a:pt x="710" y="139"/>
                  </a:cubicBezTo>
                  <a:lnTo>
                    <a:pt x="193" y="7"/>
                  </a:lnTo>
                  <a:cubicBezTo>
                    <a:pt x="180" y="3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756094" y="4186565"/>
              <a:ext cx="45047" cy="22276"/>
            </a:xfrm>
            <a:custGeom>
              <a:rect b="b" l="l" r="r" t="t"/>
              <a:pathLst>
                <a:path extrusionOk="0" h="404" w="817">
                  <a:moveTo>
                    <a:pt x="143" y="0"/>
                  </a:moveTo>
                  <a:cubicBezTo>
                    <a:pt x="85" y="0"/>
                    <a:pt x="32" y="43"/>
                    <a:pt x="13" y="103"/>
                  </a:cubicBezTo>
                  <a:cubicBezTo>
                    <a:pt x="0" y="175"/>
                    <a:pt x="37" y="247"/>
                    <a:pt x="109" y="271"/>
                  </a:cubicBezTo>
                  <a:lnTo>
                    <a:pt x="637" y="391"/>
                  </a:lnTo>
                  <a:cubicBezTo>
                    <a:pt x="637" y="391"/>
                    <a:pt x="648" y="403"/>
                    <a:pt x="661" y="403"/>
                  </a:cubicBezTo>
                  <a:cubicBezTo>
                    <a:pt x="720" y="403"/>
                    <a:pt x="781" y="355"/>
                    <a:pt x="792" y="295"/>
                  </a:cubicBezTo>
                  <a:cubicBezTo>
                    <a:pt x="816" y="223"/>
                    <a:pt x="768" y="151"/>
                    <a:pt x="696" y="127"/>
                  </a:cubicBezTo>
                  <a:lnTo>
                    <a:pt x="181" y="6"/>
                  </a:lnTo>
                  <a:cubicBezTo>
                    <a:pt x="168" y="2"/>
                    <a:pt x="155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701177" y="4224940"/>
              <a:ext cx="45654" cy="22276"/>
            </a:xfrm>
            <a:custGeom>
              <a:rect b="b" l="l" r="r" t="t"/>
              <a:pathLst>
                <a:path extrusionOk="0" h="404" w="828">
                  <a:moveTo>
                    <a:pt x="153" y="0"/>
                  </a:moveTo>
                  <a:cubicBezTo>
                    <a:pt x="93" y="0"/>
                    <a:pt x="34" y="43"/>
                    <a:pt x="24" y="103"/>
                  </a:cubicBezTo>
                  <a:cubicBezTo>
                    <a:pt x="0" y="175"/>
                    <a:pt x="48" y="259"/>
                    <a:pt x="120" y="271"/>
                  </a:cubicBezTo>
                  <a:lnTo>
                    <a:pt x="636" y="403"/>
                  </a:lnTo>
                  <a:lnTo>
                    <a:pt x="672" y="403"/>
                  </a:lnTo>
                  <a:cubicBezTo>
                    <a:pt x="732" y="403"/>
                    <a:pt x="792" y="367"/>
                    <a:pt x="804" y="295"/>
                  </a:cubicBezTo>
                  <a:cubicBezTo>
                    <a:pt x="828" y="223"/>
                    <a:pt x="780" y="151"/>
                    <a:pt x="708" y="139"/>
                  </a:cubicBezTo>
                  <a:lnTo>
                    <a:pt x="192" y="7"/>
                  </a:lnTo>
                  <a:cubicBezTo>
                    <a:pt x="180" y="2"/>
                    <a:pt x="166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672672" y="4241040"/>
              <a:ext cx="45047" cy="22055"/>
            </a:xfrm>
            <a:custGeom>
              <a:rect b="b" l="l" r="r" t="t"/>
              <a:pathLst>
                <a:path extrusionOk="0" h="400" w="817">
                  <a:moveTo>
                    <a:pt x="165" y="1"/>
                  </a:moveTo>
                  <a:cubicBezTo>
                    <a:pt x="101" y="1"/>
                    <a:pt x="36" y="36"/>
                    <a:pt x="25" y="99"/>
                  </a:cubicBezTo>
                  <a:cubicBezTo>
                    <a:pt x="1" y="171"/>
                    <a:pt x="49" y="255"/>
                    <a:pt x="121" y="267"/>
                  </a:cubicBezTo>
                  <a:lnTo>
                    <a:pt x="637" y="399"/>
                  </a:lnTo>
                  <a:lnTo>
                    <a:pt x="673" y="399"/>
                  </a:lnTo>
                  <a:cubicBezTo>
                    <a:pt x="733" y="399"/>
                    <a:pt x="793" y="363"/>
                    <a:pt x="805" y="291"/>
                  </a:cubicBezTo>
                  <a:cubicBezTo>
                    <a:pt x="817" y="219"/>
                    <a:pt x="781" y="147"/>
                    <a:pt x="709" y="135"/>
                  </a:cubicBezTo>
                  <a:lnTo>
                    <a:pt x="193" y="3"/>
                  </a:lnTo>
                  <a:cubicBezTo>
                    <a:pt x="184" y="1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5641574" y="4255652"/>
              <a:ext cx="45709" cy="22000"/>
            </a:xfrm>
            <a:custGeom>
              <a:rect b="b" l="l" r="r" t="t"/>
              <a:pathLst>
                <a:path extrusionOk="0" h="399" w="829">
                  <a:moveTo>
                    <a:pt x="171" y="0"/>
                  </a:moveTo>
                  <a:cubicBezTo>
                    <a:pt x="105" y="0"/>
                    <a:pt x="35" y="46"/>
                    <a:pt x="25" y="110"/>
                  </a:cubicBezTo>
                  <a:cubicBezTo>
                    <a:pt x="1" y="182"/>
                    <a:pt x="49" y="254"/>
                    <a:pt x="121" y="266"/>
                  </a:cubicBezTo>
                  <a:lnTo>
                    <a:pt x="637" y="398"/>
                  </a:lnTo>
                  <a:lnTo>
                    <a:pt x="673" y="398"/>
                  </a:lnTo>
                  <a:cubicBezTo>
                    <a:pt x="733" y="398"/>
                    <a:pt x="793" y="362"/>
                    <a:pt x="805" y="302"/>
                  </a:cubicBezTo>
                  <a:cubicBezTo>
                    <a:pt x="829" y="230"/>
                    <a:pt x="781" y="158"/>
                    <a:pt x="709" y="134"/>
                  </a:cubicBezTo>
                  <a:lnTo>
                    <a:pt x="193" y="2"/>
                  </a:lnTo>
                  <a:cubicBezTo>
                    <a:pt x="186" y="1"/>
                    <a:pt x="17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5608492" y="4268223"/>
              <a:ext cx="45047" cy="22000"/>
            </a:xfrm>
            <a:custGeom>
              <a:rect b="b" l="l" r="r" t="t"/>
              <a:pathLst>
                <a:path extrusionOk="0" h="399" w="817">
                  <a:moveTo>
                    <a:pt x="157" y="0"/>
                  </a:moveTo>
                  <a:cubicBezTo>
                    <a:pt x="93" y="0"/>
                    <a:pt x="34" y="46"/>
                    <a:pt x="12" y="110"/>
                  </a:cubicBezTo>
                  <a:cubicBezTo>
                    <a:pt x="1" y="182"/>
                    <a:pt x="36" y="254"/>
                    <a:pt x="108" y="266"/>
                  </a:cubicBezTo>
                  <a:lnTo>
                    <a:pt x="625" y="398"/>
                  </a:lnTo>
                  <a:lnTo>
                    <a:pt x="660" y="398"/>
                  </a:lnTo>
                  <a:cubicBezTo>
                    <a:pt x="721" y="398"/>
                    <a:pt x="780" y="362"/>
                    <a:pt x="793" y="302"/>
                  </a:cubicBezTo>
                  <a:cubicBezTo>
                    <a:pt x="817" y="230"/>
                    <a:pt x="769" y="158"/>
                    <a:pt x="697" y="134"/>
                  </a:cubicBezTo>
                  <a:lnTo>
                    <a:pt x="180" y="2"/>
                  </a:lnTo>
                  <a:cubicBezTo>
                    <a:pt x="173" y="1"/>
                    <a:pt x="165" y="0"/>
                    <a:pt x="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5615109" y="2515809"/>
              <a:ext cx="594382" cy="1536131"/>
            </a:xfrm>
            <a:custGeom>
              <a:rect b="b" l="l" r="r" t="t"/>
              <a:pathLst>
                <a:path extrusionOk="0" h="27860" w="10780">
                  <a:moveTo>
                    <a:pt x="5030" y="0"/>
                  </a:moveTo>
                  <a:lnTo>
                    <a:pt x="1" y="12484"/>
                  </a:lnTo>
                  <a:cubicBezTo>
                    <a:pt x="1045" y="21246"/>
                    <a:pt x="2738" y="27824"/>
                    <a:pt x="2738" y="27824"/>
                  </a:cubicBezTo>
                  <a:lnTo>
                    <a:pt x="6411" y="27860"/>
                  </a:lnTo>
                  <a:cubicBezTo>
                    <a:pt x="6411" y="27860"/>
                    <a:pt x="6123" y="22567"/>
                    <a:pt x="5882" y="18617"/>
                  </a:cubicBezTo>
                  <a:cubicBezTo>
                    <a:pt x="5762" y="16528"/>
                    <a:pt x="5282" y="15077"/>
                    <a:pt x="4862" y="14176"/>
                  </a:cubicBezTo>
                  <a:lnTo>
                    <a:pt x="4874" y="14176"/>
                  </a:lnTo>
                  <a:lnTo>
                    <a:pt x="10780" y="2604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5752069" y="3969161"/>
              <a:ext cx="213878" cy="13950"/>
            </a:xfrm>
            <a:custGeom>
              <a:rect b="b" l="l" r="r" t="t"/>
              <a:pathLst>
                <a:path extrusionOk="0" h="253" w="3879">
                  <a:moveTo>
                    <a:pt x="121" y="1"/>
                  </a:moveTo>
                  <a:cubicBezTo>
                    <a:pt x="49" y="1"/>
                    <a:pt x="1" y="60"/>
                    <a:pt x="1" y="132"/>
                  </a:cubicBezTo>
                  <a:cubicBezTo>
                    <a:pt x="1" y="204"/>
                    <a:pt x="49" y="252"/>
                    <a:pt x="121" y="252"/>
                  </a:cubicBezTo>
                  <a:lnTo>
                    <a:pt x="3746" y="252"/>
                  </a:lnTo>
                  <a:cubicBezTo>
                    <a:pt x="3818" y="252"/>
                    <a:pt x="3879" y="204"/>
                    <a:pt x="3879" y="132"/>
                  </a:cubicBezTo>
                  <a:cubicBezTo>
                    <a:pt x="3879" y="60"/>
                    <a:pt x="3818" y="1"/>
                    <a:pt x="3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5836153" y="2684969"/>
              <a:ext cx="309818" cy="1298157"/>
            </a:xfrm>
            <a:custGeom>
              <a:rect b="b" l="l" r="r" t="t"/>
              <a:pathLst>
                <a:path extrusionOk="0" h="23544" w="5619">
                  <a:moveTo>
                    <a:pt x="5474" y="0"/>
                  </a:moveTo>
                  <a:cubicBezTo>
                    <a:pt x="5428" y="0"/>
                    <a:pt x="5383" y="27"/>
                    <a:pt x="5366" y="77"/>
                  </a:cubicBezTo>
                  <a:cubicBezTo>
                    <a:pt x="5318" y="149"/>
                    <a:pt x="1321" y="8227"/>
                    <a:pt x="12" y="10712"/>
                  </a:cubicBezTo>
                  <a:cubicBezTo>
                    <a:pt x="1" y="10736"/>
                    <a:pt x="1" y="10772"/>
                    <a:pt x="12" y="10808"/>
                  </a:cubicBezTo>
                  <a:cubicBezTo>
                    <a:pt x="12" y="10844"/>
                    <a:pt x="997" y="13593"/>
                    <a:pt x="1069" y="15549"/>
                  </a:cubicBezTo>
                  <a:cubicBezTo>
                    <a:pt x="1153" y="17530"/>
                    <a:pt x="1609" y="23375"/>
                    <a:pt x="1621" y="23436"/>
                  </a:cubicBezTo>
                  <a:cubicBezTo>
                    <a:pt x="1621" y="23495"/>
                    <a:pt x="1681" y="23543"/>
                    <a:pt x="1741" y="23543"/>
                  </a:cubicBezTo>
                  <a:lnTo>
                    <a:pt x="1753" y="23543"/>
                  </a:lnTo>
                  <a:cubicBezTo>
                    <a:pt x="1825" y="23543"/>
                    <a:pt x="1873" y="23484"/>
                    <a:pt x="1873" y="23412"/>
                  </a:cubicBezTo>
                  <a:cubicBezTo>
                    <a:pt x="1861" y="23351"/>
                    <a:pt x="1405" y="17518"/>
                    <a:pt x="1321" y="15538"/>
                  </a:cubicBezTo>
                  <a:cubicBezTo>
                    <a:pt x="1249" y="13689"/>
                    <a:pt x="397" y="11168"/>
                    <a:pt x="265" y="10784"/>
                  </a:cubicBezTo>
                  <a:cubicBezTo>
                    <a:pt x="1609" y="8227"/>
                    <a:pt x="5547" y="269"/>
                    <a:pt x="5595" y="185"/>
                  </a:cubicBezTo>
                  <a:cubicBezTo>
                    <a:pt x="5619" y="125"/>
                    <a:pt x="5595" y="41"/>
                    <a:pt x="5534" y="17"/>
                  </a:cubicBezTo>
                  <a:cubicBezTo>
                    <a:pt x="5516" y="6"/>
                    <a:pt x="5495" y="0"/>
                    <a:pt x="5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6239921" y="2384749"/>
              <a:ext cx="692306" cy="1601028"/>
            </a:xfrm>
            <a:custGeom>
              <a:rect b="b" l="l" r="r" t="t"/>
              <a:pathLst>
                <a:path extrusionOk="0" h="29037" w="12556">
                  <a:moveTo>
                    <a:pt x="5113" y="0"/>
                  </a:moveTo>
                  <a:lnTo>
                    <a:pt x="0" y="2725"/>
                  </a:lnTo>
                  <a:cubicBezTo>
                    <a:pt x="0" y="2725"/>
                    <a:pt x="2340" y="13973"/>
                    <a:pt x="4225" y="16913"/>
                  </a:cubicBezTo>
                  <a:cubicBezTo>
                    <a:pt x="4225" y="16913"/>
                    <a:pt x="7574" y="24283"/>
                    <a:pt x="9459" y="29036"/>
                  </a:cubicBezTo>
                  <a:lnTo>
                    <a:pt x="12556" y="28964"/>
                  </a:lnTo>
                  <a:cubicBezTo>
                    <a:pt x="12556" y="28964"/>
                    <a:pt x="11895" y="24907"/>
                    <a:pt x="11199" y="22170"/>
                  </a:cubicBezTo>
                  <a:cubicBezTo>
                    <a:pt x="10575" y="19710"/>
                    <a:pt x="10238" y="17766"/>
                    <a:pt x="8739" y="15605"/>
                  </a:cubicBezTo>
                  <a:cubicBezTo>
                    <a:pt x="8246" y="13396"/>
                    <a:pt x="7154" y="8475"/>
                    <a:pt x="6589" y="5906"/>
                  </a:cubicBezTo>
                  <a:cubicBezTo>
                    <a:pt x="5738" y="2053"/>
                    <a:pt x="5113" y="0"/>
                    <a:pt x="5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6747511" y="3930785"/>
              <a:ext cx="179417" cy="19243"/>
            </a:xfrm>
            <a:custGeom>
              <a:rect b="b" l="l" r="r" t="t"/>
              <a:pathLst>
                <a:path extrusionOk="0" h="349" w="3254">
                  <a:moveTo>
                    <a:pt x="3121" y="1"/>
                  </a:moveTo>
                  <a:lnTo>
                    <a:pt x="133" y="97"/>
                  </a:lnTo>
                  <a:cubicBezTo>
                    <a:pt x="61" y="97"/>
                    <a:pt x="0" y="156"/>
                    <a:pt x="0" y="217"/>
                  </a:cubicBezTo>
                  <a:cubicBezTo>
                    <a:pt x="13" y="289"/>
                    <a:pt x="61" y="348"/>
                    <a:pt x="133" y="348"/>
                  </a:cubicBezTo>
                  <a:lnTo>
                    <a:pt x="3121" y="252"/>
                  </a:lnTo>
                  <a:cubicBezTo>
                    <a:pt x="3193" y="252"/>
                    <a:pt x="3254" y="193"/>
                    <a:pt x="3241" y="121"/>
                  </a:cubicBezTo>
                  <a:cubicBezTo>
                    <a:pt x="3241" y="49"/>
                    <a:pt x="3182" y="1"/>
                    <a:pt x="3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5860634" y="2317868"/>
              <a:ext cx="728091" cy="362805"/>
            </a:xfrm>
            <a:custGeom>
              <a:rect b="b" l="l" r="r" t="t"/>
              <a:pathLst>
                <a:path extrusionOk="0" h="6580" w="13205">
                  <a:moveTo>
                    <a:pt x="11620" y="1"/>
                  </a:moveTo>
                  <a:lnTo>
                    <a:pt x="325" y="1657"/>
                  </a:lnTo>
                  <a:cubicBezTo>
                    <a:pt x="325" y="1657"/>
                    <a:pt x="1" y="6039"/>
                    <a:pt x="2750" y="6447"/>
                  </a:cubicBezTo>
                  <a:cubicBezTo>
                    <a:pt x="3282" y="6530"/>
                    <a:pt x="4036" y="6580"/>
                    <a:pt x="4895" y="6580"/>
                  </a:cubicBezTo>
                  <a:cubicBezTo>
                    <a:pt x="7138" y="6580"/>
                    <a:pt x="10094" y="6239"/>
                    <a:pt x="11656" y="5258"/>
                  </a:cubicBezTo>
                  <a:cubicBezTo>
                    <a:pt x="13204" y="4298"/>
                    <a:pt x="11620" y="1"/>
                    <a:pt x="1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5861350" y="2465690"/>
              <a:ext cx="78736" cy="132220"/>
            </a:xfrm>
            <a:custGeom>
              <a:rect b="b" l="l" r="r" t="t"/>
              <a:pathLst>
                <a:path extrusionOk="0" h="2398" w="1428">
                  <a:moveTo>
                    <a:pt x="1107" y="1"/>
                  </a:moveTo>
                  <a:cubicBezTo>
                    <a:pt x="1094" y="1"/>
                    <a:pt x="1081" y="3"/>
                    <a:pt x="1068" y="8"/>
                  </a:cubicBezTo>
                  <a:cubicBezTo>
                    <a:pt x="996" y="32"/>
                    <a:pt x="960" y="104"/>
                    <a:pt x="984" y="165"/>
                  </a:cubicBezTo>
                  <a:cubicBezTo>
                    <a:pt x="1164" y="693"/>
                    <a:pt x="1164" y="1137"/>
                    <a:pt x="984" y="1485"/>
                  </a:cubicBezTo>
                  <a:cubicBezTo>
                    <a:pt x="708" y="1989"/>
                    <a:pt x="120" y="2145"/>
                    <a:pt x="108" y="2145"/>
                  </a:cubicBezTo>
                  <a:cubicBezTo>
                    <a:pt x="48" y="2158"/>
                    <a:pt x="0" y="2230"/>
                    <a:pt x="24" y="2302"/>
                  </a:cubicBezTo>
                  <a:cubicBezTo>
                    <a:pt x="36" y="2361"/>
                    <a:pt x="84" y="2398"/>
                    <a:pt x="144" y="2398"/>
                  </a:cubicBezTo>
                  <a:lnTo>
                    <a:pt x="168" y="2398"/>
                  </a:lnTo>
                  <a:cubicBezTo>
                    <a:pt x="204" y="2385"/>
                    <a:pt x="876" y="2217"/>
                    <a:pt x="1200" y="1605"/>
                  </a:cubicBezTo>
                  <a:cubicBezTo>
                    <a:pt x="1428" y="1185"/>
                    <a:pt x="1428" y="681"/>
                    <a:pt x="1224" y="80"/>
                  </a:cubicBezTo>
                  <a:cubicBezTo>
                    <a:pt x="1205" y="34"/>
                    <a:pt x="1157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374896" y="2444848"/>
              <a:ext cx="200590" cy="148430"/>
            </a:xfrm>
            <a:custGeom>
              <a:rect b="b" l="l" r="r" t="t"/>
              <a:pathLst>
                <a:path extrusionOk="0" h="2692" w="3638">
                  <a:moveTo>
                    <a:pt x="135" y="0"/>
                  </a:moveTo>
                  <a:cubicBezTo>
                    <a:pt x="126" y="0"/>
                    <a:pt x="117" y="1"/>
                    <a:pt x="108" y="2"/>
                  </a:cubicBezTo>
                  <a:cubicBezTo>
                    <a:pt x="36" y="15"/>
                    <a:pt x="1" y="87"/>
                    <a:pt x="12" y="159"/>
                  </a:cubicBezTo>
                  <a:cubicBezTo>
                    <a:pt x="25" y="183"/>
                    <a:pt x="193" y="903"/>
                    <a:pt x="697" y="1563"/>
                  </a:cubicBezTo>
                  <a:cubicBezTo>
                    <a:pt x="1105" y="2103"/>
                    <a:pt x="1813" y="2691"/>
                    <a:pt x="2941" y="2691"/>
                  </a:cubicBezTo>
                  <a:cubicBezTo>
                    <a:pt x="3122" y="2691"/>
                    <a:pt x="3314" y="2680"/>
                    <a:pt x="3530" y="2643"/>
                  </a:cubicBezTo>
                  <a:cubicBezTo>
                    <a:pt x="3589" y="2632"/>
                    <a:pt x="3637" y="2571"/>
                    <a:pt x="3626" y="2499"/>
                  </a:cubicBezTo>
                  <a:cubicBezTo>
                    <a:pt x="3615" y="2435"/>
                    <a:pt x="3566" y="2390"/>
                    <a:pt x="3504" y="2390"/>
                  </a:cubicBezTo>
                  <a:cubicBezTo>
                    <a:pt x="3497" y="2390"/>
                    <a:pt x="3489" y="2390"/>
                    <a:pt x="3482" y="2391"/>
                  </a:cubicBezTo>
                  <a:cubicBezTo>
                    <a:pt x="3289" y="2424"/>
                    <a:pt x="3103" y="2440"/>
                    <a:pt x="2924" y="2440"/>
                  </a:cubicBezTo>
                  <a:cubicBezTo>
                    <a:pt x="2100" y="2440"/>
                    <a:pt x="1424" y="2100"/>
                    <a:pt x="900" y="1419"/>
                  </a:cubicBezTo>
                  <a:cubicBezTo>
                    <a:pt x="420" y="795"/>
                    <a:pt x="265" y="111"/>
                    <a:pt x="265" y="98"/>
                  </a:cubicBezTo>
                  <a:cubicBezTo>
                    <a:pt x="244" y="35"/>
                    <a:pt x="195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6280226" y="2330053"/>
              <a:ext cx="285337" cy="320790"/>
            </a:xfrm>
            <a:custGeom>
              <a:rect b="b" l="l" r="r" t="t"/>
              <a:pathLst>
                <a:path extrusionOk="0" h="5818" w="5175">
                  <a:moveTo>
                    <a:pt x="3565" y="1"/>
                  </a:moveTo>
                  <a:cubicBezTo>
                    <a:pt x="3549" y="1"/>
                    <a:pt x="3533" y="3"/>
                    <a:pt x="3518" y="8"/>
                  </a:cubicBezTo>
                  <a:cubicBezTo>
                    <a:pt x="3434" y="44"/>
                    <a:pt x="3398" y="128"/>
                    <a:pt x="3434" y="200"/>
                  </a:cubicBezTo>
                  <a:cubicBezTo>
                    <a:pt x="3446" y="236"/>
                    <a:pt x="4850" y="3729"/>
                    <a:pt x="4142" y="5050"/>
                  </a:cubicBezTo>
                  <a:cubicBezTo>
                    <a:pt x="4010" y="5301"/>
                    <a:pt x="3806" y="5445"/>
                    <a:pt x="3542" y="5506"/>
                  </a:cubicBezTo>
                  <a:cubicBezTo>
                    <a:pt x="3475" y="5519"/>
                    <a:pt x="3409" y="5525"/>
                    <a:pt x="3344" y="5525"/>
                  </a:cubicBezTo>
                  <a:cubicBezTo>
                    <a:pt x="2457" y="5525"/>
                    <a:pt x="1706" y="4363"/>
                    <a:pt x="1225" y="3357"/>
                  </a:cubicBezTo>
                  <a:cubicBezTo>
                    <a:pt x="649" y="2132"/>
                    <a:pt x="313" y="836"/>
                    <a:pt x="313" y="824"/>
                  </a:cubicBezTo>
                  <a:cubicBezTo>
                    <a:pt x="293" y="755"/>
                    <a:pt x="240" y="710"/>
                    <a:pt x="176" y="710"/>
                  </a:cubicBezTo>
                  <a:cubicBezTo>
                    <a:pt x="162" y="710"/>
                    <a:pt x="148" y="712"/>
                    <a:pt x="133" y="716"/>
                  </a:cubicBezTo>
                  <a:cubicBezTo>
                    <a:pt x="49" y="740"/>
                    <a:pt x="1" y="824"/>
                    <a:pt x="25" y="896"/>
                  </a:cubicBezTo>
                  <a:cubicBezTo>
                    <a:pt x="73" y="1113"/>
                    <a:pt x="1310" y="5818"/>
                    <a:pt x="3326" y="5818"/>
                  </a:cubicBezTo>
                  <a:cubicBezTo>
                    <a:pt x="3422" y="5818"/>
                    <a:pt x="3506" y="5818"/>
                    <a:pt x="3602" y="5794"/>
                  </a:cubicBezTo>
                  <a:cubicBezTo>
                    <a:pt x="3962" y="5722"/>
                    <a:pt x="4226" y="5517"/>
                    <a:pt x="4406" y="5194"/>
                  </a:cubicBezTo>
                  <a:cubicBezTo>
                    <a:pt x="5175" y="3741"/>
                    <a:pt x="3770" y="236"/>
                    <a:pt x="3710" y="92"/>
                  </a:cubicBezTo>
                  <a:cubicBezTo>
                    <a:pt x="3681" y="35"/>
                    <a:pt x="3623" y="1"/>
                    <a:pt x="3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6060505" y="2542661"/>
              <a:ext cx="137072" cy="142641"/>
            </a:xfrm>
            <a:custGeom>
              <a:rect b="b" l="l" r="r" t="t"/>
              <a:pathLst>
                <a:path extrusionOk="0" h="2587" w="2486">
                  <a:moveTo>
                    <a:pt x="145" y="0"/>
                  </a:moveTo>
                  <a:cubicBezTo>
                    <a:pt x="125" y="0"/>
                    <a:pt x="104" y="6"/>
                    <a:pt x="85" y="17"/>
                  </a:cubicBezTo>
                  <a:cubicBezTo>
                    <a:pt x="25" y="41"/>
                    <a:pt x="1" y="125"/>
                    <a:pt x="37" y="185"/>
                  </a:cubicBezTo>
                  <a:cubicBezTo>
                    <a:pt x="877" y="1746"/>
                    <a:pt x="2222" y="2538"/>
                    <a:pt x="2270" y="2574"/>
                  </a:cubicBezTo>
                  <a:cubicBezTo>
                    <a:pt x="2294" y="2586"/>
                    <a:pt x="2318" y="2586"/>
                    <a:pt x="2342" y="2586"/>
                  </a:cubicBezTo>
                  <a:cubicBezTo>
                    <a:pt x="2377" y="2586"/>
                    <a:pt x="2425" y="2574"/>
                    <a:pt x="2449" y="2526"/>
                  </a:cubicBezTo>
                  <a:cubicBezTo>
                    <a:pt x="2486" y="2466"/>
                    <a:pt x="2462" y="2394"/>
                    <a:pt x="2401" y="2358"/>
                  </a:cubicBezTo>
                  <a:cubicBezTo>
                    <a:pt x="2390" y="2346"/>
                    <a:pt x="1069" y="1565"/>
                    <a:pt x="253" y="65"/>
                  </a:cubicBezTo>
                  <a:cubicBezTo>
                    <a:pt x="228" y="24"/>
                    <a:pt x="187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765191" y="1236524"/>
              <a:ext cx="616382" cy="292504"/>
            </a:xfrm>
            <a:custGeom>
              <a:rect b="b" l="l" r="r" t="t"/>
              <a:pathLst>
                <a:path extrusionOk="0" h="5305" w="11179">
                  <a:moveTo>
                    <a:pt x="5106" y="1"/>
                  </a:moveTo>
                  <a:cubicBezTo>
                    <a:pt x="1" y="1"/>
                    <a:pt x="880" y="5305"/>
                    <a:pt x="880" y="5305"/>
                  </a:cubicBezTo>
                  <a:lnTo>
                    <a:pt x="8610" y="4981"/>
                  </a:lnTo>
                  <a:cubicBezTo>
                    <a:pt x="8610" y="4981"/>
                    <a:pt x="11179" y="311"/>
                    <a:pt x="5513" y="11"/>
                  </a:cubicBezTo>
                  <a:cubicBezTo>
                    <a:pt x="5373" y="4"/>
                    <a:pt x="5238" y="1"/>
                    <a:pt x="5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710440" y="1339685"/>
              <a:ext cx="843218" cy="1145482"/>
            </a:xfrm>
            <a:custGeom>
              <a:rect b="b" l="l" r="r" t="t"/>
              <a:pathLst>
                <a:path extrusionOk="0" h="20775" w="15293">
                  <a:moveTo>
                    <a:pt x="6386" y="1"/>
                  </a:moveTo>
                  <a:lnTo>
                    <a:pt x="3253" y="1369"/>
                  </a:lnTo>
                  <a:cubicBezTo>
                    <a:pt x="3253" y="1369"/>
                    <a:pt x="240" y="2990"/>
                    <a:pt x="132" y="4046"/>
                  </a:cubicBezTo>
                  <a:cubicBezTo>
                    <a:pt x="0" y="5354"/>
                    <a:pt x="985" y="7311"/>
                    <a:pt x="1873" y="10240"/>
                  </a:cubicBezTo>
                  <a:cubicBezTo>
                    <a:pt x="2773" y="13169"/>
                    <a:pt x="2100" y="20203"/>
                    <a:pt x="3133" y="20574"/>
                  </a:cubicBezTo>
                  <a:cubicBezTo>
                    <a:pt x="3523" y="20713"/>
                    <a:pt x="4219" y="20775"/>
                    <a:pt x="5087" y="20775"/>
                  </a:cubicBezTo>
                  <a:cubicBezTo>
                    <a:pt x="8570" y="20775"/>
                    <a:pt x="14807" y="19783"/>
                    <a:pt x="15029" y="18822"/>
                  </a:cubicBezTo>
                  <a:cubicBezTo>
                    <a:pt x="15293" y="17622"/>
                    <a:pt x="13972" y="13180"/>
                    <a:pt x="13372" y="10576"/>
                  </a:cubicBezTo>
                  <a:cubicBezTo>
                    <a:pt x="12759" y="7959"/>
                    <a:pt x="12639" y="1921"/>
                    <a:pt x="10899" y="949"/>
                  </a:cubicBezTo>
                  <a:cubicBezTo>
                    <a:pt x="9627" y="229"/>
                    <a:pt x="6386" y="1"/>
                    <a:pt x="6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5736906" y="1616582"/>
              <a:ext cx="79453" cy="280429"/>
            </a:xfrm>
            <a:custGeom>
              <a:rect b="b" l="l" r="r" t="t"/>
              <a:pathLst>
                <a:path extrusionOk="0" h="5086" w="1441">
                  <a:moveTo>
                    <a:pt x="117" y="1"/>
                  </a:moveTo>
                  <a:cubicBezTo>
                    <a:pt x="106" y="1"/>
                    <a:pt x="95" y="3"/>
                    <a:pt x="84" y="8"/>
                  </a:cubicBezTo>
                  <a:cubicBezTo>
                    <a:pt x="36" y="20"/>
                    <a:pt x="0" y="80"/>
                    <a:pt x="24" y="128"/>
                  </a:cubicBezTo>
                  <a:cubicBezTo>
                    <a:pt x="36" y="164"/>
                    <a:pt x="1105" y="3297"/>
                    <a:pt x="1236" y="4989"/>
                  </a:cubicBezTo>
                  <a:cubicBezTo>
                    <a:pt x="1236" y="5037"/>
                    <a:pt x="1284" y="5085"/>
                    <a:pt x="1332" y="5085"/>
                  </a:cubicBezTo>
                  <a:lnTo>
                    <a:pt x="1345" y="5085"/>
                  </a:lnTo>
                  <a:cubicBezTo>
                    <a:pt x="1393" y="5074"/>
                    <a:pt x="1441" y="5026"/>
                    <a:pt x="1428" y="4978"/>
                  </a:cubicBezTo>
                  <a:cubicBezTo>
                    <a:pt x="1297" y="3261"/>
                    <a:pt x="216" y="104"/>
                    <a:pt x="216" y="68"/>
                  </a:cubicBezTo>
                  <a:cubicBezTo>
                    <a:pt x="198" y="31"/>
                    <a:pt x="157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5935454" y="2133876"/>
              <a:ext cx="432223" cy="228986"/>
            </a:xfrm>
            <a:custGeom>
              <a:rect b="b" l="l" r="r" t="t"/>
              <a:pathLst>
                <a:path extrusionOk="0" h="4153" w="7839">
                  <a:moveTo>
                    <a:pt x="7275" y="1"/>
                  </a:moveTo>
                  <a:cubicBezTo>
                    <a:pt x="7275" y="1"/>
                    <a:pt x="4928" y="658"/>
                    <a:pt x="1735" y="658"/>
                  </a:cubicBezTo>
                  <a:cubicBezTo>
                    <a:pt x="1217" y="658"/>
                    <a:pt x="677" y="641"/>
                    <a:pt x="120" y="601"/>
                  </a:cubicBezTo>
                  <a:lnTo>
                    <a:pt x="120" y="601"/>
                  </a:lnTo>
                  <a:cubicBezTo>
                    <a:pt x="120" y="601"/>
                    <a:pt x="0" y="2198"/>
                    <a:pt x="588" y="3986"/>
                  </a:cubicBezTo>
                  <a:cubicBezTo>
                    <a:pt x="588" y="3986"/>
                    <a:pt x="1311" y="4152"/>
                    <a:pt x="2572" y="4152"/>
                  </a:cubicBezTo>
                  <a:cubicBezTo>
                    <a:pt x="3844" y="4152"/>
                    <a:pt x="5663" y="3983"/>
                    <a:pt x="7838" y="3302"/>
                  </a:cubicBezTo>
                  <a:cubicBezTo>
                    <a:pt x="7838" y="3302"/>
                    <a:pt x="7299" y="1561"/>
                    <a:pt x="7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6335859" y="1567952"/>
              <a:ext cx="147658" cy="822817"/>
            </a:xfrm>
            <a:custGeom>
              <a:rect b="b" l="l" r="r" t="t"/>
              <a:pathLst>
                <a:path extrusionOk="0" h="14923" w="2678">
                  <a:moveTo>
                    <a:pt x="115" y="0"/>
                  </a:moveTo>
                  <a:cubicBezTo>
                    <a:pt x="109" y="0"/>
                    <a:pt x="103" y="1"/>
                    <a:pt x="96" y="2"/>
                  </a:cubicBezTo>
                  <a:cubicBezTo>
                    <a:pt x="48" y="2"/>
                    <a:pt x="0" y="50"/>
                    <a:pt x="0" y="110"/>
                  </a:cubicBezTo>
                  <a:cubicBezTo>
                    <a:pt x="0" y="146"/>
                    <a:pt x="264" y="4588"/>
                    <a:pt x="1237" y="7516"/>
                  </a:cubicBezTo>
                  <a:cubicBezTo>
                    <a:pt x="2089" y="10073"/>
                    <a:pt x="2473" y="12462"/>
                    <a:pt x="2425" y="14814"/>
                  </a:cubicBezTo>
                  <a:cubicBezTo>
                    <a:pt x="2425" y="14874"/>
                    <a:pt x="2473" y="14922"/>
                    <a:pt x="2521" y="14922"/>
                  </a:cubicBezTo>
                  <a:lnTo>
                    <a:pt x="2533" y="14922"/>
                  </a:lnTo>
                  <a:cubicBezTo>
                    <a:pt x="2581" y="14922"/>
                    <a:pt x="2629" y="14874"/>
                    <a:pt x="2629" y="14814"/>
                  </a:cubicBezTo>
                  <a:cubicBezTo>
                    <a:pt x="2677" y="12438"/>
                    <a:pt x="2293" y="10037"/>
                    <a:pt x="1429" y="7456"/>
                  </a:cubicBezTo>
                  <a:cubicBezTo>
                    <a:pt x="469" y="4540"/>
                    <a:pt x="205" y="134"/>
                    <a:pt x="205" y="98"/>
                  </a:cubicBezTo>
                  <a:cubicBezTo>
                    <a:pt x="205" y="44"/>
                    <a:pt x="166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5915605" y="1930642"/>
              <a:ext cx="426930" cy="144405"/>
            </a:xfrm>
            <a:custGeom>
              <a:rect b="b" l="l" r="r" t="t"/>
              <a:pathLst>
                <a:path extrusionOk="0" h="2619" w="7743">
                  <a:moveTo>
                    <a:pt x="109" y="0"/>
                  </a:moveTo>
                  <a:cubicBezTo>
                    <a:pt x="81" y="0"/>
                    <a:pt x="55" y="12"/>
                    <a:pt x="36" y="38"/>
                  </a:cubicBezTo>
                  <a:cubicBezTo>
                    <a:pt x="0" y="86"/>
                    <a:pt x="0" y="146"/>
                    <a:pt x="48" y="182"/>
                  </a:cubicBezTo>
                  <a:cubicBezTo>
                    <a:pt x="60" y="194"/>
                    <a:pt x="1116" y="1046"/>
                    <a:pt x="2569" y="1731"/>
                  </a:cubicBezTo>
                  <a:cubicBezTo>
                    <a:pt x="3817" y="2318"/>
                    <a:pt x="4981" y="2619"/>
                    <a:pt x="6038" y="2619"/>
                  </a:cubicBezTo>
                  <a:cubicBezTo>
                    <a:pt x="6614" y="2619"/>
                    <a:pt x="7166" y="2523"/>
                    <a:pt x="7659" y="2342"/>
                  </a:cubicBezTo>
                  <a:cubicBezTo>
                    <a:pt x="7718" y="2318"/>
                    <a:pt x="7742" y="2259"/>
                    <a:pt x="7718" y="2198"/>
                  </a:cubicBezTo>
                  <a:cubicBezTo>
                    <a:pt x="7709" y="2161"/>
                    <a:pt x="7663" y="2131"/>
                    <a:pt x="7621" y="2131"/>
                  </a:cubicBezTo>
                  <a:cubicBezTo>
                    <a:pt x="7609" y="2131"/>
                    <a:pt x="7597" y="2133"/>
                    <a:pt x="7586" y="2139"/>
                  </a:cubicBezTo>
                  <a:cubicBezTo>
                    <a:pt x="7081" y="2325"/>
                    <a:pt x="6555" y="2402"/>
                    <a:pt x="6031" y="2402"/>
                  </a:cubicBezTo>
                  <a:cubicBezTo>
                    <a:pt x="4801" y="2402"/>
                    <a:pt x="3582" y="1976"/>
                    <a:pt x="2665" y="1539"/>
                  </a:cubicBezTo>
                  <a:cubicBezTo>
                    <a:pt x="1236" y="866"/>
                    <a:pt x="192" y="26"/>
                    <a:pt x="180" y="26"/>
                  </a:cubicBezTo>
                  <a:cubicBezTo>
                    <a:pt x="158" y="9"/>
                    <a:pt x="133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5899009" y="1422390"/>
              <a:ext cx="202575" cy="67599"/>
            </a:xfrm>
            <a:custGeom>
              <a:rect b="b" l="l" r="r" t="t"/>
              <a:pathLst>
                <a:path extrusionOk="0" h="1226" w="3674">
                  <a:moveTo>
                    <a:pt x="3561" y="1"/>
                  </a:moveTo>
                  <a:cubicBezTo>
                    <a:pt x="3527" y="1"/>
                    <a:pt x="3493" y="14"/>
                    <a:pt x="3470" y="37"/>
                  </a:cubicBezTo>
                  <a:cubicBezTo>
                    <a:pt x="3062" y="602"/>
                    <a:pt x="2569" y="925"/>
                    <a:pt x="2017" y="997"/>
                  </a:cubicBezTo>
                  <a:cubicBezTo>
                    <a:pt x="1934" y="1009"/>
                    <a:pt x="1851" y="1014"/>
                    <a:pt x="1770" y="1014"/>
                  </a:cubicBezTo>
                  <a:cubicBezTo>
                    <a:pt x="915" y="1014"/>
                    <a:pt x="204" y="434"/>
                    <a:pt x="193" y="434"/>
                  </a:cubicBezTo>
                  <a:cubicBezTo>
                    <a:pt x="172" y="412"/>
                    <a:pt x="146" y="403"/>
                    <a:pt x="121" y="403"/>
                  </a:cubicBezTo>
                  <a:cubicBezTo>
                    <a:pt x="88" y="403"/>
                    <a:pt x="57" y="418"/>
                    <a:pt x="37" y="445"/>
                  </a:cubicBezTo>
                  <a:cubicBezTo>
                    <a:pt x="1" y="482"/>
                    <a:pt x="13" y="554"/>
                    <a:pt x="49" y="589"/>
                  </a:cubicBezTo>
                  <a:cubicBezTo>
                    <a:pt x="85" y="613"/>
                    <a:pt x="841" y="1226"/>
                    <a:pt x="1777" y="1226"/>
                  </a:cubicBezTo>
                  <a:cubicBezTo>
                    <a:pt x="1862" y="1226"/>
                    <a:pt x="1958" y="1226"/>
                    <a:pt x="2041" y="1213"/>
                  </a:cubicBezTo>
                  <a:cubicBezTo>
                    <a:pt x="2654" y="1130"/>
                    <a:pt x="3194" y="781"/>
                    <a:pt x="3638" y="169"/>
                  </a:cubicBezTo>
                  <a:cubicBezTo>
                    <a:pt x="3674" y="121"/>
                    <a:pt x="3662" y="49"/>
                    <a:pt x="3614" y="13"/>
                  </a:cubicBezTo>
                  <a:cubicBezTo>
                    <a:pt x="3597" y="5"/>
                    <a:pt x="3579" y="1"/>
                    <a:pt x="3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5679288" y="938675"/>
              <a:ext cx="423015" cy="342845"/>
            </a:xfrm>
            <a:custGeom>
              <a:rect b="b" l="l" r="r" t="t"/>
              <a:pathLst>
                <a:path extrusionOk="0" h="6218" w="7672">
                  <a:moveTo>
                    <a:pt x="3729" y="0"/>
                  </a:moveTo>
                  <a:cubicBezTo>
                    <a:pt x="2988" y="0"/>
                    <a:pt x="2737" y="432"/>
                    <a:pt x="2737" y="432"/>
                  </a:cubicBezTo>
                  <a:cubicBezTo>
                    <a:pt x="2737" y="432"/>
                    <a:pt x="2160" y="50"/>
                    <a:pt x="1526" y="50"/>
                  </a:cubicBezTo>
                  <a:cubicBezTo>
                    <a:pt x="1407" y="50"/>
                    <a:pt x="1285" y="63"/>
                    <a:pt x="1165" y="95"/>
                  </a:cubicBezTo>
                  <a:cubicBezTo>
                    <a:pt x="409" y="311"/>
                    <a:pt x="1321" y="1284"/>
                    <a:pt x="1321" y="1284"/>
                  </a:cubicBezTo>
                  <a:cubicBezTo>
                    <a:pt x="1321" y="1284"/>
                    <a:pt x="939" y="1084"/>
                    <a:pt x="609" y="1084"/>
                  </a:cubicBezTo>
                  <a:cubicBezTo>
                    <a:pt x="403" y="1084"/>
                    <a:pt x="217" y="1162"/>
                    <a:pt x="157" y="1416"/>
                  </a:cubicBezTo>
                  <a:cubicBezTo>
                    <a:pt x="1" y="2076"/>
                    <a:pt x="1489" y="2520"/>
                    <a:pt x="1489" y="2520"/>
                  </a:cubicBezTo>
                  <a:cubicBezTo>
                    <a:pt x="1489" y="2520"/>
                    <a:pt x="1069" y="2736"/>
                    <a:pt x="1141" y="3373"/>
                  </a:cubicBezTo>
                  <a:cubicBezTo>
                    <a:pt x="1225" y="3997"/>
                    <a:pt x="1838" y="4429"/>
                    <a:pt x="1838" y="4429"/>
                  </a:cubicBezTo>
                  <a:cubicBezTo>
                    <a:pt x="2159" y="4289"/>
                    <a:pt x="2483" y="4229"/>
                    <a:pt x="2803" y="4229"/>
                  </a:cubicBezTo>
                  <a:cubicBezTo>
                    <a:pt x="4647" y="4229"/>
                    <a:pt x="6338" y="6217"/>
                    <a:pt x="6338" y="6217"/>
                  </a:cubicBezTo>
                  <a:cubicBezTo>
                    <a:pt x="6338" y="6217"/>
                    <a:pt x="6771" y="6217"/>
                    <a:pt x="7179" y="4621"/>
                  </a:cubicBezTo>
                  <a:cubicBezTo>
                    <a:pt x="7587" y="3024"/>
                    <a:pt x="6555" y="2005"/>
                    <a:pt x="6554" y="2004"/>
                  </a:cubicBezTo>
                  <a:lnTo>
                    <a:pt x="6554" y="2004"/>
                  </a:lnTo>
                  <a:cubicBezTo>
                    <a:pt x="6555" y="2004"/>
                    <a:pt x="6651" y="2024"/>
                    <a:pt x="6782" y="2024"/>
                  </a:cubicBezTo>
                  <a:cubicBezTo>
                    <a:pt x="6992" y="2024"/>
                    <a:pt x="7291" y="1974"/>
                    <a:pt x="7431" y="1716"/>
                  </a:cubicBezTo>
                  <a:cubicBezTo>
                    <a:pt x="7671" y="1284"/>
                    <a:pt x="6266" y="1164"/>
                    <a:pt x="6266" y="1164"/>
                  </a:cubicBezTo>
                  <a:cubicBezTo>
                    <a:pt x="6266" y="1164"/>
                    <a:pt x="7119" y="816"/>
                    <a:pt x="6699" y="432"/>
                  </a:cubicBezTo>
                  <a:cubicBezTo>
                    <a:pt x="6589" y="331"/>
                    <a:pt x="6450" y="294"/>
                    <a:pt x="6307" y="294"/>
                  </a:cubicBezTo>
                  <a:cubicBezTo>
                    <a:pt x="5901" y="294"/>
                    <a:pt x="5450" y="588"/>
                    <a:pt x="5450" y="588"/>
                  </a:cubicBezTo>
                  <a:cubicBezTo>
                    <a:pt x="5450" y="588"/>
                    <a:pt x="5258" y="276"/>
                    <a:pt x="4178" y="47"/>
                  </a:cubicBezTo>
                  <a:cubicBezTo>
                    <a:pt x="4011" y="14"/>
                    <a:pt x="386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5746224" y="1168430"/>
              <a:ext cx="93954" cy="126155"/>
            </a:xfrm>
            <a:custGeom>
              <a:rect b="b" l="l" r="r" t="t"/>
              <a:pathLst>
                <a:path extrusionOk="0" h="2288" w="1704">
                  <a:moveTo>
                    <a:pt x="897" y="0"/>
                  </a:moveTo>
                  <a:cubicBezTo>
                    <a:pt x="793" y="0"/>
                    <a:pt x="681" y="27"/>
                    <a:pt x="563" y="94"/>
                  </a:cubicBezTo>
                  <a:cubicBezTo>
                    <a:pt x="1" y="414"/>
                    <a:pt x="402" y="2287"/>
                    <a:pt x="1423" y="2287"/>
                  </a:cubicBezTo>
                  <a:cubicBezTo>
                    <a:pt x="1512" y="2287"/>
                    <a:pt x="1606" y="2273"/>
                    <a:pt x="1704" y="2242"/>
                  </a:cubicBezTo>
                  <a:lnTo>
                    <a:pt x="1632" y="478"/>
                  </a:lnTo>
                  <a:cubicBezTo>
                    <a:pt x="1632" y="478"/>
                    <a:pt x="1334" y="0"/>
                    <a:pt x="897" y="0"/>
                  </a:cubicBezTo>
                  <a:close/>
                </a:path>
              </a:pathLst>
            </a:custGeom>
            <a:solidFill>
              <a:srgbClr val="682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5881806" y="1193462"/>
              <a:ext cx="197282" cy="240234"/>
            </a:xfrm>
            <a:custGeom>
              <a:rect b="b" l="l" r="r" t="t"/>
              <a:pathLst>
                <a:path extrusionOk="0" h="4357" w="3578">
                  <a:moveTo>
                    <a:pt x="2665" y="0"/>
                  </a:moveTo>
                  <a:lnTo>
                    <a:pt x="1" y="2497"/>
                  </a:lnTo>
                  <a:cubicBezTo>
                    <a:pt x="1" y="2497"/>
                    <a:pt x="13" y="2508"/>
                    <a:pt x="25" y="2532"/>
                  </a:cubicBezTo>
                  <a:cubicBezTo>
                    <a:pt x="109" y="2653"/>
                    <a:pt x="445" y="3205"/>
                    <a:pt x="529" y="4165"/>
                  </a:cubicBezTo>
                  <a:cubicBezTo>
                    <a:pt x="529" y="4165"/>
                    <a:pt x="637" y="4213"/>
                    <a:pt x="817" y="4261"/>
                  </a:cubicBezTo>
                  <a:cubicBezTo>
                    <a:pt x="1014" y="4308"/>
                    <a:pt x="1206" y="4357"/>
                    <a:pt x="1424" y="4357"/>
                  </a:cubicBezTo>
                  <a:cubicBezTo>
                    <a:pt x="1711" y="4357"/>
                    <a:pt x="2042" y="4272"/>
                    <a:pt x="2486" y="3985"/>
                  </a:cubicBezTo>
                  <a:cubicBezTo>
                    <a:pt x="3578" y="3289"/>
                    <a:pt x="3386" y="2653"/>
                    <a:pt x="3386" y="2653"/>
                  </a:cubicBezTo>
                  <a:lnTo>
                    <a:pt x="2665" y="0"/>
                  </a:ln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5753833" y="997451"/>
              <a:ext cx="300830" cy="369476"/>
            </a:xfrm>
            <a:custGeom>
              <a:rect b="b" l="l" r="r" t="t"/>
              <a:pathLst>
                <a:path extrusionOk="0" h="6701" w="5456">
                  <a:moveTo>
                    <a:pt x="2699" y="1"/>
                  </a:moveTo>
                  <a:cubicBezTo>
                    <a:pt x="1263" y="1"/>
                    <a:pt x="1" y="1123"/>
                    <a:pt x="305" y="2787"/>
                  </a:cubicBezTo>
                  <a:cubicBezTo>
                    <a:pt x="305" y="2787"/>
                    <a:pt x="473" y="3447"/>
                    <a:pt x="678" y="4167"/>
                  </a:cubicBezTo>
                  <a:cubicBezTo>
                    <a:pt x="702" y="4227"/>
                    <a:pt x="713" y="4287"/>
                    <a:pt x="737" y="4347"/>
                  </a:cubicBezTo>
                  <a:cubicBezTo>
                    <a:pt x="761" y="4431"/>
                    <a:pt x="785" y="4527"/>
                    <a:pt x="809" y="4612"/>
                  </a:cubicBezTo>
                  <a:lnTo>
                    <a:pt x="809" y="4623"/>
                  </a:lnTo>
                  <a:cubicBezTo>
                    <a:pt x="942" y="5020"/>
                    <a:pt x="1062" y="5404"/>
                    <a:pt x="1169" y="5668"/>
                  </a:cubicBezTo>
                  <a:cubicBezTo>
                    <a:pt x="1454" y="6351"/>
                    <a:pt x="2042" y="6700"/>
                    <a:pt x="2749" y="6700"/>
                  </a:cubicBezTo>
                  <a:cubicBezTo>
                    <a:pt x="3148" y="6700"/>
                    <a:pt x="3585" y="6589"/>
                    <a:pt x="4026" y="6364"/>
                  </a:cubicBezTo>
                  <a:cubicBezTo>
                    <a:pt x="5071" y="5823"/>
                    <a:pt x="5455" y="4756"/>
                    <a:pt x="5154" y="3699"/>
                  </a:cubicBezTo>
                  <a:cubicBezTo>
                    <a:pt x="4842" y="2643"/>
                    <a:pt x="4759" y="314"/>
                    <a:pt x="3150" y="38"/>
                  </a:cubicBezTo>
                  <a:cubicBezTo>
                    <a:pt x="2999" y="13"/>
                    <a:pt x="2848" y="1"/>
                    <a:pt x="2699" y="1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849386" y="1233767"/>
              <a:ext cx="88771" cy="60706"/>
            </a:xfrm>
            <a:custGeom>
              <a:rect b="b" l="l" r="r" t="t"/>
              <a:pathLst>
                <a:path extrusionOk="0" h="1101" w="1610">
                  <a:moveTo>
                    <a:pt x="1609" y="1"/>
                  </a:moveTo>
                  <a:lnTo>
                    <a:pt x="1" y="529"/>
                  </a:lnTo>
                  <a:cubicBezTo>
                    <a:pt x="1" y="529"/>
                    <a:pt x="248" y="1100"/>
                    <a:pt x="713" y="1100"/>
                  </a:cubicBezTo>
                  <a:cubicBezTo>
                    <a:pt x="800" y="1100"/>
                    <a:pt x="895" y="1081"/>
                    <a:pt x="997" y="1033"/>
                  </a:cubicBezTo>
                  <a:cubicBezTo>
                    <a:pt x="1561" y="782"/>
                    <a:pt x="1609" y="1"/>
                    <a:pt x="1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5732220" y="977657"/>
              <a:ext cx="284675" cy="199984"/>
            </a:xfrm>
            <a:custGeom>
              <a:rect b="b" l="l" r="r" t="t"/>
              <a:pathLst>
                <a:path extrusionOk="0" h="3627" w="5163">
                  <a:moveTo>
                    <a:pt x="3029" y="0"/>
                  </a:moveTo>
                  <a:cubicBezTo>
                    <a:pt x="3012" y="0"/>
                    <a:pt x="2995" y="1"/>
                    <a:pt x="2978" y="1"/>
                  </a:cubicBezTo>
                  <a:cubicBezTo>
                    <a:pt x="1441" y="49"/>
                    <a:pt x="1" y="1525"/>
                    <a:pt x="817" y="3626"/>
                  </a:cubicBezTo>
                  <a:cubicBezTo>
                    <a:pt x="817" y="3626"/>
                    <a:pt x="817" y="3013"/>
                    <a:pt x="710" y="2365"/>
                  </a:cubicBezTo>
                  <a:cubicBezTo>
                    <a:pt x="673" y="2149"/>
                    <a:pt x="913" y="1922"/>
                    <a:pt x="1105" y="1826"/>
                  </a:cubicBezTo>
                  <a:cubicBezTo>
                    <a:pt x="1176" y="1786"/>
                    <a:pt x="1245" y="1762"/>
                    <a:pt x="1316" y="1762"/>
                  </a:cubicBezTo>
                  <a:cubicBezTo>
                    <a:pt x="1330" y="1762"/>
                    <a:pt x="1344" y="1763"/>
                    <a:pt x="1358" y="1765"/>
                  </a:cubicBezTo>
                  <a:cubicBezTo>
                    <a:pt x="1549" y="1774"/>
                    <a:pt x="1664" y="1915"/>
                    <a:pt x="1822" y="1915"/>
                  </a:cubicBezTo>
                  <a:cubicBezTo>
                    <a:pt x="1883" y="1915"/>
                    <a:pt x="1950" y="1894"/>
                    <a:pt x="2030" y="1837"/>
                  </a:cubicBezTo>
                  <a:cubicBezTo>
                    <a:pt x="2307" y="1641"/>
                    <a:pt x="2550" y="1079"/>
                    <a:pt x="3081" y="1079"/>
                  </a:cubicBezTo>
                  <a:cubicBezTo>
                    <a:pt x="3102" y="1079"/>
                    <a:pt x="3124" y="1080"/>
                    <a:pt x="3146" y="1081"/>
                  </a:cubicBezTo>
                  <a:cubicBezTo>
                    <a:pt x="3722" y="1129"/>
                    <a:pt x="3650" y="1490"/>
                    <a:pt x="3951" y="1778"/>
                  </a:cubicBezTo>
                  <a:cubicBezTo>
                    <a:pt x="4250" y="2077"/>
                    <a:pt x="4202" y="2797"/>
                    <a:pt x="4586" y="3182"/>
                  </a:cubicBezTo>
                  <a:cubicBezTo>
                    <a:pt x="4630" y="3225"/>
                    <a:pt x="4671" y="3245"/>
                    <a:pt x="4710" y="3245"/>
                  </a:cubicBezTo>
                  <a:cubicBezTo>
                    <a:pt x="5012" y="3245"/>
                    <a:pt x="5162" y="2077"/>
                    <a:pt x="5162" y="2077"/>
                  </a:cubicBezTo>
                  <a:cubicBezTo>
                    <a:pt x="5162" y="2077"/>
                    <a:pt x="4517" y="0"/>
                    <a:pt x="3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5901655" y="1286478"/>
              <a:ext cx="27238" cy="21504"/>
            </a:xfrm>
            <a:custGeom>
              <a:rect b="b" l="l" r="r" t="t"/>
              <a:pathLst>
                <a:path extrusionOk="0" h="390" w="494">
                  <a:moveTo>
                    <a:pt x="426" y="1"/>
                  </a:moveTo>
                  <a:cubicBezTo>
                    <a:pt x="405" y="1"/>
                    <a:pt x="382" y="14"/>
                    <a:pt x="373" y="42"/>
                  </a:cubicBezTo>
                  <a:cubicBezTo>
                    <a:pt x="289" y="245"/>
                    <a:pt x="73" y="269"/>
                    <a:pt x="61" y="269"/>
                  </a:cubicBezTo>
                  <a:cubicBezTo>
                    <a:pt x="25" y="269"/>
                    <a:pt x="1" y="293"/>
                    <a:pt x="1" y="330"/>
                  </a:cubicBezTo>
                  <a:cubicBezTo>
                    <a:pt x="13" y="365"/>
                    <a:pt x="37" y="389"/>
                    <a:pt x="73" y="389"/>
                  </a:cubicBezTo>
                  <a:cubicBezTo>
                    <a:pt x="73" y="389"/>
                    <a:pt x="97" y="389"/>
                    <a:pt x="121" y="378"/>
                  </a:cubicBezTo>
                  <a:cubicBezTo>
                    <a:pt x="205" y="365"/>
                    <a:pt x="397" y="293"/>
                    <a:pt x="481" y="77"/>
                  </a:cubicBezTo>
                  <a:cubicBezTo>
                    <a:pt x="493" y="53"/>
                    <a:pt x="481" y="18"/>
                    <a:pt x="445" y="5"/>
                  </a:cubicBezTo>
                  <a:cubicBezTo>
                    <a:pt x="439" y="2"/>
                    <a:pt x="433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5921505" y="1173723"/>
              <a:ext cx="69584" cy="30215"/>
            </a:xfrm>
            <a:custGeom>
              <a:rect b="b" l="l" r="r" t="t"/>
              <a:pathLst>
                <a:path extrusionOk="0" h="548" w="1262">
                  <a:moveTo>
                    <a:pt x="873" y="0"/>
                  </a:moveTo>
                  <a:cubicBezTo>
                    <a:pt x="784" y="0"/>
                    <a:pt x="683" y="11"/>
                    <a:pt x="577" y="34"/>
                  </a:cubicBezTo>
                  <a:cubicBezTo>
                    <a:pt x="253" y="106"/>
                    <a:pt x="1" y="274"/>
                    <a:pt x="37" y="406"/>
                  </a:cubicBezTo>
                  <a:cubicBezTo>
                    <a:pt x="54" y="496"/>
                    <a:pt x="194" y="547"/>
                    <a:pt x="389" y="547"/>
                  </a:cubicBezTo>
                  <a:cubicBezTo>
                    <a:pt x="479" y="547"/>
                    <a:pt x="580" y="536"/>
                    <a:pt x="686" y="514"/>
                  </a:cubicBezTo>
                  <a:cubicBezTo>
                    <a:pt x="1022" y="442"/>
                    <a:pt x="1262" y="274"/>
                    <a:pt x="1225" y="142"/>
                  </a:cubicBezTo>
                  <a:cubicBezTo>
                    <a:pt x="1209" y="51"/>
                    <a:pt x="1068" y="0"/>
                    <a:pt x="8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5791161" y="1222078"/>
              <a:ext cx="47694" cy="30326"/>
            </a:xfrm>
            <a:custGeom>
              <a:rect b="b" l="l" r="r" t="t"/>
              <a:pathLst>
                <a:path extrusionOk="0" h="550" w="865">
                  <a:moveTo>
                    <a:pt x="472" y="0"/>
                  </a:moveTo>
                  <a:cubicBezTo>
                    <a:pt x="384" y="0"/>
                    <a:pt x="284" y="11"/>
                    <a:pt x="180" y="33"/>
                  </a:cubicBezTo>
                  <a:cubicBezTo>
                    <a:pt x="121" y="57"/>
                    <a:pt x="60" y="69"/>
                    <a:pt x="1" y="93"/>
                  </a:cubicBezTo>
                  <a:cubicBezTo>
                    <a:pt x="25" y="153"/>
                    <a:pt x="36" y="213"/>
                    <a:pt x="60" y="273"/>
                  </a:cubicBezTo>
                  <a:cubicBezTo>
                    <a:pt x="84" y="357"/>
                    <a:pt x="108" y="453"/>
                    <a:pt x="132" y="538"/>
                  </a:cubicBezTo>
                  <a:lnTo>
                    <a:pt x="132" y="549"/>
                  </a:lnTo>
                  <a:cubicBezTo>
                    <a:pt x="180" y="538"/>
                    <a:pt x="241" y="538"/>
                    <a:pt x="289" y="525"/>
                  </a:cubicBezTo>
                  <a:cubicBezTo>
                    <a:pt x="625" y="453"/>
                    <a:pt x="865" y="285"/>
                    <a:pt x="828" y="153"/>
                  </a:cubicBezTo>
                  <a:cubicBezTo>
                    <a:pt x="812" y="54"/>
                    <a:pt x="669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844092" y="1143784"/>
              <a:ext cx="30546" cy="96050"/>
            </a:xfrm>
            <a:custGeom>
              <a:rect b="b" l="l" r="r" t="t"/>
              <a:pathLst>
                <a:path extrusionOk="0" h="1742" w="554">
                  <a:moveTo>
                    <a:pt x="229" y="0"/>
                  </a:moveTo>
                  <a:cubicBezTo>
                    <a:pt x="193" y="13"/>
                    <a:pt x="169" y="48"/>
                    <a:pt x="181" y="85"/>
                  </a:cubicBezTo>
                  <a:cubicBezTo>
                    <a:pt x="253" y="337"/>
                    <a:pt x="301" y="565"/>
                    <a:pt x="241" y="697"/>
                  </a:cubicBezTo>
                  <a:lnTo>
                    <a:pt x="1" y="1465"/>
                  </a:lnTo>
                  <a:cubicBezTo>
                    <a:pt x="1" y="1477"/>
                    <a:pt x="1" y="1501"/>
                    <a:pt x="12" y="1513"/>
                  </a:cubicBezTo>
                  <a:cubicBezTo>
                    <a:pt x="36" y="1537"/>
                    <a:pt x="121" y="1621"/>
                    <a:pt x="469" y="1741"/>
                  </a:cubicBezTo>
                  <a:lnTo>
                    <a:pt x="505" y="1741"/>
                  </a:lnTo>
                  <a:cubicBezTo>
                    <a:pt x="517" y="1729"/>
                    <a:pt x="541" y="1717"/>
                    <a:pt x="541" y="1693"/>
                  </a:cubicBezTo>
                  <a:cubicBezTo>
                    <a:pt x="553" y="1669"/>
                    <a:pt x="541" y="1633"/>
                    <a:pt x="505" y="1621"/>
                  </a:cubicBezTo>
                  <a:cubicBezTo>
                    <a:pt x="277" y="1549"/>
                    <a:pt x="169" y="1489"/>
                    <a:pt x="133" y="1453"/>
                  </a:cubicBezTo>
                  <a:lnTo>
                    <a:pt x="349" y="745"/>
                  </a:lnTo>
                  <a:cubicBezTo>
                    <a:pt x="421" y="577"/>
                    <a:pt x="373" y="325"/>
                    <a:pt x="301" y="48"/>
                  </a:cubicBezTo>
                  <a:cubicBezTo>
                    <a:pt x="289" y="13"/>
                    <a:pt x="253" y="0"/>
                    <a:pt x="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6000295" y="1092066"/>
              <a:ext cx="102004" cy="133819"/>
            </a:xfrm>
            <a:custGeom>
              <a:rect b="b" l="l" r="r" t="t"/>
              <a:pathLst>
                <a:path extrusionOk="0" h="2427" w="1850">
                  <a:moveTo>
                    <a:pt x="735" y="1"/>
                  </a:moveTo>
                  <a:cubicBezTo>
                    <a:pt x="164" y="1"/>
                    <a:pt x="1" y="602"/>
                    <a:pt x="1" y="602"/>
                  </a:cubicBezTo>
                  <a:lnTo>
                    <a:pt x="564" y="2427"/>
                  </a:lnTo>
                  <a:cubicBezTo>
                    <a:pt x="1849" y="2355"/>
                    <a:pt x="1573" y="122"/>
                    <a:pt x="889" y="15"/>
                  </a:cubicBezTo>
                  <a:cubicBezTo>
                    <a:pt x="835" y="5"/>
                    <a:pt x="783" y="1"/>
                    <a:pt x="735" y="1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6028746" y="1124376"/>
              <a:ext cx="35178" cy="55909"/>
            </a:xfrm>
            <a:custGeom>
              <a:rect b="b" l="l" r="r" t="t"/>
              <a:pathLst>
                <a:path extrusionOk="0" h="1014" w="638">
                  <a:moveTo>
                    <a:pt x="568" y="0"/>
                  </a:moveTo>
                  <a:cubicBezTo>
                    <a:pt x="559" y="0"/>
                    <a:pt x="550" y="2"/>
                    <a:pt x="541" y="5"/>
                  </a:cubicBezTo>
                  <a:cubicBezTo>
                    <a:pt x="0" y="256"/>
                    <a:pt x="0" y="929"/>
                    <a:pt x="0" y="953"/>
                  </a:cubicBezTo>
                  <a:cubicBezTo>
                    <a:pt x="0" y="989"/>
                    <a:pt x="24" y="1013"/>
                    <a:pt x="61" y="1013"/>
                  </a:cubicBezTo>
                  <a:lnTo>
                    <a:pt x="72" y="1013"/>
                  </a:lnTo>
                  <a:cubicBezTo>
                    <a:pt x="96" y="1013"/>
                    <a:pt x="120" y="989"/>
                    <a:pt x="120" y="953"/>
                  </a:cubicBezTo>
                  <a:cubicBezTo>
                    <a:pt x="120" y="953"/>
                    <a:pt x="120" y="341"/>
                    <a:pt x="589" y="112"/>
                  </a:cubicBezTo>
                  <a:cubicBezTo>
                    <a:pt x="625" y="101"/>
                    <a:pt x="637" y="64"/>
                    <a:pt x="625" y="40"/>
                  </a:cubicBezTo>
                  <a:cubicBezTo>
                    <a:pt x="616" y="14"/>
                    <a:pt x="593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6036024" y="1145107"/>
              <a:ext cx="25253" cy="16652"/>
            </a:xfrm>
            <a:custGeom>
              <a:rect b="b" l="l" r="r" t="t"/>
              <a:pathLst>
                <a:path extrusionOk="0" h="302" w="458">
                  <a:moveTo>
                    <a:pt x="68" y="0"/>
                  </a:moveTo>
                  <a:cubicBezTo>
                    <a:pt x="50" y="0"/>
                    <a:pt x="32" y="14"/>
                    <a:pt x="25" y="37"/>
                  </a:cubicBezTo>
                  <a:cubicBezTo>
                    <a:pt x="1" y="61"/>
                    <a:pt x="12" y="97"/>
                    <a:pt x="49" y="121"/>
                  </a:cubicBezTo>
                  <a:cubicBezTo>
                    <a:pt x="217" y="193"/>
                    <a:pt x="361" y="289"/>
                    <a:pt x="361" y="289"/>
                  </a:cubicBezTo>
                  <a:cubicBezTo>
                    <a:pt x="373" y="301"/>
                    <a:pt x="385" y="301"/>
                    <a:pt x="409" y="301"/>
                  </a:cubicBezTo>
                  <a:cubicBezTo>
                    <a:pt x="421" y="289"/>
                    <a:pt x="433" y="289"/>
                    <a:pt x="445" y="265"/>
                  </a:cubicBezTo>
                  <a:cubicBezTo>
                    <a:pt x="457" y="241"/>
                    <a:pt x="457" y="205"/>
                    <a:pt x="421" y="181"/>
                  </a:cubicBezTo>
                  <a:cubicBezTo>
                    <a:pt x="421" y="181"/>
                    <a:pt x="277" y="97"/>
                    <a:pt x="97" y="13"/>
                  </a:cubicBezTo>
                  <a:cubicBezTo>
                    <a:pt x="88" y="4"/>
                    <a:pt x="78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5778590" y="1126747"/>
              <a:ext cx="64787" cy="30712"/>
            </a:xfrm>
            <a:custGeom>
              <a:rect b="b" l="l" r="r" t="t"/>
              <a:pathLst>
                <a:path extrusionOk="0" h="557" w="1175">
                  <a:moveTo>
                    <a:pt x="480" y="1"/>
                  </a:moveTo>
                  <a:cubicBezTo>
                    <a:pt x="433" y="1"/>
                    <a:pt x="384" y="7"/>
                    <a:pt x="336" y="21"/>
                  </a:cubicBezTo>
                  <a:cubicBezTo>
                    <a:pt x="0" y="130"/>
                    <a:pt x="192" y="382"/>
                    <a:pt x="336" y="382"/>
                  </a:cubicBezTo>
                  <a:cubicBezTo>
                    <a:pt x="355" y="380"/>
                    <a:pt x="373" y="380"/>
                    <a:pt x="391" y="380"/>
                  </a:cubicBezTo>
                  <a:cubicBezTo>
                    <a:pt x="559" y="380"/>
                    <a:pt x="705" y="428"/>
                    <a:pt x="888" y="526"/>
                  </a:cubicBezTo>
                  <a:cubicBezTo>
                    <a:pt x="923" y="547"/>
                    <a:pt x="954" y="556"/>
                    <a:pt x="983" y="556"/>
                  </a:cubicBezTo>
                  <a:cubicBezTo>
                    <a:pt x="1115" y="556"/>
                    <a:pt x="1175" y="360"/>
                    <a:pt x="1056" y="261"/>
                  </a:cubicBezTo>
                  <a:cubicBezTo>
                    <a:pt x="1056" y="261"/>
                    <a:pt x="786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862343" y="1099509"/>
              <a:ext cx="49403" cy="44275"/>
            </a:xfrm>
            <a:custGeom>
              <a:rect b="b" l="l" r="r" t="t"/>
              <a:pathLst>
                <a:path extrusionOk="0" h="803" w="896">
                  <a:moveTo>
                    <a:pt x="659" y="1"/>
                  </a:moveTo>
                  <a:cubicBezTo>
                    <a:pt x="632" y="1"/>
                    <a:pt x="603" y="4"/>
                    <a:pt x="570" y="11"/>
                  </a:cubicBezTo>
                  <a:cubicBezTo>
                    <a:pt x="186" y="96"/>
                    <a:pt x="42" y="563"/>
                    <a:pt x="42" y="563"/>
                  </a:cubicBezTo>
                  <a:cubicBezTo>
                    <a:pt x="0" y="680"/>
                    <a:pt x="92" y="803"/>
                    <a:pt x="192" y="803"/>
                  </a:cubicBezTo>
                  <a:cubicBezTo>
                    <a:pt x="236" y="803"/>
                    <a:pt x="281" y="779"/>
                    <a:pt x="318" y="720"/>
                  </a:cubicBezTo>
                  <a:cubicBezTo>
                    <a:pt x="438" y="528"/>
                    <a:pt x="558" y="408"/>
                    <a:pt x="726" y="323"/>
                  </a:cubicBezTo>
                  <a:cubicBezTo>
                    <a:pt x="845" y="270"/>
                    <a:pt x="896" y="1"/>
                    <a:pt x="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512573" y="2629501"/>
              <a:ext cx="385852" cy="1307310"/>
            </a:xfrm>
            <a:custGeom>
              <a:rect b="b" l="l" r="r" t="t"/>
              <a:pathLst>
                <a:path extrusionOk="0" h="23710" w="6998">
                  <a:moveTo>
                    <a:pt x="136" y="0"/>
                  </a:moveTo>
                  <a:cubicBezTo>
                    <a:pt x="127" y="0"/>
                    <a:pt x="117" y="1"/>
                    <a:pt x="108" y="3"/>
                  </a:cubicBezTo>
                  <a:cubicBezTo>
                    <a:pt x="48" y="14"/>
                    <a:pt x="0" y="86"/>
                    <a:pt x="24" y="158"/>
                  </a:cubicBezTo>
                  <a:cubicBezTo>
                    <a:pt x="36" y="230"/>
                    <a:pt x="1945" y="7793"/>
                    <a:pt x="2629" y="11130"/>
                  </a:cubicBezTo>
                  <a:cubicBezTo>
                    <a:pt x="2629" y="11154"/>
                    <a:pt x="2629" y="11166"/>
                    <a:pt x="2641" y="11178"/>
                  </a:cubicBezTo>
                  <a:cubicBezTo>
                    <a:pt x="2665" y="11202"/>
                    <a:pt x="4538" y="14082"/>
                    <a:pt x="4946" y="16075"/>
                  </a:cubicBezTo>
                  <a:cubicBezTo>
                    <a:pt x="5354" y="18092"/>
                    <a:pt x="6722" y="23565"/>
                    <a:pt x="6734" y="23613"/>
                  </a:cubicBezTo>
                  <a:cubicBezTo>
                    <a:pt x="6758" y="23674"/>
                    <a:pt x="6806" y="23709"/>
                    <a:pt x="6866" y="23709"/>
                  </a:cubicBezTo>
                  <a:lnTo>
                    <a:pt x="6890" y="23709"/>
                  </a:lnTo>
                  <a:cubicBezTo>
                    <a:pt x="6962" y="23685"/>
                    <a:pt x="6998" y="23626"/>
                    <a:pt x="6986" y="23554"/>
                  </a:cubicBezTo>
                  <a:cubicBezTo>
                    <a:pt x="6974" y="23493"/>
                    <a:pt x="5594" y="18044"/>
                    <a:pt x="5186" y="16027"/>
                  </a:cubicBezTo>
                  <a:cubicBezTo>
                    <a:pt x="4789" y="14058"/>
                    <a:pt x="3049" y="11346"/>
                    <a:pt x="2869" y="11057"/>
                  </a:cubicBezTo>
                  <a:cubicBezTo>
                    <a:pt x="2173" y="7697"/>
                    <a:pt x="289" y="171"/>
                    <a:pt x="265" y="99"/>
                  </a:cubicBezTo>
                  <a:cubicBezTo>
                    <a:pt x="254" y="36"/>
                    <a:pt x="198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747493" y="1155087"/>
              <a:ext cx="121854" cy="83478"/>
            </a:xfrm>
            <a:custGeom>
              <a:rect b="b" l="l" r="r" t="t"/>
              <a:pathLst>
                <a:path extrusionOk="0" h="1514" w="2210">
                  <a:moveTo>
                    <a:pt x="1849" y="0"/>
                  </a:moveTo>
                  <a:lnTo>
                    <a:pt x="0" y="528"/>
                  </a:lnTo>
                  <a:cubicBezTo>
                    <a:pt x="0" y="528"/>
                    <a:pt x="264" y="1514"/>
                    <a:pt x="1002" y="1514"/>
                  </a:cubicBezTo>
                  <a:cubicBezTo>
                    <a:pt x="1082" y="1514"/>
                    <a:pt x="1168" y="1502"/>
                    <a:pt x="1260" y="1476"/>
                  </a:cubicBezTo>
                  <a:cubicBezTo>
                    <a:pt x="2209" y="1212"/>
                    <a:pt x="1849" y="0"/>
                    <a:pt x="1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863997" y="1122611"/>
              <a:ext cx="122460" cy="83533"/>
            </a:xfrm>
            <a:custGeom>
              <a:rect b="b" l="l" r="r" t="t"/>
              <a:pathLst>
                <a:path extrusionOk="0" h="1515" w="2221">
                  <a:moveTo>
                    <a:pt x="1860" y="0"/>
                  </a:moveTo>
                  <a:lnTo>
                    <a:pt x="0" y="529"/>
                  </a:lnTo>
                  <a:cubicBezTo>
                    <a:pt x="0" y="529"/>
                    <a:pt x="273" y="1515"/>
                    <a:pt x="1014" y="1515"/>
                  </a:cubicBezTo>
                  <a:cubicBezTo>
                    <a:pt x="1094" y="1515"/>
                    <a:pt x="1181" y="1503"/>
                    <a:pt x="1272" y="1477"/>
                  </a:cubicBezTo>
                  <a:cubicBezTo>
                    <a:pt x="2220" y="1201"/>
                    <a:pt x="1860" y="0"/>
                    <a:pt x="1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843431" y="1149849"/>
              <a:ext cx="29885" cy="14556"/>
            </a:xfrm>
            <a:custGeom>
              <a:rect b="b" l="l" r="r" t="t"/>
              <a:pathLst>
                <a:path extrusionOk="0" h="264" w="542">
                  <a:moveTo>
                    <a:pt x="368" y="0"/>
                  </a:moveTo>
                  <a:cubicBezTo>
                    <a:pt x="109" y="0"/>
                    <a:pt x="0" y="169"/>
                    <a:pt x="0" y="179"/>
                  </a:cubicBezTo>
                  <a:lnTo>
                    <a:pt x="121" y="263"/>
                  </a:lnTo>
                  <a:cubicBezTo>
                    <a:pt x="131" y="253"/>
                    <a:pt x="198" y="152"/>
                    <a:pt x="378" y="152"/>
                  </a:cubicBezTo>
                  <a:cubicBezTo>
                    <a:pt x="415" y="152"/>
                    <a:pt x="457" y="157"/>
                    <a:pt x="505" y="167"/>
                  </a:cubicBezTo>
                  <a:lnTo>
                    <a:pt x="541" y="23"/>
                  </a:lnTo>
                  <a:cubicBezTo>
                    <a:pt x="477" y="7"/>
                    <a:pt x="420" y="0"/>
                    <a:pt x="368" y="0"/>
                  </a:cubicBezTo>
                  <a:close/>
                </a:path>
              </a:pathLst>
            </a:custGeom>
            <a:solidFill>
              <a:srgbClr val="292A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912958" y="1519045"/>
              <a:ext cx="188625" cy="681114"/>
            </a:xfrm>
            <a:custGeom>
              <a:rect b="b" l="l" r="r" t="t"/>
              <a:pathLst>
                <a:path extrusionOk="0" h="12353" w="3421">
                  <a:moveTo>
                    <a:pt x="96" y="1"/>
                  </a:moveTo>
                  <a:cubicBezTo>
                    <a:pt x="36" y="1"/>
                    <a:pt x="0" y="49"/>
                    <a:pt x="0" y="97"/>
                  </a:cubicBezTo>
                  <a:cubicBezTo>
                    <a:pt x="0" y="121"/>
                    <a:pt x="24" y="2282"/>
                    <a:pt x="432" y="4850"/>
                  </a:cubicBezTo>
                  <a:cubicBezTo>
                    <a:pt x="804" y="7227"/>
                    <a:pt x="1609" y="10455"/>
                    <a:pt x="3241" y="12317"/>
                  </a:cubicBezTo>
                  <a:cubicBezTo>
                    <a:pt x="3253" y="12341"/>
                    <a:pt x="3289" y="12352"/>
                    <a:pt x="3313" y="12352"/>
                  </a:cubicBezTo>
                  <a:cubicBezTo>
                    <a:pt x="3337" y="12352"/>
                    <a:pt x="3361" y="12341"/>
                    <a:pt x="3373" y="12328"/>
                  </a:cubicBezTo>
                  <a:cubicBezTo>
                    <a:pt x="3421" y="12292"/>
                    <a:pt x="3421" y="12232"/>
                    <a:pt x="3385" y="12184"/>
                  </a:cubicBezTo>
                  <a:cubicBezTo>
                    <a:pt x="1788" y="10359"/>
                    <a:pt x="1009" y="7167"/>
                    <a:pt x="624" y="4826"/>
                  </a:cubicBezTo>
                  <a:cubicBezTo>
                    <a:pt x="228" y="2269"/>
                    <a:pt x="192" y="121"/>
                    <a:pt x="192" y="97"/>
                  </a:cubicBezTo>
                  <a:cubicBezTo>
                    <a:pt x="192" y="49"/>
                    <a:pt x="156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6102244" y="1471407"/>
              <a:ext cx="185372" cy="747279"/>
            </a:xfrm>
            <a:custGeom>
              <a:rect b="b" l="l" r="r" t="t"/>
              <a:pathLst>
                <a:path extrusionOk="0" h="13553" w="3362">
                  <a:moveTo>
                    <a:pt x="108" y="1"/>
                  </a:moveTo>
                  <a:cubicBezTo>
                    <a:pt x="48" y="1"/>
                    <a:pt x="0" y="36"/>
                    <a:pt x="0" y="97"/>
                  </a:cubicBezTo>
                  <a:cubicBezTo>
                    <a:pt x="0" y="121"/>
                    <a:pt x="12" y="2581"/>
                    <a:pt x="408" y="5450"/>
                  </a:cubicBezTo>
                  <a:cubicBezTo>
                    <a:pt x="924" y="9303"/>
                    <a:pt x="1860" y="12016"/>
                    <a:pt x="3169" y="13517"/>
                  </a:cubicBezTo>
                  <a:cubicBezTo>
                    <a:pt x="3193" y="13541"/>
                    <a:pt x="3217" y="13552"/>
                    <a:pt x="3253" y="13552"/>
                  </a:cubicBezTo>
                  <a:cubicBezTo>
                    <a:pt x="3277" y="13552"/>
                    <a:pt x="3289" y="13541"/>
                    <a:pt x="3313" y="13528"/>
                  </a:cubicBezTo>
                  <a:cubicBezTo>
                    <a:pt x="3361" y="13493"/>
                    <a:pt x="3361" y="13432"/>
                    <a:pt x="3325" y="13384"/>
                  </a:cubicBezTo>
                  <a:cubicBezTo>
                    <a:pt x="2052" y="11932"/>
                    <a:pt x="1116" y="9183"/>
                    <a:pt x="600" y="5414"/>
                  </a:cubicBezTo>
                  <a:cubicBezTo>
                    <a:pt x="216" y="2569"/>
                    <a:pt x="204" y="121"/>
                    <a:pt x="204" y="97"/>
                  </a:cubicBezTo>
                  <a:cubicBezTo>
                    <a:pt x="204" y="36"/>
                    <a:pt x="156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6149220" y="1381424"/>
              <a:ext cx="599014" cy="540237"/>
            </a:xfrm>
            <a:custGeom>
              <a:rect b="b" l="l" r="r" t="t"/>
              <a:pathLst>
                <a:path extrusionOk="0" h="9798" w="10864">
                  <a:moveTo>
                    <a:pt x="7863" y="6170"/>
                  </a:moveTo>
                  <a:lnTo>
                    <a:pt x="7863" y="6170"/>
                  </a:lnTo>
                  <a:cubicBezTo>
                    <a:pt x="7850" y="6182"/>
                    <a:pt x="7826" y="6194"/>
                    <a:pt x="7802" y="6206"/>
                  </a:cubicBezTo>
                  <a:cubicBezTo>
                    <a:pt x="7800" y="6206"/>
                    <a:pt x="7798" y="6207"/>
                    <a:pt x="7797" y="6207"/>
                  </a:cubicBezTo>
                  <a:lnTo>
                    <a:pt x="7797" y="6207"/>
                  </a:lnTo>
                  <a:cubicBezTo>
                    <a:pt x="7803" y="6202"/>
                    <a:pt x="7809" y="6198"/>
                    <a:pt x="7815" y="6194"/>
                  </a:cubicBezTo>
                  <a:cubicBezTo>
                    <a:pt x="7850" y="6170"/>
                    <a:pt x="7863" y="6170"/>
                    <a:pt x="7863" y="6170"/>
                  </a:cubicBezTo>
                  <a:close/>
                  <a:moveTo>
                    <a:pt x="2183" y="0"/>
                  </a:moveTo>
                  <a:cubicBezTo>
                    <a:pt x="1468" y="0"/>
                    <a:pt x="786" y="416"/>
                    <a:pt x="469" y="1105"/>
                  </a:cubicBezTo>
                  <a:cubicBezTo>
                    <a:pt x="48" y="2052"/>
                    <a:pt x="469" y="3169"/>
                    <a:pt x="1416" y="3589"/>
                  </a:cubicBezTo>
                  <a:lnTo>
                    <a:pt x="1429" y="3601"/>
                  </a:lnTo>
                  <a:lnTo>
                    <a:pt x="1536" y="3649"/>
                  </a:lnTo>
                  <a:lnTo>
                    <a:pt x="1645" y="3697"/>
                  </a:lnTo>
                  <a:lnTo>
                    <a:pt x="1861" y="3793"/>
                  </a:lnTo>
                  <a:cubicBezTo>
                    <a:pt x="2017" y="3865"/>
                    <a:pt x="2161" y="3937"/>
                    <a:pt x="2317" y="4009"/>
                  </a:cubicBezTo>
                  <a:cubicBezTo>
                    <a:pt x="2617" y="4165"/>
                    <a:pt x="2905" y="4309"/>
                    <a:pt x="3205" y="4466"/>
                  </a:cubicBezTo>
                  <a:cubicBezTo>
                    <a:pt x="3793" y="4765"/>
                    <a:pt x="4369" y="5090"/>
                    <a:pt x="4934" y="5426"/>
                  </a:cubicBezTo>
                  <a:cubicBezTo>
                    <a:pt x="5474" y="5755"/>
                    <a:pt x="6003" y="6095"/>
                    <a:pt x="6476" y="6459"/>
                  </a:cubicBezTo>
                  <a:lnTo>
                    <a:pt x="6476" y="6459"/>
                  </a:lnTo>
                  <a:cubicBezTo>
                    <a:pt x="6248" y="6481"/>
                    <a:pt x="6008" y="6497"/>
                    <a:pt x="5774" y="6506"/>
                  </a:cubicBezTo>
                  <a:cubicBezTo>
                    <a:pt x="5361" y="6529"/>
                    <a:pt x="4943" y="6537"/>
                    <a:pt x="4523" y="6537"/>
                  </a:cubicBezTo>
                  <a:cubicBezTo>
                    <a:pt x="4285" y="6537"/>
                    <a:pt x="4045" y="6534"/>
                    <a:pt x="3806" y="6530"/>
                  </a:cubicBezTo>
                  <a:cubicBezTo>
                    <a:pt x="3470" y="6518"/>
                    <a:pt x="3133" y="6506"/>
                    <a:pt x="2797" y="6482"/>
                  </a:cubicBezTo>
                  <a:cubicBezTo>
                    <a:pt x="2629" y="6482"/>
                    <a:pt x="2461" y="6470"/>
                    <a:pt x="2293" y="6458"/>
                  </a:cubicBezTo>
                  <a:lnTo>
                    <a:pt x="2053" y="6434"/>
                  </a:lnTo>
                  <a:lnTo>
                    <a:pt x="1813" y="6422"/>
                  </a:lnTo>
                  <a:lnTo>
                    <a:pt x="1777" y="6422"/>
                  </a:lnTo>
                  <a:cubicBezTo>
                    <a:pt x="1732" y="6418"/>
                    <a:pt x="1687" y="6416"/>
                    <a:pt x="1642" y="6416"/>
                  </a:cubicBezTo>
                  <a:cubicBezTo>
                    <a:pt x="858" y="6416"/>
                    <a:pt x="187" y="7007"/>
                    <a:pt x="96" y="7802"/>
                  </a:cubicBezTo>
                  <a:cubicBezTo>
                    <a:pt x="0" y="8654"/>
                    <a:pt x="613" y="9435"/>
                    <a:pt x="1477" y="9531"/>
                  </a:cubicBezTo>
                  <a:lnTo>
                    <a:pt x="1753" y="9567"/>
                  </a:lnTo>
                  <a:lnTo>
                    <a:pt x="2029" y="9591"/>
                  </a:lnTo>
                  <a:cubicBezTo>
                    <a:pt x="2209" y="9615"/>
                    <a:pt x="2389" y="9627"/>
                    <a:pt x="2569" y="9651"/>
                  </a:cubicBezTo>
                  <a:cubicBezTo>
                    <a:pt x="2929" y="9675"/>
                    <a:pt x="3289" y="9711"/>
                    <a:pt x="3662" y="9735"/>
                  </a:cubicBezTo>
                  <a:cubicBezTo>
                    <a:pt x="4288" y="9766"/>
                    <a:pt x="4922" y="9797"/>
                    <a:pt x="5574" y="9797"/>
                  </a:cubicBezTo>
                  <a:cubicBezTo>
                    <a:pt x="5673" y="9797"/>
                    <a:pt x="5771" y="9797"/>
                    <a:pt x="5870" y="9795"/>
                  </a:cubicBezTo>
                  <a:cubicBezTo>
                    <a:pt x="6242" y="9783"/>
                    <a:pt x="6626" y="9771"/>
                    <a:pt x="7023" y="9747"/>
                  </a:cubicBezTo>
                  <a:cubicBezTo>
                    <a:pt x="7418" y="9711"/>
                    <a:pt x="7826" y="9663"/>
                    <a:pt x="8271" y="9567"/>
                  </a:cubicBezTo>
                  <a:cubicBezTo>
                    <a:pt x="8498" y="9518"/>
                    <a:pt x="8727" y="9459"/>
                    <a:pt x="8991" y="9363"/>
                  </a:cubicBezTo>
                  <a:cubicBezTo>
                    <a:pt x="9123" y="9315"/>
                    <a:pt x="9267" y="9254"/>
                    <a:pt x="9411" y="9182"/>
                  </a:cubicBezTo>
                  <a:cubicBezTo>
                    <a:pt x="9567" y="9110"/>
                    <a:pt x="9723" y="9014"/>
                    <a:pt x="9903" y="8883"/>
                  </a:cubicBezTo>
                  <a:cubicBezTo>
                    <a:pt x="9987" y="8811"/>
                    <a:pt x="10071" y="8739"/>
                    <a:pt x="10167" y="8643"/>
                  </a:cubicBezTo>
                  <a:lnTo>
                    <a:pt x="10203" y="8606"/>
                  </a:lnTo>
                  <a:lnTo>
                    <a:pt x="10239" y="8571"/>
                  </a:lnTo>
                  <a:cubicBezTo>
                    <a:pt x="10263" y="8547"/>
                    <a:pt x="10275" y="8523"/>
                    <a:pt x="10299" y="8499"/>
                  </a:cubicBezTo>
                  <a:cubicBezTo>
                    <a:pt x="10347" y="8438"/>
                    <a:pt x="10395" y="8390"/>
                    <a:pt x="10443" y="8318"/>
                  </a:cubicBezTo>
                  <a:cubicBezTo>
                    <a:pt x="10611" y="8078"/>
                    <a:pt x="10768" y="7742"/>
                    <a:pt x="10816" y="7406"/>
                  </a:cubicBezTo>
                  <a:cubicBezTo>
                    <a:pt x="10851" y="7238"/>
                    <a:pt x="10864" y="7070"/>
                    <a:pt x="10851" y="6914"/>
                  </a:cubicBezTo>
                  <a:lnTo>
                    <a:pt x="10851" y="6794"/>
                  </a:lnTo>
                  <a:cubicBezTo>
                    <a:pt x="10840" y="6758"/>
                    <a:pt x="10840" y="6722"/>
                    <a:pt x="10840" y="6686"/>
                  </a:cubicBezTo>
                  <a:lnTo>
                    <a:pt x="10827" y="6626"/>
                  </a:lnTo>
                  <a:lnTo>
                    <a:pt x="10816" y="6578"/>
                  </a:lnTo>
                  <a:cubicBezTo>
                    <a:pt x="10816" y="6542"/>
                    <a:pt x="10803" y="6506"/>
                    <a:pt x="10803" y="6470"/>
                  </a:cubicBezTo>
                  <a:cubicBezTo>
                    <a:pt x="10744" y="6218"/>
                    <a:pt x="10659" y="6002"/>
                    <a:pt x="10563" y="5834"/>
                  </a:cubicBezTo>
                  <a:cubicBezTo>
                    <a:pt x="10480" y="5653"/>
                    <a:pt x="10395" y="5509"/>
                    <a:pt x="10299" y="5389"/>
                  </a:cubicBezTo>
                  <a:cubicBezTo>
                    <a:pt x="10251" y="5317"/>
                    <a:pt x="10215" y="5269"/>
                    <a:pt x="10179" y="5221"/>
                  </a:cubicBezTo>
                  <a:lnTo>
                    <a:pt x="10071" y="5077"/>
                  </a:lnTo>
                  <a:cubicBezTo>
                    <a:pt x="9915" y="4885"/>
                    <a:pt x="9771" y="4717"/>
                    <a:pt x="9615" y="4562"/>
                  </a:cubicBezTo>
                  <a:cubicBezTo>
                    <a:pt x="9315" y="4249"/>
                    <a:pt x="9003" y="3985"/>
                    <a:pt x="8703" y="3733"/>
                  </a:cubicBezTo>
                  <a:cubicBezTo>
                    <a:pt x="8090" y="3229"/>
                    <a:pt x="7466" y="2797"/>
                    <a:pt x="6855" y="2388"/>
                  </a:cubicBezTo>
                  <a:cubicBezTo>
                    <a:pt x="6230" y="1980"/>
                    <a:pt x="5594" y="1596"/>
                    <a:pt x="4969" y="1236"/>
                  </a:cubicBezTo>
                  <a:cubicBezTo>
                    <a:pt x="4646" y="1057"/>
                    <a:pt x="4334" y="876"/>
                    <a:pt x="4009" y="708"/>
                  </a:cubicBezTo>
                  <a:cubicBezTo>
                    <a:pt x="3854" y="624"/>
                    <a:pt x="3686" y="540"/>
                    <a:pt x="3529" y="456"/>
                  </a:cubicBezTo>
                  <a:lnTo>
                    <a:pt x="3277" y="324"/>
                  </a:lnTo>
                  <a:lnTo>
                    <a:pt x="3157" y="264"/>
                  </a:lnTo>
                  <a:lnTo>
                    <a:pt x="3025" y="192"/>
                  </a:lnTo>
                  <a:cubicBezTo>
                    <a:pt x="3001" y="192"/>
                    <a:pt x="2977" y="180"/>
                    <a:pt x="2953" y="168"/>
                  </a:cubicBezTo>
                  <a:cubicBezTo>
                    <a:pt x="2702" y="54"/>
                    <a:pt x="2440" y="0"/>
                    <a:pt x="2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261093" y="1605224"/>
              <a:ext cx="146941" cy="73388"/>
            </a:xfrm>
            <a:custGeom>
              <a:rect b="b" l="l" r="r" t="t"/>
              <a:pathLst>
                <a:path extrusionOk="0" h="1331" w="2665">
                  <a:moveTo>
                    <a:pt x="109" y="0"/>
                  </a:moveTo>
                  <a:cubicBezTo>
                    <a:pt x="67" y="0"/>
                    <a:pt x="33" y="23"/>
                    <a:pt x="24" y="58"/>
                  </a:cubicBezTo>
                  <a:cubicBezTo>
                    <a:pt x="0" y="118"/>
                    <a:pt x="24" y="178"/>
                    <a:pt x="84" y="190"/>
                  </a:cubicBezTo>
                  <a:cubicBezTo>
                    <a:pt x="96" y="202"/>
                    <a:pt x="1668" y="791"/>
                    <a:pt x="2497" y="1306"/>
                  </a:cubicBezTo>
                  <a:cubicBezTo>
                    <a:pt x="2521" y="1319"/>
                    <a:pt x="2532" y="1330"/>
                    <a:pt x="2556" y="1330"/>
                  </a:cubicBezTo>
                  <a:cubicBezTo>
                    <a:pt x="2593" y="1330"/>
                    <a:pt x="2617" y="1306"/>
                    <a:pt x="2641" y="1282"/>
                  </a:cubicBezTo>
                  <a:cubicBezTo>
                    <a:pt x="2665" y="1234"/>
                    <a:pt x="2652" y="1175"/>
                    <a:pt x="2604" y="1138"/>
                  </a:cubicBezTo>
                  <a:cubicBezTo>
                    <a:pt x="1764" y="610"/>
                    <a:pt x="216" y="34"/>
                    <a:pt x="156" y="10"/>
                  </a:cubicBezTo>
                  <a:cubicBezTo>
                    <a:pt x="140" y="3"/>
                    <a:pt x="124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505240" y="1734134"/>
              <a:ext cx="116561" cy="28561"/>
            </a:xfrm>
            <a:custGeom>
              <a:rect b="b" l="l" r="r" t="t"/>
              <a:pathLst>
                <a:path extrusionOk="0" h="518" w="2114">
                  <a:moveTo>
                    <a:pt x="97" y="1"/>
                  </a:moveTo>
                  <a:cubicBezTo>
                    <a:pt x="49" y="1"/>
                    <a:pt x="1" y="49"/>
                    <a:pt x="1" y="97"/>
                  </a:cubicBezTo>
                  <a:cubicBezTo>
                    <a:pt x="1" y="157"/>
                    <a:pt x="37" y="205"/>
                    <a:pt x="97" y="205"/>
                  </a:cubicBezTo>
                  <a:cubicBezTo>
                    <a:pt x="109" y="205"/>
                    <a:pt x="1310" y="241"/>
                    <a:pt x="1958" y="517"/>
                  </a:cubicBezTo>
                  <a:lnTo>
                    <a:pt x="2006" y="517"/>
                  </a:lnTo>
                  <a:cubicBezTo>
                    <a:pt x="2041" y="517"/>
                    <a:pt x="2078" y="493"/>
                    <a:pt x="2090" y="457"/>
                  </a:cubicBezTo>
                  <a:cubicBezTo>
                    <a:pt x="2114" y="409"/>
                    <a:pt x="2090" y="349"/>
                    <a:pt x="2041" y="325"/>
                  </a:cubicBezTo>
                  <a:cubicBezTo>
                    <a:pt x="1345" y="37"/>
                    <a:pt x="157" y="1"/>
                    <a:pt x="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527129" y="1716270"/>
              <a:ext cx="68205" cy="30546"/>
            </a:xfrm>
            <a:custGeom>
              <a:rect b="b" l="l" r="r" t="t"/>
              <a:pathLst>
                <a:path extrusionOk="0" h="554" w="1237">
                  <a:moveTo>
                    <a:pt x="1129" y="1"/>
                  </a:moveTo>
                  <a:cubicBezTo>
                    <a:pt x="1105" y="1"/>
                    <a:pt x="468" y="12"/>
                    <a:pt x="49" y="373"/>
                  </a:cubicBezTo>
                  <a:cubicBezTo>
                    <a:pt x="1" y="409"/>
                    <a:pt x="1" y="481"/>
                    <a:pt x="36" y="517"/>
                  </a:cubicBezTo>
                  <a:cubicBezTo>
                    <a:pt x="49" y="541"/>
                    <a:pt x="84" y="553"/>
                    <a:pt x="108" y="553"/>
                  </a:cubicBezTo>
                  <a:cubicBezTo>
                    <a:pt x="132" y="553"/>
                    <a:pt x="156" y="541"/>
                    <a:pt x="169" y="529"/>
                  </a:cubicBezTo>
                  <a:cubicBezTo>
                    <a:pt x="540" y="205"/>
                    <a:pt x="1129" y="205"/>
                    <a:pt x="1140" y="205"/>
                  </a:cubicBezTo>
                  <a:cubicBezTo>
                    <a:pt x="1188" y="205"/>
                    <a:pt x="1236" y="157"/>
                    <a:pt x="1236" y="97"/>
                  </a:cubicBezTo>
                  <a:cubicBezTo>
                    <a:pt x="1236" y="49"/>
                    <a:pt x="1188" y="1"/>
                    <a:pt x="1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955524" y="1734575"/>
              <a:ext cx="336670" cy="172415"/>
            </a:xfrm>
            <a:custGeom>
              <a:rect b="b" l="l" r="r" t="t"/>
              <a:pathLst>
                <a:path extrusionOk="0" h="3127" w="6106">
                  <a:moveTo>
                    <a:pt x="2951" y="1"/>
                  </a:moveTo>
                  <a:cubicBezTo>
                    <a:pt x="2762" y="1"/>
                    <a:pt x="2576" y="9"/>
                    <a:pt x="2397" y="29"/>
                  </a:cubicBezTo>
                  <a:cubicBezTo>
                    <a:pt x="1221" y="137"/>
                    <a:pt x="56" y="929"/>
                    <a:pt x="165" y="1265"/>
                  </a:cubicBezTo>
                  <a:cubicBezTo>
                    <a:pt x="183" y="1314"/>
                    <a:pt x="222" y="1335"/>
                    <a:pt x="277" y="1335"/>
                  </a:cubicBezTo>
                  <a:cubicBezTo>
                    <a:pt x="560" y="1335"/>
                    <a:pt x="1267" y="786"/>
                    <a:pt x="1766" y="786"/>
                  </a:cubicBezTo>
                  <a:cubicBezTo>
                    <a:pt x="1806" y="786"/>
                    <a:pt x="1844" y="790"/>
                    <a:pt x="1881" y="797"/>
                  </a:cubicBezTo>
                  <a:cubicBezTo>
                    <a:pt x="1881" y="797"/>
                    <a:pt x="45" y="1361"/>
                    <a:pt x="8" y="1782"/>
                  </a:cubicBezTo>
                  <a:cubicBezTo>
                    <a:pt x="1" y="1870"/>
                    <a:pt x="47" y="1905"/>
                    <a:pt x="130" y="1905"/>
                  </a:cubicBezTo>
                  <a:cubicBezTo>
                    <a:pt x="450" y="1905"/>
                    <a:pt x="1326" y="1382"/>
                    <a:pt x="1863" y="1382"/>
                  </a:cubicBezTo>
                  <a:cubicBezTo>
                    <a:pt x="1885" y="1382"/>
                    <a:pt x="1907" y="1383"/>
                    <a:pt x="1929" y="1385"/>
                  </a:cubicBezTo>
                  <a:cubicBezTo>
                    <a:pt x="1929" y="1385"/>
                    <a:pt x="213" y="2009"/>
                    <a:pt x="309" y="2249"/>
                  </a:cubicBezTo>
                  <a:cubicBezTo>
                    <a:pt x="342" y="2335"/>
                    <a:pt x="410" y="2368"/>
                    <a:pt x="502" y="2368"/>
                  </a:cubicBezTo>
                  <a:cubicBezTo>
                    <a:pt x="778" y="2368"/>
                    <a:pt x="1273" y="2081"/>
                    <a:pt x="1725" y="2081"/>
                  </a:cubicBezTo>
                  <a:cubicBezTo>
                    <a:pt x="1777" y="2081"/>
                    <a:pt x="1829" y="2085"/>
                    <a:pt x="1881" y="2094"/>
                  </a:cubicBezTo>
                  <a:cubicBezTo>
                    <a:pt x="1881" y="2094"/>
                    <a:pt x="680" y="2417"/>
                    <a:pt x="717" y="2742"/>
                  </a:cubicBezTo>
                  <a:cubicBezTo>
                    <a:pt x="723" y="2799"/>
                    <a:pt x="782" y="2821"/>
                    <a:pt x="879" y="2821"/>
                  </a:cubicBezTo>
                  <a:cubicBezTo>
                    <a:pt x="1213" y="2821"/>
                    <a:pt x="1998" y="2554"/>
                    <a:pt x="2599" y="2554"/>
                  </a:cubicBezTo>
                  <a:cubicBezTo>
                    <a:pt x="2772" y="2554"/>
                    <a:pt x="2930" y="2576"/>
                    <a:pt x="3057" y="2633"/>
                  </a:cubicBezTo>
                  <a:cubicBezTo>
                    <a:pt x="3579" y="2863"/>
                    <a:pt x="4017" y="3127"/>
                    <a:pt x="4484" y="3127"/>
                  </a:cubicBezTo>
                  <a:cubicBezTo>
                    <a:pt x="4628" y="3127"/>
                    <a:pt x="4776" y="3101"/>
                    <a:pt x="4929" y="3041"/>
                  </a:cubicBezTo>
                  <a:cubicBezTo>
                    <a:pt x="5398" y="2862"/>
                    <a:pt x="6106" y="2286"/>
                    <a:pt x="5938" y="1409"/>
                  </a:cubicBezTo>
                  <a:cubicBezTo>
                    <a:pt x="5818" y="773"/>
                    <a:pt x="5302" y="281"/>
                    <a:pt x="4665" y="173"/>
                  </a:cubicBezTo>
                  <a:cubicBezTo>
                    <a:pt x="4198" y="90"/>
                    <a:pt x="3562" y="1"/>
                    <a:pt x="2951" y="1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079031" y="1715112"/>
              <a:ext cx="165523" cy="42290"/>
            </a:xfrm>
            <a:custGeom>
              <a:rect b="b" l="l" r="r" t="t"/>
              <a:pathLst>
                <a:path extrusionOk="0" h="767" w="3002">
                  <a:moveTo>
                    <a:pt x="1014" y="1"/>
                  </a:moveTo>
                  <a:cubicBezTo>
                    <a:pt x="920" y="1"/>
                    <a:pt x="837" y="15"/>
                    <a:pt x="769" y="46"/>
                  </a:cubicBezTo>
                  <a:cubicBezTo>
                    <a:pt x="193" y="298"/>
                    <a:pt x="1" y="490"/>
                    <a:pt x="1" y="490"/>
                  </a:cubicBezTo>
                  <a:lnTo>
                    <a:pt x="3002" y="766"/>
                  </a:lnTo>
                  <a:cubicBezTo>
                    <a:pt x="3002" y="766"/>
                    <a:pt x="1714" y="1"/>
                    <a:pt x="1014" y="1"/>
                  </a:cubicBezTo>
                  <a:close/>
                </a:path>
              </a:pathLst>
            </a:custGeom>
            <a:solidFill>
              <a:srgbClr val="814D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554918" y="1806529"/>
              <a:ext cx="612247" cy="590192"/>
            </a:xfrm>
            <a:custGeom>
              <a:rect b="b" l="l" r="r" t="t"/>
              <a:pathLst>
                <a:path extrusionOk="0" h="10704" w="11104">
                  <a:moveTo>
                    <a:pt x="4274" y="7919"/>
                  </a:moveTo>
                  <a:cubicBezTo>
                    <a:pt x="4261" y="7930"/>
                    <a:pt x="4237" y="7930"/>
                    <a:pt x="4213" y="7930"/>
                  </a:cubicBezTo>
                  <a:cubicBezTo>
                    <a:pt x="4194" y="7930"/>
                    <a:pt x="4174" y="7928"/>
                    <a:pt x="4153" y="7925"/>
                  </a:cubicBezTo>
                  <a:lnTo>
                    <a:pt x="4153" y="7925"/>
                  </a:lnTo>
                  <a:cubicBezTo>
                    <a:pt x="4161" y="7923"/>
                    <a:pt x="4169" y="7921"/>
                    <a:pt x="4178" y="7919"/>
                  </a:cubicBezTo>
                  <a:close/>
                  <a:moveTo>
                    <a:pt x="9331" y="0"/>
                  </a:moveTo>
                  <a:cubicBezTo>
                    <a:pt x="8745" y="0"/>
                    <a:pt x="8183" y="332"/>
                    <a:pt x="7923" y="896"/>
                  </a:cubicBezTo>
                  <a:lnTo>
                    <a:pt x="7910" y="909"/>
                  </a:lnTo>
                  <a:lnTo>
                    <a:pt x="7563" y="1640"/>
                  </a:lnTo>
                  <a:lnTo>
                    <a:pt x="7214" y="2385"/>
                  </a:lnTo>
                  <a:lnTo>
                    <a:pt x="6494" y="3862"/>
                  </a:lnTo>
                  <a:cubicBezTo>
                    <a:pt x="6254" y="4342"/>
                    <a:pt x="6002" y="4833"/>
                    <a:pt x="5750" y="5302"/>
                  </a:cubicBezTo>
                  <a:cubicBezTo>
                    <a:pt x="5618" y="5542"/>
                    <a:pt x="5498" y="5770"/>
                    <a:pt x="5366" y="5998"/>
                  </a:cubicBezTo>
                  <a:cubicBezTo>
                    <a:pt x="5234" y="6226"/>
                    <a:pt x="5102" y="6454"/>
                    <a:pt x="4970" y="6670"/>
                  </a:cubicBezTo>
                  <a:cubicBezTo>
                    <a:pt x="4826" y="6886"/>
                    <a:pt x="4694" y="7090"/>
                    <a:pt x="4562" y="7282"/>
                  </a:cubicBezTo>
                  <a:cubicBezTo>
                    <a:pt x="4418" y="7474"/>
                    <a:pt x="4285" y="7655"/>
                    <a:pt x="4154" y="7786"/>
                  </a:cubicBezTo>
                  <a:cubicBezTo>
                    <a:pt x="4112" y="7837"/>
                    <a:pt x="4075" y="7875"/>
                    <a:pt x="4045" y="7906"/>
                  </a:cubicBezTo>
                  <a:lnTo>
                    <a:pt x="4045" y="7906"/>
                  </a:lnTo>
                  <a:cubicBezTo>
                    <a:pt x="4045" y="7906"/>
                    <a:pt x="4045" y="7906"/>
                    <a:pt x="4045" y="7906"/>
                  </a:cubicBezTo>
                  <a:cubicBezTo>
                    <a:pt x="3986" y="7906"/>
                    <a:pt x="3914" y="7882"/>
                    <a:pt x="3829" y="7847"/>
                  </a:cubicBezTo>
                  <a:cubicBezTo>
                    <a:pt x="3757" y="7823"/>
                    <a:pt x="3674" y="7786"/>
                    <a:pt x="3589" y="7751"/>
                  </a:cubicBezTo>
                  <a:cubicBezTo>
                    <a:pt x="3493" y="7703"/>
                    <a:pt x="3410" y="7655"/>
                    <a:pt x="3314" y="7594"/>
                  </a:cubicBezTo>
                  <a:cubicBezTo>
                    <a:pt x="3229" y="7546"/>
                    <a:pt x="3133" y="7487"/>
                    <a:pt x="3037" y="7415"/>
                  </a:cubicBezTo>
                  <a:cubicBezTo>
                    <a:pt x="2845" y="7282"/>
                    <a:pt x="2665" y="7138"/>
                    <a:pt x="2473" y="6982"/>
                  </a:cubicBezTo>
                  <a:cubicBezTo>
                    <a:pt x="2377" y="6898"/>
                    <a:pt x="2281" y="6826"/>
                    <a:pt x="2185" y="6742"/>
                  </a:cubicBezTo>
                  <a:lnTo>
                    <a:pt x="2053" y="6622"/>
                  </a:lnTo>
                  <a:lnTo>
                    <a:pt x="1981" y="6562"/>
                  </a:lnTo>
                  <a:lnTo>
                    <a:pt x="1945" y="6526"/>
                  </a:lnTo>
                  <a:lnTo>
                    <a:pt x="1933" y="6514"/>
                  </a:lnTo>
                  <a:cubicBezTo>
                    <a:pt x="1925" y="6514"/>
                    <a:pt x="1922" y="6509"/>
                    <a:pt x="1922" y="6509"/>
                  </a:cubicBezTo>
                  <a:cubicBezTo>
                    <a:pt x="1921" y="6509"/>
                    <a:pt x="1921" y="6510"/>
                    <a:pt x="1921" y="6514"/>
                  </a:cubicBezTo>
                  <a:cubicBezTo>
                    <a:pt x="1740" y="6227"/>
                    <a:pt x="1431" y="6073"/>
                    <a:pt x="1115" y="6073"/>
                  </a:cubicBezTo>
                  <a:cubicBezTo>
                    <a:pt x="929" y="6073"/>
                    <a:pt x="741" y="6127"/>
                    <a:pt x="577" y="6238"/>
                  </a:cubicBezTo>
                  <a:cubicBezTo>
                    <a:pt x="132" y="6526"/>
                    <a:pt x="1" y="7127"/>
                    <a:pt x="300" y="7583"/>
                  </a:cubicBezTo>
                  <a:cubicBezTo>
                    <a:pt x="300" y="7594"/>
                    <a:pt x="313" y="7594"/>
                    <a:pt x="313" y="7607"/>
                  </a:cubicBezTo>
                  <a:lnTo>
                    <a:pt x="313" y="7618"/>
                  </a:lnTo>
                  <a:lnTo>
                    <a:pt x="337" y="7642"/>
                  </a:lnTo>
                  <a:lnTo>
                    <a:pt x="361" y="7703"/>
                  </a:lnTo>
                  <a:lnTo>
                    <a:pt x="420" y="7823"/>
                  </a:lnTo>
                  <a:cubicBezTo>
                    <a:pt x="457" y="7895"/>
                    <a:pt x="492" y="7954"/>
                    <a:pt x="529" y="8026"/>
                  </a:cubicBezTo>
                  <a:cubicBezTo>
                    <a:pt x="612" y="8170"/>
                    <a:pt x="697" y="8303"/>
                    <a:pt x="780" y="8434"/>
                  </a:cubicBezTo>
                  <a:cubicBezTo>
                    <a:pt x="961" y="8711"/>
                    <a:pt x="1164" y="8963"/>
                    <a:pt x="1393" y="9215"/>
                  </a:cubicBezTo>
                  <a:cubicBezTo>
                    <a:pt x="1501" y="9335"/>
                    <a:pt x="1621" y="9467"/>
                    <a:pt x="1753" y="9575"/>
                  </a:cubicBezTo>
                  <a:cubicBezTo>
                    <a:pt x="1885" y="9695"/>
                    <a:pt x="2029" y="9815"/>
                    <a:pt x="2173" y="9923"/>
                  </a:cubicBezTo>
                  <a:cubicBezTo>
                    <a:pt x="2317" y="10031"/>
                    <a:pt x="2485" y="10139"/>
                    <a:pt x="2653" y="10235"/>
                  </a:cubicBezTo>
                  <a:cubicBezTo>
                    <a:pt x="2821" y="10331"/>
                    <a:pt x="3013" y="10427"/>
                    <a:pt x="3218" y="10499"/>
                  </a:cubicBezTo>
                  <a:cubicBezTo>
                    <a:pt x="3421" y="10571"/>
                    <a:pt x="3637" y="10632"/>
                    <a:pt x="3877" y="10667"/>
                  </a:cubicBezTo>
                  <a:cubicBezTo>
                    <a:pt x="3997" y="10680"/>
                    <a:pt x="4106" y="10691"/>
                    <a:pt x="4237" y="10704"/>
                  </a:cubicBezTo>
                  <a:lnTo>
                    <a:pt x="4370" y="10704"/>
                  </a:lnTo>
                  <a:cubicBezTo>
                    <a:pt x="4429" y="10704"/>
                    <a:pt x="4490" y="10691"/>
                    <a:pt x="4538" y="10691"/>
                  </a:cubicBezTo>
                  <a:cubicBezTo>
                    <a:pt x="4658" y="10680"/>
                    <a:pt x="4754" y="10656"/>
                    <a:pt x="4850" y="10632"/>
                  </a:cubicBezTo>
                  <a:cubicBezTo>
                    <a:pt x="5042" y="10584"/>
                    <a:pt x="5186" y="10511"/>
                    <a:pt x="5318" y="10451"/>
                  </a:cubicBezTo>
                  <a:cubicBezTo>
                    <a:pt x="5450" y="10379"/>
                    <a:pt x="5558" y="10307"/>
                    <a:pt x="5654" y="10247"/>
                  </a:cubicBezTo>
                  <a:cubicBezTo>
                    <a:pt x="5858" y="10115"/>
                    <a:pt x="6014" y="9983"/>
                    <a:pt x="6158" y="9851"/>
                  </a:cubicBezTo>
                  <a:cubicBezTo>
                    <a:pt x="6302" y="9719"/>
                    <a:pt x="6422" y="9587"/>
                    <a:pt x="6542" y="9467"/>
                  </a:cubicBezTo>
                  <a:cubicBezTo>
                    <a:pt x="6662" y="9335"/>
                    <a:pt x="6771" y="9215"/>
                    <a:pt x="6867" y="9083"/>
                  </a:cubicBezTo>
                  <a:cubicBezTo>
                    <a:pt x="7083" y="8831"/>
                    <a:pt x="7262" y="8591"/>
                    <a:pt x="7443" y="8338"/>
                  </a:cubicBezTo>
                  <a:cubicBezTo>
                    <a:pt x="7622" y="8087"/>
                    <a:pt x="7790" y="7834"/>
                    <a:pt x="7958" y="7583"/>
                  </a:cubicBezTo>
                  <a:cubicBezTo>
                    <a:pt x="8115" y="7330"/>
                    <a:pt x="8283" y="7078"/>
                    <a:pt x="8427" y="6826"/>
                  </a:cubicBezTo>
                  <a:cubicBezTo>
                    <a:pt x="8583" y="6574"/>
                    <a:pt x="8727" y="6322"/>
                    <a:pt x="8871" y="6070"/>
                  </a:cubicBezTo>
                  <a:cubicBezTo>
                    <a:pt x="9015" y="5818"/>
                    <a:pt x="9147" y="5554"/>
                    <a:pt x="9291" y="5302"/>
                  </a:cubicBezTo>
                  <a:cubicBezTo>
                    <a:pt x="9567" y="4785"/>
                    <a:pt x="9819" y="4270"/>
                    <a:pt x="10071" y="3753"/>
                  </a:cubicBezTo>
                  <a:cubicBezTo>
                    <a:pt x="10191" y="3489"/>
                    <a:pt x="10311" y="3225"/>
                    <a:pt x="10431" y="2973"/>
                  </a:cubicBezTo>
                  <a:lnTo>
                    <a:pt x="10612" y="2577"/>
                  </a:lnTo>
                  <a:lnTo>
                    <a:pt x="10695" y="2373"/>
                  </a:lnTo>
                  <a:lnTo>
                    <a:pt x="10743" y="2265"/>
                  </a:lnTo>
                  <a:lnTo>
                    <a:pt x="10780" y="2157"/>
                  </a:lnTo>
                  <a:cubicBezTo>
                    <a:pt x="11103" y="1400"/>
                    <a:pt x="10756" y="501"/>
                    <a:pt x="9999" y="152"/>
                  </a:cubicBezTo>
                  <a:cubicBezTo>
                    <a:pt x="9783" y="49"/>
                    <a:pt x="9555" y="0"/>
                    <a:pt x="9331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778609" y="2238305"/>
              <a:ext cx="60265" cy="41243"/>
            </a:xfrm>
            <a:custGeom>
              <a:rect b="b" l="l" r="r" t="t"/>
              <a:pathLst>
                <a:path extrusionOk="0" h="748" w="1093">
                  <a:moveTo>
                    <a:pt x="78" y="0"/>
                  </a:moveTo>
                  <a:cubicBezTo>
                    <a:pt x="48" y="0"/>
                    <a:pt x="23" y="20"/>
                    <a:pt x="12" y="40"/>
                  </a:cubicBezTo>
                  <a:cubicBezTo>
                    <a:pt x="1" y="75"/>
                    <a:pt x="25" y="112"/>
                    <a:pt x="49" y="123"/>
                  </a:cubicBezTo>
                  <a:cubicBezTo>
                    <a:pt x="60" y="123"/>
                    <a:pt x="709" y="363"/>
                    <a:pt x="973" y="723"/>
                  </a:cubicBezTo>
                  <a:cubicBezTo>
                    <a:pt x="985" y="736"/>
                    <a:pt x="997" y="747"/>
                    <a:pt x="1021" y="747"/>
                  </a:cubicBezTo>
                  <a:cubicBezTo>
                    <a:pt x="1033" y="747"/>
                    <a:pt x="1045" y="736"/>
                    <a:pt x="1057" y="736"/>
                  </a:cubicBezTo>
                  <a:cubicBezTo>
                    <a:pt x="1081" y="712"/>
                    <a:pt x="1093" y="675"/>
                    <a:pt x="1069" y="651"/>
                  </a:cubicBezTo>
                  <a:cubicBezTo>
                    <a:pt x="781" y="256"/>
                    <a:pt x="121" y="16"/>
                    <a:pt x="97" y="3"/>
                  </a:cubicBezTo>
                  <a:cubicBezTo>
                    <a:pt x="90" y="1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799120" y="2242661"/>
              <a:ext cx="44441" cy="11744"/>
            </a:xfrm>
            <a:custGeom>
              <a:rect b="b" l="l" r="r" t="t"/>
              <a:pathLst>
                <a:path extrusionOk="0" h="213" w="806">
                  <a:moveTo>
                    <a:pt x="445" y="0"/>
                  </a:moveTo>
                  <a:cubicBezTo>
                    <a:pt x="332" y="0"/>
                    <a:pt x="194" y="22"/>
                    <a:pt x="37" y="92"/>
                  </a:cubicBezTo>
                  <a:cubicBezTo>
                    <a:pt x="13" y="116"/>
                    <a:pt x="0" y="153"/>
                    <a:pt x="13" y="177"/>
                  </a:cubicBezTo>
                  <a:cubicBezTo>
                    <a:pt x="24" y="201"/>
                    <a:pt x="48" y="212"/>
                    <a:pt x="72" y="212"/>
                  </a:cubicBezTo>
                  <a:lnTo>
                    <a:pt x="96" y="212"/>
                  </a:lnTo>
                  <a:cubicBezTo>
                    <a:pt x="240" y="141"/>
                    <a:pt x="364" y="119"/>
                    <a:pt x="463" y="119"/>
                  </a:cubicBezTo>
                  <a:cubicBezTo>
                    <a:pt x="612" y="119"/>
                    <a:pt x="702" y="169"/>
                    <a:pt x="709" y="177"/>
                  </a:cubicBezTo>
                  <a:cubicBezTo>
                    <a:pt x="718" y="181"/>
                    <a:pt x="728" y="184"/>
                    <a:pt x="739" y="184"/>
                  </a:cubicBezTo>
                  <a:cubicBezTo>
                    <a:pt x="757" y="184"/>
                    <a:pt x="777" y="175"/>
                    <a:pt x="793" y="153"/>
                  </a:cubicBezTo>
                  <a:cubicBezTo>
                    <a:pt x="805" y="129"/>
                    <a:pt x="805" y="92"/>
                    <a:pt x="769" y="68"/>
                  </a:cubicBezTo>
                  <a:cubicBezTo>
                    <a:pt x="761" y="68"/>
                    <a:pt x="642" y="0"/>
                    <a:pt x="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877194" y="1799912"/>
              <a:ext cx="283352" cy="332810"/>
            </a:xfrm>
            <a:custGeom>
              <a:rect b="b" l="l" r="r" t="t"/>
              <a:pathLst>
                <a:path extrusionOk="0" h="6036" w="5139">
                  <a:moveTo>
                    <a:pt x="3202" y="1"/>
                  </a:moveTo>
                  <a:cubicBezTo>
                    <a:pt x="2915" y="1"/>
                    <a:pt x="2636" y="70"/>
                    <a:pt x="2402" y="200"/>
                  </a:cubicBezTo>
                  <a:cubicBezTo>
                    <a:pt x="1441" y="741"/>
                    <a:pt x="1" y="4678"/>
                    <a:pt x="1" y="4678"/>
                  </a:cubicBezTo>
                  <a:cubicBezTo>
                    <a:pt x="1499" y="5853"/>
                    <a:pt x="2780" y="6035"/>
                    <a:pt x="3431" y="6035"/>
                  </a:cubicBezTo>
                  <a:cubicBezTo>
                    <a:pt x="3724" y="6035"/>
                    <a:pt x="3890" y="5998"/>
                    <a:pt x="3890" y="5998"/>
                  </a:cubicBezTo>
                  <a:lnTo>
                    <a:pt x="4959" y="2757"/>
                  </a:lnTo>
                  <a:cubicBezTo>
                    <a:pt x="5138" y="2217"/>
                    <a:pt x="5114" y="1629"/>
                    <a:pt x="4874" y="1112"/>
                  </a:cubicBezTo>
                  <a:cubicBezTo>
                    <a:pt x="4526" y="342"/>
                    <a:pt x="3842" y="1"/>
                    <a:pt x="3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6572782" y="2016435"/>
              <a:ext cx="137017" cy="70300"/>
            </a:xfrm>
            <a:custGeom>
              <a:rect b="b" l="l" r="r" t="t"/>
              <a:pathLst>
                <a:path extrusionOk="0" h="1275" w="2485">
                  <a:moveTo>
                    <a:pt x="1902" y="1"/>
                  </a:moveTo>
                  <a:cubicBezTo>
                    <a:pt x="1869" y="1"/>
                    <a:pt x="1831" y="3"/>
                    <a:pt x="1789" y="7"/>
                  </a:cubicBezTo>
                  <a:cubicBezTo>
                    <a:pt x="1033" y="79"/>
                    <a:pt x="0" y="1255"/>
                    <a:pt x="0" y="1255"/>
                  </a:cubicBezTo>
                  <a:cubicBezTo>
                    <a:pt x="0" y="1255"/>
                    <a:pt x="132" y="1274"/>
                    <a:pt x="323" y="1274"/>
                  </a:cubicBezTo>
                  <a:cubicBezTo>
                    <a:pt x="626" y="1274"/>
                    <a:pt x="1078" y="1225"/>
                    <a:pt x="1381" y="967"/>
                  </a:cubicBezTo>
                  <a:cubicBezTo>
                    <a:pt x="1858" y="569"/>
                    <a:pt x="2485" y="1"/>
                    <a:pt x="1902" y="1"/>
                  </a:cubicBezTo>
                  <a:close/>
                </a:path>
              </a:pathLst>
            </a:custGeom>
            <a:solidFill>
              <a:srgbClr val="E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6562196" y="1941945"/>
              <a:ext cx="212500" cy="291953"/>
            </a:xfrm>
            <a:custGeom>
              <a:rect b="b" l="l" r="r" t="t"/>
              <a:pathLst>
                <a:path extrusionOk="0" h="5295" w="3854">
                  <a:moveTo>
                    <a:pt x="329" y="0"/>
                  </a:moveTo>
                  <a:cubicBezTo>
                    <a:pt x="247" y="0"/>
                    <a:pt x="1" y="160"/>
                    <a:pt x="13" y="229"/>
                  </a:cubicBezTo>
                  <a:lnTo>
                    <a:pt x="984" y="4586"/>
                  </a:lnTo>
                  <a:cubicBezTo>
                    <a:pt x="997" y="4658"/>
                    <a:pt x="1057" y="4730"/>
                    <a:pt x="1129" y="4743"/>
                  </a:cubicBezTo>
                  <a:lnTo>
                    <a:pt x="3577" y="5295"/>
                  </a:lnTo>
                  <a:cubicBezTo>
                    <a:pt x="3697" y="5234"/>
                    <a:pt x="3854" y="5079"/>
                    <a:pt x="3841" y="5007"/>
                  </a:cubicBezTo>
                  <a:lnTo>
                    <a:pt x="3086" y="517"/>
                  </a:lnTo>
                  <a:cubicBezTo>
                    <a:pt x="3073" y="445"/>
                    <a:pt x="3001" y="385"/>
                    <a:pt x="2929" y="373"/>
                  </a:cubicBezTo>
                  <a:lnTo>
                    <a:pt x="336" y="1"/>
                  </a:lnTo>
                  <a:cubicBezTo>
                    <a:pt x="334" y="0"/>
                    <a:pt x="331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6561590" y="1952476"/>
              <a:ext cx="200425" cy="282194"/>
            </a:xfrm>
            <a:custGeom>
              <a:rect b="b" l="l" r="r" t="t"/>
              <a:pathLst>
                <a:path extrusionOk="0" h="5118" w="3635">
                  <a:moveTo>
                    <a:pt x="99" y="0"/>
                  </a:moveTo>
                  <a:cubicBezTo>
                    <a:pt x="39" y="0"/>
                    <a:pt x="1" y="45"/>
                    <a:pt x="11" y="110"/>
                  </a:cubicBezTo>
                  <a:lnTo>
                    <a:pt x="768" y="4587"/>
                  </a:lnTo>
                  <a:cubicBezTo>
                    <a:pt x="779" y="4659"/>
                    <a:pt x="851" y="4731"/>
                    <a:pt x="923" y="4744"/>
                  </a:cubicBezTo>
                  <a:lnTo>
                    <a:pt x="3516" y="5115"/>
                  </a:lnTo>
                  <a:cubicBezTo>
                    <a:pt x="3524" y="5117"/>
                    <a:pt x="3531" y="5117"/>
                    <a:pt x="3538" y="5117"/>
                  </a:cubicBezTo>
                  <a:cubicBezTo>
                    <a:pt x="3598" y="5117"/>
                    <a:pt x="3635" y="5072"/>
                    <a:pt x="3625" y="5008"/>
                  </a:cubicBezTo>
                  <a:lnTo>
                    <a:pt x="2868" y="518"/>
                  </a:lnTo>
                  <a:cubicBezTo>
                    <a:pt x="2856" y="446"/>
                    <a:pt x="2796" y="386"/>
                    <a:pt x="2724" y="374"/>
                  </a:cubicBezTo>
                  <a:lnTo>
                    <a:pt x="120" y="2"/>
                  </a:ln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6550948" y="1970836"/>
              <a:ext cx="224410" cy="261517"/>
            </a:xfrm>
            <a:custGeom>
              <a:rect b="b" l="l" r="r" t="t"/>
              <a:pathLst>
                <a:path extrusionOk="0" h="4743" w="4070">
                  <a:moveTo>
                    <a:pt x="2740" y="0"/>
                  </a:moveTo>
                  <a:cubicBezTo>
                    <a:pt x="2501" y="0"/>
                    <a:pt x="2131" y="121"/>
                    <a:pt x="1897" y="281"/>
                  </a:cubicBezTo>
                  <a:cubicBezTo>
                    <a:pt x="1525" y="557"/>
                    <a:pt x="1225" y="714"/>
                    <a:pt x="900" y="1218"/>
                  </a:cubicBezTo>
                  <a:cubicBezTo>
                    <a:pt x="588" y="1722"/>
                    <a:pt x="300" y="2213"/>
                    <a:pt x="180" y="2562"/>
                  </a:cubicBezTo>
                  <a:lnTo>
                    <a:pt x="180" y="2586"/>
                  </a:lnTo>
                  <a:cubicBezTo>
                    <a:pt x="49" y="2946"/>
                    <a:pt x="1" y="3330"/>
                    <a:pt x="73" y="3702"/>
                  </a:cubicBezTo>
                  <a:cubicBezTo>
                    <a:pt x="132" y="4026"/>
                    <a:pt x="241" y="4302"/>
                    <a:pt x="468" y="4531"/>
                  </a:cubicBezTo>
                  <a:cubicBezTo>
                    <a:pt x="610" y="4662"/>
                    <a:pt x="795" y="4743"/>
                    <a:pt x="979" y="4743"/>
                  </a:cubicBezTo>
                  <a:cubicBezTo>
                    <a:pt x="1013" y="4743"/>
                    <a:pt x="1047" y="4740"/>
                    <a:pt x="1081" y="4734"/>
                  </a:cubicBezTo>
                  <a:cubicBezTo>
                    <a:pt x="1212" y="4723"/>
                    <a:pt x="1309" y="4662"/>
                    <a:pt x="1369" y="4579"/>
                  </a:cubicBezTo>
                  <a:cubicBezTo>
                    <a:pt x="1537" y="4339"/>
                    <a:pt x="1753" y="4086"/>
                    <a:pt x="1969" y="3930"/>
                  </a:cubicBezTo>
                  <a:cubicBezTo>
                    <a:pt x="2497" y="3582"/>
                    <a:pt x="3290" y="3462"/>
                    <a:pt x="3578" y="3066"/>
                  </a:cubicBezTo>
                  <a:cubicBezTo>
                    <a:pt x="3809" y="2760"/>
                    <a:pt x="3790" y="2640"/>
                    <a:pt x="3581" y="2640"/>
                  </a:cubicBezTo>
                  <a:cubicBezTo>
                    <a:pt x="3520" y="2640"/>
                    <a:pt x="3442" y="2651"/>
                    <a:pt x="3349" y="2670"/>
                  </a:cubicBezTo>
                  <a:cubicBezTo>
                    <a:pt x="2929" y="2754"/>
                    <a:pt x="2173" y="2994"/>
                    <a:pt x="2173" y="2994"/>
                  </a:cubicBezTo>
                  <a:cubicBezTo>
                    <a:pt x="2173" y="2994"/>
                    <a:pt x="3061" y="2382"/>
                    <a:pt x="3482" y="2298"/>
                  </a:cubicBezTo>
                  <a:cubicBezTo>
                    <a:pt x="3901" y="2213"/>
                    <a:pt x="4069" y="1877"/>
                    <a:pt x="3637" y="1733"/>
                  </a:cubicBezTo>
                  <a:cubicBezTo>
                    <a:pt x="3581" y="1715"/>
                    <a:pt x="3514" y="1706"/>
                    <a:pt x="3438" y="1706"/>
                  </a:cubicBezTo>
                  <a:cubicBezTo>
                    <a:pt x="2930" y="1706"/>
                    <a:pt x="2053" y="2086"/>
                    <a:pt x="1813" y="2274"/>
                  </a:cubicBezTo>
                  <a:cubicBezTo>
                    <a:pt x="1813" y="2274"/>
                    <a:pt x="2269" y="1757"/>
                    <a:pt x="2821" y="1626"/>
                  </a:cubicBezTo>
                  <a:cubicBezTo>
                    <a:pt x="3386" y="1493"/>
                    <a:pt x="3709" y="1445"/>
                    <a:pt x="3877" y="1277"/>
                  </a:cubicBezTo>
                  <a:cubicBezTo>
                    <a:pt x="4004" y="1160"/>
                    <a:pt x="3857" y="967"/>
                    <a:pt x="3443" y="967"/>
                  </a:cubicBezTo>
                  <a:cubicBezTo>
                    <a:pt x="3308" y="967"/>
                    <a:pt x="3145" y="987"/>
                    <a:pt x="2953" y="1037"/>
                  </a:cubicBezTo>
                  <a:cubicBezTo>
                    <a:pt x="2185" y="1242"/>
                    <a:pt x="1753" y="1421"/>
                    <a:pt x="1465" y="1698"/>
                  </a:cubicBezTo>
                  <a:cubicBezTo>
                    <a:pt x="1465" y="1698"/>
                    <a:pt x="1597" y="1410"/>
                    <a:pt x="1921" y="989"/>
                  </a:cubicBezTo>
                  <a:cubicBezTo>
                    <a:pt x="2245" y="581"/>
                    <a:pt x="2905" y="485"/>
                    <a:pt x="2965" y="173"/>
                  </a:cubicBezTo>
                  <a:cubicBezTo>
                    <a:pt x="2993" y="50"/>
                    <a:pt x="2894" y="0"/>
                    <a:pt x="2740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7084398" y="3227295"/>
              <a:ext cx="297853" cy="1276929"/>
            </a:xfrm>
            <a:custGeom>
              <a:rect b="b" l="l" r="r" t="t"/>
              <a:pathLst>
                <a:path extrusionOk="0" h="23159" w="5402">
                  <a:moveTo>
                    <a:pt x="3204" y="0"/>
                  </a:moveTo>
                  <a:cubicBezTo>
                    <a:pt x="1891" y="0"/>
                    <a:pt x="420" y="215"/>
                    <a:pt x="420" y="215"/>
                  </a:cubicBezTo>
                  <a:cubicBezTo>
                    <a:pt x="420" y="215"/>
                    <a:pt x="0" y="5221"/>
                    <a:pt x="156" y="7706"/>
                  </a:cubicBezTo>
                  <a:cubicBezTo>
                    <a:pt x="204" y="8366"/>
                    <a:pt x="433" y="9759"/>
                    <a:pt x="756" y="11427"/>
                  </a:cubicBezTo>
                  <a:cubicBezTo>
                    <a:pt x="1633" y="16097"/>
                    <a:pt x="3169" y="23035"/>
                    <a:pt x="3169" y="23035"/>
                  </a:cubicBezTo>
                  <a:cubicBezTo>
                    <a:pt x="3169" y="23035"/>
                    <a:pt x="3625" y="23158"/>
                    <a:pt x="4134" y="23158"/>
                  </a:cubicBezTo>
                  <a:cubicBezTo>
                    <a:pt x="4563" y="23158"/>
                    <a:pt x="5030" y="23070"/>
                    <a:pt x="5293" y="22747"/>
                  </a:cubicBezTo>
                  <a:cubicBezTo>
                    <a:pt x="5293" y="22747"/>
                    <a:pt x="5053" y="14992"/>
                    <a:pt x="4994" y="12952"/>
                  </a:cubicBezTo>
                  <a:cubicBezTo>
                    <a:pt x="4981" y="12363"/>
                    <a:pt x="4898" y="11751"/>
                    <a:pt x="4789" y="11175"/>
                  </a:cubicBezTo>
                  <a:cubicBezTo>
                    <a:pt x="4538" y="9759"/>
                    <a:pt x="4117" y="8558"/>
                    <a:pt x="4117" y="8558"/>
                  </a:cubicBezTo>
                  <a:cubicBezTo>
                    <a:pt x="4117" y="8558"/>
                    <a:pt x="5402" y="1620"/>
                    <a:pt x="5210" y="576"/>
                  </a:cubicBezTo>
                  <a:cubicBezTo>
                    <a:pt x="5126" y="127"/>
                    <a:pt x="4212" y="0"/>
                    <a:pt x="3204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7098238" y="3678093"/>
              <a:ext cx="100019" cy="24646"/>
            </a:xfrm>
            <a:custGeom>
              <a:rect b="b" l="l" r="r" t="t"/>
              <a:pathLst>
                <a:path extrusionOk="0" h="447" w="1814">
                  <a:moveTo>
                    <a:pt x="1664" y="1"/>
                  </a:moveTo>
                  <a:cubicBezTo>
                    <a:pt x="1647" y="1"/>
                    <a:pt x="1628" y="4"/>
                    <a:pt x="1609" y="10"/>
                  </a:cubicBezTo>
                  <a:cubicBezTo>
                    <a:pt x="1312" y="159"/>
                    <a:pt x="1019" y="203"/>
                    <a:pt x="776" y="203"/>
                  </a:cubicBezTo>
                  <a:cubicBezTo>
                    <a:pt x="431" y="203"/>
                    <a:pt x="188" y="113"/>
                    <a:pt x="182" y="106"/>
                  </a:cubicBezTo>
                  <a:cubicBezTo>
                    <a:pt x="169" y="101"/>
                    <a:pt x="155" y="98"/>
                    <a:pt x="142" y="98"/>
                  </a:cubicBezTo>
                  <a:cubicBezTo>
                    <a:pt x="93" y="98"/>
                    <a:pt x="44" y="131"/>
                    <a:pt x="25" y="178"/>
                  </a:cubicBezTo>
                  <a:cubicBezTo>
                    <a:pt x="1" y="238"/>
                    <a:pt x="25" y="310"/>
                    <a:pt x="97" y="334"/>
                  </a:cubicBezTo>
                  <a:cubicBezTo>
                    <a:pt x="112" y="341"/>
                    <a:pt x="389" y="447"/>
                    <a:pt x="788" y="447"/>
                  </a:cubicBezTo>
                  <a:cubicBezTo>
                    <a:pt x="1044" y="447"/>
                    <a:pt x="1351" y="403"/>
                    <a:pt x="1670" y="262"/>
                  </a:cubicBezTo>
                  <a:cubicBezTo>
                    <a:pt x="1681" y="250"/>
                    <a:pt x="1705" y="250"/>
                    <a:pt x="1718" y="238"/>
                  </a:cubicBezTo>
                  <a:cubicBezTo>
                    <a:pt x="1790" y="202"/>
                    <a:pt x="1814" y="130"/>
                    <a:pt x="1778" y="70"/>
                  </a:cubicBezTo>
                  <a:cubicBezTo>
                    <a:pt x="1760" y="25"/>
                    <a:pt x="1715" y="1"/>
                    <a:pt x="1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7126082" y="3843449"/>
              <a:ext cx="250214" cy="660768"/>
            </a:xfrm>
            <a:custGeom>
              <a:rect b="b" l="l" r="r" t="t"/>
              <a:pathLst>
                <a:path extrusionOk="0" h="11984" w="4538">
                  <a:moveTo>
                    <a:pt x="4033" y="0"/>
                  </a:moveTo>
                  <a:cubicBezTo>
                    <a:pt x="2905" y="108"/>
                    <a:pt x="1189" y="240"/>
                    <a:pt x="0" y="252"/>
                  </a:cubicBezTo>
                  <a:cubicBezTo>
                    <a:pt x="877" y="4922"/>
                    <a:pt x="2413" y="11860"/>
                    <a:pt x="2413" y="11860"/>
                  </a:cubicBezTo>
                  <a:cubicBezTo>
                    <a:pt x="2413" y="11860"/>
                    <a:pt x="2869" y="11983"/>
                    <a:pt x="3378" y="11983"/>
                  </a:cubicBezTo>
                  <a:cubicBezTo>
                    <a:pt x="3807" y="11983"/>
                    <a:pt x="4274" y="11895"/>
                    <a:pt x="4537" y="11572"/>
                  </a:cubicBezTo>
                  <a:cubicBezTo>
                    <a:pt x="4537" y="11572"/>
                    <a:pt x="4297" y="3817"/>
                    <a:pt x="4238" y="1777"/>
                  </a:cubicBezTo>
                  <a:cubicBezTo>
                    <a:pt x="4225" y="1188"/>
                    <a:pt x="4142" y="576"/>
                    <a:pt x="4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6652896" y="3190187"/>
              <a:ext cx="342845" cy="1293030"/>
            </a:xfrm>
            <a:custGeom>
              <a:rect b="b" l="l" r="r" t="t"/>
              <a:pathLst>
                <a:path extrusionOk="0" h="23451" w="6218">
                  <a:moveTo>
                    <a:pt x="1812" y="0"/>
                  </a:moveTo>
                  <a:cubicBezTo>
                    <a:pt x="1812" y="0"/>
                    <a:pt x="144" y="6110"/>
                    <a:pt x="36" y="8595"/>
                  </a:cubicBezTo>
                  <a:cubicBezTo>
                    <a:pt x="0" y="9219"/>
                    <a:pt x="12" y="10395"/>
                    <a:pt x="24" y="11824"/>
                  </a:cubicBezTo>
                  <a:cubicBezTo>
                    <a:pt x="84" y="16289"/>
                    <a:pt x="312" y="23203"/>
                    <a:pt x="312" y="23203"/>
                  </a:cubicBezTo>
                  <a:cubicBezTo>
                    <a:pt x="312" y="23203"/>
                    <a:pt x="939" y="23451"/>
                    <a:pt x="1556" y="23451"/>
                  </a:cubicBezTo>
                  <a:cubicBezTo>
                    <a:pt x="1890" y="23451"/>
                    <a:pt x="2221" y="23379"/>
                    <a:pt x="2449" y="23155"/>
                  </a:cubicBezTo>
                  <a:cubicBezTo>
                    <a:pt x="2449" y="23155"/>
                    <a:pt x="4237" y="15329"/>
                    <a:pt x="4405" y="13300"/>
                  </a:cubicBezTo>
                  <a:cubicBezTo>
                    <a:pt x="4441" y="12904"/>
                    <a:pt x="4441" y="12508"/>
                    <a:pt x="4417" y="12124"/>
                  </a:cubicBezTo>
                  <a:cubicBezTo>
                    <a:pt x="4309" y="10491"/>
                    <a:pt x="3817" y="9027"/>
                    <a:pt x="3817" y="9027"/>
                  </a:cubicBezTo>
                  <a:cubicBezTo>
                    <a:pt x="3817" y="9027"/>
                    <a:pt x="6218" y="2197"/>
                    <a:pt x="6146" y="1153"/>
                  </a:cubicBezTo>
                  <a:cubicBezTo>
                    <a:pt x="6061" y="96"/>
                    <a:pt x="1812" y="0"/>
                    <a:pt x="1812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6658190" y="3644570"/>
              <a:ext cx="97979" cy="33413"/>
            </a:xfrm>
            <a:custGeom>
              <a:rect b="b" l="l" r="r" t="t"/>
              <a:pathLst>
                <a:path extrusionOk="0" h="606" w="1777">
                  <a:moveTo>
                    <a:pt x="143" y="0"/>
                  </a:moveTo>
                  <a:cubicBezTo>
                    <a:pt x="106" y="0"/>
                    <a:pt x="69" y="19"/>
                    <a:pt x="48" y="54"/>
                  </a:cubicBezTo>
                  <a:cubicBezTo>
                    <a:pt x="0" y="102"/>
                    <a:pt x="12" y="186"/>
                    <a:pt x="72" y="222"/>
                  </a:cubicBezTo>
                  <a:cubicBezTo>
                    <a:pt x="93" y="243"/>
                    <a:pt x="576" y="606"/>
                    <a:pt x="1294" y="606"/>
                  </a:cubicBezTo>
                  <a:cubicBezTo>
                    <a:pt x="1394" y="606"/>
                    <a:pt x="1499" y="598"/>
                    <a:pt x="1609" y="582"/>
                  </a:cubicBezTo>
                  <a:lnTo>
                    <a:pt x="1668" y="582"/>
                  </a:lnTo>
                  <a:cubicBezTo>
                    <a:pt x="1729" y="570"/>
                    <a:pt x="1777" y="498"/>
                    <a:pt x="1764" y="438"/>
                  </a:cubicBezTo>
                  <a:cubicBezTo>
                    <a:pt x="1754" y="373"/>
                    <a:pt x="1704" y="328"/>
                    <a:pt x="1641" y="328"/>
                  </a:cubicBezTo>
                  <a:cubicBezTo>
                    <a:pt x="1634" y="328"/>
                    <a:pt x="1627" y="329"/>
                    <a:pt x="1620" y="330"/>
                  </a:cubicBezTo>
                  <a:cubicBezTo>
                    <a:pt x="1508" y="350"/>
                    <a:pt x="1400" y="358"/>
                    <a:pt x="1297" y="358"/>
                  </a:cubicBezTo>
                  <a:cubicBezTo>
                    <a:pt x="663" y="358"/>
                    <a:pt x="226" y="30"/>
                    <a:pt x="216" y="30"/>
                  </a:cubicBezTo>
                  <a:cubicBezTo>
                    <a:pt x="196" y="10"/>
                    <a:pt x="170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6654220" y="3842125"/>
              <a:ext cx="243597" cy="641084"/>
            </a:xfrm>
            <a:custGeom>
              <a:rect b="b" l="l" r="r" t="t"/>
              <a:pathLst>
                <a:path extrusionOk="0" h="11627" w="4418">
                  <a:moveTo>
                    <a:pt x="0" y="0"/>
                  </a:moveTo>
                  <a:cubicBezTo>
                    <a:pt x="60" y="4465"/>
                    <a:pt x="288" y="11379"/>
                    <a:pt x="288" y="11379"/>
                  </a:cubicBezTo>
                  <a:cubicBezTo>
                    <a:pt x="288" y="11379"/>
                    <a:pt x="915" y="11627"/>
                    <a:pt x="1532" y="11627"/>
                  </a:cubicBezTo>
                  <a:cubicBezTo>
                    <a:pt x="1866" y="11627"/>
                    <a:pt x="2197" y="11555"/>
                    <a:pt x="2425" y="11331"/>
                  </a:cubicBezTo>
                  <a:cubicBezTo>
                    <a:pt x="2425" y="11331"/>
                    <a:pt x="4213" y="3505"/>
                    <a:pt x="4381" y="1476"/>
                  </a:cubicBezTo>
                  <a:cubicBezTo>
                    <a:pt x="4417" y="1080"/>
                    <a:pt x="4417" y="684"/>
                    <a:pt x="4393" y="300"/>
                  </a:cubicBezTo>
                  <a:cubicBezTo>
                    <a:pt x="3145" y="288"/>
                    <a:pt x="1188" y="12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6393422" y="4456736"/>
              <a:ext cx="419652" cy="202741"/>
            </a:xfrm>
            <a:custGeom>
              <a:rect b="b" l="l" r="r" t="t"/>
              <a:pathLst>
                <a:path extrusionOk="0" h="3677" w="7611">
                  <a:moveTo>
                    <a:pt x="4939" y="0"/>
                  </a:moveTo>
                  <a:cubicBezTo>
                    <a:pt x="4850" y="0"/>
                    <a:pt x="4768" y="22"/>
                    <a:pt x="4694" y="76"/>
                  </a:cubicBezTo>
                  <a:cubicBezTo>
                    <a:pt x="4694" y="76"/>
                    <a:pt x="4490" y="232"/>
                    <a:pt x="3901" y="772"/>
                  </a:cubicBezTo>
                  <a:cubicBezTo>
                    <a:pt x="3325" y="1300"/>
                    <a:pt x="2341" y="1660"/>
                    <a:pt x="1489" y="2020"/>
                  </a:cubicBezTo>
                  <a:cubicBezTo>
                    <a:pt x="409" y="2489"/>
                    <a:pt x="97" y="2945"/>
                    <a:pt x="36" y="3269"/>
                  </a:cubicBezTo>
                  <a:cubicBezTo>
                    <a:pt x="1" y="3521"/>
                    <a:pt x="108" y="3677"/>
                    <a:pt x="108" y="3677"/>
                  </a:cubicBezTo>
                  <a:lnTo>
                    <a:pt x="7478" y="3593"/>
                  </a:lnTo>
                  <a:cubicBezTo>
                    <a:pt x="7526" y="3497"/>
                    <a:pt x="7563" y="3353"/>
                    <a:pt x="7574" y="3185"/>
                  </a:cubicBezTo>
                  <a:cubicBezTo>
                    <a:pt x="7611" y="2561"/>
                    <a:pt x="7395" y="1564"/>
                    <a:pt x="7299" y="940"/>
                  </a:cubicBezTo>
                  <a:cubicBezTo>
                    <a:pt x="7286" y="868"/>
                    <a:pt x="7275" y="796"/>
                    <a:pt x="7262" y="737"/>
                  </a:cubicBezTo>
                  <a:cubicBezTo>
                    <a:pt x="7251" y="628"/>
                    <a:pt x="7238" y="545"/>
                    <a:pt x="7238" y="484"/>
                  </a:cubicBezTo>
                  <a:cubicBezTo>
                    <a:pt x="7238" y="108"/>
                    <a:pt x="6996" y="57"/>
                    <a:pt x="6865" y="57"/>
                  </a:cubicBezTo>
                  <a:cubicBezTo>
                    <a:pt x="6816" y="57"/>
                    <a:pt x="6782" y="64"/>
                    <a:pt x="6782" y="64"/>
                  </a:cubicBezTo>
                  <a:cubicBezTo>
                    <a:pt x="6585" y="258"/>
                    <a:pt x="6380" y="325"/>
                    <a:pt x="6177" y="325"/>
                  </a:cubicBezTo>
                  <a:cubicBezTo>
                    <a:pt x="5728" y="325"/>
                    <a:pt x="5284" y="0"/>
                    <a:pt x="4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6393422" y="4632346"/>
              <a:ext cx="417667" cy="27128"/>
            </a:xfrm>
            <a:custGeom>
              <a:rect b="b" l="l" r="r" t="t"/>
              <a:pathLst>
                <a:path extrusionOk="0" h="492" w="7575">
                  <a:moveTo>
                    <a:pt x="7574" y="0"/>
                  </a:moveTo>
                  <a:lnTo>
                    <a:pt x="36" y="84"/>
                  </a:lnTo>
                  <a:cubicBezTo>
                    <a:pt x="1" y="336"/>
                    <a:pt x="108" y="492"/>
                    <a:pt x="108" y="492"/>
                  </a:cubicBezTo>
                  <a:lnTo>
                    <a:pt x="7478" y="408"/>
                  </a:lnTo>
                  <a:cubicBezTo>
                    <a:pt x="7526" y="312"/>
                    <a:pt x="7563" y="168"/>
                    <a:pt x="7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6742880" y="4497316"/>
              <a:ext cx="52987" cy="158189"/>
            </a:xfrm>
            <a:custGeom>
              <a:rect b="b" l="l" r="r" t="t"/>
              <a:pathLst>
                <a:path extrusionOk="0" h="2869" w="961">
                  <a:moveTo>
                    <a:pt x="924" y="1"/>
                  </a:moveTo>
                  <a:cubicBezTo>
                    <a:pt x="601" y="252"/>
                    <a:pt x="60" y="804"/>
                    <a:pt x="25" y="1681"/>
                  </a:cubicBezTo>
                  <a:cubicBezTo>
                    <a:pt x="1" y="2209"/>
                    <a:pt x="180" y="2593"/>
                    <a:pt x="385" y="2869"/>
                  </a:cubicBezTo>
                  <a:lnTo>
                    <a:pt x="601" y="2869"/>
                  </a:lnTo>
                  <a:cubicBezTo>
                    <a:pt x="385" y="2617"/>
                    <a:pt x="180" y="2233"/>
                    <a:pt x="193" y="1693"/>
                  </a:cubicBezTo>
                  <a:cubicBezTo>
                    <a:pt x="228" y="961"/>
                    <a:pt x="660" y="468"/>
                    <a:pt x="961" y="204"/>
                  </a:cubicBezTo>
                  <a:cubicBezTo>
                    <a:pt x="948" y="132"/>
                    <a:pt x="937" y="60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6583369" y="4503602"/>
              <a:ext cx="39754" cy="19574"/>
            </a:xfrm>
            <a:custGeom>
              <a:rect b="b" l="l" r="r" t="t"/>
              <a:pathLst>
                <a:path extrusionOk="0" h="355" w="721">
                  <a:moveTo>
                    <a:pt x="123" y="0"/>
                  </a:moveTo>
                  <a:cubicBezTo>
                    <a:pt x="72" y="0"/>
                    <a:pt x="22" y="41"/>
                    <a:pt x="13" y="90"/>
                  </a:cubicBezTo>
                  <a:cubicBezTo>
                    <a:pt x="0" y="162"/>
                    <a:pt x="37" y="223"/>
                    <a:pt x="96" y="234"/>
                  </a:cubicBezTo>
                  <a:lnTo>
                    <a:pt x="565" y="343"/>
                  </a:lnTo>
                  <a:cubicBezTo>
                    <a:pt x="576" y="354"/>
                    <a:pt x="576" y="354"/>
                    <a:pt x="589" y="354"/>
                  </a:cubicBezTo>
                  <a:cubicBezTo>
                    <a:pt x="648" y="354"/>
                    <a:pt x="697" y="306"/>
                    <a:pt x="709" y="258"/>
                  </a:cubicBezTo>
                  <a:cubicBezTo>
                    <a:pt x="721" y="186"/>
                    <a:pt x="685" y="127"/>
                    <a:pt x="613" y="114"/>
                  </a:cubicBezTo>
                  <a:lnTo>
                    <a:pt x="157" y="7"/>
                  </a:lnTo>
                  <a:cubicBezTo>
                    <a:pt x="146" y="2"/>
                    <a:pt x="135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6611158" y="4481327"/>
              <a:ext cx="39754" cy="19353"/>
            </a:xfrm>
            <a:custGeom>
              <a:rect b="b" l="l" r="r" t="t"/>
              <a:pathLst>
                <a:path extrusionOk="0" h="351" w="721">
                  <a:moveTo>
                    <a:pt x="133" y="0"/>
                  </a:moveTo>
                  <a:cubicBezTo>
                    <a:pt x="79" y="0"/>
                    <a:pt x="23" y="36"/>
                    <a:pt x="13" y="99"/>
                  </a:cubicBezTo>
                  <a:cubicBezTo>
                    <a:pt x="0" y="158"/>
                    <a:pt x="37" y="219"/>
                    <a:pt x="96" y="243"/>
                  </a:cubicBezTo>
                  <a:lnTo>
                    <a:pt x="565" y="350"/>
                  </a:lnTo>
                  <a:lnTo>
                    <a:pt x="589" y="350"/>
                  </a:lnTo>
                  <a:cubicBezTo>
                    <a:pt x="649" y="350"/>
                    <a:pt x="697" y="315"/>
                    <a:pt x="709" y="254"/>
                  </a:cubicBezTo>
                  <a:cubicBezTo>
                    <a:pt x="721" y="195"/>
                    <a:pt x="685" y="123"/>
                    <a:pt x="625" y="110"/>
                  </a:cubicBezTo>
                  <a:lnTo>
                    <a:pt x="157" y="3"/>
                  </a:lnTo>
                  <a:cubicBezTo>
                    <a:pt x="149" y="1"/>
                    <a:pt x="141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6557565" y="4518379"/>
              <a:ext cx="40416" cy="19353"/>
            </a:xfrm>
            <a:custGeom>
              <a:rect b="b" l="l" r="r" t="t"/>
              <a:pathLst>
                <a:path extrusionOk="0" h="351" w="733">
                  <a:moveTo>
                    <a:pt x="141" y="0"/>
                  </a:moveTo>
                  <a:cubicBezTo>
                    <a:pt x="82" y="0"/>
                    <a:pt x="35" y="36"/>
                    <a:pt x="25" y="99"/>
                  </a:cubicBezTo>
                  <a:cubicBezTo>
                    <a:pt x="1" y="158"/>
                    <a:pt x="49" y="230"/>
                    <a:pt x="108" y="243"/>
                  </a:cubicBezTo>
                  <a:lnTo>
                    <a:pt x="577" y="350"/>
                  </a:lnTo>
                  <a:lnTo>
                    <a:pt x="601" y="350"/>
                  </a:lnTo>
                  <a:cubicBezTo>
                    <a:pt x="660" y="350"/>
                    <a:pt x="708" y="315"/>
                    <a:pt x="721" y="267"/>
                  </a:cubicBezTo>
                  <a:cubicBezTo>
                    <a:pt x="732" y="195"/>
                    <a:pt x="697" y="134"/>
                    <a:pt x="625" y="110"/>
                  </a:cubicBezTo>
                  <a:lnTo>
                    <a:pt x="169" y="3"/>
                  </a:lnTo>
                  <a:cubicBezTo>
                    <a:pt x="159" y="1"/>
                    <a:pt x="150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6532422" y="4532935"/>
              <a:ext cx="40416" cy="19353"/>
            </a:xfrm>
            <a:custGeom>
              <a:rect b="b" l="l" r="r" t="t"/>
              <a:pathLst>
                <a:path extrusionOk="0" h="351" w="733">
                  <a:moveTo>
                    <a:pt x="141" y="0"/>
                  </a:moveTo>
                  <a:cubicBezTo>
                    <a:pt x="82" y="0"/>
                    <a:pt x="35" y="36"/>
                    <a:pt x="25" y="99"/>
                  </a:cubicBezTo>
                  <a:cubicBezTo>
                    <a:pt x="1" y="158"/>
                    <a:pt x="49" y="230"/>
                    <a:pt x="108" y="243"/>
                  </a:cubicBezTo>
                  <a:lnTo>
                    <a:pt x="577" y="350"/>
                  </a:lnTo>
                  <a:lnTo>
                    <a:pt x="601" y="350"/>
                  </a:lnTo>
                  <a:cubicBezTo>
                    <a:pt x="660" y="350"/>
                    <a:pt x="708" y="315"/>
                    <a:pt x="721" y="254"/>
                  </a:cubicBezTo>
                  <a:cubicBezTo>
                    <a:pt x="732" y="195"/>
                    <a:pt x="697" y="134"/>
                    <a:pt x="625" y="110"/>
                  </a:cubicBezTo>
                  <a:lnTo>
                    <a:pt x="169" y="3"/>
                  </a:lnTo>
                  <a:cubicBezTo>
                    <a:pt x="159" y="1"/>
                    <a:pt x="150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6505240" y="4546168"/>
              <a:ext cx="39809" cy="19353"/>
            </a:xfrm>
            <a:custGeom>
              <a:rect b="b" l="l" r="r" t="t"/>
              <a:pathLst>
                <a:path extrusionOk="0" h="351" w="722">
                  <a:moveTo>
                    <a:pt x="133" y="0"/>
                  </a:moveTo>
                  <a:cubicBezTo>
                    <a:pt x="79" y="0"/>
                    <a:pt x="23" y="36"/>
                    <a:pt x="13" y="99"/>
                  </a:cubicBezTo>
                  <a:cubicBezTo>
                    <a:pt x="1" y="158"/>
                    <a:pt x="37" y="230"/>
                    <a:pt x="97" y="243"/>
                  </a:cubicBezTo>
                  <a:lnTo>
                    <a:pt x="566" y="350"/>
                  </a:lnTo>
                  <a:lnTo>
                    <a:pt x="590" y="350"/>
                  </a:lnTo>
                  <a:cubicBezTo>
                    <a:pt x="649" y="350"/>
                    <a:pt x="697" y="315"/>
                    <a:pt x="710" y="267"/>
                  </a:cubicBezTo>
                  <a:cubicBezTo>
                    <a:pt x="721" y="195"/>
                    <a:pt x="686" y="134"/>
                    <a:pt x="625" y="123"/>
                  </a:cubicBezTo>
                  <a:lnTo>
                    <a:pt x="157" y="3"/>
                  </a:lnTo>
                  <a:cubicBezTo>
                    <a:pt x="150" y="1"/>
                    <a:pt x="142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6474804" y="4557857"/>
              <a:ext cx="40471" cy="19574"/>
            </a:xfrm>
            <a:custGeom>
              <a:rect b="b" l="l" r="r" t="t"/>
              <a:pathLst>
                <a:path extrusionOk="0" h="355" w="734">
                  <a:moveTo>
                    <a:pt x="136" y="1"/>
                  </a:moveTo>
                  <a:cubicBezTo>
                    <a:pt x="85" y="1"/>
                    <a:pt x="35" y="42"/>
                    <a:pt x="25" y="90"/>
                  </a:cubicBezTo>
                  <a:cubicBezTo>
                    <a:pt x="1" y="162"/>
                    <a:pt x="49" y="223"/>
                    <a:pt x="109" y="234"/>
                  </a:cubicBezTo>
                  <a:lnTo>
                    <a:pt x="577" y="355"/>
                  </a:lnTo>
                  <a:lnTo>
                    <a:pt x="601" y="355"/>
                  </a:lnTo>
                  <a:cubicBezTo>
                    <a:pt x="661" y="355"/>
                    <a:pt x="709" y="319"/>
                    <a:pt x="721" y="259"/>
                  </a:cubicBezTo>
                  <a:cubicBezTo>
                    <a:pt x="733" y="199"/>
                    <a:pt x="697" y="127"/>
                    <a:pt x="625" y="114"/>
                  </a:cubicBezTo>
                  <a:lnTo>
                    <a:pt x="169" y="7"/>
                  </a:lnTo>
                  <a:cubicBezTo>
                    <a:pt x="158" y="3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7152548" y="4435728"/>
              <a:ext cx="256830" cy="223141"/>
            </a:xfrm>
            <a:custGeom>
              <a:rect b="b" l="l" r="r" t="t"/>
              <a:pathLst>
                <a:path extrusionOk="0" h="4047" w="4658">
                  <a:moveTo>
                    <a:pt x="2857" y="1"/>
                  </a:moveTo>
                  <a:cubicBezTo>
                    <a:pt x="2029" y="1"/>
                    <a:pt x="1885" y="157"/>
                    <a:pt x="1741" y="469"/>
                  </a:cubicBezTo>
                  <a:cubicBezTo>
                    <a:pt x="1729" y="505"/>
                    <a:pt x="1573" y="1033"/>
                    <a:pt x="1549" y="1070"/>
                  </a:cubicBezTo>
                  <a:cubicBezTo>
                    <a:pt x="1369" y="1369"/>
                    <a:pt x="1705" y="1225"/>
                    <a:pt x="841" y="1910"/>
                  </a:cubicBezTo>
                  <a:cubicBezTo>
                    <a:pt x="205" y="2390"/>
                    <a:pt x="48" y="3134"/>
                    <a:pt x="13" y="3602"/>
                  </a:cubicBezTo>
                  <a:cubicBezTo>
                    <a:pt x="0" y="3878"/>
                    <a:pt x="13" y="4046"/>
                    <a:pt x="13" y="4046"/>
                  </a:cubicBezTo>
                  <a:lnTo>
                    <a:pt x="4622" y="4046"/>
                  </a:lnTo>
                  <a:cubicBezTo>
                    <a:pt x="4622" y="4046"/>
                    <a:pt x="4634" y="3962"/>
                    <a:pt x="4634" y="3830"/>
                  </a:cubicBezTo>
                  <a:cubicBezTo>
                    <a:pt x="4646" y="3758"/>
                    <a:pt x="4646" y="3686"/>
                    <a:pt x="4646" y="3602"/>
                  </a:cubicBezTo>
                  <a:lnTo>
                    <a:pt x="4646" y="3554"/>
                  </a:lnTo>
                  <a:cubicBezTo>
                    <a:pt x="4658" y="3314"/>
                    <a:pt x="4646" y="3026"/>
                    <a:pt x="4598" y="2750"/>
                  </a:cubicBezTo>
                  <a:cubicBezTo>
                    <a:pt x="4550" y="2486"/>
                    <a:pt x="4490" y="2150"/>
                    <a:pt x="4430" y="1838"/>
                  </a:cubicBezTo>
                  <a:cubicBezTo>
                    <a:pt x="4394" y="1705"/>
                    <a:pt x="4370" y="1585"/>
                    <a:pt x="4346" y="1465"/>
                  </a:cubicBezTo>
                  <a:cubicBezTo>
                    <a:pt x="4273" y="1177"/>
                    <a:pt x="4214" y="926"/>
                    <a:pt x="4166" y="817"/>
                  </a:cubicBezTo>
                  <a:cubicBezTo>
                    <a:pt x="4046" y="541"/>
                    <a:pt x="3950" y="1"/>
                    <a:pt x="2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7366313" y="4516504"/>
              <a:ext cx="42456" cy="130455"/>
            </a:xfrm>
            <a:custGeom>
              <a:rect b="b" l="l" r="r" t="t"/>
              <a:pathLst>
                <a:path extrusionOk="0" h="2366" w="770">
                  <a:moveTo>
                    <a:pt x="457" y="0"/>
                  </a:moveTo>
                  <a:cubicBezTo>
                    <a:pt x="433" y="37"/>
                    <a:pt x="1" y="960"/>
                    <a:pt x="289" y="1741"/>
                  </a:cubicBezTo>
                  <a:cubicBezTo>
                    <a:pt x="372" y="1993"/>
                    <a:pt x="541" y="2209"/>
                    <a:pt x="757" y="2365"/>
                  </a:cubicBezTo>
                  <a:cubicBezTo>
                    <a:pt x="769" y="2293"/>
                    <a:pt x="769" y="2221"/>
                    <a:pt x="769" y="2137"/>
                  </a:cubicBezTo>
                  <a:lnTo>
                    <a:pt x="769" y="2089"/>
                  </a:lnTo>
                  <a:cubicBezTo>
                    <a:pt x="649" y="1969"/>
                    <a:pt x="553" y="1825"/>
                    <a:pt x="493" y="1669"/>
                  </a:cubicBezTo>
                  <a:cubicBezTo>
                    <a:pt x="324" y="1213"/>
                    <a:pt x="445" y="685"/>
                    <a:pt x="553" y="373"/>
                  </a:cubicBezTo>
                  <a:cubicBezTo>
                    <a:pt x="517" y="240"/>
                    <a:pt x="493" y="12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7152548" y="4634276"/>
              <a:ext cx="256224" cy="24591"/>
            </a:xfrm>
            <a:custGeom>
              <a:rect b="b" l="l" r="r" t="t"/>
              <a:pathLst>
                <a:path extrusionOk="0" h="446" w="4647">
                  <a:moveTo>
                    <a:pt x="13" y="1"/>
                  </a:moveTo>
                  <a:cubicBezTo>
                    <a:pt x="0" y="277"/>
                    <a:pt x="13" y="445"/>
                    <a:pt x="13" y="445"/>
                  </a:cubicBezTo>
                  <a:lnTo>
                    <a:pt x="4622" y="445"/>
                  </a:lnTo>
                  <a:cubicBezTo>
                    <a:pt x="4622" y="445"/>
                    <a:pt x="4646" y="265"/>
                    <a:pt x="4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7247824" y="4496158"/>
              <a:ext cx="78185" cy="19078"/>
            </a:xfrm>
            <a:custGeom>
              <a:rect b="b" l="l" r="r" t="t"/>
              <a:pathLst>
                <a:path extrusionOk="0" h="346" w="1418">
                  <a:moveTo>
                    <a:pt x="670" y="0"/>
                  </a:moveTo>
                  <a:cubicBezTo>
                    <a:pt x="345" y="0"/>
                    <a:pt x="125" y="62"/>
                    <a:pt x="109" y="70"/>
                  </a:cubicBezTo>
                  <a:cubicBezTo>
                    <a:pt x="37" y="81"/>
                    <a:pt x="1" y="153"/>
                    <a:pt x="13" y="225"/>
                  </a:cubicBezTo>
                  <a:cubicBezTo>
                    <a:pt x="34" y="288"/>
                    <a:pt x="91" y="324"/>
                    <a:pt x="153" y="324"/>
                  </a:cubicBezTo>
                  <a:cubicBezTo>
                    <a:pt x="163" y="324"/>
                    <a:pt x="172" y="323"/>
                    <a:pt x="181" y="321"/>
                  </a:cubicBezTo>
                  <a:cubicBezTo>
                    <a:pt x="181" y="321"/>
                    <a:pt x="382" y="266"/>
                    <a:pt x="682" y="266"/>
                  </a:cubicBezTo>
                  <a:cubicBezTo>
                    <a:pt x="847" y="266"/>
                    <a:pt x="1041" y="283"/>
                    <a:pt x="1249" y="334"/>
                  </a:cubicBezTo>
                  <a:cubicBezTo>
                    <a:pt x="1249" y="345"/>
                    <a:pt x="1262" y="345"/>
                    <a:pt x="1273" y="345"/>
                  </a:cubicBezTo>
                  <a:cubicBezTo>
                    <a:pt x="1334" y="345"/>
                    <a:pt x="1393" y="310"/>
                    <a:pt x="1406" y="249"/>
                  </a:cubicBezTo>
                  <a:cubicBezTo>
                    <a:pt x="1417" y="177"/>
                    <a:pt x="1382" y="105"/>
                    <a:pt x="1310" y="81"/>
                  </a:cubicBezTo>
                  <a:cubicBezTo>
                    <a:pt x="1074" y="20"/>
                    <a:pt x="855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7251794" y="4466991"/>
              <a:ext cx="78847" cy="19133"/>
            </a:xfrm>
            <a:custGeom>
              <a:rect b="b" l="l" r="r" t="t"/>
              <a:pathLst>
                <a:path extrusionOk="0" h="347" w="1430">
                  <a:moveTo>
                    <a:pt x="661" y="1"/>
                  </a:moveTo>
                  <a:cubicBezTo>
                    <a:pt x="341" y="1"/>
                    <a:pt x="124" y="58"/>
                    <a:pt x="109" y="58"/>
                  </a:cubicBezTo>
                  <a:cubicBezTo>
                    <a:pt x="37" y="82"/>
                    <a:pt x="1" y="154"/>
                    <a:pt x="25" y="226"/>
                  </a:cubicBezTo>
                  <a:cubicBezTo>
                    <a:pt x="35" y="283"/>
                    <a:pt x="82" y="318"/>
                    <a:pt x="137" y="318"/>
                  </a:cubicBezTo>
                  <a:cubicBezTo>
                    <a:pt x="151" y="318"/>
                    <a:pt x="166" y="315"/>
                    <a:pt x="181" y="311"/>
                  </a:cubicBezTo>
                  <a:cubicBezTo>
                    <a:pt x="181" y="311"/>
                    <a:pt x="369" y="264"/>
                    <a:pt x="653" y="264"/>
                  </a:cubicBezTo>
                  <a:cubicBezTo>
                    <a:pt x="824" y="264"/>
                    <a:pt x="1029" y="281"/>
                    <a:pt x="1249" y="335"/>
                  </a:cubicBezTo>
                  <a:cubicBezTo>
                    <a:pt x="1262" y="346"/>
                    <a:pt x="1273" y="346"/>
                    <a:pt x="1286" y="346"/>
                  </a:cubicBezTo>
                  <a:cubicBezTo>
                    <a:pt x="1334" y="346"/>
                    <a:pt x="1393" y="298"/>
                    <a:pt x="1406" y="238"/>
                  </a:cubicBezTo>
                  <a:cubicBezTo>
                    <a:pt x="1430" y="178"/>
                    <a:pt x="1382" y="106"/>
                    <a:pt x="1310" y="82"/>
                  </a:cubicBezTo>
                  <a:cubicBezTo>
                    <a:pt x="1071" y="20"/>
                    <a:pt x="848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7236631" y="4519316"/>
              <a:ext cx="78791" cy="18416"/>
            </a:xfrm>
            <a:custGeom>
              <a:rect b="b" l="l" r="r" t="t"/>
              <a:pathLst>
                <a:path extrusionOk="0" h="334" w="1429">
                  <a:moveTo>
                    <a:pt x="663" y="0"/>
                  </a:moveTo>
                  <a:cubicBezTo>
                    <a:pt x="339" y="0"/>
                    <a:pt x="123" y="58"/>
                    <a:pt x="108" y="58"/>
                  </a:cubicBezTo>
                  <a:cubicBezTo>
                    <a:pt x="48" y="82"/>
                    <a:pt x="0" y="154"/>
                    <a:pt x="24" y="226"/>
                  </a:cubicBezTo>
                  <a:cubicBezTo>
                    <a:pt x="34" y="275"/>
                    <a:pt x="84" y="316"/>
                    <a:pt x="141" y="316"/>
                  </a:cubicBezTo>
                  <a:cubicBezTo>
                    <a:pt x="154" y="316"/>
                    <a:pt x="167" y="314"/>
                    <a:pt x="180" y="309"/>
                  </a:cubicBezTo>
                  <a:cubicBezTo>
                    <a:pt x="188" y="309"/>
                    <a:pt x="378" y="262"/>
                    <a:pt x="660" y="262"/>
                  </a:cubicBezTo>
                  <a:cubicBezTo>
                    <a:pt x="830" y="262"/>
                    <a:pt x="1032" y="279"/>
                    <a:pt x="1249" y="333"/>
                  </a:cubicBezTo>
                  <a:lnTo>
                    <a:pt x="1284" y="333"/>
                  </a:lnTo>
                  <a:cubicBezTo>
                    <a:pt x="1345" y="333"/>
                    <a:pt x="1393" y="298"/>
                    <a:pt x="1404" y="237"/>
                  </a:cubicBezTo>
                  <a:cubicBezTo>
                    <a:pt x="1428" y="165"/>
                    <a:pt x="1380" y="93"/>
                    <a:pt x="1321" y="82"/>
                  </a:cubicBezTo>
                  <a:cubicBezTo>
                    <a:pt x="1077" y="20"/>
                    <a:pt x="852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7224005" y="4545120"/>
              <a:ext cx="78847" cy="19078"/>
            </a:xfrm>
            <a:custGeom>
              <a:rect b="b" l="l" r="r" t="t"/>
              <a:pathLst>
                <a:path extrusionOk="0" h="346" w="1430">
                  <a:moveTo>
                    <a:pt x="670" y="1"/>
                  </a:moveTo>
                  <a:cubicBezTo>
                    <a:pt x="344" y="1"/>
                    <a:pt x="124" y="62"/>
                    <a:pt x="109" y="70"/>
                  </a:cubicBezTo>
                  <a:cubicBezTo>
                    <a:pt x="37" y="81"/>
                    <a:pt x="1" y="153"/>
                    <a:pt x="25" y="225"/>
                  </a:cubicBezTo>
                  <a:cubicBezTo>
                    <a:pt x="36" y="288"/>
                    <a:pt x="91" y="324"/>
                    <a:pt x="153" y="324"/>
                  </a:cubicBezTo>
                  <a:cubicBezTo>
                    <a:pt x="162" y="324"/>
                    <a:pt x="172" y="323"/>
                    <a:pt x="181" y="321"/>
                  </a:cubicBezTo>
                  <a:cubicBezTo>
                    <a:pt x="181" y="321"/>
                    <a:pt x="371" y="269"/>
                    <a:pt x="658" y="269"/>
                  </a:cubicBezTo>
                  <a:cubicBezTo>
                    <a:pt x="827" y="269"/>
                    <a:pt x="1031" y="288"/>
                    <a:pt x="1249" y="345"/>
                  </a:cubicBezTo>
                  <a:lnTo>
                    <a:pt x="1285" y="345"/>
                  </a:lnTo>
                  <a:cubicBezTo>
                    <a:pt x="1345" y="345"/>
                    <a:pt x="1393" y="310"/>
                    <a:pt x="1406" y="249"/>
                  </a:cubicBezTo>
                  <a:cubicBezTo>
                    <a:pt x="1430" y="177"/>
                    <a:pt x="1382" y="105"/>
                    <a:pt x="1310" y="81"/>
                  </a:cubicBezTo>
                  <a:cubicBezTo>
                    <a:pt x="1074" y="20"/>
                    <a:pt x="855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6859384" y="2568023"/>
              <a:ext cx="593665" cy="363080"/>
            </a:xfrm>
            <a:custGeom>
              <a:rect b="b" l="l" r="r" t="t"/>
              <a:pathLst>
                <a:path extrusionOk="0" h="6585" w="10767">
                  <a:moveTo>
                    <a:pt x="1524" y="1"/>
                  </a:moveTo>
                  <a:cubicBezTo>
                    <a:pt x="1524" y="1"/>
                    <a:pt x="1236" y="529"/>
                    <a:pt x="912" y="1225"/>
                  </a:cubicBezTo>
                  <a:cubicBezTo>
                    <a:pt x="684" y="1729"/>
                    <a:pt x="432" y="2318"/>
                    <a:pt x="264" y="2846"/>
                  </a:cubicBezTo>
                  <a:cubicBezTo>
                    <a:pt x="168" y="3170"/>
                    <a:pt x="96" y="3458"/>
                    <a:pt x="72" y="3711"/>
                  </a:cubicBezTo>
                  <a:cubicBezTo>
                    <a:pt x="0" y="4503"/>
                    <a:pt x="2076" y="5523"/>
                    <a:pt x="4417" y="6111"/>
                  </a:cubicBezTo>
                  <a:cubicBezTo>
                    <a:pt x="4538" y="6147"/>
                    <a:pt x="4669" y="6171"/>
                    <a:pt x="4789" y="6207"/>
                  </a:cubicBezTo>
                  <a:cubicBezTo>
                    <a:pt x="5819" y="6438"/>
                    <a:pt x="6884" y="6585"/>
                    <a:pt x="7826" y="6585"/>
                  </a:cubicBezTo>
                  <a:cubicBezTo>
                    <a:pt x="8354" y="6585"/>
                    <a:pt x="8844" y="6538"/>
                    <a:pt x="9267" y="6435"/>
                  </a:cubicBezTo>
                  <a:cubicBezTo>
                    <a:pt x="9855" y="6303"/>
                    <a:pt x="10227" y="5583"/>
                    <a:pt x="10455" y="4791"/>
                  </a:cubicBezTo>
                  <a:cubicBezTo>
                    <a:pt x="10527" y="4575"/>
                    <a:pt x="10611" y="4346"/>
                    <a:pt x="10623" y="4130"/>
                  </a:cubicBezTo>
                  <a:cubicBezTo>
                    <a:pt x="10767" y="1910"/>
                    <a:pt x="10227" y="974"/>
                    <a:pt x="10227" y="974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7098238" y="2768225"/>
              <a:ext cx="346870" cy="522593"/>
            </a:xfrm>
            <a:custGeom>
              <a:rect b="b" l="l" r="r" t="t"/>
              <a:pathLst>
                <a:path extrusionOk="0" h="9478" w="6291">
                  <a:moveTo>
                    <a:pt x="2991" y="1"/>
                  </a:moveTo>
                  <a:cubicBezTo>
                    <a:pt x="2128" y="1"/>
                    <a:pt x="1333" y="157"/>
                    <a:pt x="950" y="643"/>
                  </a:cubicBezTo>
                  <a:cubicBezTo>
                    <a:pt x="865" y="739"/>
                    <a:pt x="793" y="859"/>
                    <a:pt x="758" y="1003"/>
                  </a:cubicBezTo>
                  <a:cubicBezTo>
                    <a:pt x="649" y="1339"/>
                    <a:pt x="553" y="1892"/>
                    <a:pt x="457" y="2576"/>
                  </a:cubicBezTo>
                  <a:cubicBezTo>
                    <a:pt x="230" y="4257"/>
                    <a:pt x="73" y="6765"/>
                    <a:pt x="1" y="9082"/>
                  </a:cubicBezTo>
                  <a:cubicBezTo>
                    <a:pt x="942" y="9343"/>
                    <a:pt x="1858" y="9478"/>
                    <a:pt x="2753" y="9478"/>
                  </a:cubicBezTo>
                  <a:cubicBezTo>
                    <a:pt x="3628" y="9478"/>
                    <a:pt x="4482" y="9349"/>
                    <a:pt x="5319" y="9082"/>
                  </a:cubicBezTo>
                  <a:cubicBezTo>
                    <a:pt x="5595" y="6465"/>
                    <a:pt x="6003" y="2672"/>
                    <a:pt x="6207" y="1147"/>
                  </a:cubicBezTo>
                  <a:cubicBezTo>
                    <a:pt x="6267" y="739"/>
                    <a:pt x="6291" y="499"/>
                    <a:pt x="6291" y="499"/>
                  </a:cubicBezTo>
                  <a:cubicBezTo>
                    <a:pt x="6291" y="499"/>
                    <a:pt x="4534" y="1"/>
                    <a:pt x="29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7264420" y="2832129"/>
              <a:ext cx="129077" cy="172801"/>
            </a:xfrm>
            <a:custGeom>
              <a:rect b="b" l="l" r="r" t="t"/>
              <a:pathLst>
                <a:path extrusionOk="0" h="3134" w="2341">
                  <a:moveTo>
                    <a:pt x="84" y="1"/>
                  </a:moveTo>
                  <a:cubicBezTo>
                    <a:pt x="36" y="12"/>
                    <a:pt x="0" y="49"/>
                    <a:pt x="0" y="97"/>
                  </a:cubicBezTo>
                  <a:cubicBezTo>
                    <a:pt x="84" y="1417"/>
                    <a:pt x="684" y="2161"/>
                    <a:pt x="1177" y="2570"/>
                  </a:cubicBezTo>
                  <a:cubicBezTo>
                    <a:pt x="1705" y="3002"/>
                    <a:pt x="2209" y="3122"/>
                    <a:pt x="2233" y="3133"/>
                  </a:cubicBezTo>
                  <a:lnTo>
                    <a:pt x="2257" y="3133"/>
                  </a:lnTo>
                  <a:cubicBezTo>
                    <a:pt x="2293" y="3133"/>
                    <a:pt x="2329" y="3109"/>
                    <a:pt x="2341" y="3061"/>
                  </a:cubicBezTo>
                  <a:cubicBezTo>
                    <a:pt x="2341" y="3013"/>
                    <a:pt x="2317" y="2978"/>
                    <a:pt x="2269" y="2965"/>
                  </a:cubicBezTo>
                  <a:cubicBezTo>
                    <a:pt x="2269" y="2954"/>
                    <a:pt x="1777" y="2845"/>
                    <a:pt x="1273" y="2426"/>
                  </a:cubicBezTo>
                  <a:cubicBezTo>
                    <a:pt x="601" y="1873"/>
                    <a:pt x="228" y="1093"/>
                    <a:pt x="168" y="84"/>
                  </a:cubicBezTo>
                  <a:cubicBezTo>
                    <a:pt x="168" y="36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6732955" y="2685465"/>
              <a:ext cx="407080" cy="587214"/>
            </a:xfrm>
            <a:custGeom>
              <a:rect b="b" l="l" r="r" t="t"/>
              <a:pathLst>
                <a:path extrusionOk="0" h="10650" w="7383">
                  <a:moveTo>
                    <a:pt x="3858" y="1"/>
                  </a:moveTo>
                  <a:cubicBezTo>
                    <a:pt x="3270" y="1"/>
                    <a:pt x="2778" y="189"/>
                    <a:pt x="2557" y="716"/>
                  </a:cubicBezTo>
                  <a:cubicBezTo>
                    <a:pt x="1801" y="2552"/>
                    <a:pt x="744" y="6646"/>
                    <a:pt x="0" y="9850"/>
                  </a:cubicBezTo>
                  <a:cubicBezTo>
                    <a:pt x="829" y="10299"/>
                    <a:pt x="2118" y="10649"/>
                    <a:pt x="3437" y="10649"/>
                  </a:cubicBezTo>
                  <a:cubicBezTo>
                    <a:pt x="3952" y="10649"/>
                    <a:pt x="4471" y="10596"/>
                    <a:pt x="4970" y="10475"/>
                  </a:cubicBezTo>
                  <a:cubicBezTo>
                    <a:pt x="5942" y="7402"/>
                    <a:pt x="7383" y="1160"/>
                    <a:pt x="7383" y="1160"/>
                  </a:cubicBezTo>
                  <a:cubicBezTo>
                    <a:pt x="7383" y="1160"/>
                    <a:pt x="5321" y="1"/>
                    <a:pt x="3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7359697" y="2818234"/>
              <a:ext cx="53042" cy="460067"/>
            </a:xfrm>
            <a:custGeom>
              <a:rect b="b" l="l" r="r" t="t"/>
              <a:pathLst>
                <a:path extrusionOk="0" h="8344" w="962">
                  <a:moveTo>
                    <a:pt x="877" y="0"/>
                  </a:moveTo>
                  <a:cubicBezTo>
                    <a:pt x="829" y="0"/>
                    <a:pt x="793" y="37"/>
                    <a:pt x="781" y="85"/>
                  </a:cubicBezTo>
                  <a:cubicBezTo>
                    <a:pt x="781" y="144"/>
                    <a:pt x="361" y="4562"/>
                    <a:pt x="1" y="8343"/>
                  </a:cubicBezTo>
                  <a:lnTo>
                    <a:pt x="180" y="8295"/>
                  </a:lnTo>
                  <a:cubicBezTo>
                    <a:pt x="541" y="4514"/>
                    <a:pt x="961" y="168"/>
                    <a:pt x="961" y="109"/>
                  </a:cubicBezTo>
                  <a:cubicBezTo>
                    <a:pt x="961" y="48"/>
                    <a:pt x="925" y="13"/>
                    <a:pt x="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7092944" y="3235179"/>
              <a:ext cx="303863" cy="77192"/>
            </a:xfrm>
            <a:custGeom>
              <a:rect b="b" l="l" r="r" t="t"/>
              <a:pathLst>
                <a:path extrusionOk="0" h="1400" w="5511">
                  <a:moveTo>
                    <a:pt x="97" y="0"/>
                  </a:moveTo>
                  <a:cubicBezTo>
                    <a:pt x="1" y="337"/>
                    <a:pt x="1" y="649"/>
                    <a:pt x="13" y="817"/>
                  </a:cubicBezTo>
                  <a:cubicBezTo>
                    <a:pt x="1123" y="1266"/>
                    <a:pt x="2213" y="1400"/>
                    <a:pt x="3115" y="1400"/>
                  </a:cubicBezTo>
                  <a:cubicBezTo>
                    <a:pt x="4428" y="1400"/>
                    <a:pt x="5343" y="1117"/>
                    <a:pt x="5343" y="1117"/>
                  </a:cubicBezTo>
                  <a:cubicBezTo>
                    <a:pt x="5463" y="853"/>
                    <a:pt x="5511" y="613"/>
                    <a:pt x="5451" y="361"/>
                  </a:cubicBezTo>
                  <a:lnTo>
                    <a:pt x="5451" y="361"/>
                  </a:lnTo>
                  <a:cubicBezTo>
                    <a:pt x="4627" y="533"/>
                    <a:pt x="3882" y="598"/>
                    <a:pt x="3228" y="598"/>
                  </a:cubicBezTo>
                  <a:cubicBezTo>
                    <a:pt x="1245" y="598"/>
                    <a:pt x="97" y="0"/>
                    <a:pt x="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6952014" y="2884233"/>
              <a:ext cx="134370" cy="386734"/>
            </a:xfrm>
            <a:custGeom>
              <a:rect b="b" l="l" r="r" t="t"/>
              <a:pathLst>
                <a:path extrusionOk="0" h="7014" w="2437">
                  <a:moveTo>
                    <a:pt x="2341" y="1"/>
                  </a:moveTo>
                  <a:cubicBezTo>
                    <a:pt x="2302" y="1"/>
                    <a:pt x="2267" y="24"/>
                    <a:pt x="2257" y="64"/>
                  </a:cubicBezTo>
                  <a:cubicBezTo>
                    <a:pt x="2233" y="112"/>
                    <a:pt x="1045" y="3893"/>
                    <a:pt x="1" y="7014"/>
                  </a:cubicBezTo>
                  <a:lnTo>
                    <a:pt x="193" y="6990"/>
                  </a:lnTo>
                  <a:cubicBezTo>
                    <a:pt x="1237" y="3881"/>
                    <a:pt x="2401" y="172"/>
                    <a:pt x="2425" y="112"/>
                  </a:cubicBezTo>
                  <a:cubicBezTo>
                    <a:pt x="2437" y="64"/>
                    <a:pt x="2413" y="16"/>
                    <a:pt x="2365" y="4"/>
                  </a:cubicBezTo>
                  <a:cubicBezTo>
                    <a:pt x="2357" y="2"/>
                    <a:pt x="2349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6724354" y="3189526"/>
              <a:ext cx="297191" cy="90867"/>
            </a:xfrm>
            <a:custGeom>
              <a:rect b="b" l="l" r="r" t="t"/>
              <a:pathLst>
                <a:path extrusionOk="0" h="1648" w="5390">
                  <a:moveTo>
                    <a:pt x="276" y="1"/>
                  </a:moveTo>
                  <a:cubicBezTo>
                    <a:pt x="132" y="193"/>
                    <a:pt x="25" y="457"/>
                    <a:pt x="1" y="756"/>
                  </a:cubicBezTo>
                  <a:cubicBezTo>
                    <a:pt x="1399" y="1475"/>
                    <a:pt x="2766" y="1647"/>
                    <a:pt x="3755" y="1647"/>
                  </a:cubicBezTo>
                  <a:cubicBezTo>
                    <a:pt x="4667" y="1647"/>
                    <a:pt x="5258" y="1501"/>
                    <a:pt x="5258" y="1501"/>
                  </a:cubicBezTo>
                  <a:cubicBezTo>
                    <a:pt x="5390" y="1261"/>
                    <a:pt x="5390" y="1033"/>
                    <a:pt x="5342" y="793"/>
                  </a:cubicBezTo>
                  <a:lnTo>
                    <a:pt x="5342" y="793"/>
                  </a:lnTo>
                  <a:cubicBezTo>
                    <a:pt x="4870" y="855"/>
                    <a:pt x="4428" y="881"/>
                    <a:pt x="4016" y="881"/>
                  </a:cubicBezTo>
                  <a:cubicBezTo>
                    <a:pt x="1637" y="881"/>
                    <a:pt x="276" y="1"/>
                    <a:pt x="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7264420" y="2636228"/>
              <a:ext cx="182009" cy="227056"/>
            </a:xfrm>
            <a:custGeom>
              <a:rect b="b" l="l" r="r" t="t"/>
              <a:pathLst>
                <a:path extrusionOk="0" h="4118" w="3301">
                  <a:moveTo>
                    <a:pt x="120" y="1"/>
                  </a:moveTo>
                  <a:cubicBezTo>
                    <a:pt x="60" y="1"/>
                    <a:pt x="12" y="49"/>
                    <a:pt x="12" y="97"/>
                  </a:cubicBezTo>
                  <a:cubicBezTo>
                    <a:pt x="12" y="252"/>
                    <a:pt x="0" y="3805"/>
                    <a:pt x="1705" y="4106"/>
                  </a:cubicBezTo>
                  <a:cubicBezTo>
                    <a:pt x="1753" y="4106"/>
                    <a:pt x="1812" y="4118"/>
                    <a:pt x="1873" y="4118"/>
                  </a:cubicBezTo>
                  <a:cubicBezTo>
                    <a:pt x="2076" y="4118"/>
                    <a:pt x="2269" y="4045"/>
                    <a:pt x="2425" y="3901"/>
                  </a:cubicBezTo>
                  <a:cubicBezTo>
                    <a:pt x="3301" y="3122"/>
                    <a:pt x="3157" y="481"/>
                    <a:pt x="3145" y="372"/>
                  </a:cubicBezTo>
                  <a:cubicBezTo>
                    <a:pt x="3145" y="313"/>
                    <a:pt x="3097" y="276"/>
                    <a:pt x="3037" y="276"/>
                  </a:cubicBezTo>
                  <a:cubicBezTo>
                    <a:pt x="2989" y="276"/>
                    <a:pt x="2941" y="324"/>
                    <a:pt x="2941" y="385"/>
                  </a:cubicBezTo>
                  <a:cubicBezTo>
                    <a:pt x="2953" y="409"/>
                    <a:pt x="3097" y="3037"/>
                    <a:pt x="2293" y="3746"/>
                  </a:cubicBezTo>
                  <a:cubicBezTo>
                    <a:pt x="2170" y="3859"/>
                    <a:pt x="2032" y="3913"/>
                    <a:pt x="1868" y="3913"/>
                  </a:cubicBezTo>
                  <a:cubicBezTo>
                    <a:pt x="1824" y="3913"/>
                    <a:pt x="1777" y="3909"/>
                    <a:pt x="1729" y="3901"/>
                  </a:cubicBezTo>
                  <a:cubicBezTo>
                    <a:pt x="204" y="3637"/>
                    <a:pt x="216" y="132"/>
                    <a:pt x="216" y="97"/>
                  </a:cubicBezTo>
                  <a:cubicBezTo>
                    <a:pt x="216" y="49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6917609" y="1763246"/>
              <a:ext cx="713534" cy="904531"/>
            </a:xfrm>
            <a:custGeom>
              <a:rect b="b" l="l" r="r" t="t"/>
              <a:pathLst>
                <a:path extrusionOk="0" h="16405" w="12941">
                  <a:moveTo>
                    <a:pt x="9039" y="1"/>
                  </a:moveTo>
                  <a:lnTo>
                    <a:pt x="5306" y="193"/>
                  </a:lnTo>
                  <a:lnTo>
                    <a:pt x="4946" y="205"/>
                  </a:lnTo>
                  <a:cubicBezTo>
                    <a:pt x="4669" y="229"/>
                    <a:pt x="4394" y="229"/>
                    <a:pt x="4141" y="241"/>
                  </a:cubicBezTo>
                  <a:cubicBezTo>
                    <a:pt x="3901" y="241"/>
                    <a:pt x="3685" y="253"/>
                    <a:pt x="3517" y="289"/>
                  </a:cubicBezTo>
                  <a:cubicBezTo>
                    <a:pt x="3205" y="337"/>
                    <a:pt x="3025" y="325"/>
                    <a:pt x="2713" y="409"/>
                  </a:cubicBezTo>
                  <a:cubicBezTo>
                    <a:pt x="1969" y="601"/>
                    <a:pt x="1957" y="1585"/>
                    <a:pt x="1693" y="2810"/>
                  </a:cubicBezTo>
                  <a:cubicBezTo>
                    <a:pt x="1681" y="2834"/>
                    <a:pt x="1681" y="2846"/>
                    <a:pt x="1681" y="2870"/>
                  </a:cubicBezTo>
                  <a:cubicBezTo>
                    <a:pt x="1681" y="2882"/>
                    <a:pt x="1669" y="2882"/>
                    <a:pt x="1669" y="2894"/>
                  </a:cubicBezTo>
                  <a:cubicBezTo>
                    <a:pt x="1621" y="3098"/>
                    <a:pt x="1573" y="3302"/>
                    <a:pt x="1513" y="3506"/>
                  </a:cubicBezTo>
                  <a:cubicBezTo>
                    <a:pt x="1441" y="3734"/>
                    <a:pt x="1369" y="3950"/>
                    <a:pt x="1297" y="4178"/>
                  </a:cubicBezTo>
                  <a:cubicBezTo>
                    <a:pt x="817" y="5511"/>
                    <a:pt x="289" y="6111"/>
                    <a:pt x="348" y="6963"/>
                  </a:cubicBezTo>
                  <a:cubicBezTo>
                    <a:pt x="396" y="7731"/>
                    <a:pt x="1153" y="8811"/>
                    <a:pt x="1356" y="9040"/>
                  </a:cubicBezTo>
                  <a:lnTo>
                    <a:pt x="1428" y="9112"/>
                  </a:lnTo>
                  <a:lnTo>
                    <a:pt x="1428" y="9123"/>
                  </a:lnTo>
                  <a:cubicBezTo>
                    <a:pt x="1417" y="9160"/>
                    <a:pt x="1417" y="9195"/>
                    <a:pt x="1417" y="9219"/>
                  </a:cubicBezTo>
                  <a:cubicBezTo>
                    <a:pt x="1393" y="9352"/>
                    <a:pt x="1356" y="9507"/>
                    <a:pt x="1332" y="9676"/>
                  </a:cubicBezTo>
                  <a:cubicBezTo>
                    <a:pt x="804" y="12569"/>
                    <a:pt x="1" y="15138"/>
                    <a:pt x="1" y="15138"/>
                  </a:cubicBezTo>
                  <a:cubicBezTo>
                    <a:pt x="1" y="15138"/>
                    <a:pt x="4950" y="16405"/>
                    <a:pt x="9060" y="16405"/>
                  </a:cubicBezTo>
                  <a:cubicBezTo>
                    <a:pt x="9239" y="16405"/>
                    <a:pt x="9416" y="16402"/>
                    <a:pt x="9591" y="16397"/>
                  </a:cubicBezTo>
                  <a:cubicBezTo>
                    <a:pt x="9483" y="14549"/>
                    <a:pt x="9495" y="11681"/>
                    <a:pt x="9495" y="11681"/>
                  </a:cubicBezTo>
                  <a:cubicBezTo>
                    <a:pt x="9543" y="11417"/>
                    <a:pt x="9567" y="11152"/>
                    <a:pt x="9603" y="10864"/>
                  </a:cubicBezTo>
                  <a:cubicBezTo>
                    <a:pt x="9639" y="10588"/>
                    <a:pt x="9687" y="10312"/>
                    <a:pt x="9771" y="10036"/>
                  </a:cubicBezTo>
                  <a:cubicBezTo>
                    <a:pt x="10251" y="8776"/>
                    <a:pt x="10791" y="7888"/>
                    <a:pt x="11295" y="6579"/>
                  </a:cubicBezTo>
                  <a:cubicBezTo>
                    <a:pt x="11319" y="6495"/>
                    <a:pt x="11356" y="6411"/>
                    <a:pt x="11391" y="6327"/>
                  </a:cubicBezTo>
                  <a:cubicBezTo>
                    <a:pt x="11404" y="6279"/>
                    <a:pt x="11428" y="6219"/>
                    <a:pt x="11452" y="6171"/>
                  </a:cubicBezTo>
                  <a:cubicBezTo>
                    <a:pt x="11620" y="5762"/>
                    <a:pt x="11788" y="5354"/>
                    <a:pt x="11967" y="4970"/>
                  </a:cubicBezTo>
                  <a:cubicBezTo>
                    <a:pt x="12760" y="3266"/>
                    <a:pt x="12940" y="1334"/>
                    <a:pt x="11188" y="685"/>
                  </a:cubicBezTo>
                  <a:cubicBezTo>
                    <a:pt x="11055" y="637"/>
                    <a:pt x="10935" y="601"/>
                    <a:pt x="10815" y="553"/>
                  </a:cubicBezTo>
                  <a:cubicBezTo>
                    <a:pt x="10203" y="337"/>
                    <a:pt x="9675" y="181"/>
                    <a:pt x="9363" y="85"/>
                  </a:cubicBezTo>
                  <a:cubicBezTo>
                    <a:pt x="9231" y="49"/>
                    <a:pt x="9147" y="25"/>
                    <a:pt x="9087" y="13"/>
                  </a:cubicBezTo>
                  <a:cubicBezTo>
                    <a:pt x="9051" y="1"/>
                    <a:pt x="9039" y="1"/>
                    <a:pt x="9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7060579" y="2341577"/>
              <a:ext cx="224354" cy="119979"/>
            </a:xfrm>
            <a:custGeom>
              <a:rect b="b" l="l" r="r" t="t"/>
              <a:pathLst>
                <a:path extrusionOk="0" h="2176" w="4069">
                  <a:moveTo>
                    <a:pt x="90" y="1"/>
                  </a:moveTo>
                  <a:cubicBezTo>
                    <a:pt x="51" y="1"/>
                    <a:pt x="23" y="32"/>
                    <a:pt x="12" y="63"/>
                  </a:cubicBezTo>
                  <a:cubicBezTo>
                    <a:pt x="0" y="111"/>
                    <a:pt x="24" y="147"/>
                    <a:pt x="72" y="159"/>
                  </a:cubicBezTo>
                  <a:cubicBezTo>
                    <a:pt x="96" y="171"/>
                    <a:pt x="2797" y="723"/>
                    <a:pt x="3925" y="2139"/>
                  </a:cubicBezTo>
                  <a:cubicBezTo>
                    <a:pt x="3937" y="2163"/>
                    <a:pt x="3961" y="2176"/>
                    <a:pt x="3985" y="2176"/>
                  </a:cubicBezTo>
                  <a:cubicBezTo>
                    <a:pt x="3997" y="2176"/>
                    <a:pt x="4021" y="2163"/>
                    <a:pt x="4033" y="2152"/>
                  </a:cubicBezTo>
                  <a:cubicBezTo>
                    <a:pt x="4069" y="2128"/>
                    <a:pt x="4069" y="2080"/>
                    <a:pt x="4045" y="2043"/>
                  </a:cubicBezTo>
                  <a:cubicBezTo>
                    <a:pt x="2893" y="579"/>
                    <a:pt x="216" y="27"/>
                    <a:pt x="108" y="3"/>
                  </a:cubicBezTo>
                  <a:cubicBezTo>
                    <a:pt x="102" y="1"/>
                    <a:pt x="95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7009577" y="2257493"/>
              <a:ext cx="318419" cy="29057"/>
            </a:xfrm>
            <a:custGeom>
              <a:rect b="b" l="l" r="r" t="t"/>
              <a:pathLst>
                <a:path extrusionOk="0" h="527" w="5775">
                  <a:moveTo>
                    <a:pt x="85" y="1"/>
                  </a:moveTo>
                  <a:cubicBezTo>
                    <a:pt x="49" y="1"/>
                    <a:pt x="23" y="24"/>
                    <a:pt x="13" y="63"/>
                  </a:cubicBezTo>
                  <a:cubicBezTo>
                    <a:pt x="1" y="100"/>
                    <a:pt x="37" y="148"/>
                    <a:pt x="73" y="159"/>
                  </a:cubicBezTo>
                  <a:cubicBezTo>
                    <a:pt x="97" y="159"/>
                    <a:pt x="1549" y="460"/>
                    <a:pt x="3254" y="519"/>
                  </a:cubicBezTo>
                  <a:cubicBezTo>
                    <a:pt x="3404" y="524"/>
                    <a:pt x="3557" y="526"/>
                    <a:pt x="3710" y="526"/>
                  </a:cubicBezTo>
                  <a:cubicBezTo>
                    <a:pt x="4375" y="526"/>
                    <a:pt x="5059" y="481"/>
                    <a:pt x="5703" y="364"/>
                  </a:cubicBezTo>
                  <a:cubicBezTo>
                    <a:pt x="5751" y="364"/>
                    <a:pt x="5775" y="316"/>
                    <a:pt x="5775" y="279"/>
                  </a:cubicBezTo>
                  <a:cubicBezTo>
                    <a:pt x="5762" y="231"/>
                    <a:pt x="5727" y="207"/>
                    <a:pt x="5679" y="207"/>
                  </a:cubicBezTo>
                  <a:cubicBezTo>
                    <a:pt x="5053" y="321"/>
                    <a:pt x="4386" y="363"/>
                    <a:pt x="3739" y="363"/>
                  </a:cubicBezTo>
                  <a:cubicBezTo>
                    <a:pt x="1853" y="363"/>
                    <a:pt x="136" y="4"/>
                    <a:pt x="109" y="4"/>
                  </a:cubicBezTo>
                  <a:cubicBezTo>
                    <a:pt x="101" y="2"/>
                    <a:pt x="92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7394158" y="2091972"/>
              <a:ext cx="101288" cy="549611"/>
            </a:xfrm>
            <a:custGeom>
              <a:rect b="b" l="l" r="r" t="t"/>
              <a:pathLst>
                <a:path extrusionOk="0" h="9968" w="1837">
                  <a:moveTo>
                    <a:pt x="1749" y="0"/>
                  </a:moveTo>
                  <a:cubicBezTo>
                    <a:pt x="1719" y="0"/>
                    <a:pt x="1686" y="16"/>
                    <a:pt x="1668" y="53"/>
                  </a:cubicBezTo>
                  <a:cubicBezTo>
                    <a:pt x="1656" y="77"/>
                    <a:pt x="528" y="2454"/>
                    <a:pt x="264" y="4878"/>
                  </a:cubicBezTo>
                  <a:cubicBezTo>
                    <a:pt x="0" y="7291"/>
                    <a:pt x="120" y="9872"/>
                    <a:pt x="120" y="9896"/>
                  </a:cubicBezTo>
                  <a:cubicBezTo>
                    <a:pt x="120" y="9931"/>
                    <a:pt x="156" y="9968"/>
                    <a:pt x="192" y="9968"/>
                  </a:cubicBezTo>
                  <a:lnTo>
                    <a:pt x="204" y="9968"/>
                  </a:lnTo>
                  <a:cubicBezTo>
                    <a:pt x="240" y="9968"/>
                    <a:pt x="276" y="9931"/>
                    <a:pt x="276" y="9883"/>
                  </a:cubicBezTo>
                  <a:cubicBezTo>
                    <a:pt x="276" y="9859"/>
                    <a:pt x="156" y="7303"/>
                    <a:pt x="420" y="4890"/>
                  </a:cubicBezTo>
                  <a:cubicBezTo>
                    <a:pt x="684" y="2489"/>
                    <a:pt x="1801" y="137"/>
                    <a:pt x="1812" y="112"/>
                  </a:cubicBezTo>
                  <a:cubicBezTo>
                    <a:pt x="1836" y="77"/>
                    <a:pt x="1825" y="29"/>
                    <a:pt x="1777" y="5"/>
                  </a:cubicBezTo>
                  <a:cubicBezTo>
                    <a:pt x="1768" y="2"/>
                    <a:pt x="1758" y="0"/>
                    <a:pt x="1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7143946" y="1763246"/>
              <a:ext cx="289968" cy="170265"/>
            </a:xfrm>
            <a:custGeom>
              <a:rect b="b" l="l" r="r" t="t"/>
              <a:pathLst>
                <a:path extrusionOk="0" h="3088" w="5259">
                  <a:moveTo>
                    <a:pt x="4934" y="1"/>
                  </a:moveTo>
                  <a:lnTo>
                    <a:pt x="1201" y="193"/>
                  </a:lnTo>
                  <a:lnTo>
                    <a:pt x="841" y="205"/>
                  </a:lnTo>
                  <a:cubicBezTo>
                    <a:pt x="564" y="229"/>
                    <a:pt x="289" y="229"/>
                    <a:pt x="36" y="241"/>
                  </a:cubicBezTo>
                  <a:cubicBezTo>
                    <a:pt x="1" y="1118"/>
                    <a:pt x="108" y="3026"/>
                    <a:pt x="1597" y="3086"/>
                  </a:cubicBezTo>
                  <a:cubicBezTo>
                    <a:pt x="1621" y="3087"/>
                    <a:pt x="1645" y="3088"/>
                    <a:pt x="1669" y="3088"/>
                  </a:cubicBezTo>
                  <a:cubicBezTo>
                    <a:pt x="3382" y="3088"/>
                    <a:pt x="4950" y="594"/>
                    <a:pt x="5258" y="85"/>
                  </a:cubicBezTo>
                  <a:cubicBezTo>
                    <a:pt x="5126" y="49"/>
                    <a:pt x="5042" y="25"/>
                    <a:pt x="4982" y="13"/>
                  </a:cubicBezTo>
                  <a:cubicBezTo>
                    <a:pt x="4946" y="1"/>
                    <a:pt x="4934" y="1"/>
                    <a:pt x="4934" y="1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7157179" y="1759993"/>
              <a:ext cx="234334" cy="163538"/>
            </a:xfrm>
            <a:custGeom>
              <a:rect b="b" l="l" r="r" t="t"/>
              <a:pathLst>
                <a:path extrusionOk="0" h="2966" w="4250">
                  <a:moveTo>
                    <a:pt x="4130" y="0"/>
                  </a:moveTo>
                  <a:cubicBezTo>
                    <a:pt x="4093" y="0"/>
                    <a:pt x="4058" y="12"/>
                    <a:pt x="4045" y="48"/>
                  </a:cubicBezTo>
                  <a:cubicBezTo>
                    <a:pt x="3517" y="996"/>
                    <a:pt x="2425" y="2725"/>
                    <a:pt x="1489" y="2761"/>
                  </a:cubicBezTo>
                  <a:cubicBezTo>
                    <a:pt x="1458" y="2763"/>
                    <a:pt x="1427" y="2765"/>
                    <a:pt x="1397" y="2765"/>
                  </a:cubicBezTo>
                  <a:cubicBezTo>
                    <a:pt x="1130" y="2765"/>
                    <a:pt x="920" y="2668"/>
                    <a:pt x="769" y="2484"/>
                  </a:cubicBezTo>
                  <a:cubicBezTo>
                    <a:pt x="204" y="1836"/>
                    <a:pt x="516" y="288"/>
                    <a:pt x="516" y="276"/>
                  </a:cubicBezTo>
                  <a:cubicBezTo>
                    <a:pt x="529" y="216"/>
                    <a:pt x="492" y="168"/>
                    <a:pt x="444" y="156"/>
                  </a:cubicBezTo>
                  <a:cubicBezTo>
                    <a:pt x="438" y="154"/>
                    <a:pt x="432" y="154"/>
                    <a:pt x="425" y="154"/>
                  </a:cubicBezTo>
                  <a:cubicBezTo>
                    <a:pt x="382" y="154"/>
                    <a:pt x="335" y="186"/>
                    <a:pt x="324" y="228"/>
                  </a:cubicBezTo>
                  <a:cubicBezTo>
                    <a:pt x="313" y="300"/>
                    <a:pt x="1" y="1897"/>
                    <a:pt x="612" y="2617"/>
                  </a:cubicBezTo>
                  <a:cubicBezTo>
                    <a:pt x="817" y="2856"/>
                    <a:pt x="1087" y="2966"/>
                    <a:pt x="1432" y="2966"/>
                  </a:cubicBezTo>
                  <a:cubicBezTo>
                    <a:pt x="1451" y="2966"/>
                    <a:pt x="1470" y="2965"/>
                    <a:pt x="1489" y="2965"/>
                  </a:cubicBezTo>
                  <a:cubicBezTo>
                    <a:pt x="1537" y="2965"/>
                    <a:pt x="1573" y="2953"/>
                    <a:pt x="1609" y="2953"/>
                  </a:cubicBezTo>
                  <a:cubicBezTo>
                    <a:pt x="2629" y="2785"/>
                    <a:pt x="3698" y="1092"/>
                    <a:pt x="4214" y="144"/>
                  </a:cubicBezTo>
                  <a:cubicBezTo>
                    <a:pt x="4250" y="84"/>
                    <a:pt x="4202" y="0"/>
                    <a:pt x="4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7147916" y="1907209"/>
              <a:ext cx="215808" cy="68756"/>
            </a:xfrm>
            <a:custGeom>
              <a:rect b="b" l="l" r="r" t="t"/>
              <a:pathLst>
                <a:path extrusionOk="0" h="1247" w="3914">
                  <a:moveTo>
                    <a:pt x="3824" y="1"/>
                  </a:moveTo>
                  <a:cubicBezTo>
                    <a:pt x="3803" y="1"/>
                    <a:pt x="3782" y="7"/>
                    <a:pt x="3770" y="19"/>
                  </a:cubicBezTo>
                  <a:cubicBezTo>
                    <a:pt x="3751" y="28"/>
                    <a:pt x="2639" y="1093"/>
                    <a:pt x="1253" y="1093"/>
                  </a:cubicBezTo>
                  <a:cubicBezTo>
                    <a:pt x="889" y="1093"/>
                    <a:pt x="507" y="1020"/>
                    <a:pt x="121" y="835"/>
                  </a:cubicBezTo>
                  <a:cubicBezTo>
                    <a:pt x="108" y="827"/>
                    <a:pt x="95" y="823"/>
                    <a:pt x="82" y="823"/>
                  </a:cubicBezTo>
                  <a:cubicBezTo>
                    <a:pt x="56" y="823"/>
                    <a:pt x="32" y="839"/>
                    <a:pt x="25" y="871"/>
                  </a:cubicBezTo>
                  <a:cubicBezTo>
                    <a:pt x="1" y="907"/>
                    <a:pt x="12" y="955"/>
                    <a:pt x="60" y="967"/>
                  </a:cubicBezTo>
                  <a:cubicBezTo>
                    <a:pt x="409" y="1147"/>
                    <a:pt x="793" y="1231"/>
                    <a:pt x="1177" y="1243"/>
                  </a:cubicBezTo>
                  <a:cubicBezTo>
                    <a:pt x="1219" y="1245"/>
                    <a:pt x="1262" y="1246"/>
                    <a:pt x="1304" y="1246"/>
                  </a:cubicBezTo>
                  <a:cubicBezTo>
                    <a:pt x="1768" y="1246"/>
                    <a:pt x="2240" y="1127"/>
                    <a:pt x="2714" y="907"/>
                  </a:cubicBezTo>
                  <a:cubicBezTo>
                    <a:pt x="3410" y="583"/>
                    <a:pt x="3853" y="151"/>
                    <a:pt x="3877" y="127"/>
                  </a:cubicBezTo>
                  <a:cubicBezTo>
                    <a:pt x="3914" y="103"/>
                    <a:pt x="3914" y="55"/>
                    <a:pt x="3877" y="19"/>
                  </a:cubicBezTo>
                  <a:cubicBezTo>
                    <a:pt x="3865" y="7"/>
                    <a:pt x="3844" y="1"/>
                    <a:pt x="3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6979142" y="1851300"/>
              <a:ext cx="43118" cy="140380"/>
            </a:xfrm>
            <a:custGeom>
              <a:rect b="b" l="l" r="r" t="t"/>
              <a:pathLst>
                <a:path extrusionOk="0" h="2546" w="782">
                  <a:moveTo>
                    <a:pt x="685" y="1"/>
                  </a:moveTo>
                  <a:cubicBezTo>
                    <a:pt x="637" y="1"/>
                    <a:pt x="589" y="36"/>
                    <a:pt x="577" y="84"/>
                  </a:cubicBezTo>
                  <a:cubicBezTo>
                    <a:pt x="505" y="1033"/>
                    <a:pt x="264" y="1825"/>
                    <a:pt x="0" y="2521"/>
                  </a:cubicBezTo>
                  <a:cubicBezTo>
                    <a:pt x="24" y="2533"/>
                    <a:pt x="37" y="2533"/>
                    <a:pt x="61" y="2533"/>
                  </a:cubicBezTo>
                  <a:cubicBezTo>
                    <a:pt x="96" y="2533"/>
                    <a:pt x="120" y="2545"/>
                    <a:pt x="157" y="2545"/>
                  </a:cubicBezTo>
                  <a:lnTo>
                    <a:pt x="205" y="2545"/>
                  </a:lnTo>
                  <a:cubicBezTo>
                    <a:pt x="457" y="1837"/>
                    <a:pt x="685" y="1045"/>
                    <a:pt x="769" y="108"/>
                  </a:cubicBezTo>
                  <a:cubicBezTo>
                    <a:pt x="781" y="49"/>
                    <a:pt x="733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7169089" y="1932186"/>
              <a:ext cx="216415" cy="250710"/>
            </a:xfrm>
            <a:custGeom>
              <a:rect b="b" l="l" r="r" t="t"/>
              <a:pathLst>
                <a:path extrusionOk="0" h="4547" w="3925">
                  <a:moveTo>
                    <a:pt x="1883" y="1"/>
                  </a:moveTo>
                  <a:cubicBezTo>
                    <a:pt x="1400" y="1"/>
                    <a:pt x="610" y="369"/>
                    <a:pt x="348" y="670"/>
                  </a:cubicBezTo>
                  <a:cubicBezTo>
                    <a:pt x="49" y="1018"/>
                    <a:pt x="1" y="2506"/>
                    <a:pt x="12" y="2687"/>
                  </a:cubicBezTo>
                  <a:cubicBezTo>
                    <a:pt x="25" y="2866"/>
                    <a:pt x="145" y="3611"/>
                    <a:pt x="625" y="3863"/>
                  </a:cubicBezTo>
                  <a:cubicBezTo>
                    <a:pt x="649" y="3876"/>
                    <a:pt x="677" y="3882"/>
                    <a:pt x="705" y="3882"/>
                  </a:cubicBezTo>
                  <a:cubicBezTo>
                    <a:pt x="862" y="3882"/>
                    <a:pt x="1063" y="3712"/>
                    <a:pt x="1033" y="3611"/>
                  </a:cubicBezTo>
                  <a:lnTo>
                    <a:pt x="1033" y="3611"/>
                  </a:lnTo>
                  <a:cubicBezTo>
                    <a:pt x="1129" y="3779"/>
                    <a:pt x="1417" y="3911"/>
                    <a:pt x="1753" y="3935"/>
                  </a:cubicBezTo>
                  <a:cubicBezTo>
                    <a:pt x="1981" y="3947"/>
                    <a:pt x="2365" y="4463"/>
                    <a:pt x="2365" y="4463"/>
                  </a:cubicBezTo>
                  <a:cubicBezTo>
                    <a:pt x="2503" y="4520"/>
                    <a:pt x="2638" y="4546"/>
                    <a:pt x="2767" y="4546"/>
                  </a:cubicBezTo>
                  <a:cubicBezTo>
                    <a:pt x="3424" y="4546"/>
                    <a:pt x="3924" y="3879"/>
                    <a:pt x="3853" y="3287"/>
                  </a:cubicBezTo>
                  <a:cubicBezTo>
                    <a:pt x="3853" y="3287"/>
                    <a:pt x="3410" y="2639"/>
                    <a:pt x="3301" y="2207"/>
                  </a:cubicBezTo>
                  <a:cubicBezTo>
                    <a:pt x="3122" y="1535"/>
                    <a:pt x="2402" y="178"/>
                    <a:pt x="2125" y="46"/>
                  </a:cubicBezTo>
                  <a:cubicBezTo>
                    <a:pt x="2060" y="15"/>
                    <a:pt x="1978" y="1"/>
                    <a:pt x="1883" y="1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7169089" y="2035512"/>
              <a:ext cx="75538" cy="40361"/>
            </a:xfrm>
            <a:custGeom>
              <a:rect b="b" l="l" r="r" t="t"/>
              <a:pathLst>
                <a:path extrusionOk="0" h="732" w="1370">
                  <a:moveTo>
                    <a:pt x="1056" y="0"/>
                  </a:moveTo>
                  <a:cubicBezTo>
                    <a:pt x="1037" y="0"/>
                    <a:pt x="1017" y="3"/>
                    <a:pt x="997" y="8"/>
                  </a:cubicBezTo>
                  <a:cubicBezTo>
                    <a:pt x="613" y="93"/>
                    <a:pt x="73" y="549"/>
                    <a:pt x="49" y="573"/>
                  </a:cubicBezTo>
                  <a:cubicBezTo>
                    <a:pt x="12" y="608"/>
                    <a:pt x="1" y="656"/>
                    <a:pt x="36" y="704"/>
                  </a:cubicBezTo>
                  <a:cubicBezTo>
                    <a:pt x="55" y="723"/>
                    <a:pt x="79" y="732"/>
                    <a:pt x="103" y="732"/>
                  </a:cubicBezTo>
                  <a:cubicBezTo>
                    <a:pt x="127" y="732"/>
                    <a:pt x="151" y="723"/>
                    <a:pt x="169" y="704"/>
                  </a:cubicBezTo>
                  <a:cubicBezTo>
                    <a:pt x="169" y="704"/>
                    <a:pt x="697" y="261"/>
                    <a:pt x="1033" y="176"/>
                  </a:cubicBezTo>
                  <a:cubicBezTo>
                    <a:pt x="1036" y="176"/>
                    <a:pt x="1039" y="175"/>
                    <a:pt x="1042" y="175"/>
                  </a:cubicBezTo>
                  <a:cubicBezTo>
                    <a:pt x="1100" y="175"/>
                    <a:pt x="1166" y="275"/>
                    <a:pt x="1189" y="333"/>
                  </a:cubicBezTo>
                  <a:cubicBezTo>
                    <a:pt x="1198" y="370"/>
                    <a:pt x="1235" y="385"/>
                    <a:pt x="1269" y="385"/>
                  </a:cubicBezTo>
                  <a:cubicBezTo>
                    <a:pt x="1279" y="385"/>
                    <a:pt x="1289" y="383"/>
                    <a:pt x="1297" y="381"/>
                  </a:cubicBezTo>
                  <a:cubicBezTo>
                    <a:pt x="1309" y="381"/>
                    <a:pt x="1321" y="368"/>
                    <a:pt x="1321" y="368"/>
                  </a:cubicBezTo>
                  <a:cubicBezTo>
                    <a:pt x="1357" y="344"/>
                    <a:pt x="1369" y="296"/>
                    <a:pt x="1357" y="261"/>
                  </a:cubicBezTo>
                  <a:cubicBezTo>
                    <a:pt x="1314" y="154"/>
                    <a:pt x="1206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7171074" y="1993332"/>
              <a:ext cx="86070" cy="46150"/>
            </a:xfrm>
            <a:custGeom>
              <a:rect b="b" l="l" r="r" t="t"/>
              <a:pathLst>
                <a:path extrusionOk="0" h="837" w="1561">
                  <a:moveTo>
                    <a:pt x="1235" y="0"/>
                  </a:moveTo>
                  <a:cubicBezTo>
                    <a:pt x="1220" y="0"/>
                    <a:pt x="1205" y="2"/>
                    <a:pt x="1189" y="5"/>
                  </a:cubicBezTo>
                  <a:cubicBezTo>
                    <a:pt x="805" y="89"/>
                    <a:pt x="72" y="653"/>
                    <a:pt x="48" y="677"/>
                  </a:cubicBezTo>
                  <a:cubicBezTo>
                    <a:pt x="0" y="701"/>
                    <a:pt x="0" y="762"/>
                    <a:pt x="24" y="797"/>
                  </a:cubicBezTo>
                  <a:cubicBezTo>
                    <a:pt x="46" y="825"/>
                    <a:pt x="71" y="837"/>
                    <a:pt x="98" y="837"/>
                  </a:cubicBezTo>
                  <a:cubicBezTo>
                    <a:pt x="117" y="837"/>
                    <a:pt x="137" y="831"/>
                    <a:pt x="157" y="821"/>
                  </a:cubicBezTo>
                  <a:cubicBezTo>
                    <a:pt x="157" y="810"/>
                    <a:pt x="877" y="258"/>
                    <a:pt x="1225" y="185"/>
                  </a:cubicBezTo>
                  <a:cubicBezTo>
                    <a:pt x="1228" y="185"/>
                    <a:pt x="1231" y="184"/>
                    <a:pt x="1235" y="184"/>
                  </a:cubicBezTo>
                  <a:cubicBezTo>
                    <a:pt x="1293" y="184"/>
                    <a:pt x="1359" y="284"/>
                    <a:pt x="1381" y="330"/>
                  </a:cubicBezTo>
                  <a:cubicBezTo>
                    <a:pt x="1390" y="365"/>
                    <a:pt x="1424" y="387"/>
                    <a:pt x="1456" y="387"/>
                  </a:cubicBezTo>
                  <a:cubicBezTo>
                    <a:pt x="1468" y="387"/>
                    <a:pt x="1479" y="384"/>
                    <a:pt x="1489" y="378"/>
                  </a:cubicBezTo>
                  <a:cubicBezTo>
                    <a:pt x="1501" y="378"/>
                    <a:pt x="1513" y="378"/>
                    <a:pt x="1513" y="365"/>
                  </a:cubicBezTo>
                  <a:cubicBezTo>
                    <a:pt x="1549" y="341"/>
                    <a:pt x="1561" y="306"/>
                    <a:pt x="1549" y="258"/>
                  </a:cubicBezTo>
                  <a:cubicBezTo>
                    <a:pt x="1505" y="159"/>
                    <a:pt x="1391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7176367" y="1959589"/>
              <a:ext cx="88716" cy="45985"/>
            </a:xfrm>
            <a:custGeom>
              <a:rect b="b" l="l" r="r" t="t"/>
              <a:pathLst>
                <a:path extrusionOk="0" h="834" w="1609">
                  <a:moveTo>
                    <a:pt x="1284" y="0"/>
                  </a:moveTo>
                  <a:cubicBezTo>
                    <a:pt x="1269" y="0"/>
                    <a:pt x="1253" y="2"/>
                    <a:pt x="1237" y="5"/>
                  </a:cubicBezTo>
                  <a:cubicBezTo>
                    <a:pt x="853" y="101"/>
                    <a:pt x="85" y="641"/>
                    <a:pt x="48" y="665"/>
                  </a:cubicBezTo>
                  <a:cubicBezTo>
                    <a:pt x="13" y="701"/>
                    <a:pt x="0" y="761"/>
                    <a:pt x="37" y="797"/>
                  </a:cubicBezTo>
                  <a:cubicBezTo>
                    <a:pt x="52" y="821"/>
                    <a:pt x="83" y="834"/>
                    <a:pt x="112" y="834"/>
                  </a:cubicBezTo>
                  <a:cubicBezTo>
                    <a:pt x="128" y="834"/>
                    <a:pt x="144" y="830"/>
                    <a:pt x="157" y="821"/>
                  </a:cubicBezTo>
                  <a:cubicBezTo>
                    <a:pt x="168" y="809"/>
                    <a:pt x="925" y="269"/>
                    <a:pt x="1273" y="185"/>
                  </a:cubicBezTo>
                  <a:cubicBezTo>
                    <a:pt x="1276" y="184"/>
                    <a:pt x="1279" y="184"/>
                    <a:pt x="1282" y="184"/>
                  </a:cubicBezTo>
                  <a:cubicBezTo>
                    <a:pt x="1340" y="184"/>
                    <a:pt x="1406" y="283"/>
                    <a:pt x="1417" y="329"/>
                  </a:cubicBezTo>
                  <a:cubicBezTo>
                    <a:pt x="1437" y="369"/>
                    <a:pt x="1473" y="392"/>
                    <a:pt x="1513" y="392"/>
                  </a:cubicBezTo>
                  <a:cubicBezTo>
                    <a:pt x="1521" y="392"/>
                    <a:pt x="1529" y="391"/>
                    <a:pt x="1537" y="389"/>
                  </a:cubicBezTo>
                  <a:cubicBezTo>
                    <a:pt x="1549" y="377"/>
                    <a:pt x="1549" y="377"/>
                    <a:pt x="1561" y="377"/>
                  </a:cubicBezTo>
                  <a:cubicBezTo>
                    <a:pt x="1597" y="353"/>
                    <a:pt x="1609" y="305"/>
                    <a:pt x="1585" y="269"/>
                  </a:cubicBezTo>
                  <a:cubicBezTo>
                    <a:pt x="1541" y="160"/>
                    <a:pt x="1438" y="0"/>
                    <a:pt x="1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7207519" y="2096328"/>
              <a:ext cx="25198" cy="37438"/>
            </a:xfrm>
            <a:custGeom>
              <a:rect b="b" l="l" r="r" t="t"/>
              <a:pathLst>
                <a:path extrusionOk="0" h="679" w="457">
                  <a:moveTo>
                    <a:pt x="362" y="0"/>
                  </a:moveTo>
                  <a:cubicBezTo>
                    <a:pt x="349" y="0"/>
                    <a:pt x="337" y="3"/>
                    <a:pt x="324" y="9"/>
                  </a:cubicBezTo>
                  <a:cubicBezTo>
                    <a:pt x="132" y="94"/>
                    <a:pt x="96" y="142"/>
                    <a:pt x="84" y="154"/>
                  </a:cubicBezTo>
                  <a:cubicBezTo>
                    <a:pt x="0" y="286"/>
                    <a:pt x="144" y="538"/>
                    <a:pt x="216" y="634"/>
                  </a:cubicBezTo>
                  <a:cubicBezTo>
                    <a:pt x="231" y="663"/>
                    <a:pt x="258" y="679"/>
                    <a:pt x="286" y="679"/>
                  </a:cubicBezTo>
                  <a:cubicBezTo>
                    <a:pt x="304" y="679"/>
                    <a:pt x="322" y="672"/>
                    <a:pt x="336" y="658"/>
                  </a:cubicBezTo>
                  <a:lnTo>
                    <a:pt x="348" y="658"/>
                  </a:lnTo>
                  <a:cubicBezTo>
                    <a:pt x="384" y="634"/>
                    <a:pt x="396" y="574"/>
                    <a:pt x="360" y="538"/>
                  </a:cubicBezTo>
                  <a:cubicBezTo>
                    <a:pt x="300" y="430"/>
                    <a:pt x="240" y="298"/>
                    <a:pt x="240" y="262"/>
                  </a:cubicBezTo>
                  <a:cubicBezTo>
                    <a:pt x="264" y="238"/>
                    <a:pt x="336" y="202"/>
                    <a:pt x="396" y="178"/>
                  </a:cubicBezTo>
                  <a:cubicBezTo>
                    <a:pt x="444" y="154"/>
                    <a:pt x="456" y="106"/>
                    <a:pt x="444" y="58"/>
                  </a:cubicBezTo>
                  <a:cubicBezTo>
                    <a:pt x="426" y="22"/>
                    <a:pt x="39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7263704" y="1820975"/>
              <a:ext cx="446173" cy="591625"/>
            </a:xfrm>
            <a:custGeom>
              <a:rect b="b" l="l" r="r" t="t"/>
              <a:pathLst>
                <a:path extrusionOk="0" h="10730" w="8092">
                  <a:moveTo>
                    <a:pt x="5919" y="7764"/>
                  </a:moveTo>
                  <a:lnTo>
                    <a:pt x="5931" y="7777"/>
                  </a:lnTo>
                  <a:lnTo>
                    <a:pt x="5883" y="7777"/>
                  </a:lnTo>
                  <a:cubicBezTo>
                    <a:pt x="5868" y="7773"/>
                    <a:pt x="5850" y="7769"/>
                    <a:pt x="5831" y="7765"/>
                  </a:cubicBezTo>
                  <a:lnTo>
                    <a:pt x="5831" y="7765"/>
                  </a:lnTo>
                  <a:cubicBezTo>
                    <a:pt x="5846" y="7764"/>
                    <a:pt x="5860" y="7764"/>
                    <a:pt x="5871" y="7764"/>
                  </a:cubicBezTo>
                  <a:close/>
                  <a:moveTo>
                    <a:pt x="4796" y="0"/>
                  </a:moveTo>
                  <a:cubicBezTo>
                    <a:pt x="4630" y="0"/>
                    <a:pt x="4463" y="26"/>
                    <a:pt x="4298" y="82"/>
                  </a:cubicBezTo>
                  <a:cubicBezTo>
                    <a:pt x="3470" y="370"/>
                    <a:pt x="3026" y="1258"/>
                    <a:pt x="3302" y="2087"/>
                  </a:cubicBezTo>
                  <a:lnTo>
                    <a:pt x="3314" y="2111"/>
                  </a:lnTo>
                  <a:lnTo>
                    <a:pt x="3590" y="2939"/>
                  </a:lnTo>
                  <a:lnTo>
                    <a:pt x="3878" y="3779"/>
                  </a:lnTo>
                  <a:cubicBezTo>
                    <a:pt x="4058" y="4344"/>
                    <a:pt x="4239" y="4907"/>
                    <a:pt x="4407" y="5460"/>
                  </a:cubicBezTo>
                  <a:cubicBezTo>
                    <a:pt x="4490" y="5736"/>
                    <a:pt x="4562" y="6012"/>
                    <a:pt x="4634" y="6288"/>
                  </a:cubicBezTo>
                  <a:cubicBezTo>
                    <a:pt x="4706" y="6564"/>
                    <a:pt x="4778" y="6828"/>
                    <a:pt x="4839" y="7092"/>
                  </a:cubicBezTo>
                  <a:cubicBezTo>
                    <a:pt x="4853" y="7155"/>
                    <a:pt x="4866" y="7217"/>
                    <a:pt x="4878" y="7278"/>
                  </a:cubicBezTo>
                  <a:lnTo>
                    <a:pt x="4878" y="7278"/>
                  </a:lnTo>
                  <a:lnTo>
                    <a:pt x="4743" y="7188"/>
                  </a:lnTo>
                  <a:cubicBezTo>
                    <a:pt x="4634" y="7116"/>
                    <a:pt x="4514" y="7033"/>
                    <a:pt x="4407" y="6948"/>
                  </a:cubicBezTo>
                  <a:cubicBezTo>
                    <a:pt x="3962" y="6624"/>
                    <a:pt x="3506" y="6252"/>
                    <a:pt x="3062" y="5868"/>
                  </a:cubicBezTo>
                  <a:cubicBezTo>
                    <a:pt x="2834" y="5676"/>
                    <a:pt x="2618" y="5484"/>
                    <a:pt x="2390" y="5292"/>
                  </a:cubicBezTo>
                  <a:cubicBezTo>
                    <a:pt x="2282" y="5196"/>
                    <a:pt x="2161" y="5100"/>
                    <a:pt x="2054" y="4992"/>
                  </a:cubicBezTo>
                  <a:lnTo>
                    <a:pt x="1886" y="4848"/>
                  </a:lnTo>
                  <a:lnTo>
                    <a:pt x="1801" y="4776"/>
                  </a:lnTo>
                  <a:lnTo>
                    <a:pt x="1729" y="4704"/>
                  </a:lnTo>
                  <a:lnTo>
                    <a:pt x="1670" y="4656"/>
                  </a:lnTo>
                  <a:cubicBezTo>
                    <a:pt x="1500" y="4520"/>
                    <a:pt x="1288" y="4446"/>
                    <a:pt x="1073" y="4446"/>
                  </a:cubicBezTo>
                  <a:cubicBezTo>
                    <a:pt x="908" y="4446"/>
                    <a:pt x="741" y="4490"/>
                    <a:pt x="590" y="4584"/>
                  </a:cubicBezTo>
                  <a:cubicBezTo>
                    <a:pt x="145" y="4859"/>
                    <a:pt x="1" y="5436"/>
                    <a:pt x="277" y="5880"/>
                  </a:cubicBezTo>
                  <a:lnTo>
                    <a:pt x="337" y="5988"/>
                  </a:lnTo>
                  <a:lnTo>
                    <a:pt x="409" y="6084"/>
                  </a:lnTo>
                  <a:cubicBezTo>
                    <a:pt x="445" y="6156"/>
                    <a:pt x="493" y="6228"/>
                    <a:pt x="541" y="6288"/>
                  </a:cubicBezTo>
                  <a:cubicBezTo>
                    <a:pt x="625" y="6420"/>
                    <a:pt x="710" y="6564"/>
                    <a:pt x="806" y="6696"/>
                  </a:cubicBezTo>
                  <a:cubicBezTo>
                    <a:pt x="985" y="6948"/>
                    <a:pt x="1177" y="7212"/>
                    <a:pt x="1382" y="7465"/>
                  </a:cubicBezTo>
                  <a:cubicBezTo>
                    <a:pt x="1777" y="7980"/>
                    <a:pt x="2198" y="8473"/>
                    <a:pt x="2678" y="8953"/>
                  </a:cubicBezTo>
                  <a:cubicBezTo>
                    <a:pt x="2918" y="9181"/>
                    <a:pt x="3170" y="9421"/>
                    <a:pt x="3446" y="9649"/>
                  </a:cubicBezTo>
                  <a:cubicBezTo>
                    <a:pt x="3722" y="9877"/>
                    <a:pt x="4034" y="10093"/>
                    <a:pt x="4407" y="10298"/>
                  </a:cubicBezTo>
                  <a:cubicBezTo>
                    <a:pt x="4599" y="10394"/>
                    <a:pt x="4802" y="10501"/>
                    <a:pt x="5042" y="10573"/>
                  </a:cubicBezTo>
                  <a:cubicBezTo>
                    <a:pt x="5175" y="10621"/>
                    <a:pt x="5306" y="10658"/>
                    <a:pt x="5463" y="10682"/>
                  </a:cubicBezTo>
                  <a:cubicBezTo>
                    <a:pt x="5498" y="10693"/>
                    <a:pt x="5535" y="10693"/>
                    <a:pt x="5570" y="10706"/>
                  </a:cubicBezTo>
                  <a:lnTo>
                    <a:pt x="5690" y="10717"/>
                  </a:lnTo>
                  <a:cubicBezTo>
                    <a:pt x="5727" y="10717"/>
                    <a:pt x="5775" y="10717"/>
                    <a:pt x="5823" y="10730"/>
                  </a:cubicBezTo>
                  <a:lnTo>
                    <a:pt x="5967" y="10730"/>
                  </a:lnTo>
                  <a:cubicBezTo>
                    <a:pt x="6087" y="10730"/>
                    <a:pt x="6219" y="10717"/>
                    <a:pt x="6363" y="10682"/>
                  </a:cubicBezTo>
                  <a:cubicBezTo>
                    <a:pt x="6495" y="10658"/>
                    <a:pt x="6651" y="10610"/>
                    <a:pt x="6783" y="10549"/>
                  </a:cubicBezTo>
                  <a:cubicBezTo>
                    <a:pt x="6927" y="10477"/>
                    <a:pt x="7071" y="10394"/>
                    <a:pt x="7191" y="10298"/>
                  </a:cubicBezTo>
                  <a:cubicBezTo>
                    <a:pt x="7311" y="10201"/>
                    <a:pt x="7407" y="10093"/>
                    <a:pt x="7491" y="9997"/>
                  </a:cubicBezTo>
                  <a:cubicBezTo>
                    <a:pt x="7576" y="9889"/>
                    <a:pt x="7648" y="9781"/>
                    <a:pt x="7707" y="9685"/>
                  </a:cubicBezTo>
                  <a:cubicBezTo>
                    <a:pt x="7755" y="9589"/>
                    <a:pt x="7803" y="9493"/>
                    <a:pt x="7840" y="9409"/>
                  </a:cubicBezTo>
                  <a:cubicBezTo>
                    <a:pt x="7912" y="9229"/>
                    <a:pt x="7960" y="9073"/>
                    <a:pt x="7995" y="8929"/>
                  </a:cubicBezTo>
                  <a:cubicBezTo>
                    <a:pt x="8056" y="8653"/>
                    <a:pt x="8067" y="8412"/>
                    <a:pt x="8080" y="8196"/>
                  </a:cubicBezTo>
                  <a:cubicBezTo>
                    <a:pt x="8091" y="7980"/>
                    <a:pt x="8091" y="7777"/>
                    <a:pt x="8080" y="7585"/>
                  </a:cubicBezTo>
                  <a:cubicBezTo>
                    <a:pt x="8056" y="7201"/>
                    <a:pt x="8008" y="6852"/>
                    <a:pt x="7960" y="6516"/>
                  </a:cubicBezTo>
                  <a:cubicBezTo>
                    <a:pt x="7840" y="5832"/>
                    <a:pt x="7696" y="5196"/>
                    <a:pt x="7515" y="4571"/>
                  </a:cubicBezTo>
                  <a:cubicBezTo>
                    <a:pt x="7347" y="3947"/>
                    <a:pt x="7155" y="3335"/>
                    <a:pt x="6951" y="2735"/>
                  </a:cubicBezTo>
                  <a:cubicBezTo>
                    <a:pt x="6891" y="2591"/>
                    <a:pt x="6843" y="2435"/>
                    <a:pt x="6783" y="2291"/>
                  </a:cubicBezTo>
                  <a:cubicBezTo>
                    <a:pt x="6735" y="2135"/>
                    <a:pt x="6675" y="1991"/>
                    <a:pt x="6615" y="1847"/>
                  </a:cubicBezTo>
                  <a:cubicBezTo>
                    <a:pt x="6567" y="1691"/>
                    <a:pt x="6507" y="1546"/>
                    <a:pt x="6447" y="1402"/>
                  </a:cubicBezTo>
                  <a:lnTo>
                    <a:pt x="6351" y="1175"/>
                  </a:lnTo>
                  <a:lnTo>
                    <a:pt x="6303" y="1066"/>
                  </a:lnTo>
                  <a:lnTo>
                    <a:pt x="6255" y="946"/>
                  </a:lnTo>
                  <a:cubicBezTo>
                    <a:pt x="5999" y="369"/>
                    <a:pt x="5414" y="0"/>
                    <a:pt x="4796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7428563" y="1809065"/>
              <a:ext cx="255507" cy="283186"/>
            </a:xfrm>
            <a:custGeom>
              <a:rect b="b" l="l" r="r" t="t"/>
              <a:pathLst>
                <a:path extrusionOk="0" h="5136" w="4634">
                  <a:moveTo>
                    <a:pt x="1769" y="1"/>
                  </a:moveTo>
                  <a:cubicBezTo>
                    <a:pt x="1221" y="1"/>
                    <a:pt x="632" y="264"/>
                    <a:pt x="288" y="874"/>
                  </a:cubicBezTo>
                  <a:cubicBezTo>
                    <a:pt x="48" y="1295"/>
                    <a:pt x="0" y="1811"/>
                    <a:pt x="132" y="2279"/>
                  </a:cubicBezTo>
                  <a:lnTo>
                    <a:pt x="900" y="5136"/>
                  </a:lnTo>
                  <a:cubicBezTo>
                    <a:pt x="900" y="5136"/>
                    <a:pt x="4213" y="4728"/>
                    <a:pt x="4634" y="4104"/>
                  </a:cubicBezTo>
                  <a:cubicBezTo>
                    <a:pt x="4634" y="4104"/>
                    <a:pt x="3409" y="743"/>
                    <a:pt x="2569" y="215"/>
                  </a:cubicBezTo>
                  <a:cubicBezTo>
                    <a:pt x="2343" y="76"/>
                    <a:pt x="2062" y="1"/>
                    <a:pt x="1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7425200" y="1951925"/>
              <a:ext cx="55634" cy="140325"/>
            </a:xfrm>
            <a:custGeom>
              <a:rect b="b" l="l" r="r" t="t"/>
              <a:pathLst>
                <a:path extrusionOk="0" h="2545" w="1009">
                  <a:moveTo>
                    <a:pt x="49" y="0"/>
                  </a:moveTo>
                  <a:cubicBezTo>
                    <a:pt x="13" y="12"/>
                    <a:pt x="1" y="48"/>
                    <a:pt x="13" y="84"/>
                  </a:cubicBezTo>
                  <a:cubicBezTo>
                    <a:pt x="241" y="840"/>
                    <a:pt x="877" y="2484"/>
                    <a:pt x="889" y="2508"/>
                  </a:cubicBezTo>
                  <a:cubicBezTo>
                    <a:pt x="901" y="2532"/>
                    <a:pt x="925" y="2545"/>
                    <a:pt x="949" y="2545"/>
                  </a:cubicBezTo>
                  <a:lnTo>
                    <a:pt x="961" y="2545"/>
                  </a:lnTo>
                  <a:cubicBezTo>
                    <a:pt x="997" y="2532"/>
                    <a:pt x="1009" y="2497"/>
                    <a:pt x="997" y="2460"/>
                  </a:cubicBezTo>
                  <a:cubicBezTo>
                    <a:pt x="997" y="2449"/>
                    <a:pt x="349" y="804"/>
                    <a:pt x="121" y="48"/>
                  </a:cubicBezTo>
                  <a:cubicBezTo>
                    <a:pt x="121" y="12"/>
                    <a:pt x="85" y="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7412684" y="1974696"/>
              <a:ext cx="31814" cy="23599"/>
            </a:xfrm>
            <a:custGeom>
              <a:rect b="b" l="l" r="r" t="t"/>
              <a:pathLst>
                <a:path extrusionOk="0" h="428" w="577">
                  <a:moveTo>
                    <a:pt x="66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36" y="115"/>
                  </a:cubicBezTo>
                  <a:lnTo>
                    <a:pt x="480" y="415"/>
                  </a:lnTo>
                  <a:cubicBezTo>
                    <a:pt x="492" y="427"/>
                    <a:pt x="504" y="427"/>
                    <a:pt x="516" y="427"/>
                  </a:cubicBezTo>
                  <a:cubicBezTo>
                    <a:pt x="528" y="427"/>
                    <a:pt x="552" y="415"/>
                    <a:pt x="564" y="403"/>
                  </a:cubicBezTo>
                  <a:cubicBezTo>
                    <a:pt x="576" y="379"/>
                    <a:pt x="576" y="343"/>
                    <a:pt x="540" y="319"/>
                  </a:cubicBezTo>
                  <a:lnTo>
                    <a:pt x="96" y="7"/>
                  </a:lnTo>
                  <a:cubicBezTo>
                    <a:pt x="87" y="3"/>
                    <a:pt x="77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7531779" y="2214376"/>
              <a:ext cx="59659" cy="40691"/>
            </a:xfrm>
            <a:custGeom>
              <a:rect b="b" l="l" r="r" t="t"/>
              <a:pathLst>
                <a:path extrusionOk="0" h="738" w="1082">
                  <a:moveTo>
                    <a:pt x="65" y="1"/>
                  </a:moveTo>
                  <a:cubicBezTo>
                    <a:pt x="44" y="1"/>
                    <a:pt x="22" y="14"/>
                    <a:pt x="12" y="42"/>
                  </a:cubicBezTo>
                  <a:cubicBezTo>
                    <a:pt x="1" y="66"/>
                    <a:pt x="12" y="101"/>
                    <a:pt x="49" y="114"/>
                  </a:cubicBezTo>
                  <a:cubicBezTo>
                    <a:pt x="49" y="114"/>
                    <a:pt x="697" y="354"/>
                    <a:pt x="961" y="714"/>
                  </a:cubicBezTo>
                  <a:cubicBezTo>
                    <a:pt x="973" y="725"/>
                    <a:pt x="997" y="738"/>
                    <a:pt x="1009" y="738"/>
                  </a:cubicBezTo>
                  <a:cubicBezTo>
                    <a:pt x="1033" y="738"/>
                    <a:pt x="1045" y="738"/>
                    <a:pt x="1045" y="725"/>
                  </a:cubicBezTo>
                  <a:cubicBezTo>
                    <a:pt x="1081" y="701"/>
                    <a:pt x="1081" y="666"/>
                    <a:pt x="1069" y="642"/>
                  </a:cubicBezTo>
                  <a:cubicBezTo>
                    <a:pt x="780" y="245"/>
                    <a:pt x="121" y="5"/>
                    <a:pt x="84" y="5"/>
                  </a:cubicBezTo>
                  <a:cubicBezTo>
                    <a:pt x="78" y="2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7551629" y="2218401"/>
              <a:ext cx="45102" cy="11524"/>
            </a:xfrm>
            <a:custGeom>
              <a:rect b="b" l="l" r="r" t="t"/>
              <a:pathLst>
                <a:path extrusionOk="0" h="209" w="818">
                  <a:moveTo>
                    <a:pt x="465" y="0"/>
                  </a:moveTo>
                  <a:cubicBezTo>
                    <a:pt x="351" y="0"/>
                    <a:pt x="210" y="24"/>
                    <a:pt x="49" y="100"/>
                  </a:cubicBezTo>
                  <a:cubicBezTo>
                    <a:pt x="25" y="113"/>
                    <a:pt x="1" y="148"/>
                    <a:pt x="25" y="172"/>
                  </a:cubicBezTo>
                  <a:cubicBezTo>
                    <a:pt x="36" y="196"/>
                    <a:pt x="49" y="209"/>
                    <a:pt x="73" y="209"/>
                  </a:cubicBezTo>
                  <a:lnTo>
                    <a:pt x="97" y="209"/>
                  </a:lnTo>
                  <a:cubicBezTo>
                    <a:pt x="240" y="139"/>
                    <a:pt x="364" y="118"/>
                    <a:pt x="462" y="118"/>
                  </a:cubicBezTo>
                  <a:cubicBezTo>
                    <a:pt x="620" y="118"/>
                    <a:pt x="713" y="172"/>
                    <a:pt x="721" y="172"/>
                  </a:cubicBezTo>
                  <a:cubicBezTo>
                    <a:pt x="730" y="181"/>
                    <a:pt x="740" y="185"/>
                    <a:pt x="750" y="185"/>
                  </a:cubicBezTo>
                  <a:cubicBezTo>
                    <a:pt x="769" y="185"/>
                    <a:pt x="789" y="172"/>
                    <a:pt x="805" y="148"/>
                  </a:cubicBezTo>
                  <a:cubicBezTo>
                    <a:pt x="817" y="124"/>
                    <a:pt x="805" y="89"/>
                    <a:pt x="781" y="76"/>
                  </a:cubicBezTo>
                  <a:cubicBezTo>
                    <a:pt x="773" y="69"/>
                    <a:pt x="657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7048669" y="1304232"/>
              <a:ext cx="443471" cy="467070"/>
            </a:xfrm>
            <a:custGeom>
              <a:rect b="b" l="l" r="r" t="t"/>
              <a:pathLst>
                <a:path extrusionOk="0" h="8471" w="8043">
                  <a:moveTo>
                    <a:pt x="3825" y="0"/>
                  </a:moveTo>
                  <a:cubicBezTo>
                    <a:pt x="2580" y="0"/>
                    <a:pt x="1326" y="466"/>
                    <a:pt x="660" y="1508"/>
                  </a:cubicBezTo>
                  <a:cubicBezTo>
                    <a:pt x="372" y="1940"/>
                    <a:pt x="12" y="2804"/>
                    <a:pt x="204" y="3777"/>
                  </a:cubicBezTo>
                  <a:cubicBezTo>
                    <a:pt x="636" y="5949"/>
                    <a:pt x="552" y="6250"/>
                    <a:pt x="0" y="8470"/>
                  </a:cubicBezTo>
                  <a:cubicBezTo>
                    <a:pt x="0" y="8470"/>
                    <a:pt x="49" y="8470"/>
                    <a:pt x="138" y="8470"/>
                  </a:cubicBezTo>
                  <a:cubicBezTo>
                    <a:pt x="1064" y="8470"/>
                    <a:pt x="6400" y="8400"/>
                    <a:pt x="8043" y="6802"/>
                  </a:cubicBezTo>
                  <a:cubicBezTo>
                    <a:pt x="8043" y="6802"/>
                    <a:pt x="7226" y="4521"/>
                    <a:pt x="6794" y="2601"/>
                  </a:cubicBezTo>
                  <a:cubicBezTo>
                    <a:pt x="6410" y="932"/>
                    <a:pt x="5426" y="115"/>
                    <a:pt x="4261" y="19"/>
                  </a:cubicBezTo>
                  <a:cubicBezTo>
                    <a:pt x="4116" y="7"/>
                    <a:pt x="3971" y="0"/>
                    <a:pt x="3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7186953" y="1614983"/>
              <a:ext cx="176109" cy="232901"/>
            </a:xfrm>
            <a:custGeom>
              <a:rect b="b" l="l" r="r" t="t"/>
              <a:pathLst>
                <a:path extrusionOk="0" h="4224" w="3194">
                  <a:moveTo>
                    <a:pt x="2894" y="1"/>
                  </a:moveTo>
                  <a:lnTo>
                    <a:pt x="0" y="1177"/>
                  </a:lnTo>
                  <a:cubicBezTo>
                    <a:pt x="13" y="1262"/>
                    <a:pt x="13" y="1345"/>
                    <a:pt x="24" y="1430"/>
                  </a:cubicBezTo>
                  <a:cubicBezTo>
                    <a:pt x="72" y="1825"/>
                    <a:pt x="133" y="2234"/>
                    <a:pt x="133" y="2666"/>
                  </a:cubicBezTo>
                  <a:cubicBezTo>
                    <a:pt x="144" y="2870"/>
                    <a:pt x="120" y="3302"/>
                    <a:pt x="109" y="3518"/>
                  </a:cubicBezTo>
                  <a:cubicBezTo>
                    <a:pt x="417" y="4033"/>
                    <a:pt x="804" y="4224"/>
                    <a:pt x="1200" y="4224"/>
                  </a:cubicBezTo>
                  <a:cubicBezTo>
                    <a:pt x="2161" y="4224"/>
                    <a:pt x="3168" y="3095"/>
                    <a:pt x="3193" y="2738"/>
                  </a:cubicBezTo>
                  <a:cubicBezTo>
                    <a:pt x="2750" y="1537"/>
                    <a:pt x="2894" y="1"/>
                    <a:pt x="2894" y="1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7242255" y="1232995"/>
              <a:ext cx="208144" cy="158410"/>
            </a:xfrm>
            <a:custGeom>
              <a:rect b="b" l="l" r="r" t="t"/>
              <a:pathLst>
                <a:path extrusionOk="0" h="2873" w="3775">
                  <a:moveTo>
                    <a:pt x="1551" y="0"/>
                  </a:moveTo>
                  <a:cubicBezTo>
                    <a:pt x="0" y="0"/>
                    <a:pt x="42" y="1852"/>
                    <a:pt x="42" y="1852"/>
                  </a:cubicBezTo>
                  <a:cubicBezTo>
                    <a:pt x="42" y="1852"/>
                    <a:pt x="378" y="2836"/>
                    <a:pt x="1734" y="2872"/>
                  </a:cubicBezTo>
                  <a:cubicBezTo>
                    <a:pt x="1744" y="2872"/>
                    <a:pt x="1753" y="2872"/>
                    <a:pt x="1763" y="2872"/>
                  </a:cubicBezTo>
                  <a:cubicBezTo>
                    <a:pt x="3101" y="2872"/>
                    <a:pt x="3774" y="314"/>
                    <a:pt x="1891" y="27"/>
                  </a:cubicBezTo>
                  <a:cubicBezTo>
                    <a:pt x="1770" y="9"/>
                    <a:pt x="1657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7068684" y="1530018"/>
              <a:ext cx="77964" cy="114410"/>
            </a:xfrm>
            <a:custGeom>
              <a:rect b="b" l="l" r="r" t="t"/>
              <a:pathLst>
                <a:path extrusionOk="0" h="2075" w="1414">
                  <a:moveTo>
                    <a:pt x="756" y="0"/>
                  </a:moveTo>
                  <a:cubicBezTo>
                    <a:pt x="699" y="0"/>
                    <a:pt x="638" y="9"/>
                    <a:pt x="573" y="30"/>
                  </a:cubicBezTo>
                  <a:cubicBezTo>
                    <a:pt x="1" y="216"/>
                    <a:pt x="31" y="2074"/>
                    <a:pt x="1062" y="2074"/>
                  </a:cubicBezTo>
                  <a:cubicBezTo>
                    <a:pt x="1090" y="2074"/>
                    <a:pt x="1120" y="2073"/>
                    <a:pt x="1150" y="2070"/>
                  </a:cubicBezTo>
                  <a:lnTo>
                    <a:pt x="1414" y="558"/>
                  </a:lnTo>
                  <a:cubicBezTo>
                    <a:pt x="1414" y="558"/>
                    <a:pt x="1206" y="0"/>
                    <a:pt x="756" y="0"/>
                  </a:cubicBezTo>
                  <a:close/>
                </a:path>
              </a:pathLst>
            </a:custGeom>
            <a:solidFill>
              <a:srgbClr val="CF7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7070449" y="1614156"/>
              <a:ext cx="113252" cy="107684"/>
            </a:xfrm>
            <a:custGeom>
              <a:rect b="b" l="l" r="r" t="t"/>
              <a:pathLst>
                <a:path extrusionOk="0" h="1953" w="2054">
                  <a:moveTo>
                    <a:pt x="1021" y="144"/>
                  </a:moveTo>
                  <a:cubicBezTo>
                    <a:pt x="1049" y="144"/>
                    <a:pt x="1077" y="145"/>
                    <a:pt x="1105" y="148"/>
                  </a:cubicBezTo>
                  <a:cubicBezTo>
                    <a:pt x="1561" y="184"/>
                    <a:pt x="1897" y="592"/>
                    <a:pt x="1849" y="1048"/>
                  </a:cubicBezTo>
                  <a:cubicBezTo>
                    <a:pt x="1816" y="1476"/>
                    <a:pt x="1455" y="1809"/>
                    <a:pt x="1034" y="1809"/>
                  </a:cubicBezTo>
                  <a:cubicBezTo>
                    <a:pt x="1006" y="1809"/>
                    <a:pt x="978" y="1808"/>
                    <a:pt x="950" y="1805"/>
                  </a:cubicBezTo>
                  <a:cubicBezTo>
                    <a:pt x="493" y="1757"/>
                    <a:pt x="157" y="1360"/>
                    <a:pt x="193" y="904"/>
                  </a:cubicBezTo>
                  <a:cubicBezTo>
                    <a:pt x="238" y="476"/>
                    <a:pt x="600" y="144"/>
                    <a:pt x="1021" y="144"/>
                  </a:cubicBezTo>
                  <a:close/>
                  <a:moveTo>
                    <a:pt x="1029" y="0"/>
                  </a:moveTo>
                  <a:cubicBezTo>
                    <a:pt x="525" y="0"/>
                    <a:pt x="94" y="381"/>
                    <a:pt x="49" y="880"/>
                  </a:cubicBezTo>
                  <a:cubicBezTo>
                    <a:pt x="1" y="1421"/>
                    <a:pt x="397" y="1901"/>
                    <a:pt x="937" y="1949"/>
                  </a:cubicBezTo>
                  <a:cubicBezTo>
                    <a:pt x="967" y="1952"/>
                    <a:pt x="996" y="1953"/>
                    <a:pt x="1026" y="1953"/>
                  </a:cubicBezTo>
                  <a:cubicBezTo>
                    <a:pt x="1528" y="1953"/>
                    <a:pt x="1949" y="1571"/>
                    <a:pt x="2006" y="1061"/>
                  </a:cubicBezTo>
                  <a:cubicBezTo>
                    <a:pt x="2054" y="533"/>
                    <a:pt x="1657" y="52"/>
                    <a:pt x="1118" y="4"/>
                  </a:cubicBezTo>
                  <a:cubicBezTo>
                    <a:pt x="1088" y="2"/>
                    <a:pt x="1058" y="0"/>
                    <a:pt x="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7090298" y="1364166"/>
              <a:ext cx="270780" cy="344775"/>
            </a:xfrm>
            <a:custGeom>
              <a:rect b="b" l="l" r="r" t="t"/>
              <a:pathLst>
                <a:path extrusionOk="0" h="6253" w="4911">
                  <a:moveTo>
                    <a:pt x="2715" y="0"/>
                  </a:moveTo>
                  <a:cubicBezTo>
                    <a:pt x="2086" y="0"/>
                    <a:pt x="1438" y="228"/>
                    <a:pt x="937" y="589"/>
                  </a:cubicBezTo>
                  <a:cubicBezTo>
                    <a:pt x="1" y="1261"/>
                    <a:pt x="85" y="2437"/>
                    <a:pt x="133" y="3482"/>
                  </a:cubicBezTo>
                  <a:cubicBezTo>
                    <a:pt x="145" y="3542"/>
                    <a:pt x="145" y="3614"/>
                    <a:pt x="157" y="3686"/>
                  </a:cubicBezTo>
                  <a:cubicBezTo>
                    <a:pt x="157" y="3746"/>
                    <a:pt x="169" y="3806"/>
                    <a:pt x="181" y="3866"/>
                  </a:cubicBezTo>
                  <a:cubicBezTo>
                    <a:pt x="181" y="3890"/>
                    <a:pt x="193" y="3914"/>
                    <a:pt x="193" y="3938"/>
                  </a:cubicBezTo>
                  <a:cubicBezTo>
                    <a:pt x="217" y="4034"/>
                    <a:pt x="229" y="4142"/>
                    <a:pt x="265" y="4250"/>
                  </a:cubicBezTo>
                  <a:lnTo>
                    <a:pt x="302" y="4430"/>
                  </a:lnTo>
                  <a:cubicBezTo>
                    <a:pt x="302" y="4442"/>
                    <a:pt x="302" y="4442"/>
                    <a:pt x="313" y="4454"/>
                  </a:cubicBezTo>
                  <a:cubicBezTo>
                    <a:pt x="577" y="5486"/>
                    <a:pt x="1046" y="5955"/>
                    <a:pt x="1550" y="6171"/>
                  </a:cubicBezTo>
                  <a:cubicBezTo>
                    <a:pt x="1679" y="6227"/>
                    <a:pt x="1834" y="6253"/>
                    <a:pt x="2006" y="6253"/>
                  </a:cubicBezTo>
                  <a:cubicBezTo>
                    <a:pt x="2969" y="6253"/>
                    <a:pt x="4450" y="5453"/>
                    <a:pt x="4695" y="4790"/>
                  </a:cubicBezTo>
                  <a:cubicBezTo>
                    <a:pt x="4898" y="4214"/>
                    <a:pt x="4911" y="4442"/>
                    <a:pt x="4898" y="2930"/>
                  </a:cubicBezTo>
                  <a:cubicBezTo>
                    <a:pt x="4898" y="1418"/>
                    <a:pt x="4239" y="613"/>
                    <a:pt x="4239" y="613"/>
                  </a:cubicBezTo>
                  <a:cubicBezTo>
                    <a:pt x="3825" y="182"/>
                    <a:pt x="3277" y="0"/>
                    <a:pt x="2715" y="0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7217389" y="1513035"/>
              <a:ext cx="17258" cy="25308"/>
            </a:xfrm>
            <a:custGeom>
              <a:rect b="b" l="l" r="r" t="t"/>
              <a:pathLst>
                <a:path extrusionOk="0" h="459" w="313">
                  <a:moveTo>
                    <a:pt x="147" y="0"/>
                  </a:moveTo>
                  <a:cubicBezTo>
                    <a:pt x="142" y="0"/>
                    <a:pt x="138" y="1"/>
                    <a:pt x="133" y="1"/>
                  </a:cubicBezTo>
                  <a:cubicBezTo>
                    <a:pt x="49" y="1"/>
                    <a:pt x="1" y="121"/>
                    <a:pt x="13" y="241"/>
                  </a:cubicBezTo>
                  <a:cubicBezTo>
                    <a:pt x="24" y="366"/>
                    <a:pt x="88" y="459"/>
                    <a:pt x="166" y="459"/>
                  </a:cubicBezTo>
                  <a:cubicBezTo>
                    <a:pt x="171" y="459"/>
                    <a:pt x="176" y="458"/>
                    <a:pt x="181" y="458"/>
                  </a:cubicBezTo>
                  <a:cubicBezTo>
                    <a:pt x="253" y="458"/>
                    <a:pt x="313" y="338"/>
                    <a:pt x="301" y="217"/>
                  </a:cubicBezTo>
                  <a:cubicBezTo>
                    <a:pt x="289" y="93"/>
                    <a:pt x="224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7137330" y="1522960"/>
              <a:ext cx="17258" cy="25915"/>
            </a:xfrm>
            <a:custGeom>
              <a:rect b="b" l="l" r="r" t="t"/>
              <a:pathLst>
                <a:path extrusionOk="0" h="470" w="313">
                  <a:moveTo>
                    <a:pt x="147" y="1"/>
                  </a:moveTo>
                  <a:cubicBezTo>
                    <a:pt x="142" y="1"/>
                    <a:pt x="137" y="1"/>
                    <a:pt x="132" y="2"/>
                  </a:cubicBezTo>
                  <a:cubicBezTo>
                    <a:pt x="49" y="13"/>
                    <a:pt x="1" y="122"/>
                    <a:pt x="12" y="242"/>
                  </a:cubicBezTo>
                  <a:cubicBezTo>
                    <a:pt x="25" y="374"/>
                    <a:pt x="97" y="470"/>
                    <a:pt x="180" y="470"/>
                  </a:cubicBezTo>
                  <a:cubicBezTo>
                    <a:pt x="252" y="458"/>
                    <a:pt x="313" y="350"/>
                    <a:pt x="300" y="218"/>
                  </a:cubicBezTo>
                  <a:cubicBezTo>
                    <a:pt x="289" y="93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7105571" y="1476590"/>
              <a:ext cx="50782" cy="33579"/>
            </a:xfrm>
            <a:custGeom>
              <a:rect b="b" l="l" r="r" t="t"/>
              <a:pathLst>
                <a:path extrusionOk="0" h="609" w="921">
                  <a:moveTo>
                    <a:pt x="242" y="1"/>
                  </a:moveTo>
                  <a:cubicBezTo>
                    <a:pt x="32" y="1"/>
                    <a:pt x="1" y="211"/>
                    <a:pt x="241" y="302"/>
                  </a:cubicBezTo>
                  <a:cubicBezTo>
                    <a:pt x="420" y="363"/>
                    <a:pt x="516" y="411"/>
                    <a:pt x="660" y="555"/>
                  </a:cubicBezTo>
                  <a:cubicBezTo>
                    <a:pt x="696" y="594"/>
                    <a:pt x="732" y="609"/>
                    <a:pt x="765" y="609"/>
                  </a:cubicBezTo>
                  <a:cubicBezTo>
                    <a:pt x="855" y="609"/>
                    <a:pt x="921" y="496"/>
                    <a:pt x="876" y="435"/>
                  </a:cubicBezTo>
                  <a:cubicBezTo>
                    <a:pt x="876" y="435"/>
                    <a:pt x="697" y="51"/>
                    <a:pt x="276" y="3"/>
                  </a:cubicBezTo>
                  <a:cubicBezTo>
                    <a:pt x="264" y="2"/>
                    <a:pt x="253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7198863" y="1466886"/>
              <a:ext cx="46150" cy="38431"/>
            </a:xfrm>
            <a:custGeom>
              <a:rect b="b" l="l" r="r" t="t"/>
              <a:pathLst>
                <a:path extrusionOk="0" h="697" w="837">
                  <a:moveTo>
                    <a:pt x="628" y="0"/>
                  </a:moveTo>
                  <a:cubicBezTo>
                    <a:pt x="605" y="0"/>
                    <a:pt x="580" y="3"/>
                    <a:pt x="553" y="11"/>
                  </a:cubicBezTo>
                  <a:cubicBezTo>
                    <a:pt x="133" y="131"/>
                    <a:pt x="25" y="539"/>
                    <a:pt x="25" y="539"/>
                  </a:cubicBezTo>
                  <a:cubicBezTo>
                    <a:pt x="0" y="604"/>
                    <a:pt x="70" y="697"/>
                    <a:pt x="151" y="697"/>
                  </a:cubicBezTo>
                  <a:cubicBezTo>
                    <a:pt x="189" y="697"/>
                    <a:pt x="230" y="676"/>
                    <a:pt x="265" y="622"/>
                  </a:cubicBezTo>
                  <a:cubicBezTo>
                    <a:pt x="385" y="454"/>
                    <a:pt x="469" y="395"/>
                    <a:pt x="625" y="299"/>
                  </a:cubicBezTo>
                  <a:cubicBezTo>
                    <a:pt x="836" y="182"/>
                    <a:pt x="796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7152548" y="1585871"/>
              <a:ext cx="83423" cy="57674"/>
            </a:xfrm>
            <a:custGeom>
              <a:rect b="b" l="l" r="r" t="t"/>
              <a:pathLst>
                <a:path extrusionOk="0" h="1046" w="1513">
                  <a:moveTo>
                    <a:pt x="1513" y="1"/>
                  </a:moveTo>
                  <a:lnTo>
                    <a:pt x="0" y="493"/>
                  </a:lnTo>
                  <a:cubicBezTo>
                    <a:pt x="0" y="493"/>
                    <a:pt x="233" y="1045"/>
                    <a:pt x="677" y="1045"/>
                  </a:cubicBezTo>
                  <a:cubicBezTo>
                    <a:pt x="757" y="1045"/>
                    <a:pt x="843" y="1027"/>
                    <a:pt x="937" y="985"/>
                  </a:cubicBezTo>
                  <a:cubicBezTo>
                    <a:pt x="1465" y="734"/>
                    <a:pt x="1513" y="1"/>
                    <a:pt x="1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7188276" y="1645419"/>
              <a:ext cx="29885" cy="16652"/>
            </a:xfrm>
            <a:custGeom>
              <a:rect b="b" l="l" r="r" t="t"/>
              <a:pathLst>
                <a:path extrusionOk="0" h="302" w="542">
                  <a:moveTo>
                    <a:pt x="473" y="0"/>
                  </a:moveTo>
                  <a:cubicBezTo>
                    <a:pt x="455" y="0"/>
                    <a:pt x="436" y="10"/>
                    <a:pt x="421" y="25"/>
                  </a:cubicBezTo>
                  <a:cubicBezTo>
                    <a:pt x="336" y="154"/>
                    <a:pt x="201" y="172"/>
                    <a:pt x="127" y="172"/>
                  </a:cubicBezTo>
                  <a:cubicBezTo>
                    <a:pt x="97" y="172"/>
                    <a:pt x="76" y="169"/>
                    <a:pt x="72" y="169"/>
                  </a:cubicBezTo>
                  <a:cubicBezTo>
                    <a:pt x="37" y="169"/>
                    <a:pt x="13" y="193"/>
                    <a:pt x="0" y="230"/>
                  </a:cubicBezTo>
                  <a:cubicBezTo>
                    <a:pt x="0" y="254"/>
                    <a:pt x="24" y="289"/>
                    <a:pt x="48" y="289"/>
                  </a:cubicBezTo>
                  <a:cubicBezTo>
                    <a:pt x="61" y="289"/>
                    <a:pt x="72" y="302"/>
                    <a:pt x="96" y="302"/>
                  </a:cubicBezTo>
                  <a:cubicBezTo>
                    <a:pt x="193" y="302"/>
                    <a:pt x="385" y="278"/>
                    <a:pt x="529" y="97"/>
                  </a:cubicBezTo>
                  <a:cubicBezTo>
                    <a:pt x="541" y="73"/>
                    <a:pt x="541" y="38"/>
                    <a:pt x="505" y="14"/>
                  </a:cubicBezTo>
                  <a:cubicBezTo>
                    <a:pt x="495" y="4"/>
                    <a:pt x="484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7279583" y="1375138"/>
              <a:ext cx="103328" cy="125438"/>
            </a:xfrm>
            <a:custGeom>
              <a:rect b="b" l="l" r="r" t="t"/>
              <a:pathLst>
                <a:path extrusionOk="0" h="2275" w="1874">
                  <a:moveTo>
                    <a:pt x="454" y="0"/>
                  </a:moveTo>
                  <a:cubicBezTo>
                    <a:pt x="303" y="0"/>
                    <a:pt x="150" y="72"/>
                    <a:pt x="1" y="246"/>
                  </a:cubicBezTo>
                  <a:cubicBezTo>
                    <a:pt x="1" y="246"/>
                    <a:pt x="518" y="1878"/>
                    <a:pt x="998" y="2203"/>
                  </a:cubicBezTo>
                  <a:cubicBezTo>
                    <a:pt x="1076" y="2254"/>
                    <a:pt x="1151" y="2275"/>
                    <a:pt x="1224" y="2275"/>
                  </a:cubicBezTo>
                  <a:cubicBezTo>
                    <a:pt x="1596" y="2275"/>
                    <a:pt x="1873" y="1710"/>
                    <a:pt x="1873" y="1710"/>
                  </a:cubicBezTo>
                  <a:cubicBezTo>
                    <a:pt x="1873" y="1710"/>
                    <a:pt x="1188" y="0"/>
                    <a:pt x="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7167765" y="1359976"/>
              <a:ext cx="180741" cy="91804"/>
            </a:xfrm>
            <a:custGeom>
              <a:rect b="b" l="l" r="r" t="t"/>
              <a:pathLst>
                <a:path extrusionOk="0" h="1665" w="3278">
                  <a:moveTo>
                    <a:pt x="993" y="1"/>
                  </a:moveTo>
                  <a:cubicBezTo>
                    <a:pt x="533" y="1"/>
                    <a:pt x="116" y="140"/>
                    <a:pt x="1" y="605"/>
                  </a:cubicBezTo>
                  <a:cubicBezTo>
                    <a:pt x="1" y="605"/>
                    <a:pt x="745" y="1664"/>
                    <a:pt x="1732" y="1664"/>
                  </a:cubicBezTo>
                  <a:cubicBezTo>
                    <a:pt x="1851" y="1664"/>
                    <a:pt x="1975" y="1649"/>
                    <a:pt x="2101" y="1614"/>
                  </a:cubicBezTo>
                  <a:cubicBezTo>
                    <a:pt x="3277" y="1289"/>
                    <a:pt x="2474" y="317"/>
                    <a:pt x="2474" y="317"/>
                  </a:cubicBezTo>
                  <a:cubicBezTo>
                    <a:pt x="2474" y="317"/>
                    <a:pt x="1685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7027883" y="1359479"/>
              <a:ext cx="171698" cy="109779"/>
            </a:xfrm>
            <a:custGeom>
              <a:rect b="b" l="l" r="r" t="t"/>
              <a:pathLst>
                <a:path extrusionOk="0" h="1991" w="3114">
                  <a:moveTo>
                    <a:pt x="2306" y="0"/>
                  </a:moveTo>
                  <a:cubicBezTo>
                    <a:pt x="1524" y="0"/>
                    <a:pt x="0" y="1675"/>
                    <a:pt x="1133" y="1959"/>
                  </a:cubicBezTo>
                  <a:cubicBezTo>
                    <a:pt x="1220" y="1981"/>
                    <a:pt x="1305" y="1991"/>
                    <a:pt x="1385" y="1991"/>
                  </a:cubicBezTo>
                  <a:cubicBezTo>
                    <a:pt x="2368" y="1991"/>
                    <a:pt x="2850" y="494"/>
                    <a:pt x="2850" y="494"/>
                  </a:cubicBezTo>
                  <a:cubicBezTo>
                    <a:pt x="2850" y="494"/>
                    <a:pt x="3114" y="62"/>
                    <a:pt x="2346" y="2"/>
                  </a:cubicBezTo>
                  <a:cubicBezTo>
                    <a:pt x="2333" y="1"/>
                    <a:pt x="2320" y="0"/>
                    <a:pt x="2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7100278" y="1577104"/>
              <a:ext cx="43724" cy="31318"/>
            </a:xfrm>
            <a:custGeom>
              <a:rect b="b" l="l" r="r" t="t"/>
              <a:pathLst>
                <a:path extrusionOk="0" h="568" w="793">
                  <a:moveTo>
                    <a:pt x="158" y="1"/>
                  </a:moveTo>
                  <a:cubicBezTo>
                    <a:pt x="122" y="1"/>
                    <a:pt x="86" y="2"/>
                    <a:pt x="48" y="4"/>
                  </a:cubicBezTo>
                  <a:lnTo>
                    <a:pt x="0" y="4"/>
                  </a:lnTo>
                  <a:cubicBezTo>
                    <a:pt x="0" y="28"/>
                    <a:pt x="12" y="52"/>
                    <a:pt x="12" y="76"/>
                  </a:cubicBezTo>
                  <a:cubicBezTo>
                    <a:pt x="36" y="172"/>
                    <a:pt x="48" y="280"/>
                    <a:pt x="84" y="388"/>
                  </a:cubicBezTo>
                  <a:lnTo>
                    <a:pt x="121" y="568"/>
                  </a:lnTo>
                  <a:cubicBezTo>
                    <a:pt x="505" y="544"/>
                    <a:pt x="793" y="400"/>
                    <a:pt x="780" y="244"/>
                  </a:cubicBezTo>
                  <a:cubicBezTo>
                    <a:pt x="770" y="103"/>
                    <a:pt x="502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7231945" y="1554609"/>
              <a:ext cx="79508" cy="32200"/>
            </a:xfrm>
            <a:custGeom>
              <a:rect b="b" l="l" r="r" t="t"/>
              <a:pathLst>
                <a:path extrusionOk="0" h="584" w="1442">
                  <a:moveTo>
                    <a:pt x="806" y="1"/>
                  </a:moveTo>
                  <a:cubicBezTo>
                    <a:pt x="770" y="1"/>
                    <a:pt x="734" y="2"/>
                    <a:pt x="697" y="4"/>
                  </a:cubicBezTo>
                  <a:cubicBezTo>
                    <a:pt x="301" y="28"/>
                    <a:pt x="1" y="184"/>
                    <a:pt x="1" y="340"/>
                  </a:cubicBezTo>
                  <a:cubicBezTo>
                    <a:pt x="12" y="481"/>
                    <a:pt x="279" y="584"/>
                    <a:pt x="624" y="584"/>
                  </a:cubicBezTo>
                  <a:cubicBezTo>
                    <a:pt x="660" y="584"/>
                    <a:pt x="696" y="583"/>
                    <a:pt x="733" y="580"/>
                  </a:cubicBezTo>
                  <a:cubicBezTo>
                    <a:pt x="1129" y="556"/>
                    <a:pt x="1441" y="412"/>
                    <a:pt x="1430" y="256"/>
                  </a:cubicBezTo>
                  <a:cubicBezTo>
                    <a:pt x="1418" y="103"/>
                    <a:pt x="1151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7339186" y="1492194"/>
              <a:ext cx="85904" cy="125548"/>
            </a:xfrm>
            <a:custGeom>
              <a:rect b="b" l="l" r="r" t="t"/>
              <a:pathLst>
                <a:path extrusionOk="0" h="2277" w="1558">
                  <a:moveTo>
                    <a:pt x="670" y="1"/>
                  </a:moveTo>
                  <a:cubicBezTo>
                    <a:pt x="229" y="1"/>
                    <a:pt x="0" y="440"/>
                    <a:pt x="0" y="440"/>
                  </a:cubicBezTo>
                  <a:lnTo>
                    <a:pt x="168" y="2264"/>
                  </a:lnTo>
                  <a:cubicBezTo>
                    <a:pt x="221" y="2273"/>
                    <a:pt x="271" y="2277"/>
                    <a:pt x="319" y="2277"/>
                  </a:cubicBezTo>
                  <a:cubicBezTo>
                    <a:pt x="1408" y="2277"/>
                    <a:pt x="1558" y="297"/>
                    <a:pt x="949" y="56"/>
                  </a:cubicBezTo>
                  <a:cubicBezTo>
                    <a:pt x="848" y="17"/>
                    <a:pt x="755" y="1"/>
                    <a:pt x="670" y="1"/>
                  </a:cubicBezTo>
                  <a:close/>
                </a:path>
              </a:pathLst>
            </a:custGeom>
            <a:solidFill>
              <a:srgbClr val="E29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7306104" y="1469422"/>
              <a:ext cx="52325" cy="95388"/>
            </a:xfrm>
            <a:custGeom>
              <a:rect b="b" l="l" r="r" t="t"/>
              <a:pathLst>
                <a:path extrusionOk="0" h="1730" w="949">
                  <a:moveTo>
                    <a:pt x="253" y="0"/>
                  </a:moveTo>
                  <a:lnTo>
                    <a:pt x="253" y="0"/>
                  </a:lnTo>
                  <a:cubicBezTo>
                    <a:pt x="253" y="0"/>
                    <a:pt x="1" y="1729"/>
                    <a:pt x="354" y="1729"/>
                  </a:cubicBezTo>
                  <a:cubicBezTo>
                    <a:pt x="371" y="1729"/>
                    <a:pt x="389" y="1725"/>
                    <a:pt x="408" y="1717"/>
                  </a:cubicBezTo>
                  <a:cubicBezTo>
                    <a:pt x="829" y="1525"/>
                    <a:pt x="949" y="397"/>
                    <a:pt x="949" y="397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7325292" y="1591881"/>
              <a:ext cx="112591" cy="107463"/>
            </a:xfrm>
            <a:custGeom>
              <a:rect b="b" l="l" r="r" t="t"/>
              <a:pathLst>
                <a:path extrusionOk="0" h="1949" w="2042">
                  <a:moveTo>
                    <a:pt x="889" y="0"/>
                  </a:moveTo>
                  <a:cubicBezTo>
                    <a:pt x="444" y="60"/>
                    <a:pt x="84" y="420"/>
                    <a:pt x="49" y="876"/>
                  </a:cubicBezTo>
                  <a:cubicBezTo>
                    <a:pt x="1" y="1417"/>
                    <a:pt x="396" y="1897"/>
                    <a:pt x="924" y="1945"/>
                  </a:cubicBezTo>
                  <a:cubicBezTo>
                    <a:pt x="954" y="1948"/>
                    <a:pt x="984" y="1949"/>
                    <a:pt x="1013" y="1949"/>
                  </a:cubicBezTo>
                  <a:cubicBezTo>
                    <a:pt x="1517" y="1949"/>
                    <a:pt x="1948" y="1567"/>
                    <a:pt x="1993" y="1057"/>
                  </a:cubicBezTo>
                  <a:cubicBezTo>
                    <a:pt x="2041" y="600"/>
                    <a:pt x="1729" y="168"/>
                    <a:pt x="1297" y="36"/>
                  </a:cubicBezTo>
                  <a:cubicBezTo>
                    <a:pt x="1261" y="84"/>
                    <a:pt x="1249" y="120"/>
                    <a:pt x="1213" y="156"/>
                  </a:cubicBezTo>
                  <a:cubicBezTo>
                    <a:pt x="1633" y="264"/>
                    <a:pt x="1921" y="684"/>
                    <a:pt x="1837" y="1129"/>
                  </a:cubicBezTo>
                  <a:cubicBezTo>
                    <a:pt x="1765" y="1513"/>
                    <a:pt x="1429" y="1801"/>
                    <a:pt x="1044" y="1801"/>
                  </a:cubicBezTo>
                  <a:cubicBezTo>
                    <a:pt x="1038" y="1801"/>
                    <a:pt x="1031" y="1801"/>
                    <a:pt x="1025" y="1801"/>
                  </a:cubicBezTo>
                  <a:cubicBezTo>
                    <a:pt x="530" y="1801"/>
                    <a:pt x="145" y="1374"/>
                    <a:pt x="193" y="900"/>
                  </a:cubicBezTo>
                  <a:cubicBezTo>
                    <a:pt x="217" y="588"/>
                    <a:pt x="420" y="336"/>
                    <a:pt x="684" y="216"/>
                  </a:cubicBezTo>
                  <a:cubicBezTo>
                    <a:pt x="865" y="156"/>
                    <a:pt x="889" y="84"/>
                    <a:pt x="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7355066" y="1527481"/>
              <a:ext cx="43062" cy="47253"/>
            </a:xfrm>
            <a:custGeom>
              <a:rect b="b" l="l" r="r" t="t"/>
              <a:pathLst>
                <a:path extrusionOk="0" h="857" w="781">
                  <a:moveTo>
                    <a:pt x="723" y="1"/>
                  </a:moveTo>
                  <a:cubicBezTo>
                    <a:pt x="718" y="1"/>
                    <a:pt x="713" y="1"/>
                    <a:pt x="709" y="4"/>
                  </a:cubicBezTo>
                  <a:cubicBezTo>
                    <a:pt x="157" y="136"/>
                    <a:pt x="13" y="760"/>
                    <a:pt x="13" y="784"/>
                  </a:cubicBezTo>
                  <a:cubicBezTo>
                    <a:pt x="0" y="820"/>
                    <a:pt x="24" y="844"/>
                    <a:pt x="48" y="856"/>
                  </a:cubicBezTo>
                  <a:lnTo>
                    <a:pt x="61" y="856"/>
                  </a:lnTo>
                  <a:cubicBezTo>
                    <a:pt x="96" y="856"/>
                    <a:pt x="120" y="832"/>
                    <a:pt x="120" y="808"/>
                  </a:cubicBezTo>
                  <a:cubicBezTo>
                    <a:pt x="120" y="808"/>
                    <a:pt x="168" y="604"/>
                    <a:pt x="301" y="412"/>
                  </a:cubicBezTo>
                  <a:cubicBezTo>
                    <a:pt x="432" y="508"/>
                    <a:pt x="528" y="604"/>
                    <a:pt x="528" y="604"/>
                  </a:cubicBezTo>
                  <a:cubicBezTo>
                    <a:pt x="541" y="616"/>
                    <a:pt x="552" y="628"/>
                    <a:pt x="565" y="628"/>
                  </a:cubicBezTo>
                  <a:cubicBezTo>
                    <a:pt x="589" y="628"/>
                    <a:pt x="600" y="616"/>
                    <a:pt x="613" y="604"/>
                  </a:cubicBezTo>
                  <a:cubicBezTo>
                    <a:pt x="637" y="580"/>
                    <a:pt x="637" y="544"/>
                    <a:pt x="613" y="520"/>
                  </a:cubicBezTo>
                  <a:cubicBezTo>
                    <a:pt x="600" y="520"/>
                    <a:pt x="504" y="424"/>
                    <a:pt x="384" y="328"/>
                  </a:cubicBezTo>
                  <a:cubicBezTo>
                    <a:pt x="469" y="232"/>
                    <a:pt x="589" y="148"/>
                    <a:pt x="733" y="112"/>
                  </a:cubicBezTo>
                  <a:cubicBezTo>
                    <a:pt x="769" y="100"/>
                    <a:pt x="781" y="76"/>
                    <a:pt x="781" y="40"/>
                  </a:cubicBezTo>
                  <a:cubicBezTo>
                    <a:pt x="771" y="20"/>
                    <a:pt x="745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7161149" y="1504985"/>
              <a:ext cx="34240" cy="80335"/>
            </a:xfrm>
            <a:custGeom>
              <a:rect b="b" l="l" r="r" t="t"/>
              <a:pathLst>
                <a:path extrusionOk="0" h="1457" w="621">
                  <a:moveTo>
                    <a:pt x="451" y="1"/>
                  </a:moveTo>
                  <a:cubicBezTo>
                    <a:pt x="421" y="1"/>
                    <a:pt x="395" y="24"/>
                    <a:pt x="385" y="64"/>
                  </a:cubicBezTo>
                  <a:cubicBezTo>
                    <a:pt x="348" y="304"/>
                    <a:pt x="217" y="964"/>
                    <a:pt x="25" y="1156"/>
                  </a:cubicBezTo>
                  <a:cubicBezTo>
                    <a:pt x="1" y="1180"/>
                    <a:pt x="1" y="1228"/>
                    <a:pt x="25" y="1252"/>
                  </a:cubicBezTo>
                  <a:cubicBezTo>
                    <a:pt x="36" y="1264"/>
                    <a:pt x="169" y="1432"/>
                    <a:pt x="409" y="1456"/>
                  </a:cubicBezTo>
                  <a:lnTo>
                    <a:pt x="553" y="1456"/>
                  </a:lnTo>
                  <a:cubicBezTo>
                    <a:pt x="564" y="1456"/>
                    <a:pt x="564" y="1444"/>
                    <a:pt x="564" y="1444"/>
                  </a:cubicBezTo>
                  <a:cubicBezTo>
                    <a:pt x="620" y="1377"/>
                    <a:pt x="584" y="1311"/>
                    <a:pt x="530" y="1311"/>
                  </a:cubicBezTo>
                  <a:cubicBezTo>
                    <a:pt x="526" y="1311"/>
                    <a:pt x="521" y="1311"/>
                    <a:pt x="516" y="1312"/>
                  </a:cubicBezTo>
                  <a:cubicBezTo>
                    <a:pt x="504" y="1313"/>
                    <a:pt x="492" y="1313"/>
                    <a:pt x="481" y="1313"/>
                  </a:cubicBezTo>
                  <a:cubicBezTo>
                    <a:pt x="333" y="1313"/>
                    <a:pt x="236" y="1248"/>
                    <a:pt x="180" y="1204"/>
                  </a:cubicBezTo>
                  <a:cubicBezTo>
                    <a:pt x="409" y="892"/>
                    <a:pt x="529" y="112"/>
                    <a:pt x="529" y="75"/>
                  </a:cubicBezTo>
                  <a:cubicBezTo>
                    <a:pt x="540" y="40"/>
                    <a:pt x="505" y="3"/>
                    <a:pt x="468" y="3"/>
                  </a:cubicBezTo>
                  <a:cubicBezTo>
                    <a:pt x="463" y="1"/>
                    <a:pt x="457" y="1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23"/>
          <p:cNvSpPr txBox="1"/>
          <p:nvPr/>
        </p:nvSpPr>
        <p:spPr>
          <a:xfrm>
            <a:off x="899075" y="1625525"/>
            <a:ext cx="40494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- The feature extraction and reduction process effectively distinguishes bullying from non-bullying actions.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- The k-NN classifier achieves an average accuracy exceeding 80%, demonstrating its effectiveness.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- This approach holds promise for convenient and automated campus bullying detection using smartphones.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- The potential impact of this approach on addressing campus bullying and enhancing safety is significant.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122" name="Google Shape;122;p14"/>
          <p:cNvGrpSpPr/>
          <p:nvPr/>
        </p:nvGrpSpPr>
        <p:grpSpPr>
          <a:xfrm>
            <a:off x="2226975" y="1185207"/>
            <a:ext cx="5809025" cy="813593"/>
            <a:chOff x="457125" y="1185200"/>
            <a:chExt cx="5809025" cy="813593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457250" y="1525993"/>
              <a:ext cx="58089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Smartphone-based student status identification, with a focus on physical bullying detection.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457125" y="118520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Objective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2226975" y="2437469"/>
            <a:ext cx="5808900" cy="813606"/>
            <a:chOff x="457125" y="2437474"/>
            <a:chExt cx="5808900" cy="813606"/>
          </a:xfrm>
        </p:grpSpPr>
        <p:sp>
          <p:nvSpPr>
            <p:cNvPr id="126" name="Google Shape;126;p14"/>
            <p:cNvSpPr txBox="1"/>
            <p:nvPr/>
          </p:nvSpPr>
          <p:spPr>
            <a:xfrm>
              <a:off x="457125" y="2778280"/>
              <a:ext cx="58089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Smartphone's acceleration sensor and gyroscope.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457125" y="2437474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Source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2226975" y="3689720"/>
            <a:ext cx="5808975" cy="813605"/>
            <a:chOff x="457125" y="3689750"/>
            <a:chExt cx="5808975" cy="813605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457200" y="4030555"/>
              <a:ext cx="58089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Relief-F for feature selection, PCA for dimensionality reduction, k-NN for classification.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457125" y="3689750"/>
              <a:ext cx="18771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Methods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1072186" y="3671806"/>
            <a:ext cx="926181" cy="849427"/>
            <a:chOff x="1045598" y="1053156"/>
            <a:chExt cx="926181" cy="849427"/>
          </a:xfrm>
        </p:grpSpPr>
        <p:sp>
          <p:nvSpPr>
            <p:cNvPr id="132" name="Google Shape;132;p14"/>
            <p:cNvSpPr/>
            <p:nvPr/>
          </p:nvSpPr>
          <p:spPr>
            <a:xfrm>
              <a:off x="1045598" y="1053156"/>
              <a:ext cx="926181" cy="849427"/>
            </a:xfrm>
            <a:custGeom>
              <a:rect b="b" l="l" r="r" t="t"/>
              <a:pathLst>
                <a:path extrusionOk="0" h="17256" w="22517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>
            <a:off x="1339275" y="3882807"/>
            <a:ext cx="484950" cy="427425"/>
            <a:chOff x="4116075" y="1981300"/>
            <a:chExt cx="484950" cy="427425"/>
          </a:xfrm>
        </p:grpSpPr>
        <p:sp>
          <p:nvSpPr>
            <p:cNvPr id="135" name="Google Shape;135;p14"/>
            <p:cNvSpPr/>
            <p:nvPr/>
          </p:nvSpPr>
          <p:spPr>
            <a:xfrm>
              <a:off x="4123025" y="1987250"/>
              <a:ext cx="329250" cy="415525"/>
            </a:xfrm>
            <a:custGeom>
              <a:rect b="b" l="l" r="r" t="t"/>
              <a:pathLst>
                <a:path extrusionOk="0" h="16621" w="13170">
                  <a:moveTo>
                    <a:pt x="6405" y="0"/>
                  </a:moveTo>
                  <a:cubicBezTo>
                    <a:pt x="3173" y="0"/>
                    <a:pt x="635" y="2758"/>
                    <a:pt x="873" y="5971"/>
                  </a:cubicBezTo>
                  <a:lnTo>
                    <a:pt x="992" y="7457"/>
                  </a:lnTo>
                  <a:cubicBezTo>
                    <a:pt x="992" y="7537"/>
                    <a:pt x="992" y="7616"/>
                    <a:pt x="932" y="7676"/>
                  </a:cubicBezTo>
                  <a:lnTo>
                    <a:pt x="635" y="8171"/>
                  </a:lnTo>
                  <a:cubicBezTo>
                    <a:pt x="218" y="8827"/>
                    <a:pt x="0" y="9599"/>
                    <a:pt x="0" y="10393"/>
                  </a:cubicBezTo>
                  <a:cubicBezTo>
                    <a:pt x="0" y="10512"/>
                    <a:pt x="99" y="10591"/>
                    <a:pt x="198" y="10591"/>
                  </a:cubicBezTo>
                  <a:lnTo>
                    <a:pt x="1150" y="10591"/>
                  </a:lnTo>
                  <a:lnTo>
                    <a:pt x="1566" y="13071"/>
                  </a:lnTo>
                  <a:cubicBezTo>
                    <a:pt x="1645" y="13487"/>
                    <a:pt x="2002" y="13804"/>
                    <a:pt x="2439" y="13804"/>
                  </a:cubicBezTo>
                  <a:lnTo>
                    <a:pt x="4938" y="13804"/>
                  </a:lnTo>
                  <a:cubicBezTo>
                    <a:pt x="5334" y="13804"/>
                    <a:pt x="5652" y="14142"/>
                    <a:pt x="5652" y="14539"/>
                  </a:cubicBezTo>
                  <a:lnTo>
                    <a:pt x="5652" y="16046"/>
                  </a:lnTo>
                  <a:cubicBezTo>
                    <a:pt x="5652" y="16363"/>
                    <a:pt x="5910" y="16620"/>
                    <a:pt x="6228" y="16620"/>
                  </a:cubicBezTo>
                  <a:lnTo>
                    <a:pt x="7973" y="16601"/>
                  </a:lnTo>
                  <a:lnTo>
                    <a:pt x="8330" y="16363"/>
                  </a:lnTo>
                  <a:lnTo>
                    <a:pt x="10769" y="16363"/>
                  </a:lnTo>
                  <a:lnTo>
                    <a:pt x="10869" y="16601"/>
                  </a:lnTo>
                  <a:lnTo>
                    <a:pt x="10888" y="16601"/>
                  </a:lnTo>
                  <a:lnTo>
                    <a:pt x="10888" y="11424"/>
                  </a:lnTo>
                  <a:lnTo>
                    <a:pt x="12038" y="7576"/>
                  </a:lnTo>
                  <a:cubicBezTo>
                    <a:pt x="13169" y="3808"/>
                    <a:pt x="10353" y="0"/>
                    <a:pt x="6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264825" y="1987250"/>
              <a:ext cx="329250" cy="415050"/>
            </a:xfrm>
            <a:custGeom>
              <a:rect b="b" l="l" r="r" t="t"/>
              <a:pathLst>
                <a:path extrusionOk="0" h="16602" w="13170">
                  <a:moveTo>
                    <a:pt x="6783" y="0"/>
                  </a:moveTo>
                  <a:cubicBezTo>
                    <a:pt x="2836" y="0"/>
                    <a:pt x="0" y="3789"/>
                    <a:pt x="1151" y="7576"/>
                  </a:cubicBezTo>
                  <a:lnTo>
                    <a:pt x="2301" y="11405"/>
                  </a:lnTo>
                  <a:lnTo>
                    <a:pt x="2301" y="16601"/>
                  </a:lnTo>
                  <a:lnTo>
                    <a:pt x="2698" y="16205"/>
                  </a:lnTo>
                  <a:lnTo>
                    <a:pt x="4998" y="16205"/>
                  </a:lnTo>
                  <a:lnTo>
                    <a:pt x="5216" y="16601"/>
                  </a:lnTo>
                  <a:lnTo>
                    <a:pt x="6961" y="16601"/>
                  </a:lnTo>
                  <a:cubicBezTo>
                    <a:pt x="7278" y="16601"/>
                    <a:pt x="7537" y="16363"/>
                    <a:pt x="7537" y="16046"/>
                  </a:cubicBezTo>
                  <a:lnTo>
                    <a:pt x="7537" y="14518"/>
                  </a:lnTo>
                  <a:cubicBezTo>
                    <a:pt x="7537" y="14121"/>
                    <a:pt x="7854" y="13804"/>
                    <a:pt x="8251" y="13804"/>
                  </a:cubicBezTo>
                  <a:lnTo>
                    <a:pt x="10750" y="13785"/>
                  </a:lnTo>
                  <a:cubicBezTo>
                    <a:pt x="11166" y="13785"/>
                    <a:pt x="11543" y="13487"/>
                    <a:pt x="11602" y="13071"/>
                  </a:cubicBezTo>
                  <a:lnTo>
                    <a:pt x="12038" y="10591"/>
                  </a:lnTo>
                  <a:lnTo>
                    <a:pt x="12971" y="10591"/>
                  </a:lnTo>
                  <a:cubicBezTo>
                    <a:pt x="13090" y="10591"/>
                    <a:pt x="13169" y="10493"/>
                    <a:pt x="13169" y="10393"/>
                  </a:cubicBezTo>
                  <a:cubicBezTo>
                    <a:pt x="13169" y="9599"/>
                    <a:pt x="12950" y="8827"/>
                    <a:pt x="12535" y="8152"/>
                  </a:cubicBezTo>
                  <a:lnTo>
                    <a:pt x="12237" y="7676"/>
                  </a:lnTo>
                  <a:cubicBezTo>
                    <a:pt x="12197" y="7597"/>
                    <a:pt x="12178" y="7518"/>
                    <a:pt x="12178" y="7438"/>
                  </a:cubicBezTo>
                  <a:lnTo>
                    <a:pt x="12297" y="5971"/>
                  </a:lnTo>
                  <a:cubicBezTo>
                    <a:pt x="12554" y="2737"/>
                    <a:pt x="9996" y="0"/>
                    <a:pt x="67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273225" y="2008075"/>
              <a:ext cx="171100" cy="394700"/>
            </a:xfrm>
            <a:custGeom>
              <a:rect b="b" l="l" r="r" t="t"/>
              <a:pathLst>
                <a:path extrusionOk="0" h="15788" w="6844">
                  <a:moveTo>
                    <a:pt x="3412" y="0"/>
                  </a:moveTo>
                  <a:cubicBezTo>
                    <a:pt x="1211" y="1330"/>
                    <a:pt x="1" y="4067"/>
                    <a:pt x="815" y="6764"/>
                  </a:cubicBezTo>
                  <a:lnTo>
                    <a:pt x="1965" y="10612"/>
                  </a:lnTo>
                  <a:lnTo>
                    <a:pt x="1965" y="15768"/>
                  </a:lnTo>
                  <a:lnTo>
                    <a:pt x="3412" y="15787"/>
                  </a:lnTo>
                  <a:lnTo>
                    <a:pt x="4880" y="15768"/>
                  </a:lnTo>
                  <a:lnTo>
                    <a:pt x="4880" y="10612"/>
                  </a:lnTo>
                  <a:lnTo>
                    <a:pt x="6030" y="6764"/>
                  </a:lnTo>
                  <a:cubicBezTo>
                    <a:pt x="6844" y="4067"/>
                    <a:pt x="5614" y="1330"/>
                    <a:pt x="34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221200" y="2201850"/>
              <a:ext cx="125425" cy="83025"/>
            </a:xfrm>
            <a:custGeom>
              <a:rect b="b" l="l" r="r" t="t"/>
              <a:pathLst>
                <a:path extrusionOk="0" h="3321" w="5017">
                  <a:moveTo>
                    <a:pt x="1983" y="0"/>
                  </a:moveTo>
                  <a:cubicBezTo>
                    <a:pt x="1942" y="0"/>
                    <a:pt x="1901" y="14"/>
                    <a:pt x="1864" y="44"/>
                  </a:cubicBezTo>
                  <a:lnTo>
                    <a:pt x="98" y="1512"/>
                  </a:lnTo>
                  <a:cubicBezTo>
                    <a:pt x="0" y="1591"/>
                    <a:pt x="0" y="1729"/>
                    <a:pt x="98" y="1809"/>
                  </a:cubicBezTo>
                  <a:lnTo>
                    <a:pt x="1864" y="3276"/>
                  </a:lnTo>
                  <a:cubicBezTo>
                    <a:pt x="1901" y="3307"/>
                    <a:pt x="1942" y="3321"/>
                    <a:pt x="1983" y="3321"/>
                  </a:cubicBezTo>
                  <a:cubicBezTo>
                    <a:pt x="2075" y="3321"/>
                    <a:pt x="2161" y="3249"/>
                    <a:pt x="2161" y="3138"/>
                  </a:cubicBezTo>
                  <a:lnTo>
                    <a:pt x="2161" y="2364"/>
                  </a:lnTo>
                  <a:lnTo>
                    <a:pt x="4819" y="2364"/>
                  </a:lnTo>
                  <a:cubicBezTo>
                    <a:pt x="4938" y="2364"/>
                    <a:pt x="5017" y="2285"/>
                    <a:pt x="5017" y="2186"/>
                  </a:cubicBezTo>
                  <a:lnTo>
                    <a:pt x="5017" y="1134"/>
                  </a:lnTo>
                  <a:cubicBezTo>
                    <a:pt x="5017" y="1036"/>
                    <a:pt x="4938" y="957"/>
                    <a:pt x="4819" y="957"/>
                  </a:cubicBezTo>
                  <a:lnTo>
                    <a:pt x="2161" y="957"/>
                  </a:lnTo>
                  <a:lnTo>
                    <a:pt x="2161" y="182"/>
                  </a:lnTo>
                  <a:cubicBezTo>
                    <a:pt x="2161" y="72"/>
                    <a:pt x="2075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4394725" y="2068475"/>
              <a:ext cx="124975" cy="83025"/>
            </a:xfrm>
            <a:custGeom>
              <a:rect b="b" l="l" r="r" t="t"/>
              <a:pathLst>
                <a:path extrusionOk="0" h="3321" w="4999">
                  <a:moveTo>
                    <a:pt x="3036" y="0"/>
                  </a:moveTo>
                  <a:cubicBezTo>
                    <a:pt x="2943" y="0"/>
                    <a:pt x="2857" y="72"/>
                    <a:pt x="2857" y="183"/>
                  </a:cubicBezTo>
                  <a:lnTo>
                    <a:pt x="2857" y="956"/>
                  </a:lnTo>
                  <a:lnTo>
                    <a:pt x="199" y="956"/>
                  </a:lnTo>
                  <a:cubicBezTo>
                    <a:pt x="80" y="956"/>
                    <a:pt x="1" y="1035"/>
                    <a:pt x="1" y="1135"/>
                  </a:cubicBezTo>
                  <a:lnTo>
                    <a:pt x="1" y="2186"/>
                  </a:lnTo>
                  <a:cubicBezTo>
                    <a:pt x="1" y="2285"/>
                    <a:pt x="80" y="2365"/>
                    <a:pt x="199" y="2365"/>
                  </a:cubicBezTo>
                  <a:lnTo>
                    <a:pt x="2857" y="2365"/>
                  </a:lnTo>
                  <a:lnTo>
                    <a:pt x="2857" y="3137"/>
                  </a:lnTo>
                  <a:cubicBezTo>
                    <a:pt x="2857" y="3248"/>
                    <a:pt x="2943" y="3320"/>
                    <a:pt x="3036" y="3320"/>
                  </a:cubicBezTo>
                  <a:cubicBezTo>
                    <a:pt x="3076" y="3320"/>
                    <a:pt x="3117" y="3307"/>
                    <a:pt x="3153" y="3277"/>
                  </a:cubicBezTo>
                  <a:lnTo>
                    <a:pt x="4919" y="1809"/>
                  </a:lnTo>
                  <a:cubicBezTo>
                    <a:pt x="4999" y="1730"/>
                    <a:pt x="4999" y="1591"/>
                    <a:pt x="4919" y="1511"/>
                  </a:cubicBezTo>
                  <a:lnTo>
                    <a:pt x="3153" y="44"/>
                  </a:lnTo>
                  <a:cubicBezTo>
                    <a:pt x="3117" y="14"/>
                    <a:pt x="3076" y="0"/>
                    <a:pt x="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4386275" y="2225300"/>
              <a:ext cx="26800" cy="182425"/>
            </a:xfrm>
            <a:custGeom>
              <a:rect b="b" l="l" r="r" t="t"/>
              <a:pathLst>
                <a:path extrusionOk="0" h="7297" w="1072">
                  <a:moveTo>
                    <a:pt x="748" y="1"/>
                  </a:moveTo>
                  <a:cubicBezTo>
                    <a:pt x="635" y="1"/>
                    <a:pt x="525" y="87"/>
                    <a:pt x="477" y="196"/>
                  </a:cubicBezTo>
                  <a:lnTo>
                    <a:pt x="1" y="1783"/>
                  </a:lnTo>
                  <a:lnTo>
                    <a:pt x="1" y="1883"/>
                  </a:lnTo>
                  <a:lnTo>
                    <a:pt x="1" y="7019"/>
                  </a:lnTo>
                  <a:cubicBezTo>
                    <a:pt x="1" y="7178"/>
                    <a:pt x="120" y="7297"/>
                    <a:pt x="278" y="7297"/>
                  </a:cubicBezTo>
                  <a:cubicBezTo>
                    <a:pt x="437" y="7297"/>
                    <a:pt x="556" y="7178"/>
                    <a:pt x="556" y="7019"/>
                  </a:cubicBezTo>
                  <a:lnTo>
                    <a:pt x="556" y="1923"/>
                  </a:lnTo>
                  <a:lnTo>
                    <a:pt x="1032" y="355"/>
                  </a:lnTo>
                  <a:cubicBezTo>
                    <a:pt x="1072" y="217"/>
                    <a:pt x="992" y="58"/>
                    <a:pt x="834" y="19"/>
                  </a:cubicBezTo>
                  <a:cubicBezTo>
                    <a:pt x="805" y="6"/>
                    <a:pt x="776" y="1"/>
                    <a:pt x="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4406100" y="2149200"/>
              <a:ext cx="28325" cy="61200"/>
            </a:xfrm>
            <a:custGeom>
              <a:rect b="b" l="l" r="r" t="t"/>
              <a:pathLst>
                <a:path extrusionOk="0" h="2448" w="1133">
                  <a:moveTo>
                    <a:pt x="799" y="1"/>
                  </a:moveTo>
                  <a:cubicBezTo>
                    <a:pt x="676" y="1"/>
                    <a:pt x="554" y="109"/>
                    <a:pt x="537" y="246"/>
                  </a:cubicBezTo>
                  <a:cubicBezTo>
                    <a:pt x="498" y="503"/>
                    <a:pt x="437" y="762"/>
                    <a:pt x="358" y="1019"/>
                  </a:cubicBezTo>
                  <a:lnTo>
                    <a:pt x="41" y="2090"/>
                  </a:lnTo>
                  <a:cubicBezTo>
                    <a:pt x="1" y="2230"/>
                    <a:pt x="80" y="2388"/>
                    <a:pt x="239" y="2428"/>
                  </a:cubicBezTo>
                  <a:cubicBezTo>
                    <a:pt x="260" y="2447"/>
                    <a:pt x="279" y="2447"/>
                    <a:pt x="318" y="2447"/>
                  </a:cubicBezTo>
                  <a:cubicBezTo>
                    <a:pt x="437" y="2447"/>
                    <a:pt x="556" y="2368"/>
                    <a:pt x="596" y="2249"/>
                  </a:cubicBezTo>
                  <a:lnTo>
                    <a:pt x="913" y="1198"/>
                  </a:lnTo>
                  <a:cubicBezTo>
                    <a:pt x="993" y="900"/>
                    <a:pt x="1053" y="622"/>
                    <a:pt x="1093" y="326"/>
                  </a:cubicBezTo>
                  <a:cubicBezTo>
                    <a:pt x="1132" y="167"/>
                    <a:pt x="1013" y="27"/>
                    <a:pt x="855" y="8"/>
                  </a:cubicBezTo>
                  <a:cubicBezTo>
                    <a:pt x="836" y="3"/>
                    <a:pt x="818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4116075" y="1981300"/>
              <a:ext cx="178525" cy="427425"/>
            </a:xfrm>
            <a:custGeom>
              <a:rect b="b" l="l" r="r" t="t"/>
              <a:pathLst>
                <a:path extrusionOk="0" h="17097" w="7141">
                  <a:moveTo>
                    <a:pt x="6644" y="0"/>
                  </a:moveTo>
                  <a:cubicBezTo>
                    <a:pt x="5038" y="0"/>
                    <a:pt x="3491" y="695"/>
                    <a:pt x="2399" y="1865"/>
                  </a:cubicBezTo>
                  <a:cubicBezTo>
                    <a:pt x="1289" y="3055"/>
                    <a:pt x="734" y="4641"/>
                    <a:pt x="873" y="6248"/>
                  </a:cubicBezTo>
                  <a:lnTo>
                    <a:pt x="972" y="7716"/>
                  </a:lnTo>
                  <a:lnTo>
                    <a:pt x="972" y="7775"/>
                  </a:lnTo>
                  <a:lnTo>
                    <a:pt x="675" y="8251"/>
                  </a:lnTo>
                  <a:cubicBezTo>
                    <a:pt x="218" y="8965"/>
                    <a:pt x="0" y="9779"/>
                    <a:pt x="0" y="10612"/>
                  </a:cubicBezTo>
                  <a:cubicBezTo>
                    <a:pt x="0" y="10889"/>
                    <a:pt x="218" y="11107"/>
                    <a:pt x="476" y="11107"/>
                  </a:cubicBezTo>
                  <a:lnTo>
                    <a:pt x="1170" y="11107"/>
                  </a:lnTo>
                  <a:lnTo>
                    <a:pt x="1547" y="13328"/>
                  </a:lnTo>
                  <a:cubicBezTo>
                    <a:pt x="1646" y="13883"/>
                    <a:pt x="2122" y="14280"/>
                    <a:pt x="2698" y="14280"/>
                  </a:cubicBezTo>
                  <a:lnTo>
                    <a:pt x="5176" y="14301"/>
                  </a:lnTo>
                  <a:cubicBezTo>
                    <a:pt x="5414" y="14301"/>
                    <a:pt x="5593" y="14499"/>
                    <a:pt x="5593" y="14737"/>
                  </a:cubicBezTo>
                  <a:lnTo>
                    <a:pt x="5593" y="16800"/>
                  </a:lnTo>
                  <a:cubicBezTo>
                    <a:pt x="5593" y="16958"/>
                    <a:pt x="5731" y="17096"/>
                    <a:pt x="5890" y="17096"/>
                  </a:cubicBezTo>
                  <a:cubicBezTo>
                    <a:pt x="6049" y="17096"/>
                    <a:pt x="6168" y="16958"/>
                    <a:pt x="6168" y="16800"/>
                  </a:cubicBezTo>
                  <a:lnTo>
                    <a:pt x="6168" y="14737"/>
                  </a:lnTo>
                  <a:cubicBezTo>
                    <a:pt x="6168" y="14182"/>
                    <a:pt x="5731" y="13725"/>
                    <a:pt x="5176" y="13725"/>
                  </a:cubicBezTo>
                  <a:lnTo>
                    <a:pt x="2698" y="13725"/>
                  </a:lnTo>
                  <a:cubicBezTo>
                    <a:pt x="2399" y="13725"/>
                    <a:pt x="2161" y="13507"/>
                    <a:pt x="2122" y="13230"/>
                  </a:cubicBezTo>
                  <a:lnTo>
                    <a:pt x="1685" y="10770"/>
                  </a:lnTo>
                  <a:cubicBezTo>
                    <a:pt x="1666" y="10631"/>
                    <a:pt x="1547" y="10532"/>
                    <a:pt x="1408" y="10532"/>
                  </a:cubicBezTo>
                  <a:lnTo>
                    <a:pt x="556" y="10532"/>
                  </a:lnTo>
                  <a:cubicBezTo>
                    <a:pt x="575" y="9837"/>
                    <a:pt x="773" y="9144"/>
                    <a:pt x="1151" y="8549"/>
                  </a:cubicBezTo>
                  <a:lnTo>
                    <a:pt x="1447" y="8073"/>
                  </a:lnTo>
                  <a:cubicBezTo>
                    <a:pt x="1527" y="7954"/>
                    <a:pt x="1566" y="7814"/>
                    <a:pt x="1547" y="7676"/>
                  </a:cubicBezTo>
                  <a:lnTo>
                    <a:pt x="1428" y="6209"/>
                  </a:lnTo>
                  <a:cubicBezTo>
                    <a:pt x="1328" y="4741"/>
                    <a:pt x="1804" y="3332"/>
                    <a:pt x="2817" y="2261"/>
                  </a:cubicBezTo>
                  <a:cubicBezTo>
                    <a:pt x="3808" y="1171"/>
                    <a:pt x="5176" y="576"/>
                    <a:pt x="6644" y="576"/>
                  </a:cubicBezTo>
                  <a:lnTo>
                    <a:pt x="6842" y="576"/>
                  </a:lnTo>
                  <a:cubicBezTo>
                    <a:pt x="6852" y="577"/>
                    <a:pt x="6862" y="578"/>
                    <a:pt x="6872" y="578"/>
                  </a:cubicBezTo>
                  <a:cubicBezTo>
                    <a:pt x="7018" y="578"/>
                    <a:pt x="7140" y="449"/>
                    <a:pt x="7140" y="318"/>
                  </a:cubicBezTo>
                  <a:cubicBezTo>
                    <a:pt x="7140" y="159"/>
                    <a:pt x="7021" y="21"/>
                    <a:pt x="6863" y="21"/>
                  </a:cubicBezTo>
                  <a:cubicBezTo>
                    <a:pt x="6783" y="21"/>
                    <a:pt x="6704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274225" y="1981300"/>
              <a:ext cx="326800" cy="427425"/>
            </a:xfrm>
            <a:custGeom>
              <a:rect b="b" l="l" r="r" t="t"/>
              <a:pathLst>
                <a:path extrusionOk="0" h="17097" w="13072">
                  <a:moveTo>
                    <a:pt x="6426" y="0"/>
                  </a:moveTo>
                  <a:cubicBezTo>
                    <a:pt x="5336" y="0"/>
                    <a:pt x="4284" y="299"/>
                    <a:pt x="3372" y="833"/>
                  </a:cubicBezTo>
                  <a:cubicBezTo>
                    <a:pt x="2896" y="556"/>
                    <a:pt x="2401" y="357"/>
                    <a:pt x="1885" y="219"/>
                  </a:cubicBezTo>
                  <a:cubicBezTo>
                    <a:pt x="1861" y="212"/>
                    <a:pt x="1837" y="209"/>
                    <a:pt x="1812" y="209"/>
                  </a:cubicBezTo>
                  <a:cubicBezTo>
                    <a:pt x="1695" y="209"/>
                    <a:pt x="1580" y="286"/>
                    <a:pt x="1547" y="418"/>
                  </a:cubicBezTo>
                  <a:cubicBezTo>
                    <a:pt x="1508" y="576"/>
                    <a:pt x="1587" y="714"/>
                    <a:pt x="1746" y="775"/>
                  </a:cubicBezTo>
                  <a:cubicBezTo>
                    <a:pt x="2123" y="873"/>
                    <a:pt x="2480" y="1013"/>
                    <a:pt x="2817" y="1171"/>
                  </a:cubicBezTo>
                  <a:cubicBezTo>
                    <a:pt x="2341" y="1528"/>
                    <a:pt x="1885" y="1984"/>
                    <a:pt x="1508" y="2480"/>
                  </a:cubicBezTo>
                  <a:cubicBezTo>
                    <a:pt x="338" y="4046"/>
                    <a:pt x="0" y="6030"/>
                    <a:pt x="556" y="7914"/>
                  </a:cubicBezTo>
                  <a:lnTo>
                    <a:pt x="794" y="8708"/>
                  </a:lnTo>
                  <a:cubicBezTo>
                    <a:pt x="844" y="8839"/>
                    <a:pt x="961" y="8916"/>
                    <a:pt x="1078" y="8916"/>
                  </a:cubicBezTo>
                  <a:cubicBezTo>
                    <a:pt x="1103" y="8916"/>
                    <a:pt x="1127" y="8913"/>
                    <a:pt x="1151" y="8906"/>
                  </a:cubicBezTo>
                  <a:cubicBezTo>
                    <a:pt x="1309" y="8866"/>
                    <a:pt x="1389" y="8708"/>
                    <a:pt x="1349" y="8549"/>
                  </a:cubicBezTo>
                  <a:lnTo>
                    <a:pt x="1111" y="7735"/>
                  </a:lnTo>
                  <a:cubicBezTo>
                    <a:pt x="595" y="6050"/>
                    <a:pt x="913" y="4245"/>
                    <a:pt x="1965" y="2817"/>
                  </a:cubicBezTo>
                  <a:cubicBezTo>
                    <a:pt x="2361" y="2282"/>
                    <a:pt x="2837" y="1846"/>
                    <a:pt x="3372" y="1489"/>
                  </a:cubicBezTo>
                  <a:cubicBezTo>
                    <a:pt x="4107" y="1984"/>
                    <a:pt x="4721" y="2639"/>
                    <a:pt x="5178" y="3432"/>
                  </a:cubicBezTo>
                  <a:cubicBezTo>
                    <a:pt x="5217" y="3531"/>
                    <a:pt x="5316" y="3591"/>
                    <a:pt x="5416" y="3591"/>
                  </a:cubicBezTo>
                  <a:cubicBezTo>
                    <a:pt x="5474" y="3591"/>
                    <a:pt x="5514" y="3570"/>
                    <a:pt x="5554" y="3551"/>
                  </a:cubicBezTo>
                  <a:cubicBezTo>
                    <a:pt x="5693" y="3472"/>
                    <a:pt x="5752" y="3293"/>
                    <a:pt x="5673" y="3155"/>
                  </a:cubicBezTo>
                  <a:cubicBezTo>
                    <a:pt x="5236" y="2380"/>
                    <a:pt x="4622" y="1706"/>
                    <a:pt x="3908" y="1171"/>
                  </a:cubicBezTo>
                  <a:cubicBezTo>
                    <a:pt x="4681" y="794"/>
                    <a:pt x="5535" y="576"/>
                    <a:pt x="6426" y="576"/>
                  </a:cubicBezTo>
                  <a:cubicBezTo>
                    <a:pt x="7894" y="576"/>
                    <a:pt x="9263" y="1171"/>
                    <a:pt x="10255" y="2261"/>
                  </a:cubicBezTo>
                  <a:cubicBezTo>
                    <a:pt x="11266" y="3332"/>
                    <a:pt x="11742" y="4741"/>
                    <a:pt x="11643" y="6209"/>
                  </a:cubicBezTo>
                  <a:lnTo>
                    <a:pt x="11524" y="7676"/>
                  </a:lnTo>
                  <a:cubicBezTo>
                    <a:pt x="11504" y="7814"/>
                    <a:pt x="11543" y="7954"/>
                    <a:pt x="11623" y="8073"/>
                  </a:cubicBezTo>
                  <a:lnTo>
                    <a:pt x="11921" y="8549"/>
                  </a:lnTo>
                  <a:cubicBezTo>
                    <a:pt x="12297" y="9144"/>
                    <a:pt x="12495" y="9837"/>
                    <a:pt x="12516" y="10532"/>
                  </a:cubicBezTo>
                  <a:lnTo>
                    <a:pt x="11662" y="10532"/>
                  </a:lnTo>
                  <a:cubicBezTo>
                    <a:pt x="11524" y="10532"/>
                    <a:pt x="11405" y="10631"/>
                    <a:pt x="11385" y="10770"/>
                  </a:cubicBezTo>
                  <a:lnTo>
                    <a:pt x="10948" y="13230"/>
                  </a:lnTo>
                  <a:cubicBezTo>
                    <a:pt x="10909" y="13507"/>
                    <a:pt x="10671" y="13725"/>
                    <a:pt x="10374" y="13725"/>
                  </a:cubicBezTo>
                  <a:lnTo>
                    <a:pt x="7894" y="13725"/>
                  </a:lnTo>
                  <a:cubicBezTo>
                    <a:pt x="7339" y="13725"/>
                    <a:pt x="6902" y="14182"/>
                    <a:pt x="6902" y="14737"/>
                  </a:cubicBezTo>
                  <a:lnTo>
                    <a:pt x="6902" y="16800"/>
                  </a:lnTo>
                  <a:cubicBezTo>
                    <a:pt x="6902" y="16958"/>
                    <a:pt x="7021" y="17096"/>
                    <a:pt x="7180" y="17096"/>
                  </a:cubicBezTo>
                  <a:cubicBezTo>
                    <a:pt x="7339" y="17096"/>
                    <a:pt x="7458" y="16958"/>
                    <a:pt x="7458" y="16800"/>
                  </a:cubicBezTo>
                  <a:lnTo>
                    <a:pt x="7458" y="14737"/>
                  </a:lnTo>
                  <a:cubicBezTo>
                    <a:pt x="7458" y="14499"/>
                    <a:pt x="7656" y="14301"/>
                    <a:pt x="7894" y="14301"/>
                  </a:cubicBezTo>
                  <a:lnTo>
                    <a:pt x="10374" y="14280"/>
                  </a:lnTo>
                  <a:cubicBezTo>
                    <a:pt x="10948" y="14280"/>
                    <a:pt x="11424" y="13883"/>
                    <a:pt x="11524" y="13328"/>
                  </a:cubicBezTo>
                  <a:lnTo>
                    <a:pt x="11900" y="11107"/>
                  </a:lnTo>
                  <a:lnTo>
                    <a:pt x="12595" y="11107"/>
                  </a:lnTo>
                  <a:cubicBezTo>
                    <a:pt x="12852" y="11107"/>
                    <a:pt x="13071" y="10889"/>
                    <a:pt x="13071" y="10612"/>
                  </a:cubicBezTo>
                  <a:cubicBezTo>
                    <a:pt x="13071" y="9779"/>
                    <a:pt x="12852" y="8965"/>
                    <a:pt x="12397" y="8251"/>
                  </a:cubicBezTo>
                  <a:lnTo>
                    <a:pt x="12099" y="7775"/>
                  </a:lnTo>
                  <a:cubicBezTo>
                    <a:pt x="12099" y="7756"/>
                    <a:pt x="12079" y="7735"/>
                    <a:pt x="12079" y="7716"/>
                  </a:cubicBezTo>
                  <a:lnTo>
                    <a:pt x="12198" y="6248"/>
                  </a:lnTo>
                  <a:cubicBezTo>
                    <a:pt x="12317" y="4641"/>
                    <a:pt x="11762" y="3055"/>
                    <a:pt x="10671" y="1865"/>
                  </a:cubicBezTo>
                  <a:cubicBezTo>
                    <a:pt x="9581" y="695"/>
                    <a:pt x="8034" y="0"/>
                    <a:pt x="6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4316375" y="2282275"/>
              <a:ext cx="14400" cy="125450"/>
            </a:xfrm>
            <a:custGeom>
              <a:rect b="b" l="l" r="r" t="t"/>
              <a:pathLst>
                <a:path extrusionOk="0" h="5018" w="576">
                  <a:moveTo>
                    <a:pt x="298" y="1"/>
                  </a:moveTo>
                  <a:cubicBezTo>
                    <a:pt x="139" y="1"/>
                    <a:pt x="1" y="139"/>
                    <a:pt x="1" y="297"/>
                  </a:cubicBezTo>
                  <a:lnTo>
                    <a:pt x="1" y="4740"/>
                  </a:lnTo>
                  <a:cubicBezTo>
                    <a:pt x="1" y="4899"/>
                    <a:pt x="139" y="5018"/>
                    <a:pt x="298" y="5018"/>
                  </a:cubicBezTo>
                  <a:cubicBezTo>
                    <a:pt x="456" y="5018"/>
                    <a:pt x="575" y="4899"/>
                    <a:pt x="575" y="4740"/>
                  </a:cubicBezTo>
                  <a:lnTo>
                    <a:pt x="575" y="297"/>
                  </a:lnTo>
                  <a:cubicBezTo>
                    <a:pt x="575" y="139"/>
                    <a:pt x="45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4387275" y="2061325"/>
              <a:ext cx="139375" cy="97500"/>
            </a:xfrm>
            <a:custGeom>
              <a:rect b="b" l="l" r="r" t="t"/>
              <a:pathLst>
                <a:path extrusionOk="0" h="3900" w="5575">
                  <a:moveTo>
                    <a:pt x="3432" y="687"/>
                  </a:moveTo>
                  <a:lnTo>
                    <a:pt x="4940" y="1937"/>
                  </a:lnTo>
                  <a:lnTo>
                    <a:pt x="3432" y="3206"/>
                  </a:lnTo>
                  <a:lnTo>
                    <a:pt x="3432" y="2651"/>
                  </a:lnTo>
                  <a:cubicBezTo>
                    <a:pt x="3432" y="2492"/>
                    <a:pt x="3313" y="2373"/>
                    <a:pt x="3155" y="2373"/>
                  </a:cubicBezTo>
                  <a:lnTo>
                    <a:pt x="576" y="2373"/>
                  </a:lnTo>
                  <a:lnTo>
                    <a:pt x="576" y="1520"/>
                  </a:lnTo>
                  <a:lnTo>
                    <a:pt x="3155" y="1520"/>
                  </a:lnTo>
                  <a:cubicBezTo>
                    <a:pt x="3313" y="1520"/>
                    <a:pt x="3432" y="1401"/>
                    <a:pt x="3432" y="1242"/>
                  </a:cubicBezTo>
                  <a:lnTo>
                    <a:pt x="3432" y="687"/>
                  </a:lnTo>
                  <a:close/>
                  <a:moveTo>
                    <a:pt x="3315" y="0"/>
                  </a:moveTo>
                  <a:cubicBezTo>
                    <a:pt x="3253" y="0"/>
                    <a:pt x="3191" y="11"/>
                    <a:pt x="3134" y="33"/>
                  </a:cubicBezTo>
                  <a:cubicBezTo>
                    <a:pt x="2956" y="112"/>
                    <a:pt x="2856" y="290"/>
                    <a:pt x="2856" y="469"/>
                  </a:cubicBezTo>
                  <a:lnTo>
                    <a:pt x="2856" y="945"/>
                  </a:lnTo>
                  <a:lnTo>
                    <a:pt x="497" y="945"/>
                  </a:lnTo>
                  <a:cubicBezTo>
                    <a:pt x="219" y="945"/>
                    <a:pt x="0" y="1163"/>
                    <a:pt x="0" y="1421"/>
                  </a:cubicBezTo>
                  <a:lnTo>
                    <a:pt x="0" y="2472"/>
                  </a:lnTo>
                  <a:cubicBezTo>
                    <a:pt x="0" y="2730"/>
                    <a:pt x="219" y="2948"/>
                    <a:pt x="497" y="2948"/>
                  </a:cubicBezTo>
                  <a:lnTo>
                    <a:pt x="2856" y="2948"/>
                  </a:lnTo>
                  <a:lnTo>
                    <a:pt x="2856" y="3423"/>
                  </a:lnTo>
                  <a:cubicBezTo>
                    <a:pt x="2856" y="3603"/>
                    <a:pt x="2956" y="3761"/>
                    <a:pt x="3134" y="3841"/>
                  </a:cubicBezTo>
                  <a:cubicBezTo>
                    <a:pt x="3194" y="3880"/>
                    <a:pt x="3274" y="3899"/>
                    <a:pt x="3332" y="3899"/>
                  </a:cubicBezTo>
                  <a:cubicBezTo>
                    <a:pt x="3451" y="3899"/>
                    <a:pt x="3551" y="3860"/>
                    <a:pt x="3631" y="3780"/>
                  </a:cubicBezTo>
                  <a:lnTo>
                    <a:pt x="5395" y="2313"/>
                  </a:lnTo>
                  <a:cubicBezTo>
                    <a:pt x="5514" y="2214"/>
                    <a:pt x="5574" y="2095"/>
                    <a:pt x="5574" y="1937"/>
                  </a:cubicBezTo>
                  <a:cubicBezTo>
                    <a:pt x="5574" y="1797"/>
                    <a:pt x="5514" y="1678"/>
                    <a:pt x="5395" y="1580"/>
                  </a:cubicBezTo>
                  <a:lnTo>
                    <a:pt x="3631" y="112"/>
                  </a:lnTo>
                  <a:cubicBezTo>
                    <a:pt x="3541" y="36"/>
                    <a:pt x="3427" y="0"/>
                    <a:pt x="3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214725" y="2194675"/>
              <a:ext cx="138850" cy="97550"/>
            </a:xfrm>
            <a:custGeom>
              <a:rect b="b" l="l" r="r" t="t"/>
              <a:pathLst>
                <a:path extrusionOk="0" h="3902" w="5554">
                  <a:moveTo>
                    <a:pt x="2142" y="688"/>
                  </a:moveTo>
                  <a:lnTo>
                    <a:pt x="2142" y="1244"/>
                  </a:lnTo>
                  <a:cubicBezTo>
                    <a:pt x="2142" y="1402"/>
                    <a:pt x="2261" y="1521"/>
                    <a:pt x="2420" y="1521"/>
                  </a:cubicBezTo>
                  <a:lnTo>
                    <a:pt x="4998" y="1521"/>
                  </a:lnTo>
                  <a:lnTo>
                    <a:pt x="4998" y="2373"/>
                  </a:lnTo>
                  <a:lnTo>
                    <a:pt x="2420" y="2373"/>
                  </a:lnTo>
                  <a:cubicBezTo>
                    <a:pt x="2261" y="2373"/>
                    <a:pt x="2142" y="2492"/>
                    <a:pt x="2142" y="2651"/>
                  </a:cubicBezTo>
                  <a:lnTo>
                    <a:pt x="2142" y="3206"/>
                  </a:lnTo>
                  <a:lnTo>
                    <a:pt x="635" y="1937"/>
                  </a:lnTo>
                  <a:lnTo>
                    <a:pt x="2142" y="688"/>
                  </a:lnTo>
                  <a:close/>
                  <a:moveTo>
                    <a:pt x="2249" y="1"/>
                  </a:moveTo>
                  <a:cubicBezTo>
                    <a:pt x="2136" y="1"/>
                    <a:pt x="2027" y="36"/>
                    <a:pt x="1925" y="112"/>
                  </a:cubicBezTo>
                  <a:lnTo>
                    <a:pt x="180" y="1580"/>
                  </a:lnTo>
                  <a:cubicBezTo>
                    <a:pt x="61" y="1680"/>
                    <a:pt x="0" y="1799"/>
                    <a:pt x="0" y="1937"/>
                  </a:cubicBezTo>
                  <a:cubicBezTo>
                    <a:pt x="0" y="2096"/>
                    <a:pt x="61" y="2215"/>
                    <a:pt x="180" y="2315"/>
                  </a:cubicBezTo>
                  <a:lnTo>
                    <a:pt x="1925" y="3782"/>
                  </a:lnTo>
                  <a:cubicBezTo>
                    <a:pt x="2023" y="3862"/>
                    <a:pt x="2123" y="3901"/>
                    <a:pt x="2242" y="3901"/>
                  </a:cubicBezTo>
                  <a:cubicBezTo>
                    <a:pt x="2301" y="3901"/>
                    <a:pt x="2380" y="3881"/>
                    <a:pt x="2441" y="3841"/>
                  </a:cubicBezTo>
                  <a:cubicBezTo>
                    <a:pt x="2599" y="3762"/>
                    <a:pt x="2718" y="3603"/>
                    <a:pt x="2718" y="3425"/>
                  </a:cubicBezTo>
                  <a:lnTo>
                    <a:pt x="2718" y="2949"/>
                  </a:lnTo>
                  <a:lnTo>
                    <a:pt x="5078" y="2949"/>
                  </a:lnTo>
                  <a:cubicBezTo>
                    <a:pt x="5355" y="2949"/>
                    <a:pt x="5554" y="2730"/>
                    <a:pt x="5554" y="2473"/>
                  </a:cubicBezTo>
                  <a:lnTo>
                    <a:pt x="5554" y="1421"/>
                  </a:lnTo>
                  <a:cubicBezTo>
                    <a:pt x="5554" y="1164"/>
                    <a:pt x="5355" y="945"/>
                    <a:pt x="5078" y="945"/>
                  </a:cubicBezTo>
                  <a:lnTo>
                    <a:pt x="2718" y="945"/>
                  </a:lnTo>
                  <a:lnTo>
                    <a:pt x="2718" y="469"/>
                  </a:lnTo>
                  <a:cubicBezTo>
                    <a:pt x="2718" y="292"/>
                    <a:pt x="2599" y="112"/>
                    <a:pt x="2441" y="33"/>
                  </a:cubicBezTo>
                  <a:cubicBezTo>
                    <a:pt x="2376" y="12"/>
                    <a:pt x="2312" y="1"/>
                    <a:pt x="2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1072186" y="2525056"/>
            <a:ext cx="926181" cy="849427"/>
            <a:chOff x="1045598" y="1053156"/>
            <a:chExt cx="926181" cy="849427"/>
          </a:xfrm>
        </p:grpSpPr>
        <p:sp>
          <p:nvSpPr>
            <p:cNvPr id="148" name="Google Shape;148;p14"/>
            <p:cNvSpPr/>
            <p:nvPr/>
          </p:nvSpPr>
          <p:spPr>
            <a:xfrm>
              <a:off x="1045598" y="1053156"/>
              <a:ext cx="926181" cy="849427"/>
            </a:xfrm>
            <a:custGeom>
              <a:rect b="b" l="l" r="r" t="t"/>
              <a:pathLst>
                <a:path extrusionOk="0" h="17256" w="22517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1344313" y="2761845"/>
            <a:ext cx="485400" cy="375850"/>
            <a:chOff x="7046400" y="2007075"/>
            <a:chExt cx="485400" cy="375850"/>
          </a:xfrm>
        </p:grpSpPr>
        <p:sp>
          <p:nvSpPr>
            <p:cNvPr id="151" name="Google Shape;151;p14"/>
            <p:cNvSpPr/>
            <p:nvPr/>
          </p:nvSpPr>
          <p:spPr>
            <a:xfrm>
              <a:off x="7053800" y="2014025"/>
              <a:ext cx="471075" cy="255875"/>
            </a:xfrm>
            <a:custGeom>
              <a:rect b="b" l="l" r="r" t="t"/>
              <a:pathLst>
                <a:path extrusionOk="0" h="10235" w="18843">
                  <a:moveTo>
                    <a:pt x="9422" y="0"/>
                  </a:moveTo>
                  <a:cubicBezTo>
                    <a:pt x="4206" y="0"/>
                    <a:pt x="1" y="4225"/>
                    <a:pt x="1" y="9422"/>
                  </a:cubicBezTo>
                  <a:lnTo>
                    <a:pt x="1" y="10234"/>
                  </a:lnTo>
                  <a:lnTo>
                    <a:pt x="18842" y="10234"/>
                  </a:lnTo>
                  <a:lnTo>
                    <a:pt x="18842" y="9422"/>
                  </a:lnTo>
                  <a:cubicBezTo>
                    <a:pt x="18842" y="4225"/>
                    <a:pt x="14619" y="0"/>
                    <a:pt x="9422" y="0"/>
                  </a:cubicBez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7053800" y="2258475"/>
              <a:ext cx="471075" cy="53575"/>
            </a:xfrm>
            <a:custGeom>
              <a:rect b="b" l="l" r="r" t="t"/>
              <a:pathLst>
                <a:path extrusionOk="0" h="2143" w="18843">
                  <a:moveTo>
                    <a:pt x="1" y="1"/>
                  </a:moveTo>
                  <a:lnTo>
                    <a:pt x="1" y="1924"/>
                  </a:lnTo>
                  <a:cubicBezTo>
                    <a:pt x="1" y="2043"/>
                    <a:pt x="101" y="2143"/>
                    <a:pt x="220" y="2143"/>
                  </a:cubicBezTo>
                  <a:lnTo>
                    <a:pt x="18604" y="2143"/>
                  </a:lnTo>
                  <a:cubicBezTo>
                    <a:pt x="18744" y="2143"/>
                    <a:pt x="18842" y="2043"/>
                    <a:pt x="18842" y="1924"/>
                  </a:cubicBezTo>
                  <a:lnTo>
                    <a:pt x="188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103900" y="2073525"/>
              <a:ext cx="118525" cy="110100"/>
            </a:xfrm>
            <a:custGeom>
              <a:rect b="b" l="l" r="r" t="t"/>
              <a:pathLst>
                <a:path extrusionOk="0" h="4404" w="4741">
                  <a:moveTo>
                    <a:pt x="3828" y="0"/>
                  </a:moveTo>
                  <a:cubicBezTo>
                    <a:pt x="2103" y="873"/>
                    <a:pt x="734" y="2380"/>
                    <a:pt x="41" y="4205"/>
                  </a:cubicBezTo>
                  <a:cubicBezTo>
                    <a:pt x="1" y="4305"/>
                    <a:pt x="80" y="4403"/>
                    <a:pt x="179" y="4403"/>
                  </a:cubicBezTo>
                  <a:lnTo>
                    <a:pt x="1488" y="4403"/>
                  </a:lnTo>
                  <a:cubicBezTo>
                    <a:pt x="1548" y="4403"/>
                    <a:pt x="1607" y="4363"/>
                    <a:pt x="1627" y="4324"/>
                  </a:cubicBezTo>
                  <a:cubicBezTo>
                    <a:pt x="2003" y="3530"/>
                    <a:pt x="2539" y="2816"/>
                    <a:pt x="3214" y="2242"/>
                  </a:cubicBezTo>
                  <a:cubicBezTo>
                    <a:pt x="3629" y="1865"/>
                    <a:pt x="4105" y="1547"/>
                    <a:pt x="4602" y="1309"/>
                  </a:cubicBezTo>
                  <a:lnTo>
                    <a:pt x="4740" y="913"/>
                  </a:lnTo>
                  <a:lnTo>
                    <a:pt x="4740" y="100"/>
                  </a:lnTo>
                  <a:lnTo>
                    <a:pt x="4343" y="140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7199575" y="2051700"/>
              <a:ext cx="182025" cy="54575"/>
            </a:xfrm>
            <a:custGeom>
              <a:rect b="b" l="l" r="r" t="t"/>
              <a:pathLst>
                <a:path extrusionOk="0" h="2183" w="7281">
                  <a:moveTo>
                    <a:pt x="3591" y="1"/>
                  </a:moveTo>
                  <a:cubicBezTo>
                    <a:pt x="2301" y="1"/>
                    <a:pt x="1092" y="318"/>
                    <a:pt x="1" y="873"/>
                  </a:cubicBezTo>
                  <a:lnTo>
                    <a:pt x="775" y="2143"/>
                  </a:lnTo>
                  <a:lnTo>
                    <a:pt x="775" y="2182"/>
                  </a:lnTo>
                  <a:cubicBezTo>
                    <a:pt x="1648" y="1746"/>
                    <a:pt x="2600" y="1529"/>
                    <a:pt x="3591" y="1529"/>
                  </a:cubicBezTo>
                  <a:cubicBezTo>
                    <a:pt x="4562" y="1529"/>
                    <a:pt x="5535" y="1746"/>
                    <a:pt x="6387" y="2182"/>
                  </a:cubicBezTo>
                  <a:lnTo>
                    <a:pt x="6685" y="2123"/>
                  </a:lnTo>
                  <a:lnTo>
                    <a:pt x="7280" y="1251"/>
                  </a:lnTo>
                  <a:lnTo>
                    <a:pt x="7161" y="873"/>
                  </a:lnTo>
                  <a:cubicBezTo>
                    <a:pt x="6090" y="318"/>
                    <a:pt x="4880" y="1"/>
                    <a:pt x="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7359250" y="2073525"/>
              <a:ext cx="115550" cy="110100"/>
            </a:xfrm>
            <a:custGeom>
              <a:rect b="b" l="l" r="r" t="t"/>
              <a:pathLst>
                <a:path extrusionOk="0" h="4404" w="4622">
                  <a:moveTo>
                    <a:pt x="774" y="0"/>
                  </a:moveTo>
                  <a:lnTo>
                    <a:pt x="21" y="1270"/>
                  </a:lnTo>
                  <a:lnTo>
                    <a:pt x="0" y="1309"/>
                  </a:lnTo>
                  <a:cubicBezTo>
                    <a:pt x="516" y="1547"/>
                    <a:pt x="973" y="1865"/>
                    <a:pt x="1409" y="2242"/>
                  </a:cubicBezTo>
                  <a:cubicBezTo>
                    <a:pt x="2083" y="2816"/>
                    <a:pt x="2618" y="3530"/>
                    <a:pt x="2975" y="4324"/>
                  </a:cubicBezTo>
                  <a:cubicBezTo>
                    <a:pt x="3015" y="4363"/>
                    <a:pt x="3054" y="4403"/>
                    <a:pt x="3115" y="4403"/>
                  </a:cubicBezTo>
                  <a:lnTo>
                    <a:pt x="4443" y="4403"/>
                  </a:lnTo>
                  <a:cubicBezTo>
                    <a:pt x="4543" y="4403"/>
                    <a:pt x="4622" y="4305"/>
                    <a:pt x="4582" y="4205"/>
                  </a:cubicBezTo>
                  <a:cubicBezTo>
                    <a:pt x="3868" y="2380"/>
                    <a:pt x="2499" y="873"/>
                    <a:pt x="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7341400" y="2130225"/>
              <a:ext cx="77075" cy="76200"/>
            </a:xfrm>
            <a:custGeom>
              <a:rect b="b" l="l" r="r" t="t"/>
              <a:pathLst>
                <a:path extrusionOk="0" h="3048" w="3083">
                  <a:moveTo>
                    <a:pt x="2847" y="1"/>
                  </a:moveTo>
                  <a:cubicBezTo>
                    <a:pt x="2824" y="1"/>
                    <a:pt x="2800" y="5"/>
                    <a:pt x="2777" y="14"/>
                  </a:cubicBezTo>
                  <a:lnTo>
                    <a:pt x="595" y="966"/>
                  </a:lnTo>
                  <a:lnTo>
                    <a:pt x="0" y="1500"/>
                  </a:lnTo>
                  <a:lnTo>
                    <a:pt x="1528" y="3047"/>
                  </a:lnTo>
                  <a:lnTo>
                    <a:pt x="2044" y="2433"/>
                  </a:lnTo>
                  <a:lnTo>
                    <a:pt x="3015" y="271"/>
                  </a:lnTo>
                  <a:cubicBezTo>
                    <a:pt x="3082" y="136"/>
                    <a:pt x="2977" y="1"/>
                    <a:pt x="2847" y="1"/>
                  </a:cubicBezTo>
                  <a:close/>
                </a:path>
              </a:pathLst>
            </a:custGeom>
            <a:solidFill>
              <a:srgbClr val="9182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7168375" y="2134525"/>
              <a:ext cx="241450" cy="241475"/>
            </a:xfrm>
            <a:custGeom>
              <a:rect b="b" l="l" r="r" t="t"/>
              <a:pathLst>
                <a:path extrusionOk="0" h="9659" w="9658">
                  <a:moveTo>
                    <a:pt x="4839" y="0"/>
                  </a:moveTo>
                  <a:cubicBezTo>
                    <a:pt x="2161" y="0"/>
                    <a:pt x="0" y="2161"/>
                    <a:pt x="0" y="4840"/>
                  </a:cubicBezTo>
                  <a:cubicBezTo>
                    <a:pt x="0" y="7497"/>
                    <a:pt x="2161" y="9658"/>
                    <a:pt x="4839" y="9658"/>
                  </a:cubicBezTo>
                  <a:cubicBezTo>
                    <a:pt x="7497" y="9658"/>
                    <a:pt x="9658" y="7497"/>
                    <a:pt x="9658" y="4840"/>
                  </a:cubicBezTo>
                  <a:cubicBezTo>
                    <a:pt x="9658" y="2161"/>
                    <a:pt x="7497" y="0"/>
                    <a:pt x="4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7235275" y="2267875"/>
              <a:ext cx="108125" cy="57800"/>
            </a:xfrm>
            <a:custGeom>
              <a:rect b="b" l="l" r="r" t="t"/>
              <a:pathLst>
                <a:path extrusionOk="0" h="2312" w="4325">
                  <a:moveTo>
                    <a:pt x="1886" y="1"/>
                  </a:moveTo>
                  <a:cubicBezTo>
                    <a:pt x="854" y="1"/>
                    <a:pt x="1" y="854"/>
                    <a:pt x="1" y="1886"/>
                  </a:cubicBezTo>
                  <a:cubicBezTo>
                    <a:pt x="1" y="1984"/>
                    <a:pt x="80" y="2084"/>
                    <a:pt x="180" y="2103"/>
                  </a:cubicBezTo>
                  <a:cubicBezTo>
                    <a:pt x="844" y="2242"/>
                    <a:pt x="1503" y="2311"/>
                    <a:pt x="2163" y="2311"/>
                  </a:cubicBezTo>
                  <a:cubicBezTo>
                    <a:pt x="2822" y="2311"/>
                    <a:pt x="3482" y="2242"/>
                    <a:pt x="4147" y="2103"/>
                  </a:cubicBezTo>
                  <a:cubicBezTo>
                    <a:pt x="4245" y="2084"/>
                    <a:pt x="4324" y="1984"/>
                    <a:pt x="4324" y="1886"/>
                  </a:cubicBezTo>
                  <a:cubicBezTo>
                    <a:pt x="4324" y="854"/>
                    <a:pt x="3472" y="1"/>
                    <a:pt x="2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404850" y="2041775"/>
              <a:ext cx="126950" cy="277700"/>
            </a:xfrm>
            <a:custGeom>
              <a:rect b="b" l="l" r="r" t="t"/>
              <a:pathLst>
                <a:path extrusionOk="0" h="11108" w="5078">
                  <a:moveTo>
                    <a:pt x="320" y="0"/>
                  </a:moveTo>
                  <a:cubicBezTo>
                    <a:pt x="227" y="0"/>
                    <a:pt x="132" y="49"/>
                    <a:pt x="80" y="141"/>
                  </a:cubicBezTo>
                  <a:cubicBezTo>
                    <a:pt x="1" y="279"/>
                    <a:pt x="40" y="437"/>
                    <a:pt x="159" y="537"/>
                  </a:cubicBezTo>
                  <a:cubicBezTo>
                    <a:pt x="1468" y="1331"/>
                    <a:pt x="2560" y="2460"/>
                    <a:pt x="3314" y="3790"/>
                  </a:cubicBezTo>
                  <a:cubicBezTo>
                    <a:pt x="4107" y="5157"/>
                    <a:pt x="4523" y="6725"/>
                    <a:pt x="4523" y="8312"/>
                  </a:cubicBezTo>
                  <a:lnTo>
                    <a:pt x="4523" y="8431"/>
                  </a:lnTo>
                  <a:lnTo>
                    <a:pt x="1349" y="8431"/>
                  </a:lnTo>
                  <a:cubicBezTo>
                    <a:pt x="1191" y="8431"/>
                    <a:pt x="1053" y="8550"/>
                    <a:pt x="1053" y="8708"/>
                  </a:cubicBezTo>
                  <a:cubicBezTo>
                    <a:pt x="1053" y="8867"/>
                    <a:pt x="1191" y="8986"/>
                    <a:pt x="1349" y="8986"/>
                  </a:cubicBezTo>
                  <a:lnTo>
                    <a:pt x="4523" y="8986"/>
                  </a:lnTo>
                  <a:lnTo>
                    <a:pt x="4523" y="10533"/>
                  </a:lnTo>
                  <a:lnTo>
                    <a:pt x="873" y="10533"/>
                  </a:lnTo>
                  <a:cubicBezTo>
                    <a:pt x="735" y="10533"/>
                    <a:pt x="596" y="10652"/>
                    <a:pt x="596" y="10811"/>
                  </a:cubicBezTo>
                  <a:cubicBezTo>
                    <a:pt x="596" y="10969"/>
                    <a:pt x="735" y="11107"/>
                    <a:pt x="873" y="11107"/>
                  </a:cubicBezTo>
                  <a:lnTo>
                    <a:pt x="4562" y="11107"/>
                  </a:lnTo>
                  <a:cubicBezTo>
                    <a:pt x="4861" y="11107"/>
                    <a:pt x="5078" y="10869"/>
                    <a:pt x="5078" y="10592"/>
                  </a:cubicBezTo>
                  <a:lnTo>
                    <a:pt x="5078" y="8312"/>
                  </a:lnTo>
                  <a:cubicBezTo>
                    <a:pt x="5078" y="6625"/>
                    <a:pt x="4642" y="4959"/>
                    <a:pt x="3809" y="3512"/>
                  </a:cubicBezTo>
                  <a:cubicBezTo>
                    <a:pt x="3015" y="2103"/>
                    <a:pt x="1846" y="894"/>
                    <a:pt x="458" y="41"/>
                  </a:cubicBezTo>
                  <a:cubicBezTo>
                    <a:pt x="417" y="13"/>
                    <a:pt x="369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096975" y="2044750"/>
              <a:ext cx="384775" cy="146325"/>
            </a:xfrm>
            <a:custGeom>
              <a:rect b="b" l="l" r="r" t="t"/>
              <a:pathLst>
                <a:path extrusionOk="0" h="5853" w="15391">
                  <a:moveTo>
                    <a:pt x="7695" y="577"/>
                  </a:moveTo>
                  <a:cubicBezTo>
                    <a:pt x="8806" y="577"/>
                    <a:pt x="9877" y="794"/>
                    <a:pt x="10869" y="1270"/>
                  </a:cubicBezTo>
                  <a:lnTo>
                    <a:pt x="10372" y="2084"/>
                  </a:lnTo>
                  <a:cubicBezTo>
                    <a:pt x="9539" y="1707"/>
                    <a:pt x="8608" y="1508"/>
                    <a:pt x="7695" y="1508"/>
                  </a:cubicBezTo>
                  <a:cubicBezTo>
                    <a:pt x="6762" y="1508"/>
                    <a:pt x="5850" y="1707"/>
                    <a:pt x="4998" y="2084"/>
                  </a:cubicBezTo>
                  <a:lnTo>
                    <a:pt x="4522" y="1270"/>
                  </a:lnTo>
                  <a:cubicBezTo>
                    <a:pt x="5514" y="794"/>
                    <a:pt x="6585" y="577"/>
                    <a:pt x="7695" y="577"/>
                  </a:cubicBezTo>
                  <a:close/>
                  <a:moveTo>
                    <a:pt x="4006" y="1529"/>
                  </a:moveTo>
                  <a:lnTo>
                    <a:pt x="4482" y="2341"/>
                  </a:lnTo>
                  <a:cubicBezTo>
                    <a:pt x="4065" y="2579"/>
                    <a:pt x="3669" y="2857"/>
                    <a:pt x="3292" y="3174"/>
                  </a:cubicBezTo>
                  <a:cubicBezTo>
                    <a:pt x="2618" y="3769"/>
                    <a:pt x="2082" y="4464"/>
                    <a:pt x="1685" y="5276"/>
                  </a:cubicBezTo>
                  <a:lnTo>
                    <a:pt x="654" y="5276"/>
                  </a:lnTo>
                  <a:cubicBezTo>
                    <a:pt x="1309" y="3671"/>
                    <a:pt x="2499" y="2362"/>
                    <a:pt x="4006" y="1529"/>
                  </a:cubicBezTo>
                  <a:close/>
                  <a:moveTo>
                    <a:pt x="7695" y="1"/>
                  </a:moveTo>
                  <a:cubicBezTo>
                    <a:pt x="6386" y="1"/>
                    <a:pt x="5136" y="299"/>
                    <a:pt x="3986" y="894"/>
                  </a:cubicBezTo>
                  <a:cubicBezTo>
                    <a:pt x="2182" y="1807"/>
                    <a:pt x="773" y="3353"/>
                    <a:pt x="40" y="5237"/>
                  </a:cubicBezTo>
                  <a:cubicBezTo>
                    <a:pt x="0" y="5376"/>
                    <a:pt x="19" y="5535"/>
                    <a:pt x="99" y="5654"/>
                  </a:cubicBezTo>
                  <a:cubicBezTo>
                    <a:pt x="178" y="5773"/>
                    <a:pt x="318" y="5852"/>
                    <a:pt x="456" y="5852"/>
                  </a:cubicBezTo>
                  <a:lnTo>
                    <a:pt x="1765" y="5852"/>
                  </a:lnTo>
                  <a:cubicBezTo>
                    <a:pt x="1944" y="5852"/>
                    <a:pt x="2102" y="5752"/>
                    <a:pt x="2161" y="5594"/>
                  </a:cubicBezTo>
                  <a:cubicBezTo>
                    <a:pt x="2539" y="4821"/>
                    <a:pt x="3034" y="4166"/>
                    <a:pt x="3669" y="3591"/>
                  </a:cubicBezTo>
                  <a:cubicBezTo>
                    <a:pt x="4086" y="3234"/>
                    <a:pt x="4522" y="2936"/>
                    <a:pt x="5017" y="2698"/>
                  </a:cubicBezTo>
                  <a:cubicBezTo>
                    <a:pt x="5850" y="2302"/>
                    <a:pt x="6762" y="2084"/>
                    <a:pt x="7695" y="2084"/>
                  </a:cubicBezTo>
                  <a:cubicBezTo>
                    <a:pt x="8608" y="2084"/>
                    <a:pt x="9539" y="2302"/>
                    <a:pt x="10372" y="2698"/>
                  </a:cubicBezTo>
                  <a:cubicBezTo>
                    <a:pt x="10570" y="2798"/>
                    <a:pt x="10769" y="2917"/>
                    <a:pt x="10988" y="3055"/>
                  </a:cubicBezTo>
                  <a:cubicBezTo>
                    <a:pt x="11029" y="3082"/>
                    <a:pt x="11076" y="3096"/>
                    <a:pt x="11125" y="3096"/>
                  </a:cubicBezTo>
                  <a:cubicBezTo>
                    <a:pt x="11217" y="3096"/>
                    <a:pt x="11312" y="3047"/>
                    <a:pt x="11364" y="2957"/>
                  </a:cubicBezTo>
                  <a:cubicBezTo>
                    <a:pt x="11464" y="2838"/>
                    <a:pt x="11424" y="2659"/>
                    <a:pt x="11284" y="2579"/>
                  </a:cubicBezTo>
                  <a:cubicBezTo>
                    <a:pt x="11146" y="2481"/>
                    <a:pt x="11027" y="2401"/>
                    <a:pt x="10888" y="2341"/>
                  </a:cubicBezTo>
                  <a:lnTo>
                    <a:pt x="11384" y="1529"/>
                  </a:lnTo>
                  <a:cubicBezTo>
                    <a:pt x="12892" y="2362"/>
                    <a:pt x="14061" y="3671"/>
                    <a:pt x="14735" y="5276"/>
                  </a:cubicBezTo>
                  <a:lnTo>
                    <a:pt x="13704" y="5276"/>
                  </a:lnTo>
                  <a:cubicBezTo>
                    <a:pt x="13664" y="5218"/>
                    <a:pt x="13625" y="5157"/>
                    <a:pt x="13606" y="5099"/>
                  </a:cubicBezTo>
                  <a:cubicBezTo>
                    <a:pt x="13551" y="5002"/>
                    <a:pt x="13448" y="4944"/>
                    <a:pt x="13344" y="4944"/>
                  </a:cubicBezTo>
                  <a:cubicBezTo>
                    <a:pt x="13298" y="4944"/>
                    <a:pt x="13251" y="4955"/>
                    <a:pt x="13209" y="4980"/>
                  </a:cubicBezTo>
                  <a:cubicBezTo>
                    <a:pt x="13069" y="5038"/>
                    <a:pt x="13030" y="5218"/>
                    <a:pt x="13090" y="5356"/>
                  </a:cubicBezTo>
                  <a:cubicBezTo>
                    <a:pt x="13149" y="5435"/>
                    <a:pt x="13188" y="5514"/>
                    <a:pt x="13209" y="5594"/>
                  </a:cubicBezTo>
                  <a:cubicBezTo>
                    <a:pt x="13288" y="5752"/>
                    <a:pt x="13447" y="5852"/>
                    <a:pt x="13606" y="5852"/>
                  </a:cubicBezTo>
                  <a:lnTo>
                    <a:pt x="14934" y="5852"/>
                  </a:lnTo>
                  <a:cubicBezTo>
                    <a:pt x="15073" y="5852"/>
                    <a:pt x="15211" y="5773"/>
                    <a:pt x="15291" y="5654"/>
                  </a:cubicBezTo>
                  <a:cubicBezTo>
                    <a:pt x="15370" y="5535"/>
                    <a:pt x="15391" y="5376"/>
                    <a:pt x="15330" y="5237"/>
                  </a:cubicBezTo>
                  <a:cubicBezTo>
                    <a:pt x="14597" y="3353"/>
                    <a:pt x="13209" y="1807"/>
                    <a:pt x="11403" y="894"/>
                  </a:cubicBezTo>
                  <a:cubicBezTo>
                    <a:pt x="10234" y="299"/>
                    <a:pt x="9004" y="1"/>
                    <a:pt x="7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7046400" y="2007075"/>
              <a:ext cx="347100" cy="312400"/>
            </a:xfrm>
            <a:custGeom>
              <a:rect b="b" l="l" r="r" t="t"/>
              <a:pathLst>
                <a:path extrusionOk="0" h="12496" w="13884">
                  <a:moveTo>
                    <a:pt x="9718" y="1"/>
                  </a:moveTo>
                  <a:cubicBezTo>
                    <a:pt x="7119" y="1"/>
                    <a:pt x="4681" y="992"/>
                    <a:pt x="2856" y="2838"/>
                  </a:cubicBezTo>
                  <a:cubicBezTo>
                    <a:pt x="1011" y="4662"/>
                    <a:pt x="0" y="7101"/>
                    <a:pt x="0" y="9700"/>
                  </a:cubicBezTo>
                  <a:lnTo>
                    <a:pt x="0" y="11980"/>
                  </a:lnTo>
                  <a:cubicBezTo>
                    <a:pt x="0" y="12257"/>
                    <a:pt x="238" y="12495"/>
                    <a:pt x="516" y="12495"/>
                  </a:cubicBezTo>
                  <a:lnTo>
                    <a:pt x="4205" y="12495"/>
                  </a:lnTo>
                  <a:cubicBezTo>
                    <a:pt x="4363" y="12495"/>
                    <a:pt x="4502" y="12357"/>
                    <a:pt x="4502" y="12199"/>
                  </a:cubicBezTo>
                  <a:cubicBezTo>
                    <a:pt x="4502" y="12040"/>
                    <a:pt x="4363" y="11921"/>
                    <a:pt x="4205" y="11921"/>
                  </a:cubicBezTo>
                  <a:lnTo>
                    <a:pt x="575" y="11921"/>
                  </a:lnTo>
                  <a:lnTo>
                    <a:pt x="575" y="10374"/>
                  </a:lnTo>
                  <a:lnTo>
                    <a:pt x="3748" y="10374"/>
                  </a:lnTo>
                  <a:cubicBezTo>
                    <a:pt x="3907" y="10374"/>
                    <a:pt x="4026" y="10255"/>
                    <a:pt x="4026" y="10096"/>
                  </a:cubicBezTo>
                  <a:cubicBezTo>
                    <a:pt x="4026" y="9938"/>
                    <a:pt x="3907" y="9819"/>
                    <a:pt x="3748" y="9819"/>
                  </a:cubicBezTo>
                  <a:lnTo>
                    <a:pt x="575" y="9819"/>
                  </a:lnTo>
                  <a:lnTo>
                    <a:pt x="575" y="9700"/>
                  </a:lnTo>
                  <a:cubicBezTo>
                    <a:pt x="575" y="7259"/>
                    <a:pt x="1527" y="4959"/>
                    <a:pt x="3253" y="3234"/>
                  </a:cubicBezTo>
                  <a:cubicBezTo>
                    <a:pt x="4978" y="1508"/>
                    <a:pt x="7278" y="556"/>
                    <a:pt x="9718" y="556"/>
                  </a:cubicBezTo>
                  <a:cubicBezTo>
                    <a:pt x="11007" y="556"/>
                    <a:pt x="12257" y="834"/>
                    <a:pt x="13426" y="1349"/>
                  </a:cubicBezTo>
                  <a:cubicBezTo>
                    <a:pt x="13468" y="1365"/>
                    <a:pt x="13510" y="1373"/>
                    <a:pt x="13549" y="1373"/>
                  </a:cubicBezTo>
                  <a:cubicBezTo>
                    <a:pt x="13661" y="1373"/>
                    <a:pt x="13759" y="1313"/>
                    <a:pt x="13804" y="1211"/>
                  </a:cubicBezTo>
                  <a:cubicBezTo>
                    <a:pt x="13883" y="1072"/>
                    <a:pt x="13804" y="894"/>
                    <a:pt x="13664" y="834"/>
                  </a:cubicBezTo>
                  <a:cubicBezTo>
                    <a:pt x="12416" y="278"/>
                    <a:pt x="11086" y="1"/>
                    <a:pt x="9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7161425" y="2123075"/>
              <a:ext cx="263800" cy="259850"/>
            </a:xfrm>
            <a:custGeom>
              <a:rect b="b" l="l" r="r" t="t"/>
              <a:pathLst>
                <a:path extrusionOk="0" h="10394" w="10552">
                  <a:moveTo>
                    <a:pt x="9857" y="657"/>
                  </a:moveTo>
                  <a:lnTo>
                    <a:pt x="9163" y="2183"/>
                  </a:lnTo>
                  <a:cubicBezTo>
                    <a:pt x="8925" y="1866"/>
                    <a:pt x="8648" y="1569"/>
                    <a:pt x="8330" y="1310"/>
                  </a:cubicBezTo>
                  <a:lnTo>
                    <a:pt x="9857" y="657"/>
                  </a:lnTo>
                  <a:close/>
                  <a:moveTo>
                    <a:pt x="10050" y="1"/>
                  </a:moveTo>
                  <a:cubicBezTo>
                    <a:pt x="9984" y="1"/>
                    <a:pt x="9918" y="14"/>
                    <a:pt x="9857" y="41"/>
                  </a:cubicBezTo>
                  <a:lnTo>
                    <a:pt x="7794" y="934"/>
                  </a:lnTo>
                  <a:cubicBezTo>
                    <a:pt x="7001" y="458"/>
                    <a:pt x="6088" y="181"/>
                    <a:pt x="5117" y="181"/>
                  </a:cubicBezTo>
                  <a:cubicBezTo>
                    <a:pt x="4264" y="181"/>
                    <a:pt x="3431" y="379"/>
                    <a:pt x="2698" y="795"/>
                  </a:cubicBezTo>
                  <a:cubicBezTo>
                    <a:pt x="2558" y="855"/>
                    <a:pt x="2499" y="1033"/>
                    <a:pt x="2579" y="1172"/>
                  </a:cubicBezTo>
                  <a:cubicBezTo>
                    <a:pt x="2634" y="1269"/>
                    <a:pt x="2729" y="1318"/>
                    <a:pt x="2828" y="1318"/>
                  </a:cubicBezTo>
                  <a:cubicBezTo>
                    <a:pt x="2871" y="1318"/>
                    <a:pt x="2914" y="1309"/>
                    <a:pt x="2955" y="1291"/>
                  </a:cubicBezTo>
                  <a:cubicBezTo>
                    <a:pt x="3610" y="934"/>
                    <a:pt x="4364" y="736"/>
                    <a:pt x="5117" y="736"/>
                  </a:cubicBezTo>
                  <a:cubicBezTo>
                    <a:pt x="7616" y="736"/>
                    <a:pt x="9658" y="2778"/>
                    <a:pt x="9658" y="5298"/>
                  </a:cubicBezTo>
                  <a:cubicBezTo>
                    <a:pt x="9658" y="7797"/>
                    <a:pt x="7616" y="9839"/>
                    <a:pt x="5117" y="9839"/>
                  </a:cubicBezTo>
                  <a:cubicBezTo>
                    <a:pt x="2598" y="9839"/>
                    <a:pt x="575" y="7797"/>
                    <a:pt x="575" y="5298"/>
                  </a:cubicBezTo>
                  <a:cubicBezTo>
                    <a:pt x="575" y="4028"/>
                    <a:pt x="1091" y="2818"/>
                    <a:pt x="2023" y="1966"/>
                  </a:cubicBezTo>
                  <a:cubicBezTo>
                    <a:pt x="2122" y="1866"/>
                    <a:pt x="2142" y="1667"/>
                    <a:pt x="2023" y="1569"/>
                  </a:cubicBezTo>
                  <a:cubicBezTo>
                    <a:pt x="1971" y="1507"/>
                    <a:pt x="1897" y="1477"/>
                    <a:pt x="1822" y="1477"/>
                  </a:cubicBezTo>
                  <a:cubicBezTo>
                    <a:pt x="1753" y="1477"/>
                    <a:pt x="1683" y="1502"/>
                    <a:pt x="1627" y="1548"/>
                  </a:cubicBezTo>
                  <a:cubicBezTo>
                    <a:pt x="595" y="2521"/>
                    <a:pt x="0" y="3870"/>
                    <a:pt x="0" y="5298"/>
                  </a:cubicBezTo>
                  <a:cubicBezTo>
                    <a:pt x="0" y="8114"/>
                    <a:pt x="2301" y="10394"/>
                    <a:pt x="5117" y="10394"/>
                  </a:cubicBezTo>
                  <a:cubicBezTo>
                    <a:pt x="7934" y="10394"/>
                    <a:pt x="10234" y="8114"/>
                    <a:pt x="10234" y="5298"/>
                  </a:cubicBezTo>
                  <a:cubicBezTo>
                    <a:pt x="10234" y="4365"/>
                    <a:pt x="9976" y="3492"/>
                    <a:pt x="9539" y="2738"/>
                  </a:cubicBezTo>
                  <a:lnTo>
                    <a:pt x="10472" y="657"/>
                  </a:lnTo>
                  <a:cubicBezTo>
                    <a:pt x="10552" y="478"/>
                    <a:pt x="10531" y="279"/>
                    <a:pt x="10393" y="141"/>
                  </a:cubicBezTo>
                  <a:cubicBezTo>
                    <a:pt x="10301" y="49"/>
                    <a:pt x="10176" y="1"/>
                    <a:pt x="10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7211475" y="2199400"/>
              <a:ext cx="56550" cy="44225"/>
            </a:xfrm>
            <a:custGeom>
              <a:rect b="b" l="l" r="r" t="t"/>
              <a:pathLst>
                <a:path extrusionOk="0" h="1769" w="2262">
                  <a:moveTo>
                    <a:pt x="327" y="1"/>
                  </a:moveTo>
                  <a:cubicBezTo>
                    <a:pt x="243" y="1"/>
                    <a:pt x="158" y="41"/>
                    <a:pt x="101" y="122"/>
                  </a:cubicBezTo>
                  <a:cubicBezTo>
                    <a:pt x="1" y="241"/>
                    <a:pt x="40" y="420"/>
                    <a:pt x="159" y="518"/>
                  </a:cubicBezTo>
                  <a:lnTo>
                    <a:pt x="775" y="975"/>
                  </a:lnTo>
                  <a:lnTo>
                    <a:pt x="775" y="1412"/>
                  </a:lnTo>
                  <a:cubicBezTo>
                    <a:pt x="775" y="1570"/>
                    <a:pt x="913" y="1689"/>
                    <a:pt x="1072" y="1689"/>
                  </a:cubicBezTo>
                  <a:cubicBezTo>
                    <a:pt x="1230" y="1689"/>
                    <a:pt x="1349" y="1570"/>
                    <a:pt x="1349" y="1412"/>
                  </a:cubicBezTo>
                  <a:lnTo>
                    <a:pt x="1767" y="1708"/>
                  </a:lnTo>
                  <a:cubicBezTo>
                    <a:pt x="1806" y="1748"/>
                    <a:pt x="1865" y="1769"/>
                    <a:pt x="1925" y="1769"/>
                  </a:cubicBezTo>
                  <a:cubicBezTo>
                    <a:pt x="2024" y="1769"/>
                    <a:pt x="2103" y="1729"/>
                    <a:pt x="2163" y="1650"/>
                  </a:cubicBezTo>
                  <a:cubicBezTo>
                    <a:pt x="2262" y="1531"/>
                    <a:pt x="2222" y="1351"/>
                    <a:pt x="2103" y="1253"/>
                  </a:cubicBezTo>
                  <a:lnTo>
                    <a:pt x="497" y="63"/>
                  </a:lnTo>
                  <a:cubicBezTo>
                    <a:pt x="448" y="21"/>
                    <a:pt x="388" y="1"/>
                    <a:pt x="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7311650" y="2199400"/>
              <a:ext cx="56050" cy="44225"/>
            </a:xfrm>
            <a:custGeom>
              <a:rect b="b" l="l" r="r" t="t"/>
              <a:pathLst>
                <a:path extrusionOk="0" h="1769" w="2242">
                  <a:moveTo>
                    <a:pt x="1935" y="1"/>
                  </a:moveTo>
                  <a:cubicBezTo>
                    <a:pt x="1875" y="1"/>
                    <a:pt x="1816" y="21"/>
                    <a:pt x="1766" y="63"/>
                  </a:cubicBezTo>
                  <a:lnTo>
                    <a:pt x="159" y="1253"/>
                  </a:lnTo>
                  <a:cubicBezTo>
                    <a:pt x="21" y="1351"/>
                    <a:pt x="0" y="1531"/>
                    <a:pt x="100" y="1650"/>
                  </a:cubicBezTo>
                  <a:cubicBezTo>
                    <a:pt x="159" y="1729"/>
                    <a:pt x="238" y="1769"/>
                    <a:pt x="317" y="1769"/>
                  </a:cubicBezTo>
                  <a:cubicBezTo>
                    <a:pt x="378" y="1769"/>
                    <a:pt x="436" y="1748"/>
                    <a:pt x="497" y="1708"/>
                  </a:cubicBezTo>
                  <a:lnTo>
                    <a:pt x="912" y="1412"/>
                  </a:lnTo>
                  <a:cubicBezTo>
                    <a:pt x="912" y="1570"/>
                    <a:pt x="1031" y="1689"/>
                    <a:pt x="1190" y="1689"/>
                  </a:cubicBezTo>
                  <a:cubicBezTo>
                    <a:pt x="1349" y="1689"/>
                    <a:pt x="1468" y="1570"/>
                    <a:pt x="1468" y="1412"/>
                  </a:cubicBezTo>
                  <a:lnTo>
                    <a:pt x="1468" y="975"/>
                  </a:lnTo>
                  <a:lnTo>
                    <a:pt x="2102" y="518"/>
                  </a:lnTo>
                  <a:cubicBezTo>
                    <a:pt x="2221" y="420"/>
                    <a:pt x="2242" y="241"/>
                    <a:pt x="2163" y="122"/>
                  </a:cubicBezTo>
                  <a:cubicBezTo>
                    <a:pt x="2104" y="41"/>
                    <a:pt x="2020" y="1"/>
                    <a:pt x="1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7228350" y="2260950"/>
              <a:ext cx="122000" cy="71925"/>
            </a:xfrm>
            <a:custGeom>
              <a:rect b="b" l="l" r="r" t="t"/>
              <a:pathLst>
                <a:path extrusionOk="0" h="2877" w="4880">
                  <a:moveTo>
                    <a:pt x="2163" y="0"/>
                  </a:moveTo>
                  <a:cubicBezTo>
                    <a:pt x="973" y="0"/>
                    <a:pt x="0" y="973"/>
                    <a:pt x="0" y="2163"/>
                  </a:cubicBezTo>
                  <a:cubicBezTo>
                    <a:pt x="0" y="2401"/>
                    <a:pt x="159" y="2599"/>
                    <a:pt x="397" y="2658"/>
                  </a:cubicBezTo>
                  <a:cubicBezTo>
                    <a:pt x="595" y="2697"/>
                    <a:pt x="814" y="2737"/>
                    <a:pt x="1031" y="2777"/>
                  </a:cubicBezTo>
                  <a:cubicBezTo>
                    <a:pt x="1043" y="2778"/>
                    <a:pt x="1055" y="2779"/>
                    <a:pt x="1067" y="2779"/>
                  </a:cubicBezTo>
                  <a:cubicBezTo>
                    <a:pt x="1211" y="2779"/>
                    <a:pt x="1333" y="2666"/>
                    <a:pt x="1369" y="2520"/>
                  </a:cubicBezTo>
                  <a:cubicBezTo>
                    <a:pt x="1388" y="2380"/>
                    <a:pt x="1269" y="2221"/>
                    <a:pt x="1111" y="2202"/>
                  </a:cubicBezTo>
                  <a:cubicBezTo>
                    <a:pt x="933" y="2182"/>
                    <a:pt x="735" y="2142"/>
                    <a:pt x="555" y="2102"/>
                  </a:cubicBezTo>
                  <a:cubicBezTo>
                    <a:pt x="595" y="1250"/>
                    <a:pt x="1309" y="555"/>
                    <a:pt x="2163" y="555"/>
                  </a:cubicBezTo>
                  <a:lnTo>
                    <a:pt x="2697" y="555"/>
                  </a:lnTo>
                  <a:cubicBezTo>
                    <a:pt x="3570" y="555"/>
                    <a:pt x="4284" y="1250"/>
                    <a:pt x="4305" y="2102"/>
                  </a:cubicBezTo>
                  <a:cubicBezTo>
                    <a:pt x="3649" y="2242"/>
                    <a:pt x="2975" y="2301"/>
                    <a:pt x="2301" y="2301"/>
                  </a:cubicBezTo>
                  <a:cubicBezTo>
                    <a:pt x="2142" y="2301"/>
                    <a:pt x="2004" y="2420"/>
                    <a:pt x="2004" y="2578"/>
                  </a:cubicBezTo>
                  <a:cubicBezTo>
                    <a:pt x="2004" y="2737"/>
                    <a:pt x="2123" y="2856"/>
                    <a:pt x="2282" y="2877"/>
                  </a:cubicBezTo>
                  <a:lnTo>
                    <a:pt x="2440" y="2877"/>
                  </a:lnTo>
                  <a:cubicBezTo>
                    <a:pt x="3115" y="2877"/>
                    <a:pt x="3808" y="2797"/>
                    <a:pt x="4482" y="2658"/>
                  </a:cubicBezTo>
                  <a:cubicBezTo>
                    <a:pt x="4701" y="2599"/>
                    <a:pt x="4879" y="2401"/>
                    <a:pt x="4879" y="2163"/>
                  </a:cubicBezTo>
                  <a:cubicBezTo>
                    <a:pt x="4879" y="973"/>
                    <a:pt x="3908" y="0"/>
                    <a:pt x="2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1072186" y="1167294"/>
            <a:ext cx="926181" cy="849427"/>
            <a:chOff x="1045598" y="1053156"/>
            <a:chExt cx="926181" cy="849427"/>
          </a:xfrm>
        </p:grpSpPr>
        <p:sp>
          <p:nvSpPr>
            <p:cNvPr id="167" name="Google Shape;167;p14"/>
            <p:cNvSpPr/>
            <p:nvPr/>
          </p:nvSpPr>
          <p:spPr>
            <a:xfrm>
              <a:off x="1045598" y="1053156"/>
              <a:ext cx="926181" cy="849427"/>
            </a:xfrm>
            <a:custGeom>
              <a:rect b="b" l="l" r="r" t="t"/>
              <a:pathLst>
                <a:path extrusionOk="0" h="17256" w="22517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4"/>
          <p:cNvGrpSpPr/>
          <p:nvPr/>
        </p:nvGrpSpPr>
        <p:grpSpPr>
          <a:xfrm>
            <a:off x="1350750" y="1349545"/>
            <a:ext cx="472525" cy="484925"/>
            <a:chOff x="5587675" y="1952550"/>
            <a:chExt cx="472525" cy="484925"/>
          </a:xfrm>
        </p:grpSpPr>
        <p:sp>
          <p:nvSpPr>
            <p:cNvPr id="170" name="Google Shape;170;p14"/>
            <p:cNvSpPr/>
            <p:nvPr/>
          </p:nvSpPr>
          <p:spPr>
            <a:xfrm>
              <a:off x="6057725" y="2289225"/>
              <a:ext cx="2475" cy="9425"/>
            </a:xfrm>
            <a:custGeom>
              <a:rect b="b" l="l" r="r" t="t"/>
              <a:pathLst>
                <a:path extrusionOk="0" h="377" w="99">
                  <a:moveTo>
                    <a:pt x="0" y="0"/>
                  </a:moveTo>
                  <a:lnTo>
                    <a:pt x="40" y="376"/>
                  </a:lnTo>
                  <a:cubicBezTo>
                    <a:pt x="99" y="257"/>
                    <a:pt x="80" y="1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747800" y="2057175"/>
              <a:ext cx="176550" cy="373350"/>
            </a:xfrm>
            <a:custGeom>
              <a:rect b="b" l="l" r="r" t="t"/>
              <a:pathLst>
                <a:path extrusionOk="0" h="14934" w="7062">
                  <a:moveTo>
                    <a:pt x="1" y="1"/>
                  </a:moveTo>
                  <a:lnTo>
                    <a:pt x="1" y="2222"/>
                  </a:lnTo>
                  <a:lnTo>
                    <a:pt x="1" y="6683"/>
                  </a:lnTo>
                  <a:cubicBezTo>
                    <a:pt x="1" y="7299"/>
                    <a:pt x="239" y="7873"/>
                    <a:pt x="675" y="8291"/>
                  </a:cubicBezTo>
                  <a:lnTo>
                    <a:pt x="874" y="8489"/>
                  </a:lnTo>
                  <a:cubicBezTo>
                    <a:pt x="993" y="8587"/>
                    <a:pt x="1053" y="8727"/>
                    <a:pt x="1053" y="8865"/>
                  </a:cubicBezTo>
                  <a:lnTo>
                    <a:pt x="1053" y="14320"/>
                  </a:lnTo>
                  <a:cubicBezTo>
                    <a:pt x="1053" y="14656"/>
                    <a:pt x="1310" y="14915"/>
                    <a:pt x="1627" y="14915"/>
                  </a:cubicBezTo>
                  <a:lnTo>
                    <a:pt x="6268" y="14934"/>
                  </a:lnTo>
                  <a:cubicBezTo>
                    <a:pt x="6585" y="14934"/>
                    <a:pt x="6863" y="14677"/>
                    <a:pt x="6863" y="14360"/>
                  </a:cubicBezTo>
                  <a:lnTo>
                    <a:pt x="6863" y="8489"/>
                  </a:lnTo>
                  <a:cubicBezTo>
                    <a:pt x="6863" y="8449"/>
                    <a:pt x="6863" y="8410"/>
                    <a:pt x="6884" y="8370"/>
                  </a:cubicBezTo>
                  <a:cubicBezTo>
                    <a:pt x="6884" y="8310"/>
                    <a:pt x="6923" y="8270"/>
                    <a:pt x="6942" y="8230"/>
                  </a:cubicBezTo>
                  <a:lnTo>
                    <a:pt x="7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795400" y="2020950"/>
              <a:ext cx="51600" cy="103175"/>
            </a:xfrm>
            <a:custGeom>
              <a:rect b="b" l="l" r="r" t="t"/>
              <a:pathLst>
                <a:path extrusionOk="0" h="4127" w="2064">
                  <a:moveTo>
                    <a:pt x="1032" y="1"/>
                  </a:moveTo>
                  <a:cubicBezTo>
                    <a:pt x="458" y="1"/>
                    <a:pt x="1" y="458"/>
                    <a:pt x="1" y="1032"/>
                  </a:cubicBezTo>
                  <a:lnTo>
                    <a:pt x="1" y="3095"/>
                  </a:lnTo>
                  <a:cubicBezTo>
                    <a:pt x="1" y="3671"/>
                    <a:pt x="458" y="4126"/>
                    <a:pt x="1032" y="4126"/>
                  </a:cubicBezTo>
                  <a:cubicBezTo>
                    <a:pt x="1608" y="4126"/>
                    <a:pt x="2064" y="3671"/>
                    <a:pt x="2064" y="3095"/>
                  </a:cubicBezTo>
                  <a:lnTo>
                    <a:pt x="2064" y="1032"/>
                  </a:lnTo>
                  <a:cubicBezTo>
                    <a:pt x="2064" y="736"/>
                    <a:pt x="1945" y="477"/>
                    <a:pt x="1767" y="299"/>
                  </a:cubicBezTo>
                  <a:cubicBezTo>
                    <a:pt x="1568" y="101"/>
                    <a:pt x="1310" y="1"/>
                    <a:pt x="1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5846975" y="2017975"/>
              <a:ext cx="51600" cy="103675"/>
            </a:xfrm>
            <a:custGeom>
              <a:rect b="b" l="l" r="r" t="t"/>
              <a:pathLst>
                <a:path extrusionOk="0" h="4147" w="2064">
                  <a:moveTo>
                    <a:pt x="1032" y="1"/>
                  </a:moveTo>
                  <a:cubicBezTo>
                    <a:pt x="457" y="1"/>
                    <a:pt x="1" y="477"/>
                    <a:pt x="1" y="1032"/>
                  </a:cubicBezTo>
                  <a:lnTo>
                    <a:pt x="1" y="3115"/>
                  </a:lnTo>
                  <a:cubicBezTo>
                    <a:pt x="1" y="3690"/>
                    <a:pt x="457" y="4147"/>
                    <a:pt x="1032" y="4147"/>
                  </a:cubicBezTo>
                  <a:cubicBezTo>
                    <a:pt x="1608" y="4147"/>
                    <a:pt x="2063" y="3690"/>
                    <a:pt x="2063" y="3115"/>
                  </a:cubicBezTo>
                  <a:lnTo>
                    <a:pt x="2063" y="1032"/>
                  </a:lnTo>
                  <a:cubicBezTo>
                    <a:pt x="2063" y="755"/>
                    <a:pt x="1944" y="498"/>
                    <a:pt x="1766" y="318"/>
                  </a:cubicBezTo>
                  <a:cubicBezTo>
                    <a:pt x="1568" y="120"/>
                    <a:pt x="1310" y="1"/>
                    <a:pt x="1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5898550" y="2020950"/>
              <a:ext cx="51575" cy="103175"/>
            </a:xfrm>
            <a:custGeom>
              <a:rect b="b" l="l" r="r" t="t"/>
              <a:pathLst>
                <a:path extrusionOk="0" h="4127" w="2063">
                  <a:moveTo>
                    <a:pt x="1031" y="1"/>
                  </a:moveTo>
                  <a:cubicBezTo>
                    <a:pt x="457" y="1"/>
                    <a:pt x="0" y="458"/>
                    <a:pt x="0" y="1032"/>
                  </a:cubicBezTo>
                  <a:lnTo>
                    <a:pt x="0" y="3095"/>
                  </a:lnTo>
                  <a:cubicBezTo>
                    <a:pt x="0" y="3671"/>
                    <a:pt x="457" y="4126"/>
                    <a:pt x="1031" y="4126"/>
                  </a:cubicBezTo>
                  <a:cubicBezTo>
                    <a:pt x="1607" y="4126"/>
                    <a:pt x="2063" y="3671"/>
                    <a:pt x="2063" y="3095"/>
                  </a:cubicBezTo>
                  <a:lnTo>
                    <a:pt x="2063" y="1032"/>
                  </a:lnTo>
                  <a:cubicBezTo>
                    <a:pt x="2063" y="736"/>
                    <a:pt x="1964" y="477"/>
                    <a:pt x="1766" y="299"/>
                  </a:cubicBezTo>
                  <a:cubicBezTo>
                    <a:pt x="1587" y="101"/>
                    <a:pt x="1330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5743375" y="2020950"/>
              <a:ext cx="52050" cy="103175"/>
            </a:xfrm>
            <a:custGeom>
              <a:rect b="b" l="l" r="r" t="t"/>
              <a:pathLst>
                <a:path extrusionOk="0" h="4127" w="2082">
                  <a:moveTo>
                    <a:pt x="1051" y="1"/>
                  </a:moveTo>
                  <a:cubicBezTo>
                    <a:pt x="476" y="1"/>
                    <a:pt x="0" y="458"/>
                    <a:pt x="0" y="1032"/>
                  </a:cubicBezTo>
                  <a:lnTo>
                    <a:pt x="0" y="3095"/>
                  </a:lnTo>
                  <a:cubicBezTo>
                    <a:pt x="0" y="3671"/>
                    <a:pt x="476" y="4126"/>
                    <a:pt x="1051" y="4126"/>
                  </a:cubicBezTo>
                  <a:cubicBezTo>
                    <a:pt x="1606" y="4126"/>
                    <a:pt x="2082" y="3671"/>
                    <a:pt x="2082" y="3095"/>
                  </a:cubicBezTo>
                  <a:lnTo>
                    <a:pt x="2082" y="1032"/>
                  </a:lnTo>
                  <a:cubicBezTo>
                    <a:pt x="2082" y="736"/>
                    <a:pt x="1963" y="477"/>
                    <a:pt x="1765" y="299"/>
                  </a:cubicBezTo>
                  <a:cubicBezTo>
                    <a:pt x="1587" y="101"/>
                    <a:pt x="1328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846975" y="2076025"/>
              <a:ext cx="130925" cy="190425"/>
            </a:xfrm>
            <a:custGeom>
              <a:rect b="b" l="l" r="r" t="t"/>
              <a:pathLst>
                <a:path extrusionOk="0" h="7617" w="5237">
                  <a:moveTo>
                    <a:pt x="2203" y="0"/>
                  </a:moveTo>
                  <a:cubicBezTo>
                    <a:pt x="1666" y="0"/>
                    <a:pt x="1211" y="416"/>
                    <a:pt x="1211" y="932"/>
                  </a:cubicBezTo>
                  <a:cubicBezTo>
                    <a:pt x="1211" y="1209"/>
                    <a:pt x="1310" y="1468"/>
                    <a:pt x="1489" y="1646"/>
                  </a:cubicBezTo>
                  <a:cubicBezTo>
                    <a:pt x="1666" y="1825"/>
                    <a:pt x="1904" y="1923"/>
                    <a:pt x="2182" y="1923"/>
                  </a:cubicBezTo>
                  <a:lnTo>
                    <a:pt x="2520" y="1923"/>
                  </a:lnTo>
                  <a:cubicBezTo>
                    <a:pt x="2658" y="1923"/>
                    <a:pt x="2777" y="2042"/>
                    <a:pt x="2758" y="2201"/>
                  </a:cubicBezTo>
                  <a:lnTo>
                    <a:pt x="2679" y="3232"/>
                  </a:lnTo>
                  <a:lnTo>
                    <a:pt x="2044" y="3232"/>
                  </a:lnTo>
                  <a:cubicBezTo>
                    <a:pt x="973" y="3232"/>
                    <a:pt x="100" y="4065"/>
                    <a:pt x="40" y="5117"/>
                  </a:cubicBezTo>
                  <a:lnTo>
                    <a:pt x="1" y="5771"/>
                  </a:lnTo>
                  <a:cubicBezTo>
                    <a:pt x="1" y="6783"/>
                    <a:pt x="814" y="7616"/>
                    <a:pt x="1825" y="7616"/>
                  </a:cubicBezTo>
                  <a:lnTo>
                    <a:pt x="2917" y="7595"/>
                  </a:lnTo>
                  <a:cubicBezTo>
                    <a:pt x="2936" y="7537"/>
                    <a:pt x="2956" y="7516"/>
                    <a:pt x="2975" y="7476"/>
                  </a:cubicBezTo>
                  <a:lnTo>
                    <a:pt x="4959" y="5057"/>
                  </a:lnTo>
                  <a:cubicBezTo>
                    <a:pt x="5138" y="4858"/>
                    <a:pt x="5236" y="4581"/>
                    <a:pt x="5236" y="4303"/>
                  </a:cubicBezTo>
                  <a:lnTo>
                    <a:pt x="5236" y="1626"/>
                  </a:lnTo>
                  <a:cubicBezTo>
                    <a:pt x="5236" y="1388"/>
                    <a:pt x="5178" y="1130"/>
                    <a:pt x="5059" y="912"/>
                  </a:cubicBezTo>
                  <a:cubicBezTo>
                    <a:pt x="4919" y="635"/>
                    <a:pt x="4721" y="397"/>
                    <a:pt x="4464" y="238"/>
                  </a:cubicBezTo>
                  <a:cubicBezTo>
                    <a:pt x="4205" y="80"/>
                    <a:pt x="3908" y="0"/>
                    <a:pt x="3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958050" y="2233925"/>
              <a:ext cx="95225" cy="196125"/>
            </a:xfrm>
            <a:custGeom>
              <a:rect b="b" l="l" r="r" t="t"/>
              <a:pathLst>
                <a:path extrusionOk="0" h="7845" w="3809">
                  <a:moveTo>
                    <a:pt x="1895" y="1"/>
                  </a:moveTo>
                  <a:cubicBezTo>
                    <a:pt x="1870" y="1"/>
                    <a:pt x="1845" y="11"/>
                    <a:pt x="1825" y="31"/>
                  </a:cubicBezTo>
                  <a:lnTo>
                    <a:pt x="40" y="2390"/>
                  </a:lnTo>
                  <a:cubicBezTo>
                    <a:pt x="0" y="2450"/>
                    <a:pt x="21" y="2509"/>
                    <a:pt x="100" y="2509"/>
                  </a:cubicBezTo>
                  <a:lnTo>
                    <a:pt x="912" y="2509"/>
                  </a:lnTo>
                  <a:lnTo>
                    <a:pt x="912" y="7528"/>
                  </a:lnTo>
                  <a:cubicBezTo>
                    <a:pt x="912" y="7705"/>
                    <a:pt x="1052" y="7845"/>
                    <a:pt x="1230" y="7845"/>
                  </a:cubicBezTo>
                  <a:lnTo>
                    <a:pt x="2578" y="7845"/>
                  </a:lnTo>
                  <a:cubicBezTo>
                    <a:pt x="2737" y="7845"/>
                    <a:pt x="2877" y="7705"/>
                    <a:pt x="2877" y="7528"/>
                  </a:cubicBezTo>
                  <a:lnTo>
                    <a:pt x="2877" y="2509"/>
                  </a:lnTo>
                  <a:lnTo>
                    <a:pt x="3710" y="2509"/>
                  </a:lnTo>
                  <a:cubicBezTo>
                    <a:pt x="3768" y="2509"/>
                    <a:pt x="3808" y="2450"/>
                    <a:pt x="3768" y="2390"/>
                  </a:cubicBezTo>
                  <a:lnTo>
                    <a:pt x="1964" y="31"/>
                  </a:lnTo>
                  <a:cubicBezTo>
                    <a:pt x="1945" y="11"/>
                    <a:pt x="1920" y="1"/>
                    <a:pt x="1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594625" y="2233925"/>
              <a:ext cx="95225" cy="196125"/>
            </a:xfrm>
            <a:custGeom>
              <a:rect b="b" l="l" r="r" t="t"/>
              <a:pathLst>
                <a:path extrusionOk="0" h="7845" w="3809">
                  <a:moveTo>
                    <a:pt x="1904" y="1"/>
                  </a:moveTo>
                  <a:cubicBezTo>
                    <a:pt x="1879" y="1"/>
                    <a:pt x="1854" y="11"/>
                    <a:pt x="1844" y="31"/>
                  </a:cubicBezTo>
                  <a:lnTo>
                    <a:pt x="40" y="2390"/>
                  </a:lnTo>
                  <a:cubicBezTo>
                    <a:pt x="0" y="2450"/>
                    <a:pt x="40" y="2509"/>
                    <a:pt x="99" y="2509"/>
                  </a:cubicBezTo>
                  <a:lnTo>
                    <a:pt x="932" y="2509"/>
                  </a:lnTo>
                  <a:lnTo>
                    <a:pt x="932" y="7567"/>
                  </a:lnTo>
                  <a:cubicBezTo>
                    <a:pt x="932" y="7726"/>
                    <a:pt x="1051" y="7845"/>
                    <a:pt x="1190" y="7845"/>
                  </a:cubicBezTo>
                  <a:lnTo>
                    <a:pt x="2618" y="7845"/>
                  </a:lnTo>
                  <a:cubicBezTo>
                    <a:pt x="2777" y="7845"/>
                    <a:pt x="2896" y="7726"/>
                    <a:pt x="2896" y="7567"/>
                  </a:cubicBezTo>
                  <a:lnTo>
                    <a:pt x="2896" y="2509"/>
                  </a:lnTo>
                  <a:lnTo>
                    <a:pt x="3708" y="2509"/>
                  </a:lnTo>
                  <a:cubicBezTo>
                    <a:pt x="3769" y="2509"/>
                    <a:pt x="3808" y="2450"/>
                    <a:pt x="3769" y="2390"/>
                  </a:cubicBezTo>
                  <a:lnTo>
                    <a:pt x="1963" y="31"/>
                  </a:lnTo>
                  <a:cubicBezTo>
                    <a:pt x="1953" y="11"/>
                    <a:pt x="1929" y="1"/>
                    <a:pt x="1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5622375" y="1959250"/>
              <a:ext cx="95225" cy="196125"/>
            </a:xfrm>
            <a:custGeom>
              <a:rect b="b" l="l" r="r" t="t"/>
              <a:pathLst>
                <a:path extrusionOk="0" h="7845" w="3809">
                  <a:moveTo>
                    <a:pt x="1897" y="1"/>
                  </a:moveTo>
                  <a:cubicBezTo>
                    <a:pt x="1875" y="1"/>
                    <a:pt x="1855" y="10"/>
                    <a:pt x="1845" y="30"/>
                  </a:cubicBezTo>
                  <a:lnTo>
                    <a:pt x="41" y="2390"/>
                  </a:lnTo>
                  <a:cubicBezTo>
                    <a:pt x="1" y="2450"/>
                    <a:pt x="41" y="2509"/>
                    <a:pt x="99" y="2509"/>
                  </a:cubicBezTo>
                  <a:lnTo>
                    <a:pt x="913" y="2509"/>
                  </a:lnTo>
                  <a:lnTo>
                    <a:pt x="913" y="7487"/>
                  </a:lnTo>
                  <a:cubicBezTo>
                    <a:pt x="913" y="7686"/>
                    <a:pt x="1072" y="7844"/>
                    <a:pt x="1270" y="7844"/>
                  </a:cubicBezTo>
                  <a:lnTo>
                    <a:pt x="2540" y="7844"/>
                  </a:lnTo>
                  <a:cubicBezTo>
                    <a:pt x="2738" y="7844"/>
                    <a:pt x="2876" y="7686"/>
                    <a:pt x="2876" y="7487"/>
                  </a:cubicBezTo>
                  <a:lnTo>
                    <a:pt x="2876" y="2509"/>
                  </a:lnTo>
                  <a:lnTo>
                    <a:pt x="3709" y="2509"/>
                  </a:lnTo>
                  <a:cubicBezTo>
                    <a:pt x="3769" y="2509"/>
                    <a:pt x="3809" y="2450"/>
                    <a:pt x="3769" y="2390"/>
                  </a:cubicBezTo>
                  <a:lnTo>
                    <a:pt x="1964" y="30"/>
                  </a:lnTo>
                  <a:cubicBezTo>
                    <a:pt x="1944" y="10"/>
                    <a:pt x="1919" y="1"/>
                    <a:pt x="1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736425" y="2013550"/>
              <a:ext cx="248425" cy="218175"/>
            </a:xfrm>
            <a:custGeom>
              <a:rect b="b" l="l" r="r" t="t"/>
              <a:pathLst>
                <a:path extrusionOk="0" h="8727" w="9937">
                  <a:moveTo>
                    <a:pt x="7516" y="575"/>
                  </a:moveTo>
                  <a:cubicBezTo>
                    <a:pt x="7934" y="575"/>
                    <a:pt x="8270" y="913"/>
                    <a:pt x="8270" y="1328"/>
                  </a:cubicBezTo>
                  <a:lnTo>
                    <a:pt x="8270" y="2222"/>
                  </a:lnTo>
                  <a:cubicBezTo>
                    <a:pt x="8191" y="2222"/>
                    <a:pt x="8092" y="2201"/>
                    <a:pt x="8013" y="2201"/>
                  </a:cubicBezTo>
                  <a:lnTo>
                    <a:pt x="6763" y="2201"/>
                  </a:lnTo>
                  <a:lnTo>
                    <a:pt x="6763" y="1328"/>
                  </a:lnTo>
                  <a:cubicBezTo>
                    <a:pt x="6763" y="913"/>
                    <a:pt x="7101" y="575"/>
                    <a:pt x="7516" y="575"/>
                  </a:cubicBezTo>
                  <a:close/>
                  <a:moveTo>
                    <a:pt x="1329" y="575"/>
                  </a:moveTo>
                  <a:cubicBezTo>
                    <a:pt x="1725" y="575"/>
                    <a:pt x="2063" y="913"/>
                    <a:pt x="2063" y="1328"/>
                  </a:cubicBezTo>
                  <a:lnTo>
                    <a:pt x="2063" y="3391"/>
                  </a:lnTo>
                  <a:cubicBezTo>
                    <a:pt x="2063" y="3808"/>
                    <a:pt x="1725" y="4145"/>
                    <a:pt x="1329" y="4145"/>
                  </a:cubicBezTo>
                  <a:cubicBezTo>
                    <a:pt x="913" y="4145"/>
                    <a:pt x="575" y="3808"/>
                    <a:pt x="575" y="3391"/>
                  </a:cubicBezTo>
                  <a:lnTo>
                    <a:pt x="575" y="1328"/>
                  </a:lnTo>
                  <a:cubicBezTo>
                    <a:pt x="575" y="913"/>
                    <a:pt x="913" y="575"/>
                    <a:pt x="1329" y="575"/>
                  </a:cubicBezTo>
                  <a:close/>
                  <a:moveTo>
                    <a:pt x="3391" y="575"/>
                  </a:moveTo>
                  <a:cubicBezTo>
                    <a:pt x="3808" y="575"/>
                    <a:pt x="4145" y="913"/>
                    <a:pt x="4145" y="1328"/>
                  </a:cubicBezTo>
                  <a:lnTo>
                    <a:pt x="4145" y="3391"/>
                  </a:lnTo>
                  <a:cubicBezTo>
                    <a:pt x="4145" y="3808"/>
                    <a:pt x="3808" y="4145"/>
                    <a:pt x="3391" y="4145"/>
                  </a:cubicBezTo>
                  <a:cubicBezTo>
                    <a:pt x="2976" y="4145"/>
                    <a:pt x="2638" y="3808"/>
                    <a:pt x="2638" y="3391"/>
                  </a:cubicBezTo>
                  <a:lnTo>
                    <a:pt x="2638" y="1328"/>
                  </a:lnTo>
                  <a:cubicBezTo>
                    <a:pt x="2638" y="913"/>
                    <a:pt x="2976" y="575"/>
                    <a:pt x="3391" y="575"/>
                  </a:cubicBezTo>
                  <a:close/>
                  <a:moveTo>
                    <a:pt x="5454" y="575"/>
                  </a:moveTo>
                  <a:cubicBezTo>
                    <a:pt x="5871" y="575"/>
                    <a:pt x="6207" y="913"/>
                    <a:pt x="6207" y="1328"/>
                  </a:cubicBezTo>
                  <a:lnTo>
                    <a:pt x="6207" y="2261"/>
                  </a:lnTo>
                  <a:cubicBezTo>
                    <a:pt x="5712" y="2439"/>
                    <a:pt x="5335" y="2896"/>
                    <a:pt x="5335" y="3451"/>
                  </a:cubicBezTo>
                  <a:cubicBezTo>
                    <a:pt x="5335" y="3708"/>
                    <a:pt x="5414" y="3946"/>
                    <a:pt x="5554" y="4145"/>
                  </a:cubicBezTo>
                  <a:lnTo>
                    <a:pt x="5454" y="4145"/>
                  </a:lnTo>
                  <a:cubicBezTo>
                    <a:pt x="5038" y="4145"/>
                    <a:pt x="4700" y="3808"/>
                    <a:pt x="4700" y="3391"/>
                  </a:cubicBezTo>
                  <a:lnTo>
                    <a:pt x="4700" y="1328"/>
                  </a:lnTo>
                  <a:cubicBezTo>
                    <a:pt x="4700" y="913"/>
                    <a:pt x="5038" y="575"/>
                    <a:pt x="5454" y="575"/>
                  </a:cubicBezTo>
                  <a:close/>
                  <a:moveTo>
                    <a:pt x="1329" y="0"/>
                  </a:moveTo>
                  <a:cubicBezTo>
                    <a:pt x="596" y="0"/>
                    <a:pt x="1" y="595"/>
                    <a:pt x="1" y="1328"/>
                  </a:cubicBezTo>
                  <a:lnTo>
                    <a:pt x="1" y="3391"/>
                  </a:lnTo>
                  <a:cubicBezTo>
                    <a:pt x="1" y="3629"/>
                    <a:pt x="59" y="3848"/>
                    <a:pt x="178" y="4046"/>
                  </a:cubicBezTo>
                  <a:lnTo>
                    <a:pt x="178" y="6604"/>
                  </a:lnTo>
                  <a:cubicBezTo>
                    <a:pt x="178" y="6762"/>
                    <a:pt x="297" y="6902"/>
                    <a:pt x="456" y="6902"/>
                  </a:cubicBezTo>
                  <a:cubicBezTo>
                    <a:pt x="615" y="6902"/>
                    <a:pt x="734" y="6762"/>
                    <a:pt x="734" y="6604"/>
                  </a:cubicBezTo>
                  <a:lnTo>
                    <a:pt x="734" y="4581"/>
                  </a:lnTo>
                  <a:cubicBezTo>
                    <a:pt x="913" y="4660"/>
                    <a:pt x="1111" y="4700"/>
                    <a:pt x="1329" y="4700"/>
                  </a:cubicBezTo>
                  <a:cubicBezTo>
                    <a:pt x="1746" y="4700"/>
                    <a:pt x="2122" y="4522"/>
                    <a:pt x="2360" y="4205"/>
                  </a:cubicBezTo>
                  <a:cubicBezTo>
                    <a:pt x="2598" y="4522"/>
                    <a:pt x="2976" y="4700"/>
                    <a:pt x="3391" y="4700"/>
                  </a:cubicBezTo>
                  <a:cubicBezTo>
                    <a:pt x="3808" y="4700"/>
                    <a:pt x="4185" y="4522"/>
                    <a:pt x="4423" y="4205"/>
                  </a:cubicBezTo>
                  <a:cubicBezTo>
                    <a:pt x="4661" y="4522"/>
                    <a:pt x="5038" y="4700"/>
                    <a:pt x="5454" y="4700"/>
                  </a:cubicBezTo>
                  <a:cubicBezTo>
                    <a:pt x="5652" y="4700"/>
                    <a:pt x="5850" y="4660"/>
                    <a:pt x="6030" y="4581"/>
                  </a:cubicBezTo>
                  <a:cubicBezTo>
                    <a:pt x="6207" y="4660"/>
                    <a:pt x="6387" y="4700"/>
                    <a:pt x="6604" y="4700"/>
                  </a:cubicBezTo>
                  <a:lnTo>
                    <a:pt x="6902" y="4700"/>
                  </a:lnTo>
                  <a:lnTo>
                    <a:pt x="6842" y="5453"/>
                  </a:lnTo>
                  <a:lnTo>
                    <a:pt x="6466" y="5453"/>
                  </a:lnTo>
                  <a:cubicBezTo>
                    <a:pt x="5256" y="5453"/>
                    <a:pt x="4245" y="6405"/>
                    <a:pt x="4185" y="7595"/>
                  </a:cubicBezTo>
                  <a:lnTo>
                    <a:pt x="4145" y="8251"/>
                  </a:lnTo>
                  <a:cubicBezTo>
                    <a:pt x="4126" y="8409"/>
                    <a:pt x="4245" y="8547"/>
                    <a:pt x="4403" y="8568"/>
                  </a:cubicBezTo>
                  <a:lnTo>
                    <a:pt x="4423" y="8568"/>
                  </a:lnTo>
                  <a:cubicBezTo>
                    <a:pt x="4562" y="8568"/>
                    <a:pt x="4700" y="8449"/>
                    <a:pt x="4700" y="8290"/>
                  </a:cubicBezTo>
                  <a:lnTo>
                    <a:pt x="4740" y="7635"/>
                  </a:lnTo>
                  <a:cubicBezTo>
                    <a:pt x="4800" y="6723"/>
                    <a:pt x="5554" y="6029"/>
                    <a:pt x="6466" y="6029"/>
                  </a:cubicBezTo>
                  <a:lnTo>
                    <a:pt x="7101" y="6029"/>
                  </a:lnTo>
                  <a:cubicBezTo>
                    <a:pt x="7259" y="6029"/>
                    <a:pt x="7378" y="5910"/>
                    <a:pt x="7378" y="5771"/>
                  </a:cubicBezTo>
                  <a:lnTo>
                    <a:pt x="7477" y="4700"/>
                  </a:lnTo>
                  <a:lnTo>
                    <a:pt x="7516" y="4700"/>
                  </a:lnTo>
                  <a:cubicBezTo>
                    <a:pt x="7675" y="4700"/>
                    <a:pt x="7815" y="4581"/>
                    <a:pt x="7815" y="4422"/>
                  </a:cubicBezTo>
                  <a:cubicBezTo>
                    <a:pt x="7815" y="4264"/>
                    <a:pt x="7675" y="4145"/>
                    <a:pt x="7516" y="4145"/>
                  </a:cubicBezTo>
                  <a:lnTo>
                    <a:pt x="6604" y="4145"/>
                  </a:lnTo>
                  <a:cubicBezTo>
                    <a:pt x="6228" y="4145"/>
                    <a:pt x="5911" y="3827"/>
                    <a:pt x="5911" y="3451"/>
                  </a:cubicBezTo>
                  <a:cubicBezTo>
                    <a:pt x="5911" y="3074"/>
                    <a:pt x="6228" y="2777"/>
                    <a:pt x="6604" y="2777"/>
                  </a:cubicBezTo>
                  <a:lnTo>
                    <a:pt x="8013" y="2777"/>
                  </a:lnTo>
                  <a:cubicBezTo>
                    <a:pt x="8529" y="2777"/>
                    <a:pt x="9005" y="3074"/>
                    <a:pt x="9222" y="3530"/>
                  </a:cubicBezTo>
                  <a:cubicBezTo>
                    <a:pt x="9322" y="3708"/>
                    <a:pt x="9362" y="3927"/>
                    <a:pt x="9362" y="4125"/>
                  </a:cubicBezTo>
                  <a:lnTo>
                    <a:pt x="9362" y="6802"/>
                  </a:lnTo>
                  <a:cubicBezTo>
                    <a:pt x="9362" y="7000"/>
                    <a:pt x="9301" y="7219"/>
                    <a:pt x="9163" y="7378"/>
                  </a:cubicBezTo>
                  <a:lnTo>
                    <a:pt x="8429" y="8270"/>
                  </a:lnTo>
                  <a:cubicBezTo>
                    <a:pt x="8330" y="8389"/>
                    <a:pt x="8349" y="8568"/>
                    <a:pt x="8468" y="8666"/>
                  </a:cubicBezTo>
                  <a:cubicBezTo>
                    <a:pt x="8529" y="8706"/>
                    <a:pt x="8587" y="8727"/>
                    <a:pt x="8648" y="8727"/>
                  </a:cubicBezTo>
                  <a:cubicBezTo>
                    <a:pt x="8746" y="8727"/>
                    <a:pt x="8825" y="8687"/>
                    <a:pt x="8865" y="8627"/>
                  </a:cubicBezTo>
                  <a:lnTo>
                    <a:pt x="9600" y="7754"/>
                  </a:lnTo>
                  <a:cubicBezTo>
                    <a:pt x="9817" y="7476"/>
                    <a:pt x="9936" y="7140"/>
                    <a:pt x="9936" y="6802"/>
                  </a:cubicBezTo>
                  <a:lnTo>
                    <a:pt x="9936" y="4125"/>
                  </a:lnTo>
                  <a:cubicBezTo>
                    <a:pt x="9936" y="3827"/>
                    <a:pt x="9877" y="3550"/>
                    <a:pt x="9738" y="3292"/>
                  </a:cubicBezTo>
                  <a:cubicBezTo>
                    <a:pt x="9539" y="2896"/>
                    <a:pt x="9222" y="2579"/>
                    <a:pt x="8846" y="2399"/>
                  </a:cubicBezTo>
                  <a:lnTo>
                    <a:pt x="8846" y="1328"/>
                  </a:lnTo>
                  <a:cubicBezTo>
                    <a:pt x="8846" y="595"/>
                    <a:pt x="8251" y="0"/>
                    <a:pt x="7516" y="0"/>
                  </a:cubicBezTo>
                  <a:cubicBezTo>
                    <a:pt x="7101" y="0"/>
                    <a:pt x="6723" y="199"/>
                    <a:pt x="6485" y="516"/>
                  </a:cubicBezTo>
                  <a:cubicBezTo>
                    <a:pt x="6247" y="199"/>
                    <a:pt x="5871" y="0"/>
                    <a:pt x="5454" y="0"/>
                  </a:cubicBezTo>
                  <a:cubicBezTo>
                    <a:pt x="5038" y="0"/>
                    <a:pt x="4661" y="199"/>
                    <a:pt x="4423" y="516"/>
                  </a:cubicBezTo>
                  <a:cubicBezTo>
                    <a:pt x="4185" y="199"/>
                    <a:pt x="3808" y="0"/>
                    <a:pt x="3391" y="0"/>
                  </a:cubicBezTo>
                  <a:cubicBezTo>
                    <a:pt x="2976" y="0"/>
                    <a:pt x="2598" y="199"/>
                    <a:pt x="2360" y="516"/>
                  </a:cubicBezTo>
                  <a:cubicBezTo>
                    <a:pt x="2122" y="199"/>
                    <a:pt x="1746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911950" y="2241025"/>
              <a:ext cx="29775" cy="196450"/>
            </a:xfrm>
            <a:custGeom>
              <a:rect b="b" l="l" r="r" t="t"/>
              <a:pathLst>
                <a:path extrusionOk="0" h="7858" w="1191">
                  <a:moveTo>
                    <a:pt x="875" y="0"/>
                  </a:moveTo>
                  <a:cubicBezTo>
                    <a:pt x="793" y="0"/>
                    <a:pt x="711" y="36"/>
                    <a:pt x="654" y="104"/>
                  </a:cubicBezTo>
                  <a:lnTo>
                    <a:pt x="159" y="699"/>
                  </a:lnTo>
                  <a:cubicBezTo>
                    <a:pt x="59" y="818"/>
                    <a:pt x="0" y="976"/>
                    <a:pt x="0" y="1135"/>
                  </a:cubicBezTo>
                  <a:lnTo>
                    <a:pt x="0" y="7580"/>
                  </a:lnTo>
                  <a:cubicBezTo>
                    <a:pt x="0" y="7739"/>
                    <a:pt x="138" y="7858"/>
                    <a:pt x="297" y="7858"/>
                  </a:cubicBezTo>
                  <a:cubicBezTo>
                    <a:pt x="456" y="7858"/>
                    <a:pt x="575" y="7739"/>
                    <a:pt x="575" y="7580"/>
                  </a:cubicBezTo>
                  <a:lnTo>
                    <a:pt x="575" y="1135"/>
                  </a:lnTo>
                  <a:cubicBezTo>
                    <a:pt x="575" y="1114"/>
                    <a:pt x="575" y="1075"/>
                    <a:pt x="595" y="1056"/>
                  </a:cubicBezTo>
                  <a:lnTo>
                    <a:pt x="1090" y="461"/>
                  </a:lnTo>
                  <a:cubicBezTo>
                    <a:pt x="1190" y="342"/>
                    <a:pt x="1170" y="162"/>
                    <a:pt x="1051" y="64"/>
                  </a:cubicBezTo>
                  <a:cubicBezTo>
                    <a:pt x="999" y="21"/>
                    <a:pt x="937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5740875" y="2201950"/>
              <a:ext cx="40200" cy="235050"/>
            </a:xfrm>
            <a:custGeom>
              <a:rect b="b" l="l" r="r" t="t"/>
              <a:pathLst>
                <a:path extrusionOk="0" h="9402" w="1608">
                  <a:moveTo>
                    <a:pt x="278" y="1"/>
                  </a:moveTo>
                  <a:cubicBezTo>
                    <a:pt x="119" y="1"/>
                    <a:pt x="0" y="139"/>
                    <a:pt x="0" y="278"/>
                  </a:cubicBezTo>
                  <a:lnTo>
                    <a:pt x="0" y="892"/>
                  </a:lnTo>
                  <a:cubicBezTo>
                    <a:pt x="0" y="1567"/>
                    <a:pt x="278" y="2222"/>
                    <a:pt x="754" y="2698"/>
                  </a:cubicBezTo>
                  <a:lnTo>
                    <a:pt x="973" y="2896"/>
                  </a:lnTo>
                  <a:cubicBezTo>
                    <a:pt x="1013" y="2936"/>
                    <a:pt x="1052" y="3015"/>
                    <a:pt x="1052" y="3074"/>
                  </a:cubicBezTo>
                  <a:lnTo>
                    <a:pt x="1052" y="9124"/>
                  </a:lnTo>
                  <a:cubicBezTo>
                    <a:pt x="1052" y="9262"/>
                    <a:pt x="1171" y="9402"/>
                    <a:pt x="1330" y="9402"/>
                  </a:cubicBezTo>
                  <a:cubicBezTo>
                    <a:pt x="1489" y="9402"/>
                    <a:pt x="1608" y="9262"/>
                    <a:pt x="1608" y="9124"/>
                  </a:cubicBezTo>
                  <a:lnTo>
                    <a:pt x="1608" y="3074"/>
                  </a:lnTo>
                  <a:cubicBezTo>
                    <a:pt x="1608" y="2857"/>
                    <a:pt x="1528" y="2638"/>
                    <a:pt x="1349" y="2479"/>
                  </a:cubicBezTo>
                  <a:lnTo>
                    <a:pt x="1151" y="2281"/>
                  </a:lnTo>
                  <a:cubicBezTo>
                    <a:pt x="775" y="1924"/>
                    <a:pt x="556" y="1429"/>
                    <a:pt x="556" y="892"/>
                  </a:cubicBezTo>
                  <a:lnTo>
                    <a:pt x="556" y="278"/>
                  </a:lnTo>
                  <a:cubicBezTo>
                    <a:pt x="556" y="139"/>
                    <a:pt x="437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950625" y="2227225"/>
              <a:ext cx="108100" cy="209775"/>
            </a:xfrm>
            <a:custGeom>
              <a:rect b="b" l="l" r="r" t="t"/>
              <a:pathLst>
                <a:path extrusionOk="0" h="8391" w="4324">
                  <a:moveTo>
                    <a:pt x="2201" y="0"/>
                  </a:moveTo>
                  <a:cubicBezTo>
                    <a:pt x="2082" y="0"/>
                    <a:pt x="1984" y="40"/>
                    <a:pt x="1904" y="140"/>
                  </a:cubicBezTo>
                  <a:lnTo>
                    <a:pt x="99" y="2480"/>
                  </a:lnTo>
                  <a:cubicBezTo>
                    <a:pt x="19" y="2599"/>
                    <a:pt x="0" y="2737"/>
                    <a:pt x="59" y="2856"/>
                  </a:cubicBezTo>
                  <a:cubicBezTo>
                    <a:pt x="119" y="2996"/>
                    <a:pt x="257" y="3075"/>
                    <a:pt x="397" y="3075"/>
                  </a:cubicBezTo>
                  <a:lnTo>
                    <a:pt x="932" y="3075"/>
                  </a:lnTo>
                  <a:lnTo>
                    <a:pt x="932" y="8113"/>
                  </a:lnTo>
                  <a:cubicBezTo>
                    <a:pt x="932" y="8272"/>
                    <a:pt x="1051" y="8391"/>
                    <a:pt x="1209" y="8391"/>
                  </a:cubicBezTo>
                  <a:cubicBezTo>
                    <a:pt x="1368" y="8391"/>
                    <a:pt x="1487" y="8272"/>
                    <a:pt x="1487" y="8113"/>
                  </a:cubicBezTo>
                  <a:lnTo>
                    <a:pt x="1487" y="2777"/>
                  </a:lnTo>
                  <a:cubicBezTo>
                    <a:pt x="1487" y="2639"/>
                    <a:pt x="1368" y="2499"/>
                    <a:pt x="1209" y="2499"/>
                  </a:cubicBezTo>
                  <a:lnTo>
                    <a:pt x="813" y="2499"/>
                  </a:lnTo>
                  <a:lnTo>
                    <a:pt x="2201" y="695"/>
                  </a:lnTo>
                  <a:lnTo>
                    <a:pt x="3589" y="2499"/>
                  </a:lnTo>
                  <a:lnTo>
                    <a:pt x="3174" y="2499"/>
                  </a:lnTo>
                  <a:cubicBezTo>
                    <a:pt x="3015" y="2499"/>
                    <a:pt x="2896" y="2639"/>
                    <a:pt x="2896" y="2777"/>
                  </a:cubicBezTo>
                  <a:lnTo>
                    <a:pt x="2896" y="8113"/>
                  </a:lnTo>
                  <a:cubicBezTo>
                    <a:pt x="2896" y="8272"/>
                    <a:pt x="3015" y="8391"/>
                    <a:pt x="3174" y="8391"/>
                  </a:cubicBezTo>
                  <a:cubicBezTo>
                    <a:pt x="3332" y="8391"/>
                    <a:pt x="3470" y="8272"/>
                    <a:pt x="3470" y="8113"/>
                  </a:cubicBezTo>
                  <a:lnTo>
                    <a:pt x="3470" y="3075"/>
                  </a:lnTo>
                  <a:lnTo>
                    <a:pt x="4007" y="3075"/>
                  </a:lnTo>
                  <a:cubicBezTo>
                    <a:pt x="4145" y="3075"/>
                    <a:pt x="4264" y="2996"/>
                    <a:pt x="4324" y="2856"/>
                  </a:cubicBezTo>
                  <a:lnTo>
                    <a:pt x="4284" y="2480"/>
                  </a:lnTo>
                  <a:lnTo>
                    <a:pt x="2479" y="140"/>
                  </a:lnTo>
                  <a:cubicBezTo>
                    <a:pt x="2420" y="40"/>
                    <a:pt x="2301" y="0"/>
                    <a:pt x="2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587675" y="2227225"/>
              <a:ext cx="109575" cy="209775"/>
            </a:xfrm>
            <a:custGeom>
              <a:rect b="b" l="l" r="r" t="t"/>
              <a:pathLst>
                <a:path extrusionOk="0" h="8391" w="4383">
                  <a:moveTo>
                    <a:pt x="2182" y="0"/>
                  </a:moveTo>
                  <a:cubicBezTo>
                    <a:pt x="2063" y="0"/>
                    <a:pt x="1963" y="40"/>
                    <a:pt x="1905" y="140"/>
                  </a:cubicBezTo>
                  <a:lnTo>
                    <a:pt x="99" y="2480"/>
                  </a:lnTo>
                  <a:cubicBezTo>
                    <a:pt x="1" y="2599"/>
                    <a:pt x="1" y="2737"/>
                    <a:pt x="59" y="2856"/>
                  </a:cubicBezTo>
                  <a:cubicBezTo>
                    <a:pt x="120" y="2996"/>
                    <a:pt x="239" y="3075"/>
                    <a:pt x="377" y="3075"/>
                  </a:cubicBezTo>
                  <a:lnTo>
                    <a:pt x="913" y="3075"/>
                  </a:lnTo>
                  <a:lnTo>
                    <a:pt x="913" y="5395"/>
                  </a:lnTo>
                  <a:cubicBezTo>
                    <a:pt x="913" y="5535"/>
                    <a:pt x="1051" y="5673"/>
                    <a:pt x="1210" y="5673"/>
                  </a:cubicBezTo>
                  <a:cubicBezTo>
                    <a:pt x="1349" y="5673"/>
                    <a:pt x="1487" y="5535"/>
                    <a:pt x="1487" y="5395"/>
                  </a:cubicBezTo>
                  <a:lnTo>
                    <a:pt x="1487" y="2777"/>
                  </a:lnTo>
                  <a:cubicBezTo>
                    <a:pt x="1487" y="2639"/>
                    <a:pt x="1349" y="2499"/>
                    <a:pt x="1210" y="2499"/>
                  </a:cubicBezTo>
                  <a:lnTo>
                    <a:pt x="794" y="2499"/>
                  </a:lnTo>
                  <a:lnTo>
                    <a:pt x="2182" y="695"/>
                  </a:lnTo>
                  <a:lnTo>
                    <a:pt x="3571" y="2499"/>
                  </a:lnTo>
                  <a:lnTo>
                    <a:pt x="3174" y="2499"/>
                  </a:lnTo>
                  <a:cubicBezTo>
                    <a:pt x="3015" y="2499"/>
                    <a:pt x="2876" y="2639"/>
                    <a:pt x="2876" y="2777"/>
                  </a:cubicBezTo>
                  <a:lnTo>
                    <a:pt x="2876" y="8113"/>
                  </a:lnTo>
                  <a:cubicBezTo>
                    <a:pt x="2876" y="8272"/>
                    <a:pt x="3015" y="8391"/>
                    <a:pt x="3174" y="8391"/>
                  </a:cubicBezTo>
                  <a:cubicBezTo>
                    <a:pt x="3333" y="8391"/>
                    <a:pt x="3452" y="8272"/>
                    <a:pt x="3452" y="8113"/>
                  </a:cubicBezTo>
                  <a:lnTo>
                    <a:pt x="3452" y="3075"/>
                  </a:lnTo>
                  <a:lnTo>
                    <a:pt x="3986" y="3075"/>
                  </a:lnTo>
                  <a:cubicBezTo>
                    <a:pt x="4126" y="3075"/>
                    <a:pt x="4245" y="2996"/>
                    <a:pt x="4304" y="2856"/>
                  </a:cubicBezTo>
                  <a:cubicBezTo>
                    <a:pt x="4383" y="2737"/>
                    <a:pt x="4364" y="2599"/>
                    <a:pt x="4285" y="2480"/>
                  </a:cubicBezTo>
                  <a:lnTo>
                    <a:pt x="2479" y="140"/>
                  </a:lnTo>
                  <a:cubicBezTo>
                    <a:pt x="2400" y="40"/>
                    <a:pt x="2301" y="0"/>
                    <a:pt x="2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5610500" y="2384900"/>
              <a:ext cx="14375" cy="52100"/>
            </a:xfrm>
            <a:custGeom>
              <a:rect b="b" l="l" r="r" t="t"/>
              <a:pathLst>
                <a:path extrusionOk="0" h="2084" w="575">
                  <a:moveTo>
                    <a:pt x="297" y="0"/>
                  </a:moveTo>
                  <a:cubicBezTo>
                    <a:pt x="138" y="0"/>
                    <a:pt x="0" y="140"/>
                    <a:pt x="0" y="299"/>
                  </a:cubicBezTo>
                  <a:lnTo>
                    <a:pt x="0" y="1806"/>
                  </a:lnTo>
                  <a:cubicBezTo>
                    <a:pt x="0" y="1965"/>
                    <a:pt x="138" y="2084"/>
                    <a:pt x="297" y="2084"/>
                  </a:cubicBezTo>
                  <a:cubicBezTo>
                    <a:pt x="436" y="2084"/>
                    <a:pt x="574" y="1965"/>
                    <a:pt x="574" y="1806"/>
                  </a:cubicBezTo>
                  <a:lnTo>
                    <a:pt x="574" y="299"/>
                  </a:lnTo>
                  <a:cubicBezTo>
                    <a:pt x="574" y="140"/>
                    <a:pt x="436" y="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5614925" y="1952550"/>
              <a:ext cx="109625" cy="209775"/>
            </a:xfrm>
            <a:custGeom>
              <a:rect b="b" l="l" r="r" t="t"/>
              <a:pathLst>
                <a:path extrusionOk="0" h="8391" w="4385">
                  <a:moveTo>
                    <a:pt x="2203" y="0"/>
                  </a:moveTo>
                  <a:cubicBezTo>
                    <a:pt x="2084" y="0"/>
                    <a:pt x="1984" y="40"/>
                    <a:pt x="1905" y="140"/>
                  </a:cubicBezTo>
                  <a:lnTo>
                    <a:pt x="101" y="2480"/>
                  </a:lnTo>
                  <a:cubicBezTo>
                    <a:pt x="21" y="2599"/>
                    <a:pt x="1" y="2737"/>
                    <a:pt x="80" y="2856"/>
                  </a:cubicBezTo>
                  <a:cubicBezTo>
                    <a:pt x="140" y="2996"/>
                    <a:pt x="259" y="3075"/>
                    <a:pt x="397" y="3075"/>
                  </a:cubicBezTo>
                  <a:lnTo>
                    <a:pt x="934" y="3075"/>
                  </a:lnTo>
                  <a:lnTo>
                    <a:pt x="934" y="8112"/>
                  </a:lnTo>
                  <a:cubicBezTo>
                    <a:pt x="934" y="8271"/>
                    <a:pt x="1053" y="8390"/>
                    <a:pt x="1211" y="8390"/>
                  </a:cubicBezTo>
                  <a:cubicBezTo>
                    <a:pt x="1370" y="8390"/>
                    <a:pt x="1508" y="8271"/>
                    <a:pt x="1508" y="8112"/>
                  </a:cubicBezTo>
                  <a:lnTo>
                    <a:pt x="1508" y="2777"/>
                  </a:lnTo>
                  <a:cubicBezTo>
                    <a:pt x="1508" y="2639"/>
                    <a:pt x="1370" y="2499"/>
                    <a:pt x="1211" y="2499"/>
                  </a:cubicBezTo>
                  <a:lnTo>
                    <a:pt x="815" y="2499"/>
                  </a:lnTo>
                  <a:lnTo>
                    <a:pt x="2203" y="695"/>
                  </a:lnTo>
                  <a:lnTo>
                    <a:pt x="3591" y="2499"/>
                  </a:lnTo>
                  <a:lnTo>
                    <a:pt x="3174" y="2499"/>
                  </a:lnTo>
                  <a:cubicBezTo>
                    <a:pt x="3036" y="2499"/>
                    <a:pt x="2896" y="2639"/>
                    <a:pt x="2896" y="2777"/>
                  </a:cubicBezTo>
                  <a:lnTo>
                    <a:pt x="2896" y="8112"/>
                  </a:lnTo>
                  <a:cubicBezTo>
                    <a:pt x="2896" y="8271"/>
                    <a:pt x="3036" y="8390"/>
                    <a:pt x="3174" y="8390"/>
                  </a:cubicBezTo>
                  <a:cubicBezTo>
                    <a:pt x="3333" y="8390"/>
                    <a:pt x="3472" y="8271"/>
                    <a:pt x="3472" y="8112"/>
                  </a:cubicBezTo>
                  <a:lnTo>
                    <a:pt x="3472" y="3075"/>
                  </a:lnTo>
                  <a:lnTo>
                    <a:pt x="4007" y="3075"/>
                  </a:lnTo>
                  <a:cubicBezTo>
                    <a:pt x="4147" y="3075"/>
                    <a:pt x="4266" y="2996"/>
                    <a:pt x="4324" y="2856"/>
                  </a:cubicBezTo>
                  <a:cubicBezTo>
                    <a:pt x="4385" y="2737"/>
                    <a:pt x="4385" y="2599"/>
                    <a:pt x="4285" y="2480"/>
                  </a:cubicBezTo>
                  <a:lnTo>
                    <a:pt x="2481" y="140"/>
                  </a:lnTo>
                  <a:cubicBezTo>
                    <a:pt x="2420" y="40"/>
                    <a:pt x="2322" y="0"/>
                    <a:pt x="2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/>
          <p:nvPr/>
        </p:nvSpPr>
        <p:spPr>
          <a:xfrm>
            <a:off x="3018326" y="2188625"/>
            <a:ext cx="2898782" cy="2613464"/>
          </a:xfrm>
          <a:custGeom>
            <a:rect b="b" l="l" r="r" t="t"/>
            <a:pathLst>
              <a:path extrusionOk="0" h="17256" w="22517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235250" y="1052512"/>
            <a:ext cx="2980800" cy="2613464"/>
          </a:xfrm>
          <a:custGeom>
            <a:rect b="b" l="l" r="r" t="t"/>
            <a:pathLst>
              <a:path extrusionOk="0" h="17256" w="22517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 txBox="1"/>
          <p:nvPr>
            <p:ph type="title"/>
          </p:nvPr>
        </p:nvSpPr>
        <p:spPr>
          <a:xfrm>
            <a:off x="720025" y="40367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>
            <a:off x="903650" y="2120814"/>
            <a:ext cx="1959821" cy="1459461"/>
            <a:chOff x="2862475" y="4520401"/>
            <a:chExt cx="2243641" cy="1459461"/>
          </a:xfrm>
        </p:grpSpPr>
        <p:sp>
          <p:nvSpPr>
            <p:cNvPr id="195" name="Google Shape;195;p15"/>
            <p:cNvSpPr txBox="1"/>
            <p:nvPr/>
          </p:nvSpPr>
          <p:spPr>
            <a:xfrm>
              <a:off x="2862475" y="4520401"/>
              <a:ext cx="202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Issue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" name="Google Shape;196;p15"/>
            <p:cNvSpPr txBox="1"/>
            <p:nvPr/>
          </p:nvSpPr>
          <p:spPr>
            <a:xfrm>
              <a:off x="3078416" y="4871662"/>
              <a:ext cx="20277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Widespread campus bullying harms victims physically and mentally, often goes unreported due to fear, and requires preventive measures.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15"/>
          <p:cNvGrpSpPr/>
          <p:nvPr/>
        </p:nvGrpSpPr>
        <p:grpSpPr>
          <a:xfrm>
            <a:off x="3678434" y="3277281"/>
            <a:ext cx="1931139" cy="1152693"/>
            <a:chOff x="6737919" y="3229251"/>
            <a:chExt cx="1771200" cy="1075474"/>
          </a:xfrm>
        </p:grpSpPr>
        <p:sp>
          <p:nvSpPr>
            <p:cNvPr id="198" name="Google Shape;198;p15"/>
            <p:cNvSpPr txBox="1"/>
            <p:nvPr/>
          </p:nvSpPr>
          <p:spPr>
            <a:xfrm>
              <a:off x="6737919" y="3229251"/>
              <a:ext cx="17712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Solution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" name="Google Shape;199;p15"/>
            <p:cNvSpPr txBox="1"/>
            <p:nvPr/>
          </p:nvSpPr>
          <p:spPr>
            <a:xfrm>
              <a:off x="6737919" y="3658525"/>
              <a:ext cx="1771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Employ motion recognition technology driven by machine learning.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4216000" y="2565790"/>
            <a:ext cx="855986" cy="577945"/>
            <a:chOff x="6438476" y="2458124"/>
            <a:chExt cx="785092" cy="539228"/>
          </a:xfrm>
        </p:grpSpPr>
        <p:sp>
          <p:nvSpPr>
            <p:cNvPr id="201" name="Google Shape;201;p15"/>
            <p:cNvSpPr/>
            <p:nvPr/>
          </p:nvSpPr>
          <p:spPr>
            <a:xfrm>
              <a:off x="6499315" y="2568504"/>
              <a:ext cx="553039" cy="393251"/>
            </a:xfrm>
            <a:custGeom>
              <a:rect b="b" l="l" r="r" t="t"/>
              <a:pathLst>
                <a:path extrusionOk="0" h="3723" w="5236">
                  <a:moveTo>
                    <a:pt x="349" y="0"/>
                  </a:moveTo>
                  <a:cubicBezTo>
                    <a:pt x="153" y="0"/>
                    <a:pt x="1" y="153"/>
                    <a:pt x="1" y="349"/>
                  </a:cubicBezTo>
                  <a:lnTo>
                    <a:pt x="1" y="3722"/>
                  </a:lnTo>
                  <a:lnTo>
                    <a:pt x="5235" y="3722"/>
                  </a:lnTo>
                  <a:lnTo>
                    <a:pt x="5235" y="349"/>
                  </a:lnTo>
                  <a:cubicBezTo>
                    <a:pt x="5235" y="153"/>
                    <a:pt x="5083" y="0"/>
                    <a:pt x="4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6548747" y="2616775"/>
              <a:ext cx="454071" cy="270301"/>
            </a:xfrm>
            <a:custGeom>
              <a:rect b="b" l="l" r="r" t="t"/>
              <a:pathLst>
                <a:path extrusionOk="0" h="2559" w="4299">
                  <a:moveTo>
                    <a:pt x="1" y="0"/>
                  </a:moveTo>
                  <a:lnTo>
                    <a:pt x="1" y="2558"/>
                  </a:lnTo>
                  <a:lnTo>
                    <a:pt x="4299" y="2558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449989" y="2936297"/>
              <a:ext cx="651691" cy="49645"/>
            </a:xfrm>
            <a:custGeom>
              <a:rect b="b" l="l" r="r" t="t"/>
              <a:pathLst>
                <a:path extrusionOk="0" h="470" w="6170">
                  <a:moveTo>
                    <a:pt x="0" y="1"/>
                  </a:moveTo>
                  <a:cubicBezTo>
                    <a:pt x="0" y="262"/>
                    <a:pt x="206" y="469"/>
                    <a:pt x="468" y="469"/>
                  </a:cubicBezTo>
                  <a:lnTo>
                    <a:pt x="5702" y="469"/>
                  </a:lnTo>
                  <a:cubicBezTo>
                    <a:pt x="5952" y="469"/>
                    <a:pt x="6170" y="262"/>
                    <a:pt x="6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892446" y="2469637"/>
              <a:ext cx="319614" cy="220761"/>
            </a:xfrm>
            <a:custGeom>
              <a:rect b="b" l="l" r="r" t="t"/>
              <a:pathLst>
                <a:path extrusionOk="0" h="2090" w="3026">
                  <a:moveTo>
                    <a:pt x="817" y="1"/>
                  </a:moveTo>
                  <a:cubicBezTo>
                    <a:pt x="621" y="1"/>
                    <a:pt x="469" y="153"/>
                    <a:pt x="469" y="349"/>
                  </a:cubicBezTo>
                  <a:lnTo>
                    <a:pt x="469" y="1633"/>
                  </a:lnTo>
                  <a:lnTo>
                    <a:pt x="0" y="2090"/>
                  </a:lnTo>
                  <a:lnTo>
                    <a:pt x="2677" y="2090"/>
                  </a:lnTo>
                  <a:cubicBezTo>
                    <a:pt x="2863" y="2090"/>
                    <a:pt x="3025" y="1938"/>
                    <a:pt x="3025" y="1742"/>
                  </a:cubicBezTo>
                  <a:lnTo>
                    <a:pt x="3025" y="349"/>
                  </a:lnTo>
                  <a:cubicBezTo>
                    <a:pt x="3025" y="153"/>
                    <a:pt x="2863" y="1"/>
                    <a:pt x="2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09692" y="2678884"/>
              <a:ext cx="233426" cy="147139"/>
            </a:xfrm>
            <a:custGeom>
              <a:rect b="b" l="l" r="r" t="t"/>
              <a:pathLst>
                <a:path extrusionOk="0" h="1393" w="2210">
                  <a:moveTo>
                    <a:pt x="686" y="0"/>
                  </a:moveTo>
                  <a:cubicBezTo>
                    <a:pt x="544" y="0"/>
                    <a:pt x="414" y="65"/>
                    <a:pt x="327" y="174"/>
                  </a:cubicBezTo>
                  <a:lnTo>
                    <a:pt x="131" y="425"/>
                  </a:lnTo>
                  <a:cubicBezTo>
                    <a:pt x="44" y="522"/>
                    <a:pt x="0" y="653"/>
                    <a:pt x="0" y="784"/>
                  </a:cubicBezTo>
                  <a:lnTo>
                    <a:pt x="0" y="1165"/>
                  </a:lnTo>
                  <a:cubicBezTo>
                    <a:pt x="0" y="1284"/>
                    <a:pt x="109" y="1393"/>
                    <a:pt x="229" y="1393"/>
                  </a:cubicBezTo>
                  <a:lnTo>
                    <a:pt x="1284" y="1393"/>
                  </a:lnTo>
                  <a:cubicBezTo>
                    <a:pt x="1405" y="1393"/>
                    <a:pt x="1513" y="1284"/>
                    <a:pt x="1513" y="1165"/>
                  </a:cubicBezTo>
                  <a:cubicBezTo>
                    <a:pt x="1513" y="1034"/>
                    <a:pt x="1405" y="925"/>
                    <a:pt x="1284" y="925"/>
                  </a:cubicBezTo>
                  <a:lnTo>
                    <a:pt x="1393" y="925"/>
                  </a:lnTo>
                  <a:cubicBezTo>
                    <a:pt x="1524" y="925"/>
                    <a:pt x="1633" y="827"/>
                    <a:pt x="1633" y="697"/>
                  </a:cubicBezTo>
                  <a:cubicBezTo>
                    <a:pt x="1633" y="566"/>
                    <a:pt x="1524" y="468"/>
                    <a:pt x="1393" y="468"/>
                  </a:cubicBezTo>
                  <a:lnTo>
                    <a:pt x="1981" y="468"/>
                  </a:lnTo>
                  <a:cubicBezTo>
                    <a:pt x="2111" y="468"/>
                    <a:pt x="2210" y="360"/>
                    <a:pt x="2210" y="229"/>
                  </a:cubicBezTo>
                  <a:cubicBezTo>
                    <a:pt x="2210" y="98"/>
                    <a:pt x="2111" y="0"/>
                    <a:pt x="1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6732743" y="2728317"/>
              <a:ext cx="49431" cy="48377"/>
            </a:xfrm>
            <a:custGeom>
              <a:rect b="b" l="l" r="r" t="t"/>
              <a:pathLst>
                <a:path extrusionOk="0" h="458" w="468">
                  <a:moveTo>
                    <a:pt x="0" y="0"/>
                  </a:moveTo>
                  <a:lnTo>
                    <a:pt x="0" y="457"/>
                  </a:lnTo>
                  <a:lnTo>
                    <a:pt x="228" y="457"/>
                  </a:lnTo>
                  <a:cubicBezTo>
                    <a:pt x="359" y="457"/>
                    <a:pt x="468" y="359"/>
                    <a:pt x="468" y="229"/>
                  </a:cubicBezTo>
                  <a:cubicBezTo>
                    <a:pt x="468" y="98"/>
                    <a:pt x="359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537340" y="2605262"/>
              <a:ext cx="476991" cy="293222"/>
            </a:xfrm>
            <a:custGeom>
              <a:rect b="b" l="l" r="r" t="t"/>
              <a:pathLst>
                <a:path extrusionOk="0" h="2776" w="4516">
                  <a:moveTo>
                    <a:pt x="109" y="1"/>
                  </a:moveTo>
                  <a:cubicBezTo>
                    <a:pt x="44" y="1"/>
                    <a:pt x="0" y="55"/>
                    <a:pt x="0" y="109"/>
                  </a:cubicBezTo>
                  <a:lnTo>
                    <a:pt x="0" y="2667"/>
                  </a:lnTo>
                  <a:cubicBezTo>
                    <a:pt x="0" y="2732"/>
                    <a:pt x="44" y="2776"/>
                    <a:pt x="109" y="2776"/>
                  </a:cubicBezTo>
                  <a:lnTo>
                    <a:pt x="4407" y="2776"/>
                  </a:lnTo>
                  <a:cubicBezTo>
                    <a:pt x="4472" y="2776"/>
                    <a:pt x="4516" y="2732"/>
                    <a:pt x="4516" y="2667"/>
                  </a:cubicBezTo>
                  <a:lnTo>
                    <a:pt x="4516" y="1274"/>
                  </a:lnTo>
                  <a:cubicBezTo>
                    <a:pt x="4516" y="1219"/>
                    <a:pt x="4472" y="1165"/>
                    <a:pt x="4407" y="1165"/>
                  </a:cubicBezTo>
                  <a:cubicBezTo>
                    <a:pt x="4353" y="1165"/>
                    <a:pt x="4298" y="1219"/>
                    <a:pt x="4298" y="1274"/>
                  </a:cubicBezTo>
                  <a:lnTo>
                    <a:pt x="4298" y="2558"/>
                  </a:lnTo>
                  <a:lnTo>
                    <a:pt x="218" y="2558"/>
                  </a:lnTo>
                  <a:lnTo>
                    <a:pt x="218" y="218"/>
                  </a:lnTo>
                  <a:lnTo>
                    <a:pt x="3362" y="218"/>
                  </a:lnTo>
                  <a:cubicBezTo>
                    <a:pt x="3417" y="218"/>
                    <a:pt x="3471" y="175"/>
                    <a:pt x="3471" y="109"/>
                  </a:cubicBezTo>
                  <a:cubicBezTo>
                    <a:pt x="3471" y="55"/>
                    <a:pt x="3417" y="1"/>
                    <a:pt x="3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438476" y="2458124"/>
              <a:ext cx="785092" cy="539228"/>
            </a:xfrm>
            <a:custGeom>
              <a:rect b="b" l="l" r="r" t="t"/>
              <a:pathLst>
                <a:path extrusionOk="0" h="5105" w="7433">
                  <a:moveTo>
                    <a:pt x="6975" y="218"/>
                  </a:moveTo>
                  <a:cubicBezTo>
                    <a:pt x="7106" y="218"/>
                    <a:pt x="7215" y="327"/>
                    <a:pt x="7215" y="458"/>
                  </a:cubicBezTo>
                  <a:lnTo>
                    <a:pt x="7215" y="1851"/>
                  </a:lnTo>
                  <a:cubicBezTo>
                    <a:pt x="7215" y="1993"/>
                    <a:pt x="7106" y="2090"/>
                    <a:pt x="6975" y="2090"/>
                  </a:cubicBezTo>
                  <a:lnTo>
                    <a:pt x="4559" y="2090"/>
                  </a:lnTo>
                  <a:lnTo>
                    <a:pt x="4842" y="1818"/>
                  </a:lnTo>
                  <a:cubicBezTo>
                    <a:pt x="4864" y="1797"/>
                    <a:pt x="4875" y="1764"/>
                    <a:pt x="4875" y="1742"/>
                  </a:cubicBezTo>
                  <a:lnTo>
                    <a:pt x="4875" y="458"/>
                  </a:lnTo>
                  <a:cubicBezTo>
                    <a:pt x="4875" y="327"/>
                    <a:pt x="4984" y="218"/>
                    <a:pt x="5115" y="218"/>
                  </a:cubicBezTo>
                  <a:close/>
                  <a:moveTo>
                    <a:pt x="4658" y="1154"/>
                  </a:moveTo>
                  <a:lnTo>
                    <a:pt x="4658" y="1698"/>
                  </a:lnTo>
                  <a:lnTo>
                    <a:pt x="4223" y="2123"/>
                  </a:lnTo>
                  <a:cubicBezTo>
                    <a:pt x="4189" y="2155"/>
                    <a:pt x="4179" y="2210"/>
                    <a:pt x="4201" y="2242"/>
                  </a:cubicBezTo>
                  <a:cubicBezTo>
                    <a:pt x="4211" y="2286"/>
                    <a:pt x="4255" y="2308"/>
                    <a:pt x="4298" y="2308"/>
                  </a:cubicBezTo>
                  <a:lnTo>
                    <a:pt x="5702" y="2308"/>
                  </a:lnTo>
                  <a:lnTo>
                    <a:pt x="5702" y="4419"/>
                  </a:lnTo>
                  <a:lnTo>
                    <a:pt x="1502" y="4419"/>
                  </a:lnTo>
                  <a:cubicBezTo>
                    <a:pt x="1447" y="4419"/>
                    <a:pt x="1393" y="4474"/>
                    <a:pt x="1393" y="4528"/>
                  </a:cubicBezTo>
                  <a:cubicBezTo>
                    <a:pt x="1393" y="4593"/>
                    <a:pt x="1447" y="4636"/>
                    <a:pt x="1502" y="4636"/>
                  </a:cubicBezTo>
                  <a:lnTo>
                    <a:pt x="6148" y="4636"/>
                  </a:lnTo>
                  <a:cubicBezTo>
                    <a:pt x="6105" y="4778"/>
                    <a:pt x="5964" y="4887"/>
                    <a:pt x="5811" y="4887"/>
                  </a:cubicBezTo>
                  <a:lnTo>
                    <a:pt x="577" y="4887"/>
                  </a:lnTo>
                  <a:cubicBezTo>
                    <a:pt x="414" y="4887"/>
                    <a:pt x="283" y="4778"/>
                    <a:pt x="240" y="4636"/>
                  </a:cubicBezTo>
                  <a:lnTo>
                    <a:pt x="1045" y="4636"/>
                  </a:lnTo>
                  <a:cubicBezTo>
                    <a:pt x="1099" y="4636"/>
                    <a:pt x="1154" y="4593"/>
                    <a:pt x="1154" y="4528"/>
                  </a:cubicBezTo>
                  <a:cubicBezTo>
                    <a:pt x="1154" y="4474"/>
                    <a:pt x="1099" y="4419"/>
                    <a:pt x="1045" y="4419"/>
                  </a:cubicBezTo>
                  <a:lnTo>
                    <a:pt x="685" y="4419"/>
                  </a:lnTo>
                  <a:lnTo>
                    <a:pt x="685" y="1394"/>
                  </a:lnTo>
                  <a:cubicBezTo>
                    <a:pt x="685" y="1253"/>
                    <a:pt x="794" y="1154"/>
                    <a:pt x="925" y="1154"/>
                  </a:cubicBezTo>
                  <a:close/>
                  <a:moveTo>
                    <a:pt x="5115" y="1"/>
                  </a:moveTo>
                  <a:cubicBezTo>
                    <a:pt x="4864" y="1"/>
                    <a:pt x="4658" y="208"/>
                    <a:pt x="4658" y="458"/>
                  </a:cubicBezTo>
                  <a:lnTo>
                    <a:pt x="4658" y="937"/>
                  </a:lnTo>
                  <a:lnTo>
                    <a:pt x="925" y="937"/>
                  </a:lnTo>
                  <a:cubicBezTo>
                    <a:pt x="675" y="937"/>
                    <a:pt x="468" y="1132"/>
                    <a:pt x="468" y="1394"/>
                  </a:cubicBezTo>
                  <a:lnTo>
                    <a:pt x="468" y="4419"/>
                  </a:lnTo>
                  <a:lnTo>
                    <a:pt x="109" y="4419"/>
                  </a:lnTo>
                  <a:cubicBezTo>
                    <a:pt x="54" y="4419"/>
                    <a:pt x="0" y="4474"/>
                    <a:pt x="0" y="4528"/>
                  </a:cubicBezTo>
                  <a:cubicBezTo>
                    <a:pt x="0" y="4844"/>
                    <a:pt x="261" y="5105"/>
                    <a:pt x="577" y="5105"/>
                  </a:cubicBezTo>
                  <a:lnTo>
                    <a:pt x="5811" y="5105"/>
                  </a:lnTo>
                  <a:cubicBezTo>
                    <a:pt x="6126" y="5105"/>
                    <a:pt x="6388" y="4844"/>
                    <a:pt x="6388" y="4528"/>
                  </a:cubicBezTo>
                  <a:cubicBezTo>
                    <a:pt x="6388" y="4474"/>
                    <a:pt x="6334" y="4419"/>
                    <a:pt x="6279" y="4419"/>
                  </a:cubicBezTo>
                  <a:lnTo>
                    <a:pt x="5920" y="4419"/>
                  </a:lnTo>
                  <a:lnTo>
                    <a:pt x="5920" y="2308"/>
                  </a:lnTo>
                  <a:lnTo>
                    <a:pt x="6975" y="2308"/>
                  </a:lnTo>
                  <a:cubicBezTo>
                    <a:pt x="7226" y="2308"/>
                    <a:pt x="7432" y="2112"/>
                    <a:pt x="7432" y="1851"/>
                  </a:cubicBezTo>
                  <a:lnTo>
                    <a:pt x="7432" y="458"/>
                  </a:lnTo>
                  <a:cubicBezTo>
                    <a:pt x="7432" y="208"/>
                    <a:pt x="7226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7083202" y="2532908"/>
              <a:ext cx="82914" cy="96227"/>
            </a:xfrm>
            <a:custGeom>
              <a:rect b="b" l="l" r="r" t="t"/>
              <a:pathLst>
                <a:path extrusionOk="0" h="911" w="785">
                  <a:moveTo>
                    <a:pt x="392" y="392"/>
                  </a:moveTo>
                  <a:lnTo>
                    <a:pt x="447" y="523"/>
                  </a:lnTo>
                  <a:lnTo>
                    <a:pt x="349" y="523"/>
                  </a:lnTo>
                  <a:lnTo>
                    <a:pt x="392" y="392"/>
                  </a:lnTo>
                  <a:close/>
                  <a:moveTo>
                    <a:pt x="392" y="0"/>
                  </a:moveTo>
                  <a:cubicBezTo>
                    <a:pt x="349" y="0"/>
                    <a:pt x="305" y="33"/>
                    <a:pt x="284" y="76"/>
                  </a:cubicBezTo>
                  <a:lnTo>
                    <a:pt x="22" y="762"/>
                  </a:lnTo>
                  <a:cubicBezTo>
                    <a:pt x="1" y="816"/>
                    <a:pt x="34" y="882"/>
                    <a:pt x="88" y="903"/>
                  </a:cubicBezTo>
                  <a:lnTo>
                    <a:pt x="121" y="903"/>
                  </a:lnTo>
                  <a:cubicBezTo>
                    <a:pt x="164" y="903"/>
                    <a:pt x="208" y="882"/>
                    <a:pt x="230" y="838"/>
                  </a:cubicBezTo>
                  <a:lnTo>
                    <a:pt x="262" y="740"/>
                  </a:lnTo>
                  <a:lnTo>
                    <a:pt x="523" y="740"/>
                  </a:lnTo>
                  <a:lnTo>
                    <a:pt x="567" y="838"/>
                  </a:lnTo>
                  <a:cubicBezTo>
                    <a:pt x="584" y="881"/>
                    <a:pt x="628" y="910"/>
                    <a:pt x="672" y="910"/>
                  </a:cubicBezTo>
                  <a:cubicBezTo>
                    <a:pt x="684" y="910"/>
                    <a:pt x="697" y="908"/>
                    <a:pt x="708" y="903"/>
                  </a:cubicBezTo>
                  <a:cubicBezTo>
                    <a:pt x="762" y="882"/>
                    <a:pt x="784" y="816"/>
                    <a:pt x="774" y="762"/>
                  </a:cubicBezTo>
                  <a:lnTo>
                    <a:pt x="513" y="88"/>
                  </a:lnTo>
                  <a:lnTo>
                    <a:pt x="513" y="76"/>
                  </a:lnTo>
                  <a:cubicBezTo>
                    <a:pt x="491" y="33"/>
                    <a:pt x="447" y="0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6993528" y="2531746"/>
              <a:ext cx="73725" cy="95487"/>
            </a:xfrm>
            <a:custGeom>
              <a:rect b="b" l="l" r="r" t="t"/>
              <a:pathLst>
                <a:path extrusionOk="0" h="904" w="698">
                  <a:moveTo>
                    <a:pt x="110" y="0"/>
                  </a:moveTo>
                  <a:cubicBezTo>
                    <a:pt x="56" y="0"/>
                    <a:pt x="1" y="55"/>
                    <a:pt x="1" y="109"/>
                  </a:cubicBezTo>
                  <a:lnTo>
                    <a:pt x="1" y="795"/>
                  </a:lnTo>
                  <a:cubicBezTo>
                    <a:pt x="1" y="860"/>
                    <a:pt x="56" y="904"/>
                    <a:pt x="110" y="904"/>
                  </a:cubicBezTo>
                  <a:cubicBezTo>
                    <a:pt x="175" y="904"/>
                    <a:pt x="219" y="860"/>
                    <a:pt x="219" y="795"/>
                  </a:cubicBezTo>
                  <a:lnTo>
                    <a:pt x="219" y="556"/>
                  </a:lnTo>
                  <a:lnTo>
                    <a:pt x="480" y="556"/>
                  </a:lnTo>
                  <a:lnTo>
                    <a:pt x="480" y="795"/>
                  </a:lnTo>
                  <a:cubicBezTo>
                    <a:pt x="480" y="860"/>
                    <a:pt x="535" y="904"/>
                    <a:pt x="589" y="904"/>
                  </a:cubicBezTo>
                  <a:cubicBezTo>
                    <a:pt x="654" y="904"/>
                    <a:pt x="697" y="860"/>
                    <a:pt x="697" y="795"/>
                  </a:cubicBezTo>
                  <a:lnTo>
                    <a:pt x="697" y="109"/>
                  </a:lnTo>
                  <a:cubicBezTo>
                    <a:pt x="697" y="55"/>
                    <a:pt x="654" y="0"/>
                    <a:pt x="589" y="0"/>
                  </a:cubicBezTo>
                  <a:cubicBezTo>
                    <a:pt x="535" y="0"/>
                    <a:pt x="480" y="55"/>
                    <a:pt x="480" y="109"/>
                  </a:cubicBezTo>
                  <a:lnTo>
                    <a:pt x="480" y="338"/>
                  </a:lnTo>
                  <a:lnTo>
                    <a:pt x="219" y="338"/>
                  </a:lnTo>
                  <a:lnTo>
                    <a:pt x="219" y="109"/>
                  </a:lnTo>
                  <a:cubicBezTo>
                    <a:pt x="219" y="55"/>
                    <a:pt x="175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598179" y="2667371"/>
              <a:ext cx="256451" cy="170166"/>
            </a:xfrm>
            <a:custGeom>
              <a:rect b="b" l="l" r="r" t="t"/>
              <a:pathLst>
                <a:path extrusionOk="0" h="1611" w="2428">
                  <a:moveTo>
                    <a:pt x="2090" y="218"/>
                  </a:moveTo>
                  <a:cubicBezTo>
                    <a:pt x="2155" y="218"/>
                    <a:pt x="2210" y="273"/>
                    <a:pt x="2210" y="338"/>
                  </a:cubicBezTo>
                  <a:cubicBezTo>
                    <a:pt x="2210" y="403"/>
                    <a:pt x="2155" y="469"/>
                    <a:pt x="2090" y="469"/>
                  </a:cubicBezTo>
                  <a:lnTo>
                    <a:pt x="1383" y="469"/>
                  </a:lnTo>
                  <a:lnTo>
                    <a:pt x="1383" y="338"/>
                  </a:lnTo>
                  <a:cubicBezTo>
                    <a:pt x="1383" y="295"/>
                    <a:pt x="1372" y="251"/>
                    <a:pt x="1361" y="218"/>
                  </a:cubicBezTo>
                  <a:close/>
                  <a:moveTo>
                    <a:pt x="1502" y="686"/>
                  </a:moveTo>
                  <a:cubicBezTo>
                    <a:pt x="1579" y="686"/>
                    <a:pt x="1633" y="740"/>
                    <a:pt x="1633" y="806"/>
                  </a:cubicBezTo>
                  <a:cubicBezTo>
                    <a:pt x="1633" y="871"/>
                    <a:pt x="1579" y="926"/>
                    <a:pt x="1502" y="926"/>
                  </a:cubicBezTo>
                  <a:lnTo>
                    <a:pt x="1361" y="926"/>
                  </a:lnTo>
                  <a:cubicBezTo>
                    <a:pt x="1372" y="893"/>
                    <a:pt x="1383" y="849"/>
                    <a:pt x="1383" y="806"/>
                  </a:cubicBezTo>
                  <a:lnTo>
                    <a:pt x="1383" y="686"/>
                  </a:lnTo>
                  <a:close/>
                  <a:moveTo>
                    <a:pt x="1393" y="1143"/>
                  </a:moveTo>
                  <a:cubicBezTo>
                    <a:pt x="1459" y="1143"/>
                    <a:pt x="1514" y="1197"/>
                    <a:pt x="1514" y="1274"/>
                  </a:cubicBezTo>
                  <a:cubicBezTo>
                    <a:pt x="1514" y="1339"/>
                    <a:pt x="1459" y="1393"/>
                    <a:pt x="1393" y="1393"/>
                  </a:cubicBezTo>
                  <a:lnTo>
                    <a:pt x="1154" y="1393"/>
                  </a:lnTo>
                  <a:cubicBezTo>
                    <a:pt x="1089" y="1393"/>
                    <a:pt x="1035" y="1339"/>
                    <a:pt x="1035" y="1274"/>
                  </a:cubicBezTo>
                  <a:cubicBezTo>
                    <a:pt x="1035" y="1197"/>
                    <a:pt x="1089" y="1143"/>
                    <a:pt x="1154" y="1143"/>
                  </a:cubicBezTo>
                  <a:close/>
                  <a:moveTo>
                    <a:pt x="795" y="0"/>
                  </a:moveTo>
                  <a:cubicBezTo>
                    <a:pt x="621" y="0"/>
                    <a:pt x="458" y="77"/>
                    <a:pt x="349" y="218"/>
                  </a:cubicBezTo>
                  <a:lnTo>
                    <a:pt x="153" y="457"/>
                  </a:lnTo>
                  <a:cubicBezTo>
                    <a:pt x="55" y="588"/>
                    <a:pt x="0" y="740"/>
                    <a:pt x="0" y="893"/>
                  </a:cubicBezTo>
                  <a:lnTo>
                    <a:pt x="0" y="1274"/>
                  </a:lnTo>
                  <a:cubicBezTo>
                    <a:pt x="0" y="1458"/>
                    <a:pt x="153" y="1611"/>
                    <a:pt x="338" y="1611"/>
                  </a:cubicBezTo>
                  <a:lnTo>
                    <a:pt x="578" y="1611"/>
                  </a:lnTo>
                  <a:cubicBezTo>
                    <a:pt x="632" y="1611"/>
                    <a:pt x="686" y="1567"/>
                    <a:pt x="686" y="1502"/>
                  </a:cubicBezTo>
                  <a:cubicBezTo>
                    <a:pt x="686" y="1448"/>
                    <a:pt x="632" y="1393"/>
                    <a:pt x="578" y="1393"/>
                  </a:cubicBezTo>
                  <a:lnTo>
                    <a:pt x="338" y="1393"/>
                  </a:lnTo>
                  <a:cubicBezTo>
                    <a:pt x="273" y="1393"/>
                    <a:pt x="218" y="1339"/>
                    <a:pt x="218" y="1274"/>
                  </a:cubicBezTo>
                  <a:lnTo>
                    <a:pt x="218" y="893"/>
                  </a:lnTo>
                  <a:cubicBezTo>
                    <a:pt x="218" y="784"/>
                    <a:pt x="251" y="686"/>
                    <a:pt x="327" y="599"/>
                  </a:cubicBezTo>
                  <a:lnTo>
                    <a:pt x="523" y="348"/>
                  </a:lnTo>
                  <a:cubicBezTo>
                    <a:pt x="588" y="261"/>
                    <a:pt x="686" y="218"/>
                    <a:pt x="795" y="218"/>
                  </a:cubicBezTo>
                  <a:lnTo>
                    <a:pt x="1045" y="218"/>
                  </a:lnTo>
                  <a:cubicBezTo>
                    <a:pt x="1110" y="218"/>
                    <a:pt x="1165" y="273"/>
                    <a:pt x="1165" y="338"/>
                  </a:cubicBezTo>
                  <a:lnTo>
                    <a:pt x="1165" y="806"/>
                  </a:lnTo>
                  <a:cubicBezTo>
                    <a:pt x="1165" y="871"/>
                    <a:pt x="1110" y="926"/>
                    <a:pt x="1045" y="926"/>
                  </a:cubicBezTo>
                  <a:cubicBezTo>
                    <a:pt x="969" y="926"/>
                    <a:pt x="915" y="871"/>
                    <a:pt x="915" y="806"/>
                  </a:cubicBezTo>
                  <a:lnTo>
                    <a:pt x="915" y="577"/>
                  </a:lnTo>
                  <a:cubicBezTo>
                    <a:pt x="915" y="512"/>
                    <a:pt x="871" y="469"/>
                    <a:pt x="806" y="469"/>
                  </a:cubicBezTo>
                  <a:cubicBezTo>
                    <a:pt x="752" y="469"/>
                    <a:pt x="697" y="512"/>
                    <a:pt x="697" y="577"/>
                  </a:cubicBezTo>
                  <a:lnTo>
                    <a:pt x="697" y="806"/>
                  </a:lnTo>
                  <a:cubicBezTo>
                    <a:pt x="697" y="926"/>
                    <a:pt x="762" y="1034"/>
                    <a:pt x="861" y="1100"/>
                  </a:cubicBezTo>
                  <a:cubicBezTo>
                    <a:pt x="839" y="1143"/>
                    <a:pt x="817" y="1209"/>
                    <a:pt x="817" y="1274"/>
                  </a:cubicBezTo>
                  <a:cubicBezTo>
                    <a:pt x="817" y="1458"/>
                    <a:pt x="969" y="1611"/>
                    <a:pt x="1154" y="1611"/>
                  </a:cubicBezTo>
                  <a:lnTo>
                    <a:pt x="1393" y="1611"/>
                  </a:lnTo>
                  <a:cubicBezTo>
                    <a:pt x="1579" y="1611"/>
                    <a:pt x="1731" y="1458"/>
                    <a:pt x="1731" y="1274"/>
                  </a:cubicBezTo>
                  <a:cubicBezTo>
                    <a:pt x="1731" y="1209"/>
                    <a:pt x="1709" y="1143"/>
                    <a:pt x="1688" y="1100"/>
                  </a:cubicBezTo>
                  <a:cubicBezTo>
                    <a:pt x="1785" y="1034"/>
                    <a:pt x="1850" y="926"/>
                    <a:pt x="1850" y="806"/>
                  </a:cubicBezTo>
                  <a:cubicBezTo>
                    <a:pt x="1850" y="762"/>
                    <a:pt x="1840" y="718"/>
                    <a:pt x="1829" y="686"/>
                  </a:cubicBezTo>
                  <a:lnTo>
                    <a:pt x="2090" y="686"/>
                  </a:lnTo>
                  <a:cubicBezTo>
                    <a:pt x="2275" y="686"/>
                    <a:pt x="2428" y="523"/>
                    <a:pt x="2428" y="338"/>
                  </a:cubicBezTo>
                  <a:cubicBezTo>
                    <a:pt x="2428" y="153"/>
                    <a:pt x="2275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1581318" y="1435852"/>
            <a:ext cx="604492" cy="651187"/>
            <a:chOff x="3923975" y="2005740"/>
            <a:chExt cx="604492" cy="651187"/>
          </a:xfrm>
        </p:grpSpPr>
        <p:sp>
          <p:nvSpPr>
            <p:cNvPr id="213" name="Google Shape;213;p15"/>
            <p:cNvSpPr/>
            <p:nvPr/>
          </p:nvSpPr>
          <p:spPr>
            <a:xfrm>
              <a:off x="3998354" y="2373779"/>
              <a:ext cx="455734" cy="226991"/>
            </a:xfrm>
            <a:custGeom>
              <a:rect b="b" l="l" r="r" t="t"/>
              <a:pathLst>
                <a:path extrusionOk="0" h="2591" w="5202">
                  <a:moveTo>
                    <a:pt x="0" y="0"/>
                  </a:moveTo>
                  <a:lnTo>
                    <a:pt x="0" y="2590"/>
                  </a:lnTo>
                  <a:lnTo>
                    <a:pt x="5202" y="2590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933524" y="2015289"/>
              <a:ext cx="585393" cy="397563"/>
            </a:xfrm>
            <a:custGeom>
              <a:rect b="b" l="l" r="r" t="t"/>
              <a:pathLst>
                <a:path extrusionOk="0" h="4538" w="6682">
                  <a:moveTo>
                    <a:pt x="914" y="1"/>
                  </a:moveTo>
                  <a:cubicBezTo>
                    <a:pt x="403" y="1"/>
                    <a:pt x="0" y="414"/>
                    <a:pt x="0" y="925"/>
                  </a:cubicBezTo>
                  <a:lnTo>
                    <a:pt x="0" y="3624"/>
                  </a:lnTo>
                  <a:cubicBezTo>
                    <a:pt x="0" y="4136"/>
                    <a:pt x="403" y="4538"/>
                    <a:pt x="914" y="4538"/>
                  </a:cubicBezTo>
                  <a:lnTo>
                    <a:pt x="5757" y="4538"/>
                  </a:lnTo>
                  <a:cubicBezTo>
                    <a:pt x="6268" y="4538"/>
                    <a:pt x="6682" y="4136"/>
                    <a:pt x="6682" y="3624"/>
                  </a:cubicBezTo>
                  <a:lnTo>
                    <a:pt x="6682" y="925"/>
                  </a:lnTo>
                  <a:cubicBezTo>
                    <a:pt x="6682" y="414"/>
                    <a:pt x="6268" y="1"/>
                    <a:pt x="5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998354" y="2062247"/>
              <a:ext cx="454858" cy="221997"/>
            </a:xfrm>
            <a:custGeom>
              <a:rect b="b" l="l" r="r" t="t"/>
              <a:pathLst>
                <a:path extrusionOk="0" h="2534" w="5192">
                  <a:moveTo>
                    <a:pt x="2596" y="0"/>
                  </a:moveTo>
                  <a:cubicBezTo>
                    <a:pt x="2405" y="0"/>
                    <a:pt x="2215" y="68"/>
                    <a:pt x="2068" y="205"/>
                  </a:cubicBezTo>
                  <a:cubicBezTo>
                    <a:pt x="1993" y="182"/>
                    <a:pt x="1917" y="171"/>
                    <a:pt x="1842" y="171"/>
                  </a:cubicBezTo>
                  <a:cubicBezTo>
                    <a:pt x="1527" y="171"/>
                    <a:pt x="1233" y="365"/>
                    <a:pt x="1110" y="672"/>
                  </a:cubicBezTo>
                  <a:cubicBezTo>
                    <a:pt x="708" y="727"/>
                    <a:pt x="414" y="1097"/>
                    <a:pt x="447" y="1499"/>
                  </a:cubicBezTo>
                  <a:cubicBezTo>
                    <a:pt x="109" y="1728"/>
                    <a:pt x="0" y="2185"/>
                    <a:pt x="208" y="2533"/>
                  </a:cubicBezTo>
                  <a:lnTo>
                    <a:pt x="4984" y="2533"/>
                  </a:lnTo>
                  <a:cubicBezTo>
                    <a:pt x="5191" y="2185"/>
                    <a:pt x="5093" y="1728"/>
                    <a:pt x="4756" y="1499"/>
                  </a:cubicBezTo>
                  <a:cubicBezTo>
                    <a:pt x="4778" y="1097"/>
                    <a:pt x="4495" y="727"/>
                    <a:pt x="4092" y="672"/>
                  </a:cubicBezTo>
                  <a:lnTo>
                    <a:pt x="4082" y="672"/>
                  </a:lnTo>
                  <a:cubicBezTo>
                    <a:pt x="3967" y="365"/>
                    <a:pt x="3668" y="171"/>
                    <a:pt x="3357" y="171"/>
                  </a:cubicBezTo>
                  <a:cubicBezTo>
                    <a:pt x="3283" y="171"/>
                    <a:pt x="3208" y="182"/>
                    <a:pt x="3134" y="205"/>
                  </a:cubicBezTo>
                  <a:lnTo>
                    <a:pt x="3124" y="205"/>
                  </a:lnTo>
                  <a:cubicBezTo>
                    <a:pt x="2977" y="68"/>
                    <a:pt x="2786" y="0"/>
                    <a:pt x="2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8233" y="2270840"/>
              <a:ext cx="91637" cy="91550"/>
            </a:xfrm>
            <a:custGeom>
              <a:rect b="b" l="l" r="r" t="t"/>
              <a:pathLst>
                <a:path extrusionOk="0" h="1045" w="1046">
                  <a:moveTo>
                    <a:pt x="523" y="0"/>
                  </a:moveTo>
                  <a:cubicBezTo>
                    <a:pt x="230" y="0"/>
                    <a:pt x="1" y="228"/>
                    <a:pt x="1" y="522"/>
                  </a:cubicBezTo>
                  <a:cubicBezTo>
                    <a:pt x="1" y="805"/>
                    <a:pt x="230" y="1045"/>
                    <a:pt x="523" y="1045"/>
                  </a:cubicBezTo>
                  <a:cubicBezTo>
                    <a:pt x="806" y="1045"/>
                    <a:pt x="1045" y="805"/>
                    <a:pt x="1045" y="522"/>
                  </a:cubicBezTo>
                  <a:cubicBezTo>
                    <a:pt x="1045" y="228"/>
                    <a:pt x="806" y="0"/>
                    <a:pt x="523" y="0"/>
                  </a:cubicBezTo>
                  <a:close/>
                </a:path>
              </a:pathLst>
            </a:custGeom>
            <a:solidFill>
              <a:srgbClr val="C7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998354" y="2077052"/>
              <a:ext cx="166980" cy="207192"/>
            </a:xfrm>
            <a:custGeom>
              <a:rect b="b" l="l" r="r" t="t"/>
              <a:pathLst>
                <a:path extrusionOk="0" h="2365" w="1906">
                  <a:moveTo>
                    <a:pt x="1854" y="1"/>
                  </a:moveTo>
                  <a:cubicBezTo>
                    <a:pt x="1535" y="1"/>
                    <a:pt x="1234" y="193"/>
                    <a:pt x="1110" y="503"/>
                  </a:cubicBezTo>
                  <a:cubicBezTo>
                    <a:pt x="708" y="558"/>
                    <a:pt x="414" y="928"/>
                    <a:pt x="447" y="1330"/>
                  </a:cubicBezTo>
                  <a:cubicBezTo>
                    <a:pt x="109" y="1559"/>
                    <a:pt x="0" y="2016"/>
                    <a:pt x="208" y="2364"/>
                  </a:cubicBezTo>
                  <a:lnTo>
                    <a:pt x="1001" y="2364"/>
                  </a:lnTo>
                  <a:cubicBezTo>
                    <a:pt x="1067" y="1482"/>
                    <a:pt x="1350" y="558"/>
                    <a:pt x="1905" y="3"/>
                  </a:cubicBezTo>
                  <a:cubicBezTo>
                    <a:pt x="1888" y="1"/>
                    <a:pt x="1871" y="1"/>
                    <a:pt x="1854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091743" y="2471024"/>
              <a:ext cx="268079" cy="83928"/>
            </a:xfrm>
            <a:custGeom>
              <a:rect b="b" l="l" r="r" t="t"/>
              <a:pathLst>
                <a:path extrusionOk="0" h="958" w="3060">
                  <a:moveTo>
                    <a:pt x="513" y="0"/>
                  </a:moveTo>
                  <a:cubicBezTo>
                    <a:pt x="513" y="0"/>
                    <a:pt x="1" y="327"/>
                    <a:pt x="1" y="958"/>
                  </a:cubicBezTo>
                  <a:lnTo>
                    <a:pt x="3059" y="958"/>
                  </a:lnTo>
                  <a:cubicBezTo>
                    <a:pt x="3059" y="327"/>
                    <a:pt x="2558" y="0"/>
                    <a:pt x="2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042158" y="2204959"/>
              <a:ext cx="368127" cy="289017"/>
            </a:xfrm>
            <a:custGeom>
              <a:rect b="b" l="l" r="r" t="t"/>
              <a:pathLst>
                <a:path extrusionOk="0" h="3299" w="4202">
                  <a:moveTo>
                    <a:pt x="871" y="1"/>
                  </a:moveTo>
                  <a:cubicBezTo>
                    <a:pt x="513" y="1"/>
                    <a:pt x="208" y="230"/>
                    <a:pt x="99" y="567"/>
                  </a:cubicBezTo>
                  <a:cubicBezTo>
                    <a:pt x="34" y="762"/>
                    <a:pt x="1" y="980"/>
                    <a:pt x="1" y="1209"/>
                  </a:cubicBezTo>
                  <a:cubicBezTo>
                    <a:pt x="1" y="2363"/>
                    <a:pt x="937" y="3298"/>
                    <a:pt x="2102" y="3298"/>
                  </a:cubicBezTo>
                  <a:cubicBezTo>
                    <a:pt x="3255" y="3298"/>
                    <a:pt x="4201" y="2363"/>
                    <a:pt x="4201" y="1198"/>
                  </a:cubicBezTo>
                  <a:cubicBezTo>
                    <a:pt x="4201" y="970"/>
                    <a:pt x="4158" y="752"/>
                    <a:pt x="4093" y="556"/>
                  </a:cubicBezTo>
                  <a:cubicBezTo>
                    <a:pt x="3984" y="218"/>
                    <a:pt x="3679" y="1"/>
                    <a:pt x="3331" y="1"/>
                  </a:cubicBezTo>
                  <a:close/>
                </a:path>
              </a:pathLst>
            </a:custGeom>
            <a:solidFill>
              <a:srgbClr val="DA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970757" y="2554864"/>
              <a:ext cx="511015" cy="92514"/>
            </a:xfrm>
            <a:custGeom>
              <a:rect b="b" l="l" r="r" t="t"/>
              <a:pathLst>
                <a:path extrusionOk="0" h="1056" w="5833">
                  <a:moveTo>
                    <a:pt x="457" y="1"/>
                  </a:moveTo>
                  <a:cubicBezTo>
                    <a:pt x="207" y="1"/>
                    <a:pt x="0" y="207"/>
                    <a:pt x="0" y="458"/>
                  </a:cubicBezTo>
                  <a:lnTo>
                    <a:pt x="0" y="1056"/>
                  </a:lnTo>
                  <a:lnTo>
                    <a:pt x="5833" y="1056"/>
                  </a:lnTo>
                  <a:lnTo>
                    <a:pt x="5833" y="458"/>
                  </a:lnTo>
                  <a:cubicBezTo>
                    <a:pt x="5833" y="207"/>
                    <a:pt x="5626" y="1"/>
                    <a:pt x="5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065111" y="2524377"/>
              <a:ext cx="86819" cy="65881"/>
            </a:xfrm>
            <a:custGeom>
              <a:rect b="b" l="l" r="r" t="t"/>
              <a:pathLst>
                <a:path extrusionOk="0" h="752" w="991">
                  <a:moveTo>
                    <a:pt x="501" y="1"/>
                  </a:moveTo>
                  <a:cubicBezTo>
                    <a:pt x="229" y="1"/>
                    <a:pt x="0" y="218"/>
                    <a:pt x="0" y="490"/>
                  </a:cubicBezTo>
                  <a:cubicBezTo>
                    <a:pt x="0" y="632"/>
                    <a:pt x="120" y="751"/>
                    <a:pt x="261" y="751"/>
                  </a:cubicBezTo>
                  <a:lnTo>
                    <a:pt x="730" y="751"/>
                  </a:lnTo>
                  <a:cubicBezTo>
                    <a:pt x="871" y="751"/>
                    <a:pt x="991" y="632"/>
                    <a:pt x="991" y="490"/>
                  </a:cubicBezTo>
                  <a:cubicBezTo>
                    <a:pt x="991" y="218"/>
                    <a:pt x="762" y="1"/>
                    <a:pt x="501" y="1"/>
                  </a:cubicBezTo>
                  <a:close/>
                </a:path>
              </a:pathLst>
            </a:custGeom>
            <a:solidFill>
              <a:srgbClr val="DA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300600" y="2524377"/>
              <a:ext cx="85855" cy="65881"/>
            </a:xfrm>
            <a:custGeom>
              <a:rect b="b" l="l" r="r" t="t"/>
              <a:pathLst>
                <a:path extrusionOk="0" h="752" w="980">
                  <a:moveTo>
                    <a:pt x="490" y="1"/>
                  </a:moveTo>
                  <a:cubicBezTo>
                    <a:pt x="218" y="1"/>
                    <a:pt x="0" y="218"/>
                    <a:pt x="0" y="490"/>
                  </a:cubicBezTo>
                  <a:cubicBezTo>
                    <a:pt x="0" y="632"/>
                    <a:pt x="109" y="751"/>
                    <a:pt x="250" y="751"/>
                  </a:cubicBezTo>
                  <a:lnTo>
                    <a:pt x="719" y="751"/>
                  </a:lnTo>
                  <a:cubicBezTo>
                    <a:pt x="860" y="751"/>
                    <a:pt x="980" y="632"/>
                    <a:pt x="980" y="490"/>
                  </a:cubicBezTo>
                  <a:cubicBezTo>
                    <a:pt x="980" y="218"/>
                    <a:pt x="762" y="1"/>
                    <a:pt x="490" y="1"/>
                  </a:cubicBezTo>
                  <a:close/>
                </a:path>
              </a:pathLst>
            </a:custGeom>
            <a:solidFill>
              <a:srgbClr val="DA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992659" y="2207850"/>
              <a:ext cx="144990" cy="263261"/>
            </a:xfrm>
            <a:custGeom>
              <a:rect b="b" l="l" r="r" t="t"/>
              <a:pathLst>
                <a:path extrusionOk="0" h="3005" w="1655">
                  <a:moveTo>
                    <a:pt x="1208" y="1"/>
                  </a:moveTo>
                  <a:lnTo>
                    <a:pt x="1208" y="1"/>
                  </a:lnTo>
                  <a:cubicBezTo>
                    <a:pt x="947" y="77"/>
                    <a:pt x="740" y="272"/>
                    <a:pt x="664" y="534"/>
                  </a:cubicBezTo>
                  <a:cubicBezTo>
                    <a:pt x="643" y="588"/>
                    <a:pt x="621" y="654"/>
                    <a:pt x="609" y="719"/>
                  </a:cubicBezTo>
                  <a:lnTo>
                    <a:pt x="522" y="719"/>
                  </a:lnTo>
                  <a:cubicBezTo>
                    <a:pt x="229" y="719"/>
                    <a:pt x="0" y="947"/>
                    <a:pt x="0" y="1241"/>
                  </a:cubicBezTo>
                  <a:cubicBezTo>
                    <a:pt x="0" y="1524"/>
                    <a:pt x="229" y="1764"/>
                    <a:pt x="522" y="1764"/>
                  </a:cubicBezTo>
                  <a:cubicBezTo>
                    <a:pt x="566" y="1764"/>
                    <a:pt x="609" y="1752"/>
                    <a:pt x="643" y="1742"/>
                  </a:cubicBezTo>
                  <a:cubicBezTo>
                    <a:pt x="805" y="2286"/>
                    <a:pt x="1165" y="2743"/>
                    <a:pt x="1654" y="3004"/>
                  </a:cubicBezTo>
                  <a:cubicBezTo>
                    <a:pt x="1274" y="2536"/>
                    <a:pt x="1045" y="1938"/>
                    <a:pt x="1045" y="1295"/>
                  </a:cubicBezTo>
                  <a:cubicBezTo>
                    <a:pt x="1045" y="871"/>
                    <a:pt x="1100" y="425"/>
                    <a:pt x="1208" y="1"/>
                  </a:cubicBezTo>
                  <a:close/>
                </a:path>
              </a:pathLst>
            </a:custGeom>
            <a:solidFill>
              <a:srgbClr val="C7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085173" y="2316571"/>
              <a:ext cx="76306" cy="60099"/>
            </a:xfrm>
            <a:custGeom>
              <a:rect b="b" l="l" r="r" t="t"/>
              <a:pathLst>
                <a:path extrusionOk="0" h="686" w="871">
                  <a:moveTo>
                    <a:pt x="435" y="0"/>
                  </a:moveTo>
                  <a:cubicBezTo>
                    <a:pt x="196" y="0"/>
                    <a:pt x="0" y="153"/>
                    <a:pt x="0" y="337"/>
                  </a:cubicBezTo>
                  <a:cubicBezTo>
                    <a:pt x="0" y="533"/>
                    <a:pt x="196" y="685"/>
                    <a:pt x="435" y="685"/>
                  </a:cubicBezTo>
                  <a:cubicBezTo>
                    <a:pt x="675" y="685"/>
                    <a:pt x="871" y="533"/>
                    <a:pt x="871" y="337"/>
                  </a:cubicBezTo>
                  <a:cubicBezTo>
                    <a:pt x="871" y="153"/>
                    <a:pt x="675" y="0"/>
                    <a:pt x="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291050" y="2316571"/>
              <a:ext cx="75342" cy="60099"/>
            </a:xfrm>
            <a:custGeom>
              <a:rect b="b" l="l" r="r" t="t"/>
              <a:pathLst>
                <a:path extrusionOk="0" h="686" w="860">
                  <a:moveTo>
                    <a:pt x="425" y="0"/>
                  </a:moveTo>
                  <a:cubicBezTo>
                    <a:pt x="185" y="0"/>
                    <a:pt x="1" y="153"/>
                    <a:pt x="1" y="337"/>
                  </a:cubicBezTo>
                  <a:cubicBezTo>
                    <a:pt x="1" y="533"/>
                    <a:pt x="185" y="685"/>
                    <a:pt x="425" y="685"/>
                  </a:cubicBezTo>
                  <a:cubicBezTo>
                    <a:pt x="664" y="685"/>
                    <a:pt x="860" y="533"/>
                    <a:pt x="860" y="337"/>
                  </a:cubicBezTo>
                  <a:cubicBezTo>
                    <a:pt x="860" y="153"/>
                    <a:pt x="664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135635" y="2292655"/>
              <a:ext cx="19098" cy="34430"/>
            </a:xfrm>
            <a:custGeom>
              <a:rect b="b" l="l" r="r" t="t"/>
              <a:pathLst>
                <a:path extrusionOk="0" h="393" w="218">
                  <a:moveTo>
                    <a:pt x="109" y="1"/>
                  </a:moveTo>
                  <a:cubicBezTo>
                    <a:pt x="55" y="1"/>
                    <a:pt x="0" y="44"/>
                    <a:pt x="0" y="110"/>
                  </a:cubicBezTo>
                  <a:lnTo>
                    <a:pt x="0" y="284"/>
                  </a:lnTo>
                  <a:cubicBezTo>
                    <a:pt x="0" y="339"/>
                    <a:pt x="55" y="393"/>
                    <a:pt x="109" y="393"/>
                  </a:cubicBezTo>
                  <a:cubicBezTo>
                    <a:pt x="174" y="393"/>
                    <a:pt x="218" y="339"/>
                    <a:pt x="218" y="284"/>
                  </a:cubicBezTo>
                  <a:lnTo>
                    <a:pt x="218" y="110"/>
                  </a:lnTo>
                  <a:cubicBezTo>
                    <a:pt x="218" y="44"/>
                    <a:pt x="174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96745" y="2292655"/>
              <a:ext cx="19186" cy="34430"/>
            </a:xfrm>
            <a:custGeom>
              <a:rect b="b" l="l" r="r" t="t"/>
              <a:pathLst>
                <a:path extrusionOk="0" h="393" w="219">
                  <a:moveTo>
                    <a:pt x="110" y="1"/>
                  </a:moveTo>
                  <a:cubicBezTo>
                    <a:pt x="55" y="1"/>
                    <a:pt x="1" y="44"/>
                    <a:pt x="1" y="110"/>
                  </a:cubicBezTo>
                  <a:lnTo>
                    <a:pt x="1" y="284"/>
                  </a:lnTo>
                  <a:cubicBezTo>
                    <a:pt x="1" y="339"/>
                    <a:pt x="55" y="393"/>
                    <a:pt x="110" y="393"/>
                  </a:cubicBezTo>
                  <a:cubicBezTo>
                    <a:pt x="175" y="393"/>
                    <a:pt x="218" y="339"/>
                    <a:pt x="218" y="284"/>
                  </a:cubicBezTo>
                  <a:lnTo>
                    <a:pt x="218" y="110"/>
                  </a:lnTo>
                  <a:cubicBezTo>
                    <a:pt x="218" y="44"/>
                    <a:pt x="17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94770" y="2314644"/>
              <a:ext cx="62026" cy="19186"/>
            </a:xfrm>
            <a:custGeom>
              <a:rect b="b" l="l" r="r" t="t"/>
              <a:pathLst>
                <a:path extrusionOk="0" h="219" w="708">
                  <a:moveTo>
                    <a:pt x="109" y="1"/>
                  </a:moveTo>
                  <a:cubicBezTo>
                    <a:pt x="55" y="1"/>
                    <a:pt x="0" y="44"/>
                    <a:pt x="0" y="109"/>
                  </a:cubicBezTo>
                  <a:cubicBezTo>
                    <a:pt x="0" y="163"/>
                    <a:pt x="55" y="218"/>
                    <a:pt x="109" y="218"/>
                  </a:cubicBezTo>
                  <a:lnTo>
                    <a:pt x="599" y="218"/>
                  </a:lnTo>
                  <a:cubicBezTo>
                    <a:pt x="664" y="218"/>
                    <a:pt x="708" y="163"/>
                    <a:pt x="708" y="109"/>
                  </a:cubicBezTo>
                  <a:cubicBezTo>
                    <a:pt x="708" y="44"/>
                    <a:pt x="664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923975" y="2052435"/>
              <a:ext cx="604492" cy="604492"/>
            </a:xfrm>
            <a:custGeom>
              <a:rect b="b" l="l" r="r" t="t"/>
              <a:pathLst>
                <a:path extrusionOk="0" h="6900" w="6900">
                  <a:moveTo>
                    <a:pt x="3446" y="224"/>
                  </a:moveTo>
                  <a:cubicBezTo>
                    <a:pt x="3611" y="224"/>
                    <a:pt x="3777" y="284"/>
                    <a:pt x="3908" y="404"/>
                  </a:cubicBezTo>
                  <a:cubicBezTo>
                    <a:pt x="3924" y="420"/>
                    <a:pt x="3951" y="430"/>
                    <a:pt x="3982" y="430"/>
                  </a:cubicBezTo>
                  <a:cubicBezTo>
                    <a:pt x="3993" y="430"/>
                    <a:pt x="4005" y="428"/>
                    <a:pt x="4016" y="425"/>
                  </a:cubicBezTo>
                  <a:cubicBezTo>
                    <a:pt x="4081" y="405"/>
                    <a:pt x="4148" y="396"/>
                    <a:pt x="4214" y="396"/>
                  </a:cubicBezTo>
                  <a:cubicBezTo>
                    <a:pt x="4436" y="396"/>
                    <a:pt x="4649" y="505"/>
                    <a:pt x="4767" y="697"/>
                  </a:cubicBezTo>
                  <a:cubicBezTo>
                    <a:pt x="4800" y="741"/>
                    <a:pt x="4822" y="784"/>
                    <a:pt x="4832" y="817"/>
                  </a:cubicBezTo>
                  <a:cubicBezTo>
                    <a:pt x="4843" y="861"/>
                    <a:pt x="4876" y="882"/>
                    <a:pt x="4919" y="893"/>
                  </a:cubicBezTo>
                  <a:cubicBezTo>
                    <a:pt x="4931" y="893"/>
                    <a:pt x="5039" y="904"/>
                    <a:pt x="5159" y="970"/>
                  </a:cubicBezTo>
                  <a:cubicBezTo>
                    <a:pt x="5376" y="1100"/>
                    <a:pt x="5507" y="1340"/>
                    <a:pt x="5496" y="1601"/>
                  </a:cubicBezTo>
                  <a:cubicBezTo>
                    <a:pt x="5485" y="1644"/>
                    <a:pt x="5507" y="1688"/>
                    <a:pt x="5540" y="1698"/>
                  </a:cubicBezTo>
                  <a:cubicBezTo>
                    <a:pt x="5768" y="1862"/>
                    <a:pt x="5888" y="2145"/>
                    <a:pt x="5812" y="2416"/>
                  </a:cubicBezTo>
                  <a:cubicBezTo>
                    <a:pt x="5736" y="2395"/>
                    <a:pt x="5659" y="2384"/>
                    <a:pt x="5583" y="2384"/>
                  </a:cubicBezTo>
                  <a:cubicBezTo>
                    <a:pt x="5572" y="2319"/>
                    <a:pt x="5550" y="2275"/>
                    <a:pt x="5550" y="2254"/>
                  </a:cubicBezTo>
                  <a:cubicBezTo>
                    <a:pt x="5420" y="1872"/>
                    <a:pt x="5072" y="1633"/>
                    <a:pt x="4680" y="1633"/>
                  </a:cubicBezTo>
                  <a:lnTo>
                    <a:pt x="2220" y="1633"/>
                  </a:lnTo>
                  <a:cubicBezTo>
                    <a:pt x="2003" y="1633"/>
                    <a:pt x="1807" y="1698"/>
                    <a:pt x="1644" y="1829"/>
                  </a:cubicBezTo>
                  <a:cubicBezTo>
                    <a:pt x="1448" y="1981"/>
                    <a:pt x="1361" y="2167"/>
                    <a:pt x="1306" y="2384"/>
                  </a:cubicBezTo>
                  <a:cubicBezTo>
                    <a:pt x="1231" y="2384"/>
                    <a:pt x="1154" y="2395"/>
                    <a:pt x="1078" y="2416"/>
                  </a:cubicBezTo>
                  <a:cubicBezTo>
                    <a:pt x="1013" y="2155"/>
                    <a:pt x="1111" y="1862"/>
                    <a:pt x="1361" y="1698"/>
                  </a:cubicBezTo>
                  <a:cubicBezTo>
                    <a:pt x="1383" y="1676"/>
                    <a:pt x="1405" y="1644"/>
                    <a:pt x="1405" y="1601"/>
                  </a:cubicBezTo>
                  <a:cubicBezTo>
                    <a:pt x="1383" y="1361"/>
                    <a:pt x="1502" y="1144"/>
                    <a:pt x="1676" y="1013"/>
                  </a:cubicBezTo>
                  <a:cubicBezTo>
                    <a:pt x="1905" y="849"/>
                    <a:pt x="2014" y="936"/>
                    <a:pt x="2058" y="817"/>
                  </a:cubicBezTo>
                  <a:cubicBezTo>
                    <a:pt x="2112" y="697"/>
                    <a:pt x="2199" y="578"/>
                    <a:pt x="2319" y="501"/>
                  </a:cubicBezTo>
                  <a:cubicBezTo>
                    <a:pt x="2449" y="416"/>
                    <a:pt x="2579" y="394"/>
                    <a:pt x="2682" y="394"/>
                  </a:cubicBezTo>
                  <a:cubicBezTo>
                    <a:pt x="2804" y="394"/>
                    <a:pt x="2890" y="425"/>
                    <a:pt x="2895" y="425"/>
                  </a:cubicBezTo>
                  <a:cubicBezTo>
                    <a:pt x="2904" y="428"/>
                    <a:pt x="2914" y="430"/>
                    <a:pt x="2923" y="430"/>
                  </a:cubicBezTo>
                  <a:cubicBezTo>
                    <a:pt x="2950" y="430"/>
                    <a:pt x="2978" y="420"/>
                    <a:pt x="2994" y="404"/>
                  </a:cubicBezTo>
                  <a:cubicBezTo>
                    <a:pt x="3118" y="284"/>
                    <a:pt x="3282" y="224"/>
                    <a:pt x="3446" y="224"/>
                  </a:cubicBezTo>
                  <a:close/>
                  <a:moveTo>
                    <a:pt x="1263" y="2602"/>
                  </a:moveTo>
                  <a:cubicBezTo>
                    <a:pt x="1263" y="2645"/>
                    <a:pt x="1198" y="2982"/>
                    <a:pt x="1296" y="3429"/>
                  </a:cubicBezTo>
                  <a:cubicBezTo>
                    <a:pt x="1067" y="3418"/>
                    <a:pt x="893" y="3233"/>
                    <a:pt x="893" y="3015"/>
                  </a:cubicBezTo>
                  <a:cubicBezTo>
                    <a:pt x="893" y="2798"/>
                    <a:pt x="1057" y="2624"/>
                    <a:pt x="1263" y="2602"/>
                  </a:cubicBezTo>
                  <a:close/>
                  <a:moveTo>
                    <a:pt x="5627" y="2602"/>
                  </a:moveTo>
                  <a:lnTo>
                    <a:pt x="5627" y="2602"/>
                  </a:lnTo>
                  <a:cubicBezTo>
                    <a:pt x="5845" y="2624"/>
                    <a:pt x="6007" y="2798"/>
                    <a:pt x="6007" y="3015"/>
                  </a:cubicBezTo>
                  <a:cubicBezTo>
                    <a:pt x="6007" y="3233"/>
                    <a:pt x="5833" y="3418"/>
                    <a:pt x="5605" y="3429"/>
                  </a:cubicBezTo>
                  <a:cubicBezTo>
                    <a:pt x="5627" y="3298"/>
                    <a:pt x="5649" y="3168"/>
                    <a:pt x="5649" y="3015"/>
                  </a:cubicBezTo>
                  <a:cubicBezTo>
                    <a:pt x="5659" y="2873"/>
                    <a:pt x="5649" y="2743"/>
                    <a:pt x="5627" y="2602"/>
                  </a:cubicBezTo>
                  <a:close/>
                  <a:moveTo>
                    <a:pt x="4680" y="1851"/>
                  </a:moveTo>
                  <a:cubicBezTo>
                    <a:pt x="4985" y="1851"/>
                    <a:pt x="5246" y="2036"/>
                    <a:pt x="5344" y="2329"/>
                  </a:cubicBezTo>
                  <a:cubicBezTo>
                    <a:pt x="5758" y="3603"/>
                    <a:pt x="4800" y="4931"/>
                    <a:pt x="3451" y="4931"/>
                  </a:cubicBezTo>
                  <a:cubicBezTo>
                    <a:pt x="2547" y="4931"/>
                    <a:pt x="1775" y="4332"/>
                    <a:pt x="1535" y="3494"/>
                  </a:cubicBezTo>
                  <a:cubicBezTo>
                    <a:pt x="1427" y="3113"/>
                    <a:pt x="1437" y="2711"/>
                    <a:pt x="1546" y="2341"/>
                  </a:cubicBezTo>
                  <a:cubicBezTo>
                    <a:pt x="1644" y="2046"/>
                    <a:pt x="1916" y="1851"/>
                    <a:pt x="2220" y="1851"/>
                  </a:cubicBezTo>
                  <a:close/>
                  <a:moveTo>
                    <a:pt x="1655" y="4223"/>
                  </a:moveTo>
                  <a:cubicBezTo>
                    <a:pt x="1818" y="4452"/>
                    <a:pt x="2014" y="4648"/>
                    <a:pt x="2242" y="4789"/>
                  </a:cubicBezTo>
                  <a:cubicBezTo>
                    <a:pt x="2123" y="4887"/>
                    <a:pt x="1971" y="5072"/>
                    <a:pt x="1884" y="5322"/>
                  </a:cubicBezTo>
                  <a:cubicBezTo>
                    <a:pt x="1742" y="5388"/>
                    <a:pt x="1633" y="5485"/>
                    <a:pt x="1568" y="5627"/>
                  </a:cubicBezTo>
                  <a:lnTo>
                    <a:pt x="958" y="5627"/>
                  </a:lnTo>
                  <a:lnTo>
                    <a:pt x="958" y="4223"/>
                  </a:lnTo>
                  <a:close/>
                  <a:moveTo>
                    <a:pt x="4462" y="4898"/>
                  </a:moveTo>
                  <a:cubicBezTo>
                    <a:pt x="4527" y="4963"/>
                    <a:pt x="4669" y="5093"/>
                    <a:pt x="4756" y="5279"/>
                  </a:cubicBezTo>
                  <a:cubicBezTo>
                    <a:pt x="4539" y="5289"/>
                    <a:pt x="4343" y="5420"/>
                    <a:pt x="4245" y="5627"/>
                  </a:cubicBezTo>
                  <a:lnTo>
                    <a:pt x="2645" y="5627"/>
                  </a:lnTo>
                  <a:cubicBezTo>
                    <a:pt x="2558" y="5431"/>
                    <a:pt x="2362" y="5289"/>
                    <a:pt x="2133" y="5279"/>
                  </a:cubicBezTo>
                  <a:cubicBezTo>
                    <a:pt x="2232" y="5093"/>
                    <a:pt x="2362" y="4963"/>
                    <a:pt x="2438" y="4898"/>
                  </a:cubicBezTo>
                  <a:cubicBezTo>
                    <a:pt x="2754" y="5072"/>
                    <a:pt x="3102" y="5148"/>
                    <a:pt x="3451" y="5148"/>
                  </a:cubicBezTo>
                  <a:cubicBezTo>
                    <a:pt x="3787" y="5148"/>
                    <a:pt x="4136" y="5072"/>
                    <a:pt x="4462" y="4898"/>
                  </a:cubicBezTo>
                  <a:close/>
                  <a:moveTo>
                    <a:pt x="5942" y="4223"/>
                  </a:moveTo>
                  <a:lnTo>
                    <a:pt x="5942" y="5627"/>
                  </a:lnTo>
                  <a:lnTo>
                    <a:pt x="5333" y="5627"/>
                  </a:lnTo>
                  <a:cubicBezTo>
                    <a:pt x="5267" y="5485"/>
                    <a:pt x="5148" y="5388"/>
                    <a:pt x="5018" y="5322"/>
                  </a:cubicBezTo>
                  <a:cubicBezTo>
                    <a:pt x="4931" y="5072"/>
                    <a:pt x="4767" y="4887"/>
                    <a:pt x="4658" y="4789"/>
                  </a:cubicBezTo>
                  <a:cubicBezTo>
                    <a:pt x="4876" y="4636"/>
                    <a:pt x="5083" y="4452"/>
                    <a:pt x="5246" y="4223"/>
                  </a:cubicBezTo>
                  <a:close/>
                  <a:moveTo>
                    <a:pt x="2112" y="5496"/>
                  </a:moveTo>
                  <a:cubicBezTo>
                    <a:pt x="2308" y="5496"/>
                    <a:pt x="2493" y="5671"/>
                    <a:pt x="2493" y="5877"/>
                  </a:cubicBezTo>
                  <a:cubicBezTo>
                    <a:pt x="2493" y="5964"/>
                    <a:pt x="2428" y="6029"/>
                    <a:pt x="2341" y="6029"/>
                  </a:cubicBezTo>
                  <a:lnTo>
                    <a:pt x="1872" y="6029"/>
                  </a:lnTo>
                  <a:cubicBezTo>
                    <a:pt x="1797" y="6029"/>
                    <a:pt x="1720" y="5964"/>
                    <a:pt x="1720" y="5877"/>
                  </a:cubicBezTo>
                  <a:cubicBezTo>
                    <a:pt x="1720" y="5671"/>
                    <a:pt x="1894" y="5496"/>
                    <a:pt x="2112" y="5496"/>
                  </a:cubicBezTo>
                  <a:close/>
                  <a:moveTo>
                    <a:pt x="4789" y="5496"/>
                  </a:moveTo>
                  <a:cubicBezTo>
                    <a:pt x="4996" y="5496"/>
                    <a:pt x="5170" y="5671"/>
                    <a:pt x="5170" y="5877"/>
                  </a:cubicBezTo>
                  <a:cubicBezTo>
                    <a:pt x="5170" y="5964"/>
                    <a:pt x="5105" y="6029"/>
                    <a:pt x="5018" y="6029"/>
                  </a:cubicBezTo>
                  <a:lnTo>
                    <a:pt x="4549" y="6029"/>
                  </a:lnTo>
                  <a:cubicBezTo>
                    <a:pt x="4473" y="6029"/>
                    <a:pt x="4408" y="5964"/>
                    <a:pt x="4408" y="5877"/>
                  </a:cubicBezTo>
                  <a:cubicBezTo>
                    <a:pt x="4408" y="5671"/>
                    <a:pt x="4582" y="5496"/>
                    <a:pt x="4789" y="5496"/>
                  </a:cubicBezTo>
                  <a:close/>
                  <a:moveTo>
                    <a:pt x="5910" y="5845"/>
                  </a:moveTo>
                  <a:cubicBezTo>
                    <a:pt x="6094" y="5845"/>
                    <a:pt x="6258" y="5997"/>
                    <a:pt x="6258" y="6193"/>
                  </a:cubicBezTo>
                  <a:lnTo>
                    <a:pt x="6258" y="6682"/>
                  </a:lnTo>
                  <a:lnTo>
                    <a:pt x="643" y="6682"/>
                  </a:lnTo>
                  <a:lnTo>
                    <a:pt x="643" y="6193"/>
                  </a:lnTo>
                  <a:cubicBezTo>
                    <a:pt x="643" y="5997"/>
                    <a:pt x="795" y="5845"/>
                    <a:pt x="991" y="5845"/>
                  </a:cubicBezTo>
                  <a:lnTo>
                    <a:pt x="1514" y="5845"/>
                  </a:lnTo>
                  <a:cubicBezTo>
                    <a:pt x="1502" y="5855"/>
                    <a:pt x="1502" y="5866"/>
                    <a:pt x="1502" y="5877"/>
                  </a:cubicBezTo>
                  <a:cubicBezTo>
                    <a:pt x="1502" y="6084"/>
                    <a:pt x="1666" y="6247"/>
                    <a:pt x="1872" y="6247"/>
                  </a:cubicBezTo>
                  <a:lnTo>
                    <a:pt x="2341" y="6247"/>
                  </a:lnTo>
                  <a:cubicBezTo>
                    <a:pt x="2547" y="6247"/>
                    <a:pt x="2711" y="6084"/>
                    <a:pt x="2711" y="5877"/>
                  </a:cubicBezTo>
                  <a:lnTo>
                    <a:pt x="2711" y="5845"/>
                  </a:lnTo>
                  <a:lnTo>
                    <a:pt x="4191" y="5845"/>
                  </a:lnTo>
                  <a:lnTo>
                    <a:pt x="4191" y="5877"/>
                  </a:lnTo>
                  <a:cubicBezTo>
                    <a:pt x="4191" y="6084"/>
                    <a:pt x="4353" y="6247"/>
                    <a:pt x="4549" y="6247"/>
                  </a:cubicBezTo>
                  <a:lnTo>
                    <a:pt x="5018" y="6247"/>
                  </a:lnTo>
                  <a:cubicBezTo>
                    <a:pt x="5224" y="6247"/>
                    <a:pt x="5388" y="6084"/>
                    <a:pt x="5388" y="5877"/>
                  </a:cubicBezTo>
                  <a:lnTo>
                    <a:pt x="5388" y="5845"/>
                  </a:lnTo>
                  <a:close/>
                  <a:moveTo>
                    <a:pt x="3445" y="1"/>
                  </a:moveTo>
                  <a:cubicBezTo>
                    <a:pt x="3246" y="1"/>
                    <a:pt x="3048" y="66"/>
                    <a:pt x="2885" y="196"/>
                  </a:cubicBezTo>
                  <a:cubicBezTo>
                    <a:pt x="2821" y="182"/>
                    <a:pt x="2755" y="175"/>
                    <a:pt x="2689" y="175"/>
                  </a:cubicBezTo>
                  <a:cubicBezTo>
                    <a:pt x="2551" y="175"/>
                    <a:pt x="2411" y="207"/>
                    <a:pt x="2286" y="273"/>
                  </a:cubicBezTo>
                  <a:cubicBezTo>
                    <a:pt x="2112" y="360"/>
                    <a:pt x="1971" y="501"/>
                    <a:pt x="1884" y="687"/>
                  </a:cubicBezTo>
                  <a:cubicBezTo>
                    <a:pt x="1470" y="774"/>
                    <a:pt x="1176" y="1144"/>
                    <a:pt x="1187" y="1557"/>
                  </a:cubicBezTo>
                  <a:cubicBezTo>
                    <a:pt x="893" y="1797"/>
                    <a:pt x="774" y="2188"/>
                    <a:pt x="893" y="2537"/>
                  </a:cubicBezTo>
                  <a:cubicBezTo>
                    <a:pt x="752" y="2656"/>
                    <a:pt x="675" y="2830"/>
                    <a:pt x="675" y="3015"/>
                  </a:cubicBezTo>
                  <a:cubicBezTo>
                    <a:pt x="675" y="3361"/>
                    <a:pt x="970" y="3648"/>
                    <a:pt x="1312" y="3648"/>
                  </a:cubicBezTo>
                  <a:cubicBezTo>
                    <a:pt x="1325" y="3648"/>
                    <a:pt x="1337" y="3647"/>
                    <a:pt x="1350" y="3647"/>
                  </a:cubicBezTo>
                  <a:cubicBezTo>
                    <a:pt x="1393" y="3766"/>
                    <a:pt x="1448" y="3896"/>
                    <a:pt x="1514" y="4005"/>
                  </a:cubicBezTo>
                  <a:lnTo>
                    <a:pt x="1023" y="4005"/>
                  </a:lnTo>
                  <a:cubicBezTo>
                    <a:pt x="980" y="4005"/>
                    <a:pt x="926" y="4005"/>
                    <a:pt x="871" y="3995"/>
                  </a:cubicBezTo>
                  <a:cubicBezTo>
                    <a:pt x="501" y="3929"/>
                    <a:pt x="218" y="3592"/>
                    <a:pt x="218" y="3200"/>
                  </a:cubicBezTo>
                  <a:lnTo>
                    <a:pt x="218" y="2612"/>
                  </a:lnTo>
                  <a:cubicBezTo>
                    <a:pt x="218" y="2547"/>
                    <a:pt x="164" y="2503"/>
                    <a:pt x="109" y="2503"/>
                  </a:cubicBezTo>
                  <a:cubicBezTo>
                    <a:pt x="44" y="2503"/>
                    <a:pt x="1" y="2547"/>
                    <a:pt x="1" y="2612"/>
                  </a:cubicBezTo>
                  <a:lnTo>
                    <a:pt x="1" y="3200"/>
                  </a:lnTo>
                  <a:cubicBezTo>
                    <a:pt x="1" y="3668"/>
                    <a:pt x="305" y="4060"/>
                    <a:pt x="741" y="4191"/>
                  </a:cubicBezTo>
                  <a:lnTo>
                    <a:pt x="741" y="5681"/>
                  </a:lnTo>
                  <a:cubicBezTo>
                    <a:pt x="556" y="5779"/>
                    <a:pt x="425" y="5964"/>
                    <a:pt x="425" y="6193"/>
                  </a:cubicBezTo>
                  <a:lnTo>
                    <a:pt x="425" y="6791"/>
                  </a:lnTo>
                  <a:cubicBezTo>
                    <a:pt x="425" y="6846"/>
                    <a:pt x="469" y="6900"/>
                    <a:pt x="534" y="6900"/>
                  </a:cubicBezTo>
                  <a:lnTo>
                    <a:pt x="6367" y="6900"/>
                  </a:lnTo>
                  <a:cubicBezTo>
                    <a:pt x="6421" y="6900"/>
                    <a:pt x="6476" y="6846"/>
                    <a:pt x="6476" y="6791"/>
                  </a:cubicBezTo>
                  <a:lnTo>
                    <a:pt x="6476" y="6193"/>
                  </a:lnTo>
                  <a:cubicBezTo>
                    <a:pt x="6476" y="5964"/>
                    <a:pt x="6345" y="5779"/>
                    <a:pt x="6160" y="5681"/>
                  </a:cubicBezTo>
                  <a:lnTo>
                    <a:pt x="6160" y="4191"/>
                  </a:lnTo>
                  <a:cubicBezTo>
                    <a:pt x="6585" y="4060"/>
                    <a:pt x="6900" y="3668"/>
                    <a:pt x="6900" y="3200"/>
                  </a:cubicBezTo>
                  <a:lnTo>
                    <a:pt x="6900" y="1481"/>
                  </a:lnTo>
                  <a:cubicBezTo>
                    <a:pt x="6900" y="1415"/>
                    <a:pt x="6846" y="1372"/>
                    <a:pt x="6791" y="1372"/>
                  </a:cubicBezTo>
                  <a:cubicBezTo>
                    <a:pt x="6726" y="1372"/>
                    <a:pt x="6682" y="1415"/>
                    <a:pt x="6682" y="1481"/>
                  </a:cubicBezTo>
                  <a:lnTo>
                    <a:pt x="6682" y="3200"/>
                  </a:lnTo>
                  <a:cubicBezTo>
                    <a:pt x="6682" y="3592"/>
                    <a:pt x="6399" y="3929"/>
                    <a:pt x="6019" y="3995"/>
                  </a:cubicBezTo>
                  <a:cubicBezTo>
                    <a:pt x="5964" y="4005"/>
                    <a:pt x="5920" y="4005"/>
                    <a:pt x="5866" y="4005"/>
                  </a:cubicBezTo>
                  <a:lnTo>
                    <a:pt x="5376" y="4005"/>
                  </a:lnTo>
                  <a:cubicBezTo>
                    <a:pt x="5442" y="3896"/>
                    <a:pt x="5496" y="3766"/>
                    <a:pt x="5540" y="3647"/>
                  </a:cubicBezTo>
                  <a:cubicBezTo>
                    <a:pt x="5557" y="3648"/>
                    <a:pt x="5573" y="3648"/>
                    <a:pt x="5590" y="3648"/>
                  </a:cubicBezTo>
                  <a:cubicBezTo>
                    <a:pt x="6166" y="3648"/>
                    <a:pt x="6442" y="2917"/>
                    <a:pt x="6007" y="2537"/>
                  </a:cubicBezTo>
                  <a:cubicBezTo>
                    <a:pt x="6128" y="2177"/>
                    <a:pt x="5997" y="1775"/>
                    <a:pt x="5714" y="1557"/>
                  </a:cubicBezTo>
                  <a:cubicBezTo>
                    <a:pt x="5714" y="1144"/>
                    <a:pt x="5420" y="774"/>
                    <a:pt x="5018" y="687"/>
                  </a:cubicBezTo>
                  <a:cubicBezTo>
                    <a:pt x="5006" y="665"/>
                    <a:pt x="4985" y="643"/>
                    <a:pt x="4974" y="621"/>
                  </a:cubicBezTo>
                  <a:cubicBezTo>
                    <a:pt x="4810" y="338"/>
                    <a:pt x="4517" y="175"/>
                    <a:pt x="4201" y="175"/>
                  </a:cubicBezTo>
                  <a:cubicBezTo>
                    <a:pt x="4136" y="175"/>
                    <a:pt x="4070" y="186"/>
                    <a:pt x="4005" y="196"/>
                  </a:cubicBezTo>
                  <a:cubicBezTo>
                    <a:pt x="3842" y="66"/>
                    <a:pt x="3643" y="1"/>
                    <a:pt x="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23975" y="2005740"/>
              <a:ext cx="604492" cy="246966"/>
            </a:xfrm>
            <a:custGeom>
              <a:rect b="b" l="l" r="r" t="t"/>
              <a:pathLst>
                <a:path extrusionOk="0" h="2819" w="6900">
                  <a:moveTo>
                    <a:pt x="1023" y="1"/>
                  </a:moveTo>
                  <a:cubicBezTo>
                    <a:pt x="458" y="1"/>
                    <a:pt x="1" y="468"/>
                    <a:pt x="1" y="1034"/>
                  </a:cubicBezTo>
                  <a:lnTo>
                    <a:pt x="1" y="2710"/>
                  </a:lnTo>
                  <a:cubicBezTo>
                    <a:pt x="1" y="2765"/>
                    <a:pt x="44" y="2819"/>
                    <a:pt x="109" y="2819"/>
                  </a:cubicBezTo>
                  <a:cubicBezTo>
                    <a:pt x="164" y="2819"/>
                    <a:pt x="218" y="2765"/>
                    <a:pt x="218" y="2710"/>
                  </a:cubicBezTo>
                  <a:lnTo>
                    <a:pt x="218" y="1034"/>
                  </a:lnTo>
                  <a:cubicBezTo>
                    <a:pt x="218" y="588"/>
                    <a:pt x="578" y="218"/>
                    <a:pt x="1023" y="218"/>
                  </a:cubicBezTo>
                  <a:lnTo>
                    <a:pt x="5866" y="218"/>
                  </a:lnTo>
                  <a:cubicBezTo>
                    <a:pt x="6312" y="218"/>
                    <a:pt x="6682" y="588"/>
                    <a:pt x="6682" y="1034"/>
                  </a:cubicBezTo>
                  <a:lnTo>
                    <a:pt x="6682" y="1578"/>
                  </a:lnTo>
                  <a:cubicBezTo>
                    <a:pt x="6682" y="1633"/>
                    <a:pt x="6726" y="1687"/>
                    <a:pt x="6791" y="1687"/>
                  </a:cubicBezTo>
                  <a:cubicBezTo>
                    <a:pt x="6846" y="1687"/>
                    <a:pt x="6900" y="1633"/>
                    <a:pt x="6900" y="1578"/>
                  </a:cubicBezTo>
                  <a:lnTo>
                    <a:pt x="6900" y="1034"/>
                  </a:lnTo>
                  <a:cubicBezTo>
                    <a:pt x="6900" y="468"/>
                    <a:pt x="6443" y="1"/>
                    <a:pt x="58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5"/>
          <p:cNvSpPr/>
          <p:nvPr/>
        </p:nvSpPr>
        <p:spPr>
          <a:xfrm flipH="1">
            <a:off x="6071950" y="1052502"/>
            <a:ext cx="3072051" cy="2913158"/>
          </a:xfrm>
          <a:custGeom>
            <a:rect b="b" l="l" r="r" t="t"/>
            <a:pathLst>
              <a:path extrusionOk="0" h="17256" w="22517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>
            <a:off x="6410298" y="2328908"/>
            <a:ext cx="2046622" cy="1374652"/>
            <a:chOff x="4703575" y="3229400"/>
            <a:chExt cx="1771200" cy="1150625"/>
          </a:xfrm>
        </p:grpSpPr>
        <p:sp>
          <p:nvSpPr>
            <p:cNvPr id="233" name="Google Shape;233;p15"/>
            <p:cNvSpPr txBox="1"/>
            <p:nvPr/>
          </p:nvSpPr>
          <p:spPr>
            <a:xfrm>
              <a:off x="4703575" y="3229400"/>
              <a:ext cx="17712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Focus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p15"/>
            <p:cNvSpPr txBox="1"/>
            <p:nvPr/>
          </p:nvSpPr>
          <p:spPr>
            <a:xfrm>
              <a:off x="4703575" y="3658525"/>
              <a:ext cx="1771200" cy="7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This paper introduces an automatic method for physical bullying detection using motion recognition.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15"/>
          <p:cNvGrpSpPr/>
          <p:nvPr/>
        </p:nvGrpSpPr>
        <p:grpSpPr>
          <a:xfrm>
            <a:off x="7057816" y="1468821"/>
            <a:ext cx="751355" cy="777934"/>
            <a:chOff x="1411224" y="3567471"/>
            <a:chExt cx="485371" cy="486087"/>
          </a:xfrm>
        </p:grpSpPr>
        <p:sp>
          <p:nvSpPr>
            <p:cNvPr id="236" name="Google Shape;236;p15"/>
            <p:cNvSpPr/>
            <p:nvPr/>
          </p:nvSpPr>
          <p:spPr>
            <a:xfrm>
              <a:off x="1729983" y="3642927"/>
              <a:ext cx="159480" cy="259065"/>
            </a:xfrm>
            <a:custGeom>
              <a:rect b="b" l="l" r="r" t="t"/>
              <a:pathLst>
                <a:path extrusionOk="0" h="3962" w="2439">
                  <a:moveTo>
                    <a:pt x="926" y="0"/>
                  </a:moveTo>
                  <a:cubicBezTo>
                    <a:pt x="741" y="0"/>
                    <a:pt x="578" y="164"/>
                    <a:pt x="578" y="349"/>
                  </a:cubicBezTo>
                  <a:lnTo>
                    <a:pt x="578" y="817"/>
                  </a:lnTo>
                  <a:cubicBezTo>
                    <a:pt x="578" y="1013"/>
                    <a:pt x="675" y="1176"/>
                    <a:pt x="817" y="1285"/>
                  </a:cubicBezTo>
                  <a:lnTo>
                    <a:pt x="817" y="1480"/>
                  </a:lnTo>
                  <a:cubicBezTo>
                    <a:pt x="817" y="1579"/>
                    <a:pt x="752" y="1666"/>
                    <a:pt x="665" y="1698"/>
                  </a:cubicBezTo>
                  <a:lnTo>
                    <a:pt x="349" y="1818"/>
                  </a:lnTo>
                  <a:lnTo>
                    <a:pt x="1" y="1753"/>
                  </a:lnTo>
                  <a:lnTo>
                    <a:pt x="1" y="3961"/>
                  </a:lnTo>
                  <a:lnTo>
                    <a:pt x="2438" y="3961"/>
                  </a:lnTo>
                  <a:lnTo>
                    <a:pt x="2438" y="2232"/>
                  </a:lnTo>
                  <a:cubicBezTo>
                    <a:pt x="2438" y="2079"/>
                    <a:pt x="2351" y="1949"/>
                    <a:pt x="2210" y="1894"/>
                  </a:cubicBezTo>
                  <a:lnTo>
                    <a:pt x="1666" y="1698"/>
                  </a:lnTo>
                  <a:cubicBezTo>
                    <a:pt x="1568" y="1666"/>
                    <a:pt x="1514" y="1579"/>
                    <a:pt x="1514" y="1480"/>
                  </a:cubicBezTo>
                  <a:lnTo>
                    <a:pt x="1514" y="1285"/>
                  </a:lnTo>
                  <a:cubicBezTo>
                    <a:pt x="1655" y="1176"/>
                    <a:pt x="1742" y="1013"/>
                    <a:pt x="1742" y="817"/>
                  </a:cubicBezTo>
                  <a:lnTo>
                    <a:pt x="1742" y="349"/>
                  </a:lnTo>
                  <a:cubicBezTo>
                    <a:pt x="1742" y="164"/>
                    <a:pt x="1589" y="0"/>
                    <a:pt x="1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418351" y="3642927"/>
              <a:ext cx="167327" cy="259065"/>
            </a:xfrm>
            <a:custGeom>
              <a:rect b="b" l="l" r="r" t="t"/>
              <a:pathLst>
                <a:path extrusionOk="0" h="3962" w="2559">
                  <a:moveTo>
                    <a:pt x="1045" y="0"/>
                  </a:moveTo>
                  <a:cubicBezTo>
                    <a:pt x="849" y="0"/>
                    <a:pt x="697" y="164"/>
                    <a:pt x="697" y="349"/>
                  </a:cubicBezTo>
                  <a:lnTo>
                    <a:pt x="697" y="817"/>
                  </a:lnTo>
                  <a:cubicBezTo>
                    <a:pt x="697" y="1013"/>
                    <a:pt x="784" y="1176"/>
                    <a:pt x="926" y="1285"/>
                  </a:cubicBezTo>
                  <a:lnTo>
                    <a:pt x="926" y="1480"/>
                  </a:lnTo>
                  <a:cubicBezTo>
                    <a:pt x="926" y="1579"/>
                    <a:pt x="860" y="1666"/>
                    <a:pt x="773" y="1698"/>
                  </a:cubicBezTo>
                  <a:lnTo>
                    <a:pt x="229" y="1894"/>
                  </a:lnTo>
                  <a:cubicBezTo>
                    <a:pt x="87" y="1949"/>
                    <a:pt x="0" y="2079"/>
                    <a:pt x="0" y="2232"/>
                  </a:cubicBezTo>
                  <a:lnTo>
                    <a:pt x="0" y="3961"/>
                  </a:lnTo>
                  <a:lnTo>
                    <a:pt x="2438" y="3961"/>
                  </a:lnTo>
                  <a:lnTo>
                    <a:pt x="2558" y="1981"/>
                  </a:lnTo>
                  <a:lnTo>
                    <a:pt x="2319" y="1753"/>
                  </a:lnTo>
                  <a:lnTo>
                    <a:pt x="2090" y="1818"/>
                  </a:lnTo>
                  <a:lnTo>
                    <a:pt x="1775" y="1698"/>
                  </a:lnTo>
                  <a:cubicBezTo>
                    <a:pt x="1688" y="1666"/>
                    <a:pt x="1622" y="1579"/>
                    <a:pt x="1622" y="1480"/>
                  </a:cubicBezTo>
                  <a:lnTo>
                    <a:pt x="1622" y="1285"/>
                  </a:lnTo>
                  <a:cubicBezTo>
                    <a:pt x="1763" y="1176"/>
                    <a:pt x="1862" y="1013"/>
                    <a:pt x="1862" y="817"/>
                  </a:cubicBezTo>
                  <a:lnTo>
                    <a:pt x="1862" y="349"/>
                  </a:lnTo>
                  <a:cubicBezTo>
                    <a:pt x="1862" y="164"/>
                    <a:pt x="1698" y="0"/>
                    <a:pt x="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569917" y="3574598"/>
              <a:ext cx="167261" cy="266193"/>
            </a:xfrm>
            <a:custGeom>
              <a:rect b="b" l="l" r="r" t="t"/>
              <a:pathLst>
                <a:path extrusionOk="0" h="4071" w="2558">
                  <a:moveTo>
                    <a:pt x="1056" y="1"/>
                  </a:moveTo>
                  <a:cubicBezTo>
                    <a:pt x="860" y="1"/>
                    <a:pt x="697" y="164"/>
                    <a:pt x="697" y="349"/>
                  </a:cubicBezTo>
                  <a:lnTo>
                    <a:pt x="697" y="817"/>
                  </a:lnTo>
                  <a:cubicBezTo>
                    <a:pt x="697" y="1002"/>
                    <a:pt x="795" y="1176"/>
                    <a:pt x="937" y="1274"/>
                  </a:cubicBezTo>
                  <a:lnTo>
                    <a:pt x="937" y="1481"/>
                  </a:lnTo>
                  <a:cubicBezTo>
                    <a:pt x="937" y="1579"/>
                    <a:pt x="871" y="1666"/>
                    <a:pt x="784" y="1698"/>
                  </a:cubicBezTo>
                  <a:lnTo>
                    <a:pt x="229" y="1894"/>
                  </a:lnTo>
                  <a:cubicBezTo>
                    <a:pt x="98" y="1949"/>
                    <a:pt x="1" y="2080"/>
                    <a:pt x="1" y="2221"/>
                  </a:cubicBezTo>
                  <a:lnTo>
                    <a:pt x="1" y="4071"/>
                  </a:lnTo>
                  <a:lnTo>
                    <a:pt x="2558" y="4071"/>
                  </a:lnTo>
                  <a:lnTo>
                    <a:pt x="2558" y="2221"/>
                  </a:lnTo>
                  <a:cubicBezTo>
                    <a:pt x="2558" y="2080"/>
                    <a:pt x="2470" y="1949"/>
                    <a:pt x="2329" y="1894"/>
                  </a:cubicBezTo>
                  <a:lnTo>
                    <a:pt x="1785" y="1698"/>
                  </a:lnTo>
                  <a:cubicBezTo>
                    <a:pt x="1698" y="1666"/>
                    <a:pt x="1633" y="1579"/>
                    <a:pt x="1633" y="1481"/>
                  </a:cubicBezTo>
                  <a:lnTo>
                    <a:pt x="1633" y="1274"/>
                  </a:lnTo>
                  <a:cubicBezTo>
                    <a:pt x="1774" y="1176"/>
                    <a:pt x="1861" y="1002"/>
                    <a:pt x="1861" y="817"/>
                  </a:cubicBezTo>
                  <a:lnTo>
                    <a:pt x="1861" y="349"/>
                  </a:lnTo>
                  <a:cubicBezTo>
                    <a:pt x="1861" y="164"/>
                    <a:pt x="1709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559259" y="3757484"/>
              <a:ext cx="189297" cy="197928"/>
            </a:xfrm>
            <a:custGeom>
              <a:rect b="b" l="l" r="r" t="t"/>
              <a:pathLst>
                <a:path extrusionOk="0" h="3027" w="2895">
                  <a:moveTo>
                    <a:pt x="1219" y="1"/>
                  </a:moveTo>
                  <a:cubicBezTo>
                    <a:pt x="631" y="1"/>
                    <a:pt x="164" y="468"/>
                    <a:pt x="164" y="1046"/>
                  </a:cubicBezTo>
                  <a:lnTo>
                    <a:pt x="164" y="1742"/>
                  </a:lnTo>
                  <a:cubicBezTo>
                    <a:pt x="164" y="2025"/>
                    <a:pt x="109" y="2231"/>
                    <a:pt x="55" y="2362"/>
                  </a:cubicBezTo>
                  <a:cubicBezTo>
                    <a:pt x="0" y="2482"/>
                    <a:pt x="55" y="2613"/>
                    <a:pt x="174" y="2667"/>
                  </a:cubicBezTo>
                  <a:lnTo>
                    <a:pt x="979" y="3026"/>
                  </a:lnTo>
                  <a:lnTo>
                    <a:pt x="2024" y="3026"/>
                  </a:lnTo>
                  <a:lnTo>
                    <a:pt x="2732" y="2667"/>
                  </a:lnTo>
                  <a:cubicBezTo>
                    <a:pt x="2841" y="2613"/>
                    <a:pt x="2895" y="2482"/>
                    <a:pt x="2841" y="2362"/>
                  </a:cubicBezTo>
                  <a:cubicBezTo>
                    <a:pt x="2786" y="2231"/>
                    <a:pt x="2721" y="2035"/>
                    <a:pt x="2721" y="1742"/>
                  </a:cubicBezTo>
                  <a:lnTo>
                    <a:pt x="2721" y="1046"/>
                  </a:lnTo>
                  <a:cubicBezTo>
                    <a:pt x="2721" y="468"/>
                    <a:pt x="2253" y="1"/>
                    <a:pt x="1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562790" y="3886295"/>
              <a:ext cx="182235" cy="114624"/>
            </a:xfrm>
            <a:custGeom>
              <a:rect b="b" l="l" r="r" t="t"/>
              <a:pathLst>
                <a:path extrusionOk="0" h="1753" w="2787">
                  <a:moveTo>
                    <a:pt x="806" y="0"/>
                  </a:moveTo>
                  <a:lnTo>
                    <a:pt x="806" y="653"/>
                  </a:lnTo>
                  <a:cubicBezTo>
                    <a:pt x="806" y="751"/>
                    <a:pt x="751" y="838"/>
                    <a:pt x="654" y="871"/>
                  </a:cubicBezTo>
                  <a:lnTo>
                    <a:pt x="1" y="1110"/>
                  </a:lnTo>
                  <a:lnTo>
                    <a:pt x="1" y="1753"/>
                  </a:lnTo>
                  <a:lnTo>
                    <a:pt x="2787" y="1753"/>
                  </a:lnTo>
                  <a:lnTo>
                    <a:pt x="2787" y="1110"/>
                  </a:lnTo>
                  <a:lnTo>
                    <a:pt x="2122" y="871"/>
                  </a:lnTo>
                  <a:cubicBezTo>
                    <a:pt x="2035" y="838"/>
                    <a:pt x="1970" y="751"/>
                    <a:pt x="1970" y="65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rgbClr val="D1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562790" y="3886295"/>
              <a:ext cx="129598" cy="97558"/>
            </a:xfrm>
            <a:custGeom>
              <a:rect b="b" l="l" r="r" t="t"/>
              <a:pathLst>
                <a:path extrusionOk="0" h="1492" w="1982">
                  <a:moveTo>
                    <a:pt x="806" y="0"/>
                  </a:moveTo>
                  <a:lnTo>
                    <a:pt x="806" y="653"/>
                  </a:lnTo>
                  <a:cubicBezTo>
                    <a:pt x="806" y="751"/>
                    <a:pt x="751" y="838"/>
                    <a:pt x="654" y="871"/>
                  </a:cubicBezTo>
                  <a:lnTo>
                    <a:pt x="1" y="1110"/>
                  </a:lnTo>
                  <a:lnTo>
                    <a:pt x="1" y="1491"/>
                  </a:lnTo>
                  <a:lnTo>
                    <a:pt x="33" y="1470"/>
                  </a:lnTo>
                  <a:lnTo>
                    <a:pt x="773" y="1197"/>
                  </a:lnTo>
                  <a:cubicBezTo>
                    <a:pt x="937" y="1143"/>
                    <a:pt x="1056" y="1023"/>
                    <a:pt x="1121" y="871"/>
                  </a:cubicBezTo>
                  <a:cubicBezTo>
                    <a:pt x="1133" y="838"/>
                    <a:pt x="1176" y="805"/>
                    <a:pt x="1220" y="805"/>
                  </a:cubicBezTo>
                  <a:lnTo>
                    <a:pt x="1230" y="805"/>
                  </a:lnTo>
                  <a:cubicBezTo>
                    <a:pt x="1285" y="817"/>
                    <a:pt x="1328" y="817"/>
                    <a:pt x="1394" y="817"/>
                  </a:cubicBezTo>
                  <a:cubicBezTo>
                    <a:pt x="1600" y="817"/>
                    <a:pt x="1796" y="762"/>
                    <a:pt x="1981" y="675"/>
                  </a:cubicBezTo>
                  <a:cubicBezTo>
                    <a:pt x="1981" y="664"/>
                    <a:pt x="1970" y="664"/>
                    <a:pt x="1970" y="65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532189" y="3953120"/>
              <a:ext cx="243438" cy="93308"/>
            </a:xfrm>
            <a:custGeom>
              <a:rect b="b" l="l" r="r" t="t"/>
              <a:pathLst>
                <a:path extrusionOk="0" h="1427" w="3723">
                  <a:moveTo>
                    <a:pt x="708" y="1"/>
                  </a:moveTo>
                  <a:lnTo>
                    <a:pt x="382" y="121"/>
                  </a:lnTo>
                  <a:cubicBezTo>
                    <a:pt x="153" y="208"/>
                    <a:pt x="1" y="426"/>
                    <a:pt x="1" y="665"/>
                  </a:cubicBezTo>
                  <a:lnTo>
                    <a:pt x="349" y="1427"/>
                  </a:lnTo>
                  <a:lnTo>
                    <a:pt x="3722" y="1427"/>
                  </a:lnTo>
                  <a:lnTo>
                    <a:pt x="3722" y="665"/>
                  </a:lnTo>
                  <a:cubicBezTo>
                    <a:pt x="3722" y="426"/>
                    <a:pt x="3570" y="208"/>
                    <a:pt x="3342" y="121"/>
                  </a:cubicBezTo>
                  <a:lnTo>
                    <a:pt x="3015" y="1"/>
                  </a:lnTo>
                  <a:cubicBezTo>
                    <a:pt x="2808" y="436"/>
                    <a:pt x="2362" y="731"/>
                    <a:pt x="1862" y="731"/>
                  </a:cubicBezTo>
                  <a:cubicBezTo>
                    <a:pt x="1350" y="731"/>
                    <a:pt x="915" y="436"/>
                    <a:pt x="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592672" y="3795212"/>
              <a:ext cx="121752" cy="121752"/>
            </a:xfrm>
            <a:custGeom>
              <a:rect b="b" l="l" r="r" t="t"/>
              <a:pathLst>
                <a:path extrusionOk="0" h="1862" w="1862">
                  <a:moveTo>
                    <a:pt x="1" y="0"/>
                  </a:moveTo>
                  <a:lnTo>
                    <a:pt x="1" y="936"/>
                  </a:lnTo>
                  <a:cubicBezTo>
                    <a:pt x="1" y="1448"/>
                    <a:pt x="425" y="1861"/>
                    <a:pt x="937" y="1861"/>
                  </a:cubicBezTo>
                  <a:cubicBezTo>
                    <a:pt x="1448" y="1861"/>
                    <a:pt x="1861" y="1448"/>
                    <a:pt x="1861" y="936"/>
                  </a:cubicBezTo>
                  <a:lnTo>
                    <a:pt x="1861" y="0"/>
                  </a:lnTo>
                  <a:close/>
                </a:path>
              </a:pathLst>
            </a:custGeom>
            <a:solidFill>
              <a:srgbClr val="E2A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592672" y="3795212"/>
              <a:ext cx="121752" cy="121752"/>
            </a:xfrm>
            <a:custGeom>
              <a:rect b="b" l="l" r="r" t="t"/>
              <a:pathLst>
                <a:path extrusionOk="0" h="1862" w="1862">
                  <a:moveTo>
                    <a:pt x="1" y="0"/>
                  </a:moveTo>
                  <a:lnTo>
                    <a:pt x="1" y="936"/>
                  </a:lnTo>
                  <a:cubicBezTo>
                    <a:pt x="1" y="1448"/>
                    <a:pt x="425" y="1861"/>
                    <a:pt x="937" y="1861"/>
                  </a:cubicBezTo>
                  <a:cubicBezTo>
                    <a:pt x="1078" y="1861"/>
                    <a:pt x="1208" y="1828"/>
                    <a:pt x="1329" y="1774"/>
                  </a:cubicBezTo>
                  <a:lnTo>
                    <a:pt x="1067" y="1741"/>
                  </a:lnTo>
                  <a:cubicBezTo>
                    <a:pt x="741" y="1698"/>
                    <a:pt x="480" y="1470"/>
                    <a:pt x="393" y="1165"/>
                  </a:cubicBezTo>
                  <a:cubicBezTo>
                    <a:pt x="371" y="1110"/>
                    <a:pt x="393" y="1045"/>
                    <a:pt x="447" y="1023"/>
                  </a:cubicBezTo>
                  <a:cubicBezTo>
                    <a:pt x="969" y="773"/>
                    <a:pt x="1448" y="469"/>
                    <a:pt x="1861" y="120"/>
                  </a:cubicBezTo>
                  <a:lnTo>
                    <a:pt x="1861" y="0"/>
                  </a:ln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653873" y="3757484"/>
              <a:ext cx="83304" cy="83304"/>
            </a:xfrm>
            <a:custGeom>
              <a:rect b="b" l="l" r="r" t="t"/>
              <a:pathLst>
                <a:path extrusionOk="0" h="1274" w="1274">
                  <a:moveTo>
                    <a:pt x="1" y="1"/>
                  </a:moveTo>
                  <a:cubicBezTo>
                    <a:pt x="66" y="676"/>
                    <a:pt x="599" y="1220"/>
                    <a:pt x="1274" y="1274"/>
                  </a:cubicBezTo>
                  <a:lnTo>
                    <a:pt x="1274" y="1046"/>
                  </a:lnTo>
                  <a:cubicBezTo>
                    <a:pt x="1274" y="468"/>
                    <a:pt x="806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569917" y="3757484"/>
              <a:ext cx="143068" cy="101808"/>
            </a:xfrm>
            <a:custGeom>
              <a:rect b="b" l="l" r="r" t="t"/>
              <a:pathLst>
                <a:path extrusionOk="0" h="1557" w="2188">
                  <a:moveTo>
                    <a:pt x="1056" y="1"/>
                  </a:moveTo>
                  <a:cubicBezTo>
                    <a:pt x="468" y="1"/>
                    <a:pt x="1" y="468"/>
                    <a:pt x="1" y="1046"/>
                  </a:cubicBezTo>
                  <a:lnTo>
                    <a:pt x="1" y="1557"/>
                  </a:lnTo>
                  <a:cubicBezTo>
                    <a:pt x="436" y="1404"/>
                    <a:pt x="1372" y="1012"/>
                    <a:pt x="2188" y="251"/>
                  </a:cubicBezTo>
                  <a:cubicBezTo>
                    <a:pt x="2013" y="88"/>
                    <a:pt x="1774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631119" y="3863475"/>
              <a:ext cx="45575" cy="22886"/>
            </a:xfrm>
            <a:custGeom>
              <a:rect b="b" l="l" r="r" t="t"/>
              <a:pathLst>
                <a:path extrusionOk="0" h="350" w="697">
                  <a:moveTo>
                    <a:pt x="349" y="1"/>
                  </a:moveTo>
                  <a:cubicBezTo>
                    <a:pt x="153" y="1"/>
                    <a:pt x="1" y="165"/>
                    <a:pt x="1" y="349"/>
                  </a:cubicBezTo>
                  <a:lnTo>
                    <a:pt x="697" y="349"/>
                  </a:lnTo>
                  <a:cubicBezTo>
                    <a:pt x="697" y="165"/>
                    <a:pt x="545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532189" y="3953120"/>
              <a:ext cx="59830" cy="93308"/>
            </a:xfrm>
            <a:custGeom>
              <a:rect b="b" l="l" r="r" t="t"/>
              <a:pathLst>
                <a:path extrusionOk="0" h="1427" w="915">
                  <a:moveTo>
                    <a:pt x="708" y="1"/>
                  </a:moveTo>
                  <a:lnTo>
                    <a:pt x="382" y="121"/>
                  </a:lnTo>
                  <a:cubicBezTo>
                    <a:pt x="153" y="208"/>
                    <a:pt x="1" y="426"/>
                    <a:pt x="1" y="665"/>
                  </a:cubicBezTo>
                  <a:lnTo>
                    <a:pt x="1" y="1427"/>
                  </a:lnTo>
                  <a:lnTo>
                    <a:pt x="349" y="1427"/>
                  </a:lnTo>
                  <a:lnTo>
                    <a:pt x="349" y="665"/>
                  </a:lnTo>
                  <a:cubicBezTo>
                    <a:pt x="349" y="567"/>
                    <a:pt x="414" y="480"/>
                    <a:pt x="501" y="448"/>
                  </a:cubicBezTo>
                  <a:lnTo>
                    <a:pt x="871" y="317"/>
                  </a:lnTo>
                  <a:lnTo>
                    <a:pt x="915" y="306"/>
                  </a:lnTo>
                  <a:cubicBezTo>
                    <a:pt x="828" y="208"/>
                    <a:pt x="762" y="110"/>
                    <a:pt x="708" y="1"/>
                  </a:cubicBezTo>
                  <a:close/>
                </a:path>
              </a:pathLst>
            </a:custGeom>
            <a:solidFill>
              <a:srgbClr val="3B3155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570636" y="4008633"/>
              <a:ext cx="14254" cy="44921"/>
            </a:xfrm>
            <a:custGeom>
              <a:rect b="b" l="l" r="r" t="t"/>
              <a:pathLst>
                <a:path extrusionOk="0" h="687" w="218">
                  <a:moveTo>
                    <a:pt x="109" y="1"/>
                  </a:moveTo>
                  <a:cubicBezTo>
                    <a:pt x="44" y="1"/>
                    <a:pt x="0" y="56"/>
                    <a:pt x="0" y="110"/>
                  </a:cubicBezTo>
                  <a:lnTo>
                    <a:pt x="0" y="578"/>
                  </a:lnTo>
                  <a:cubicBezTo>
                    <a:pt x="0" y="632"/>
                    <a:pt x="44" y="687"/>
                    <a:pt x="109" y="687"/>
                  </a:cubicBezTo>
                  <a:cubicBezTo>
                    <a:pt x="174" y="687"/>
                    <a:pt x="218" y="632"/>
                    <a:pt x="218" y="578"/>
                  </a:cubicBezTo>
                  <a:lnTo>
                    <a:pt x="218" y="110"/>
                  </a:lnTo>
                  <a:cubicBezTo>
                    <a:pt x="218" y="56"/>
                    <a:pt x="174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525062" y="3750422"/>
              <a:ext cx="257627" cy="303136"/>
            </a:xfrm>
            <a:custGeom>
              <a:rect b="b" l="l" r="r" t="t"/>
              <a:pathLst>
                <a:path extrusionOk="0" h="4636" w="3940">
                  <a:moveTo>
                    <a:pt x="2199" y="218"/>
                  </a:moveTo>
                  <a:cubicBezTo>
                    <a:pt x="2721" y="218"/>
                    <a:pt x="3135" y="631"/>
                    <a:pt x="3135" y="1154"/>
                  </a:cubicBezTo>
                  <a:lnTo>
                    <a:pt x="3135" y="1262"/>
                  </a:lnTo>
                  <a:cubicBezTo>
                    <a:pt x="2982" y="1241"/>
                    <a:pt x="2667" y="1164"/>
                    <a:pt x="2450" y="903"/>
                  </a:cubicBezTo>
                  <a:cubicBezTo>
                    <a:pt x="2504" y="859"/>
                    <a:pt x="2569" y="816"/>
                    <a:pt x="2624" y="772"/>
                  </a:cubicBezTo>
                  <a:cubicBezTo>
                    <a:pt x="2667" y="729"/>
                    <a:pt x="2678" y="663"/>
                    <a:pt x="2634" y="620"/>
                  </a:cubicBezTo>
                  <a:cubicBezTo>
                    <a:pt x="2611" y="591"/>
                    <a:pt x="2582" y="578"/>
                    <a:pt x="2554" y="578"/>
                  </a:cubicBezTo>
                  <a:cubicBezTo>
                    <a:pt x="2528" y="578"/>
                    <a:pt x="2502" y="589"/>
                    <a:pt x="2482" y="609"/>
                  </a:cubicBezTo>
                  <a:cubicBezTo>
                    <a:pt x="1862" y="1132"/>
                    <a:pt x="1100" y="1393"/>
                    <a:pt x="796" y="1480"/>
                  </a:cubicBezTo>
                  <a:lnTo>
                    <a:pt x="796" y="1154"/>
                  </a:lnTo>
                  <a:cubicBezTo>
                    <a:pt x="796" y="631"/>
                    <a:pt x="1219" y="218"/>
                    <a:pt x="1742" y="218"/>
                  </a:cubicBezTo>
                  <a:close/>
                  <a:moveTo>
                    <a:pt x="2275" y="1033"/>
                  </a:moveTo>
                  <a:cubicBezTo>
                    <a:pt x="2428" y="1219"/>
                    <a:pt x="2624" y="1338"/>
                    <a:pt x="2786" y="1403"/>
                  </a:cubicBezTo>
                  <a:lnTo>
                    <a:pt x="2786" y="1621"/>
                  </a:lnTo>
                  <a:cubicBezTo>
                    <a:pt x="2786" y="2068"/>
                    <a:pt x="2428" y="2438"/>
                    <a:pt x="1971" y="2438"/>
                  </a:cubicBezTo>
                  <a:cubicBezTo>
                    <a:pt x="1514" y="2438"/>
                    <a:pt x="1144" y="2068"/>
                    <a:pt x="1144" y="1621"/>
                  </a:cubicBezTo>
                  <a:lnTo>
                    <a:pt x="1144" y="1589"/>
                  </a:lnTo>
                  <a:cubicBezTo>
                    <a:pt x="1448" y="1490"/>
                    <a:pt x="1862" y="1306"/>
                    <a:pt x="2275" y="1033"/>
                  </a:cubicBezTo>
                  <a:close/>
                  <a:moveTo>
                    <a:pt x="926" y="1665"/>
                  </a:moveTo>
                  <a:cubicBezTo>
                    <a:pt x="948" y="1959"/>
                    <a:pt x="1078" y="2209"/>
                    <a:pt x="1274" y="2394"/>
                  </a:cubicBezTo>
                  <a:lnTo>
                    <a:pt x="1274" y="2731"/>
                  </a:lnTo>
                  <a:cubicBezTo>
                    <a:pt x="1274" y="2786"/>
                    <a:pt x="1241" y="2829"/>
                    <a:pt x="1198" y="2851"/>
                  </a:cubicBezTo>
                  <a:lnTo>
                    <a:pt x="1122" y="2873"/>
                  </a:lnTo>
                  <a:lnTo>
                    <a:pt x="730" y="2677"/>
                  </a:lnTo>
                  <a:cubicBezTo>
                    <a:pt x="675" y="2655"/>
                    <a:pt x="643" y="2579"/>
                    <a:pt x="675" y="2525"/>
                  </a:cubicBezTo>
                  <a:cubicBezTo>
                    <a:pt x="752" y="2329"/>
                    <a:pt x="796" y="2111"/>
                    <a:pt x="796" y="1850"/>
                  </a:cubicBezTo>
                  <a:lnTo>
                    <a:pt x="796" y="1698"/>
                  </a:lnTo>
                  <a:cubicBezTo>
                    <a:pt x="839" y="1698"/>
                    <a:pt x="883" y="1676"/>
                    <a:pt x="926" y="1665"/>
                  </a:cubicBezTo>
                  <a:close/>
                  <a:moveTo>
                    <a:pt x="3004" y="1469"/>
                  </a:moveTo>
                  <a:cubicBezTo>
                    <a:pt x="3059" y="1469"/>
                    <a:pt x="3102" y="1480"/>
                    <a:pt x="3135" y="1490"/>
                  </a:cubicBezTo>
                  <a:lnTo>
                    <a:pt x="3135" y="1850"/>
                  </a:lnTo>
                  <a:cubicBezTo>
                    <a:pt x="3135" y="2111"/>
                    <a:pt x="3178" y="2329"/>
                    <a:pt x="3265" y="2525"/>
                  </a:cubicBezTo>
                  <a:cubicBezTo>
                    <a:pt x="3287" y="2579"/>
                    <a:pt x="3265" y="2655"/>
                    <a:pt x="3200" y="2677"/>
                  </a:cubicBezTo>
                  <a:lnTo>
                    <a:pt x="2808" y="2873"/>
                  </a:lnTo>
                  <a:lnTo>
                    <a:pt x="2743" y="2851"/>
                  </a:lnTo>
                  <a:cubicBezTo>
                    <a:pt x="2689" y="2829"/>
                    <a:pt x="2656" y="2786"/>
                    <a:pt x="2656" y="2731"/>
                  </a:cubicBezTo>
                  <a:lnTo>
                    <a:pt x="2656" y="2394"/>
                  </a:lnTo>
                  <a:cubicBezTo>
                    <a:pt x="2874" y="2198"/>
                    <a:pt x="3004" y="1926"/>
                    <a:pt x="3004" y="1621"/>
                  </a:cubicBezTo>
                  <a:lnTo>
                    <a:pt x="3004" y="1469"/>
                  </a:lnTo>
                  <a:close/>
                  <a:moveTo>
                    <a:pt x="1742" y="0"/>
                  </a:moveTo>
                  <a:cubicBezTo>
                    <a:pt x="1100" y="0"/>
                    <a:pt x="578" y="511"/>
                    <a:pt x="578" y="1154"/>
                  </a:cubicBezTo>
                  <a:lnTo>
                    <a:pt x="578" y="1850"/>
                  </a:lnTo>
                  <a:cubicBezTo>
                    <a:pt x="578" y="2133"/>
                    <a:pt x="523" y="2317"/>
                    <a:pt x="469" y="2426"/>
                  </a:cubicBezTo>
                  <a:cubicBezTo>
                    <a:pt x="404" y="2600"/>
                    <a:pt x="469" y="2796"/>
                    <a:pt x="643" y="2873"/>
                  </a:cubicBezTo>
                  <a:lnTo>
                    <a:pt x="839" y="2982"/>
                  </a:lnTo>
                  <a:lnTo>
                    <a:pt x="458" y="3123"/>
                  </a:lnTo>
                  <a:cubicBezTo>
                    <a:pt x="186" y="3221"/>
                    <a:pt x="1" y="3482"/>
                    <a:pt x="1" y="3765"/>
                  </a:cubicBezTo>
                  <a:lnTo>
                    <a:pt x="1" y="4527"/>
                  </a:lnTo>
                  <a:cubicBezTo>
                    <a:pt x="1" y="4581"/>
                    <a:pt x="44" y="4636"/>
                    <a:pt x="110" y="4636"/>
                  </a:cubicBezTo>
                  <a:cubicBezTo>
                    <a:pt x="164" y="4636"/>
                    <a:pt x="218" y="4581"/>
                    <a:pt x="218" y="4527"/>
                  </a:cubicBezTo>
                  <a:lnTo>
                    <a:pt x="218" y="3765"/>
                  </a:lnTo>
                  <a:cubicBezTo>
                    <a:pt x="218" y="3569"/>
                    <a:pt x="338" y="3395"/>
                    <a:pt x="523" y="3330"/>
                  </a:cubicBezTo>
                  <a:lnTo>
                    <a:pt x="762" y="3243"/>
                  </a:lnTo>
                  <a:cubicBezTo>
                    <a:pt x="849" y="3384"/>
                    <a:pt x="958" y="3515"/>
                    <a:pt x="1089" y="3623"/>
                  </a:cubicBezTo>
                  <a:cubicBezTo>
                    <a:pt x="1111" y="3635"/>
                    <a:pt x="1132" y="3645"/>
                    <a:pt x="1154" y="3645"/>
                  </a:cubicBezTo>
                  <a:cubicBezTo>
                    <a:pt x="1187" y="3645"/>
                    <a:pt x="1219" y="3635"/>
                    <a:pt x="1241" y="3602"/>
                  </a:cubicBezTo>
                  <a:cubicBezTo>
                    <a:pt x="1274" y="3558"/>
                    <a:pt x="1274" y="3493"/>
                    <a:pt x="1219" y="3449"/>
                  </a:cubicBezTo>
                  <a:cubicBezTo>
                    <a:pt x="1122" y="3373"/>
                    <a:pt x="1045" y="3275"/>
                    <a:pt x="970" y="3166"/>
                  </a:cubicBezTo>
                  <a:lnTo>
                    <a:pt x="1274" y="3057"/>
                  </a:lnTo>
                  <a:cubicBezTo>
                    <a:pt x="1405" y="3003"/>
                    <a:pt x="1492" y="2873"/>
                    <a:pt x="1492" y="2731"/>
                  </a:cubicBezTo>
                  <a:lnTo>
                    <a:pt x="1492" y="2546"/>
                  </a:lnTo>
                  <a:cubicBezTo>
                    <a:pt x="1633" y="2612"/>
                    <a:pt x="1797" y="2655"/>
                    <a:pt x="1971" y="2655"/>
                  </a:cubicBezTo>
                  <a:cubicBezTo>
                    <a:pt x="2145" y="2655"/>
                    <a:pt x="2297" y="2612"/>
                    <a:pt x="2438" y="2546"/>
                  </a:cubicBezTo>
                  <a:lnTo>
                    <a:pt x="2438" y="2731"/>
                  </a:lnTo>
                  <a:cubicBezTo>
                    <a:pt x="2438" y="2873"/>
                    <a:pt x="2537" y="3003"/>
                    <a:pt x="2667" y="3057"/>
                  </a:cubicBezTo>
                  <a:lnTo>
                    <a:pt x="2961" y="3166"/>
                  </a:lnTo>
                  <a:cubicBezTo>
                    <a:pt x="2754" y="3504"/>
                    <a:pt x="2384" y="3722"/>
                    <a:pt x="1971" y="3722"/>
                  </a:cubicBezTo>
                  <a:cubicBezTo>
                    <a:pt x="1862" y="3722"/>
                    <a:pt x="1753" y="3700"/>
                    <a:pt x="1655" y="3678"/>
                  </a:cubicBezTo>
                  <a:cubicBezTo>
                    <a:pt x="1641" y="3674"/>
                    <a:pt x="1628" y="3671"/>
                    <a:pt x="1615" y="3671"/>
                  </a:cubicBezTo>
                  <a:cubicBezTo>
                    <a:pt x="1568" y="3671"/>
                    <a:pt x="1531" y="3702"/>
                    <a:pt x="1514" y="3754"/>
                  </a:cubicBezTo>
                  <a:cubicBezTo>
                    <a:pt x="1502" y="3809"/>
                    <a:pt x="1535" y="3863"/>
                    <a:pt x="1589" y="3885"/>
                  </a:cubicBezTo>
                  <a:cubicBezTo>
                    <a:pt x="1710" y="3918"/>
                    <a:pt x="1840" y="3939"/>
                    <a:pt x="1971" y="3939"/>
                  </a:cubicBezTo>
                  <a:cubicBezTo>
                    <a:pt x="2471" y="3939"/>
                    <a:pt x="2928" y="3667"/>
                    <a:pt x="3178" y="3243"/>
                  </a:cubicBezTo>
                  <a:lnTo>
                    <a:pt x="3407" y="3330"/>
                  </a:lnTo>
                  <a:cubicBezTo>
                    <a:pt x="3592" y="3395"/>
                    <a:pt x="3722" y="3569"/>
                    <a:pt x="3722" y="3765"/>
                  </a:cubicBezTo>
                  <a:lnTo>
                    <a:pt x="3722" y="4527"/>
                  </a:lnTo>
                  <a:cubicBezTo>
                    <a:pt x="3722" y="4581"/>
                    <a:pt x="3766" y="4636"/>
                    <a:pt x="3831" y="4636"/>
                  </a:cubicBezTo>
                  <a:cubicBezTo>
                    <a:pt x="3886" y="4636"/>
                    <a:pt x="3940" y="4581"/>
                    <a:pt x="3940" y="4527"/>
                  </a:cubicBezTo>
                  <a:lnTo>
                    <a:pt x="3940" y="3765"/>
                  </a:lnTo>
                  <a:cubicBezTo>
                    <a:pt x="3940" y="3482"/>
                    <a:pt x="3755" y="3221"/>
                    <a:pt x="3483" y="3123"/>
                  </a:cubicBezTo>
                  <a:lnTo>
                    <a:pt x="3091" y="2982"/>
                  </a:lnTo>
                  <a:lnTo>
                    <a:pt x="3298" y="2873"/>
                  </a:lnTo>
                  <a:cubicBezTo>
                    <a:pt x="3461" y="2796"/>
                    <a:pt x="3538" y="2600"/>
                    <a:pt x="3461" y="2426"/>
                  </a:cubicBezTo>
                  <a:cubicBezTo>
                    <a:pt x="3418" y="2317"/>
                    <a:pt x="3352" y="2133"/>
                    <a:pt x="3352" y="1850"/>
                  </a:cubicBezTo>
                  <a:lnTo>
                    <a:pt x="3352" y="1154"/>
                  </a:lnTo>
                  <a:cubicBezTo>
                    <a:pt x="3352" y="511"/>
                    <a:pt x="2841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722856" y="4008633"/>
              <a:ext cx="14320" cy="44921"/>
            </a:xfrm>
            <a:custGeom>
              <a:rect b="b" l="l" r="r" t="t"/>
              <a:pathLst>
                <a:path extrusionOk="0" h="687" w="219">
                  <a:moveTo>
                    <a:pt x="110" y="1"/>
                  </a:moveTo>
                  <a:cubicBezTo>
                    <a:pt x="44" y="1"/>
                    <a:pt x="1" y="56"/>
                    <a:pt x="1" y="110"/>
                  </a:cubicBezTo>
                  <a:lnTo>
                    <a:pt x="1" y="578"/>
                  </a:lnTo>
                  <a:cubicBezTo>
                    <a:pt x="1" y="632"/>
                    <a:pt x="44" y="687"/>
                    <a:pt x="110" y="687"/>
                  </a:cubicBezTo>
                  <a:cubicBezTo>
                    <a:pt x="165" y="687"/>
                    <a:pt x="219" y="632"/>
                    <a:pt x="219" y="578"/>
                  </a:cubicBezTo>
                  <a:lnTo>
                    <a:pt x="219" y="110"/>
                  </a:lnTo>
                  <a:cubicBezTo>
                    <a:pt x="219" y="56"/>
                    <a:pt x="16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1623992" y="3856413"/>
              <a:ext cx="59830" cy="37009"/>
            </a:xfrm>
            <a:custGeom>
              <a:rect b="b" l="l" r="r" t="t"/>
              <a:pathLst>
                <a:path extrusionOk="0" h="566" w="915">
                  <a:moveTo>
                    <a:pt x="458" y="218"/>
                  </a:moveTo>
                  <a:cubicBezTo>
                    <a:pt x="545" y="218"/>
                    <a:pt x="632" y="273"/>
                    <a:pt x="675" y="348"/>
                  </a:cubicBezTo>
                  <a:lnTo>
                    <a:pt x="240" y="348"/>
                  </a:lnTo>
                  <a:cubicBezTo>
                    <a:pt x="284" y="273"/>
                    <a:pt x="359" y="218"/>
                    <a:pt x="458" y="218"/>
                  </a:cubicBezTo>
                  <a:close/>
                  <a:moveTo>
                    <a:pt x="458" y="0"/>
                  </a:moveTo>
                  <a:cubicBezTo>
                    <a:pt x="207" y="0"/>
                    <a:pt x="1" y="207"/>
                    <a:pt x="1" y="457"/>
                  </a:cubicBezTo>
                  <a:cubicBezTo>
                    <a:pt x="1" y="522"/>
                    <a:pt x="44" y="566"/>
                    <a:pt x="110" y="566"/>
                  </a:cubicBezTo>
                  <a:lnTo>
                    <a:pt x="806" y="566"/>
                  </a:lnTo>
                  <a:cubicBezTo>
                    <a:pt x="860" y="566"/>
                    <a:pt x="915" y="522"/>
                    <a:pt x="915" y="457"/>
                  </a:cubicBezTo>
                  <a:cubicBezTo>
                    <a:pt x="915" y="207"/>
                    <a:pt x="708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411224" y="3567471"/>
              <a:ext cx="485371" cy="341650"/>
            </a:xfrm>
            <a:custGeom>
              <a:rect b="b" l="l" r="r" t="t"/>
              <a:pathLst>
                <a:path extrusionOk="0" h="5225" w="7423">
                  <a:moveTo>
                    <a:pt x="3483" y="1"/>
                  </a:moveTo>
                  <a:cubicBezTo>
                    <a:pt x="3222" y="1"/>
                    <a:pt x="3015" y="208"/>
                    <a:pt x="3015" y="458"/>
                  </a:cubicBezTo>
                  <a:lnTo>
                    <a:pt x="3015" y="926"/>
                  </a:lnTo>
                  <a:cubicBezTo>
                    <a:pt x="3015" y="1122"/>
                    <a:pt x="3102" y="1307"/>
                    <a:pt x="3255" y="1437"/>
                  </a:cubicBezTo>
                  <a:lnTo>
                    <a:pt x="3255" y="1590"/>
                  </a:lnTo>
                  <a:cubicBezTo>
                    <a:pt x="3255" y="1645"/>
                    <a:pt x="3222" y="1688"/>
                    <a:pt x="3168" y="1699"/>
                  </a:cubicBezTo>
                  <a:lnTo>
                    <a:pt x="2624" y="1906"/>
                  </a:lnTo>
                  <a:cubicBezTo>
                    <a:pt x="2438" y="1971"/>
                    <a:pt x="2319" y="2145"/>
                    <a:pt x="2319" y="2330"/>
                  </a:cubicBezTo>
                  <a:lnTo>
                    <a:pt x="2319" y="2721"/>
                  </a:lnTo>
                  <a:cubicBezTo>
                    <a:pt x="2319" y="2765"/>
                    <a:pt x="2308" y="2798"/>
                    <a:pt x="2264" y="2820"/>
                  </a:cubicBezTo>
                  <a:cubicBezTo>
                    <a:pt x="2244" y="2833"/>
                    <a:pt x="2224" y="2842"/>
                    <a:pt x="2202" y="2842"/>
                  </a:cubicBezTo>
                  <a:cubicBezTo>
                    <a:pt x="2187" y="2842"/>
                    <a:pt x="2172" y="2839"/>
                    <a:pt x="2155" y="2830"/>
                  </a:cubicBezTo>
                  <a:lnTo>
                    <a:pt x="1927" y="2755"/>
                  </a:lnTo>
                  <a:cubicBezTo>
                    <a:pt x="1872" y="2733"/>
                    <a:pt x="1840" y="2689"/>
                    <a:pt x="1840" y="2634"/>
                  </a:cubicBezTo>
                  <a:lnTo>
                    <a:pt x="1840" y="2482"/>
                  </a:lnTo>
                  <a:cubicBezTo>
                    <a:pt x="1992" y="2351"/>
                    <a:pt x="2079" y="2167"/>
                    <a:pt x="2079" y="1971"/>
                  </a:cubicBezTo>
                  <a:lnTo>
                    <a:pt x="2079" y="1503"/>
                  </a:lnTo>
                  <a:cubicBezTo>
                    <a:pt x="2079" y="1253"/>
                    <a:pt x="1872" y="1046"/>
                    <a:pt x="1611" y="1046"/>
                  </a:cubicBezTo>
                  <a:lnTo>
                    <a:pt x="1154" y="1046"/>
                  </a:lnTo>
                  <a:cubicBezTo>
                    <a:pt x="904" y="1046"/>
                    <a:pt x="697" y="1253"/>
                    <a:pt x="697" y="1503"/>
                  </a:cubicBezTo>
                  <a:lnTo>
                    <a:pt x="697" y="1971"/>
                  </a:lnTo>
                  <a:cubicBezTo>
                    <a:pt x="697" y="2167"/>
                    <a:pt x="774" y="2351"/>
                    <a:pt x="926" y="2482"/>
                  </a:cubicBezTo>
                  <a:lnTo>
                    <a:pt x="926" y="2634"/>
                  </a:lnTo>
                  <a:cubicBezTo>
                    <a:pt x="926" y="2689"/>
                    <a:pt x="893" y="2733"/>
                    <a:pt x="849" y="2755"/>
                  </a:cubicBezTo>
                  <a:lnTo>
                    <a:pt x="295" y="2950"/>
                  </a:lnTo>
                  <a:cubicBezTo>
                    <a:pt x="121" y="3016"/>
                    <a:pt x="1" y="3190"/>
                    <a:pt x="1" y="3386"/>
                  </a:cubicBezTo>
                  <a:lnTo>
                    <a:pt x="1" y="5115"/>
                  </a:lnTo>
                  <a:cubicBezTo>
                    <a:pt x="1" y="5170"/>
                    <a:pt x="44" y="5224"/>
                    <a:pt x="109" y="5224"/>
                  </a:cubicBezTo>
                  <a:cubicBezTo>
                    <a:pt x="164" y="5224"/>
                    <a:pt x="218" y="5170"/>
                    <a:pt x="218" y="5115"/>
                  </a:cubicBezTo>
                  <a:lnTo>
                    <a:pt x="218" y="3386"/>
                  </a:lnTo>
                  <a:cubicBezTo>
                    <a:pt x="218" y="3277"/>
                    <a:pt x="273" y="3190"/>
                    <a:pt x="371" y="3157"/>
                  </a:cubicBezTo>
                  <a:lnTo>
                    <a:pt x="915" y="2950"/>
                  </a:lnTo>
                  <a:cubicBezTo>
                    <a:pt x="1057" y="2907"/>
                    <a:pt x="1144" y="2776"/>
                    <a:pt x="1144" y="2634"/>
                  </a:cubicBezTo>
                  <a:lnTo>
                    <a:pt x="1144" y="2439"/>
                  </a:lnTo>
                  <a:cubicBezTo>
                    <a:pt x="1144" y="2406"/>
                    <a:pt x="1132" y="2373"/>
                    <a:pt x="1100" y="2351"/>
                  </a:cubicBezTo>
                  <a:cubicBezTo>
                    <a:pt x="980" y="2254"/>
                    <a:pt x="915" y="2123"/>
                    <a:pt x="915" y="1971"/>
                  </a:cubicBezTo>
                  <a:lnTo>
                    <a:pt x="915" y="1503"/>
                  </a:lnTo>
                  <a:cubicBezTo>
                    <a:pt x="915" y="1372"/>
                    <a:pt x="1023" y="1263"/>
                    <a:pt x="1154" y="1263"/>
                  </a:cubicBezTo>
                  <a:lnTo>
                    <a:pt x="1611" y="1263"/>
                  </a:lnTo>
                  <a:cubicBezTo>
                    <a:pt x="1753" y="1263"/>
                    <a:pt x="1862" y="1372"/>
                    <a:pt x="1862" y="1503"/>
                  </a:cubicBezTo>
                  <a:lnTo>
                    <a:pt x="1862" y="1971"/>
                  </a:lnTo>
                  <a:cubicBezTo>
                    <a:pt x="1862" y="2123"/>
                    <a:pt x="1785" y="2254"/>
                    <a:pt x="1666" y="2351"/>
                  </a:cubicBezTo>
                  <a:cubicBezTo>
                    <a:pt x="1644" y="2373"/>
                    <a:pt x="1622" y="2406"/>
                    <a:pt x="1622" y="2439"/>
                  </a:cubicBezTo>
                  <a:lnTo>
                    <a:pt x="1622" y="2634"/>
                  </a:lnTo>
                  <a:cubicBezTo>
                    <a:pt x="1622" y="2776"/>
                    <a:pt x="1709" y="2907"/>
                    <a:pt x="1851" y="2950"/>
                  </a:cubicBezTo>
                  <a:lnTo>
                    <a:pt x="2079" y="3037"/>
                  </a:lnTo>
                  <a:cubicBezTo>
                    <a:pt x="2118" y="3053"/>
                    <a:pt x="2158" y="3060"/>
                    <a:pt x="2197" y="3060"/>
                  </a:cubicBezTo>
                  <a:cubicBezTo>
                    <a:pt x="2269" y="3060"/>
                    <a:pt x="2338" y="3036"/>
                    <a:pt x="2395" y="2994"/>
                  </a:cubicBezTo>
                  <a:cubicBezTo>
                    <a:pt x="2482" y="2939"/>
                    <a:pt x="2537" y="2830"/>
                    <a:pt x="2537" y="2721"/>
                  </a:cubicBezTo>
                  <a:lnTo>
                    <a:pt x="2537" y="2330"/>
                  </a:lnTo>
                  <a:cubicBezTo>
                    <a:pt x="2537" y="2232"/>
                    <a:pt x="2602" y="2145"/>
                    <a:pt x="2699" y="2112"/>
                  </a:cubicBezTo>
                  <a:lnTo>
                    <a:pt x="3243" y="1906"/>
                  </a:lnTo>
                  <a:cubicBezTo>
                    <a:pt x="3385" y="1862"/>
                    <a:pt x="3472" y="1732"/>
                    <a:pt x="3472" y="1590"/>
                  </a:cubicBezTo>
                  <a:lnTo>
                    <a:pt x="3472" y="1383"/>
                  </a:lnTo>
                  <a:cubicBezTo>
                    <a:pt x="3472" y="1350"/>
                    <a:pt x="3451" y="1318"/>
                    <a:pt x="3429" y="1307"/>
                  </a:cubicBezTo>
                  <a:cubicBezTo>
                    <a:pt x="3309" y="1209"/>
                    <a:pt x="3233" y="1079"/>
                    <a:pt x="3233" y="926"/>
                  </a:cubicBezTo>
                  <a:lnTo>
                    <a:pt x="3233" y="458"/>
                  </a:lnTo>
                  <a:cubicBezTo>
                    <a:pt x="3233" y="327"/>
                    <a:pt x="3342" y="219"/>
                    <a:pt x="3483" y="219"/>
                  </a:cubicBezTo>
                  <a:lnTo>
                    <a:pt x="3940" y="219"/>
                  </a:lnTo>
                  <a:cubicBezTo>
                    <a:pt x="4070" y="219"/>
                    <a:pt x="4179" y="327"/>
                    <a:pt x="4179" y="458"/>
                  </a:cubicBezTo>
                  <a:lnTo>
                    <a:pt x="4179" y="926"/>
                  </a:lnTo>
                  <a:cubicBezTo>
                    <a:pt x="4179" y="1079"/>
                    <a:pt x="4114" y="1209"/>
                    <a:pt x="3995" y="1307"/>
                  </a:cubicBezTo>
                  <a:cubicBezTo>
                    <a:pt x="3962" y="1318"/>
                    <a:pt x="3951" y="1350"/>
                    <a:pt x="3951" y="1383"/>
                  </a:cubicBezTo>
                  <a:lnTo>
                    <a:pt x="3951" y="1590"/>
                  </a:lnTo>
                  <a:cubicBezTo>
                    <a:pt x="3951" y="1732"/>
                    <a:pt x="4038" y="1862"/>
                    <a:pt x="4179" y="1906"/>
                  </a:cubicBezTo>
                  <a:lnTo>
                    <a:pt x="4723" y="2112"/>
                  </a:lnTo>
                  <a:cubicBezTo>
                    <a:pt x="4822" y="2145"/>
                    <a:pt x="4876" y="2232"/>
                    <a:pt x="4876" y="2330"/>
                  </a:cubicBezTo>
                  <a:lnTo>
                    <a:pt x="4876" y="2721"/>
                  </a:lnTo>
                  <a:cubicBezTo>
                    <a:pt x="4876" y="2830"/>
                    <a:pt x="4931" y="2939"/>
                    <a:pt x="5028" y="2994"/>
                  </a:cubicBezTo>
                  <a:cubicBezTo>
                    <a:pt x="5084" y="3036"/>
                    <a:pt x="5154" y="3060"/>
                    <a:pt x="5226" y="3060"/>
                  </a:cubicBezTo>
                  <a:cubicBezTo>
                    <a:pt x="5266" y="3060"/>
                    <a:pt x="5306" y="3053"/>
                    <a:pt x="5344" y="3037"/>
                  </a:cubicBezTo>
                  <a:lnTo>
                    <a:pt x="5572" y="2950"/>
                  </a:lnTo>
                  <a:cubicBezTo>
                    <a:pt x="5703" y="2907"/>
                    <a:pt x="5801" y="2776"/>
                    <a:pt x="5801" y="2634"/>
                  </a:cubicBezTo>
                  <a:lnTo>
                    <a:pt x="5801" y="2439"/>
                  </a:lnTo>
                  <a:cubicBezTo>
                    <a:pt x="5801" y="2406"/>
                    <a:pt x="5779" y="2373"/>
                    <a:pt x="5758" y="2351"/>
                  </a:cubicBezTo>
                  <a:cubicBezTo>
                    <a:pt x="5637" y="2254"/>
                    <a:pt x="5562" y="2123"/>
                    <a:pt x="5562" y="1971"/>
                  </a:cubicBezTo>
                  <a:lnTo>
                    <a:pt x="5562" y="1503"/>
                  </a:lnTo>
                  <a:cubicBezTo>
                    <a:pt x="5562" y="1372"/>
                    <a:pt x="5671" y="1263"/>
                    <a:pt x="5801" y="1263"/>
                  </a:cubicBezTo>
                  <a:lnTo>
                    <a:pt x="6269" y="1263"/>
                  </a:lnTo>
                  <a:cubicBezTo>
                    <a:pt x="6399" y="1263"/>
                    <a:pt x="6508" y="1372"/>
                    <a:pt x="6508" y="1503"/>
                  </a:cubicBezTo>
                  <a:lnTo>
                    <a:pt x="6508" y="1971"/>
                  </a:lnTo>
                  <a:cubicBezTo>
                    <a:pt x="6508" y="2123"/>
                    <a:pt x="6443" y="2254"/>
                    <a:pt x="6323" y="2351"/>
                  </a:cubicBezTo>
                  <a:cubicBezTo>
                    <a:pt x="6290" y="2373"/>
                    <a:pt x="6280" y="2406"/>
                    <a:pt x="6280" y="2439"/>
                  </a:cubicBezTo>
                  <a:lnTo>
                    <a:pt x="6280" y="2634"/>
                  </a:lnTo>
                  <a:cubicBezTo>
                    <a:pt x="6280" y="2776"/>
                    <a:pt x="6367" y="2907"/>
                    <a:pt x="6498" y="2950"/>
                  </a:cubicBezTo>
                  <a:lnTo>
                    <a:pt x="7052" y="3157"/>
                  </a:lnTo>
                  <a:cubicBezTo>
                    <a:pt x="7139" y="3190"/>
                    <a:pt x="7204" y="3277"/>
                    <a:pt x="7204" y="3386"/>
                  </a:cubicBezTo>
                  <a:lnTo>
                    <a:pt x="7204" y="5115"/>
                  </a:lnTo>
                  <a:cubicBezTo>
                    <a:pt x="7204" y="5170"/>
                    <a:pt x="7259" y="5224"/>
                    <a:pt x="7313" y="5224"/>
                  </a:cubicBezTo>
                  <a:cubicBezTo>
                    <a:pt x="7379" y="5224"/>
                    <a:pt x="7422" y="5170"/>
                    <a:pt x="7422" y="5115"/>
                  </a:cubicBezTo>
                  <a:lnTo>
                    <a:pt x="7422" y="3386"/>
                  </a:lnTo>
                  <a:cubicBezTo>
                    <a:pt x="7422" y="3190"/>
                    <a:pt x="7303" y="3016"/>
                    <a:pt x="7129" y="2950"/>
                  </a:cubicBezTo>
                  <a:lnTo>
                    <a:pt x="6573" y="2755"/>
                  </a:lnTo>
                  <a:cubicBezTo>
                    <a:pt x="6530" y="2733"/>
                    <a:pt x="6498" y="2689"/>
                    <a:pt x="6498" y="2634"/>
                  </a:cubicBezTo>
                  <a:lnTo>
                    <a:pt x="6498" y="2482"/>
                  </a:lnTo>
                  <a:cubicBezTo>
                    <a:pt x="6639" y="2351"/>
                    <a:pt x="6726" y="2167"/>
                    <a:pt x="6726" y="1971"/>
                  </a:cubicBezTo>
                  <a:lnTo>
                    <a:pt x="6726" y="1503"/>
                  </a:lnTo>
                  <a:cubicBezTo>
                    <a:pt x="6726" y="1253"/>
                    <a:pt x="6519" y="1046"/>
                    <a:pt x="6269" y="1046"/>
                  </a:cubicBezTo>
                  <a:lnTo>
                    <a:pt x="5801" y="1046"/>
                  </a:lnTo>
                  <a:cubicBezTo>
                    <a:pt x="5550" y="1046"/>
                    <a:pt x="5344" y="1253"/>
                    <a:pt x="5344" y="1503"/>
                  </a:cubicBezTo>
                  <a:lnTo>
                    <a:pt x="5344" y="1971"/>
                  </a:lnTo>
                  <a:cubicBezTo>
                    <a:pt x="5344" y="2167"/>
                    <a:pt x="5431" y="2351"/>
                    <a:pt x="5583" y="2482"/>
                  </a:cubicBezTo>
                  <a:lnTo>
                    <a:pt x="5583" y="2634"/>
                  </a:lnTo>
                  <a:cubicBezTo>
                    <a:pt x="5583" y="2689"/>
                    <a:pt x="5550" y="2733"/>
                    <a:pt x="5496" y="2755"/>
                  </a:cubicBezTo>
                  <a:lnTo>
                    <a:pt x="5267" y="2830"/>
                  </a:lnTo>
                  <a:cubicBezTo>
                    <a:pt x="5251" y="2839"/>
                    <a:pt x="5234" y="2842"/>
                    <a:pt x="5218" y="2842"/>
                  </a:cubicBezTo>
                  <a:cubicBezTo>
                    <a:pt x="5192" y="2842"/>
                    <a:pt x="5168" y="2833"/>
                    <a:pt x="5148" y="2820"/>
                  </a:cubicBezTo>
                  <a:cubicBezTo>
                    <a:pt x="5115" y="2798"/>
                    <a:pt x="5093" y="2765"/>
                    <a:pt x="5093" y="2721"/>
                  </a:cubicBezTo>
                  <a:lnTo>
                    <a:pt x="5093" y="2330"/>
                  </a:lnTo>
                  <a:cubicBezTo>
                    <a:pt x="5093" y="2145"/>
                    <a:pt x="4974" y="1971"/>
                    <a:pt x="4800" y="1906"/>
                  </a:cubicBezTo>
                  <a:lnTo>
                    <a:pt x="4245" y="1699"/>
                  </a:lnTo>
                  <a:cubicBezTo>
                    <a:pt x="4201" y="1688"/>
                    <a:pt x="4169" y="1645"/>
                    <a:pt x="4169" y="1590"/>
                  </a:cubicBezTo>
                  <a:lnTo>
                    <a:pt x="4169" y="1437"/>
                  </a:lnTo>
                  <a:cubicBezTo>
                    <a:pt x="4321" y="1307"/>
                    <a:pt x="4397" y="1122"/>
                    <a:pt x="4397" y="926"/>
                  </a:cubicBezTo>
                  <a:lnTo>
                    <a:pt x="4397" y="458"/>
                  </a:lnTo>
                  <a:cubicBezTo>
                    <a:pt x="4397" y="208"/>
                    <a:pt x="4191" y="1"/>
                    <a:pt x="3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Existing methods</a:t>
            </a:r>
            <a:endParaRPr sz="3600"/>
          </a:p>
        </p:txBody>
      </p:sp>
      <p:grpSp>
        <p:nvGrpSpPr>
          <p:cNvPr id="259" name="Google Shape;259;p16"/>
          <p:cNvGrpSpPr/>
          <p:nvPr/>
        </p:nvGrpSpPr>
        <p:grpSpPr>
          <a:xfrm>
            <a:off x="5169603" y="1603374"/>
            <a:ext cx="3266268" cy="2995588"/>
            <a:chOff x="1045598" y="1053156"/>
            <a:chExt cx="926181" cy="849427"/>
          </a:xfrm>
        </p:grpSpPr>
        <p:sp>
          <p:nvSpPr>
            <p:cNvPr id="260" name="Google Shape;260;p16"/>
            <p:cNvSpPr/>
            <p:nvPr/>
          </p:nvSpPr>
          <p:spPr>
            <a:xfrm>
              <a:off x="1045598" y="1053156"/>
              <a:ext cx="926181" cy="849427"/>
            </a:xfrm>
            <a:custGeom>
              <a:rect b="b" l="l" r="r" t="t"/>
              <a:pathLst>
                <a:path extrusionOk="0" h="17256" w="22517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6"/>
          <p:cNvGrpSpPr/>
          <p:nvPr/>
        </p:nvGrpSpPr>
        <p:grpSpPr>
          <a:xfrm>
            <a:off x="5922925" y="1816113"/>
            <a:ext cx="2143185" cy="2304743"/>
            <a:chOff x="5785125" y="1509425"/>
            <a:chExt cx="2143185" cy="2304743"/>
          </a:xfrm>
        </p:grpSpPr>
        <p:sp>
          <p:nvSpPr>
            <p:cNvPr id="263" name="Google Shape;263;p16"/>
            <p:cNvSpPr/>
            <p:nvPr/>
          </p:nvSpPr>
          <p:spPr>
            <a:xfrm>
              <a:off x="5785125" y="3291903"/>
              <a:ext cx="2137401" cy="522265"/>
            </a:xfrm>
            <a:custGeom>
              <a:rect b="b" l="l" r="r" t="t"/>
              <a:pathLst>
                <a:path extrusionOk="0" h="11830" w="48415">
                  <a:moveTo>
                    <a:pt x="24213" y="414"/>
                  </a:moveTo>
                  <a:cubicBezTo>
                    <a:pt x="37108" y="414"/>
                    <a:pt x="48012" y="2939"/>
                    <a:pt x="48012" y="5921"/>
                  </a:cubicBezTo>
                  <a:cubicBezTo>
                    <a:pt x="48012" y="8902"/>
                    <a:pt x="37108" y="11427"/>
                    <a:pt x="24213" y="11427"/>
                  </a:cubicBezTo>
                  <a:cubicBezTo>
                    <a:pt x="11307" y="11427"/>
                    <a:pt x="403" y="8902"/>
                    <a:pt x="403" y="5921"/>
                  </a:cubicBezTo>
                  <a:cubicBezTo>
                    <a:pt x="403" y="2939"/>
                    <a:pt x="11307" y="414"/>
                    <a:pt x="24213" y="414"/>
                  </a:cubicBezTo>
                  <a:close/>
                  <a:moveTo>
                    <a:pt x="24213" y="1"/>
                  </a:moveTo>
                  <a:cubicBezTo>
                    <a:pt x="10632" y="1"/>
                    <a:pt x="0" y="2602"/>
                    <a:pt x="0" y="5921"/>
                  </a:cubicBezTo>
                  <a:cubicBezTo>
                    <a:pt x="0" y="9240"/>
                    <a:pt x="10632" y="11830"/>
                    <a:pt x="24213" y="11830"/>
                  </a:cubicBezTo>
                  <a:cubicBezTo>
                    <a:pt x="37783" y="11830"/>
                    <a:pt x="48415" y="9240"/>
                    <a:pt x="48415" y="5921"/>
                  </a:cubicBezTo>
                  <a:cubicBezTo>
                    <a:pt x="48415" y="2602"/>
                    <a:pt x="37783" y="1"/>
                    <a:pt x="24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6323684" y="1784688"/>
              <a:ext cx="1007446" cy="883480"/>
            </a:xfrm>
            <a:custGeom>
              <a:rect b="b" l="l" r="r" t="t"/>
              <a:pathLst>
                <a:path extrusionOk="0" h="20012" w="22820">
                  <a:moveTo>
                    <a:pt x="12114" y="0"/>
                  </a:moveTo>
                  <a:cubicBezTo>
                    <a:pt x="11415" y="0"/>
                    <a:pt x="10606" y="40"/>
                    <a:pt x="9664" y="123"/>
                  </a:cubicBezTo>
                  <a:cubicBezTo>
                    <a:pt x="3558" y="667"/>
                    <a:pt x="5811" y="8601"/>
                    <a:pt x="3069" y="9874"/>
                  </a:cubicBezTo>
                  <a:cubicBezTo>
                    <a:pt x="327" y="11147"/>
                    <a:pt x="0" y="15293"/>
                    <a:pt x="44" y="15706"/>
                  </a:cubicBezTo>
                  <a:cubicBezTo>
                    <a:pt x="272" y="17873"/>
                    <a:pt x="1736" y="18208"/>
                    <a:pt x="3554" y="18208"/>
                  </a:cubicBezTo>
                  <a:cubicBezTo>
                    <a:pt x="4369" y="18208"/>
                    <a:pt x="5254" y="18140"/>
                    <a:pt x="6131" y="18140"/>
                  </a:cubicBezTo>
                  <a:cubicBezTo>
                    <a:pt x="7408" y="18140"/>
                    <a:pt x="8667" y="18283"/>
                    <a:pt x="9664" y="18982"/>
                  </a:cubicBezTo>
                  <a:cubicBezTo>
                    <a:pt x="10693" y="19705"/>
                    <a:pt x="12141" y="20012"/>
                    <a:pt x="13677" y="20012"/>
                  </a:cubicBezTo>
                  <a:cubicBezTo>
                    <a:pt x="16932" y="20012"/>
                    <a:pt x="20583" y="18633"/>
                    <a:pt x="21492" y="16904"/>
                  </a:cubicBezTo>
                  <a:cubicBezTo>
                    <a:pt x="22820" y="14357"/>
                    <a:pt x="21601" y="12845"/>
                    <a:pt x="19359" y="11092"/>
                  </a:cubicBezTo>
                  <a:cubicBezTo>
                    <a:pt x="17117" y="9341"/>
                    <a:pt x="21220" y="6740"/>
                    <a:pt x="18696" y="4357"/>
                  </a:cubicBezTo>
                  <a:cubicBezTo>
                    <a:pt x="16394" y="2170"/>
                    <a:pt x="17304" y="0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097868" y="2949447"/>
              <a:ext cx="1170350" cy="703535"/>
            </a:xfrm>
            <a:custGeom>
              <a:rect b="b" l="l" r="r" t="t"/>
              <a:pathLst>
                <a:path extrusionOk="0" h="15936" w="26510">
                  <a:moveTo>
                    <a:pt x="17053" y="0"/>
                  </a:moveTo>
                  <a:cubicBezTo>
                    <a:pt x="11163" y="0"/>
                    <a:pt x="5039" y="2002"/>
                    <a:pt x="5039" y="2002"/>
                  </a:cubicBezTo>
                  <a:cubicBezTo>
                    <a:pt x="5039" y="2002"/>
                    <a:pt x="1" y="10369"/>
                    <a:pt x="6910" y="14342"/>
                  </a:cubicBezTo>
                  <a:cubicBezTo>
                    <a:pt x="8887" y="15476"/>
                    <a:pt x="10825" y="15936"/>
                    <a:pt x="12653" y="15936"/>
                  </a:cubicBezTo>
                  <a:cubicBezTo>
                    <a:pt x="16822" y="15936"/>
                    <a:pt x="20417" y="13542"/>
                    <a:pt x="22581" y="11295"/>
                  </a:cubicBezTo>
                  <a:cubicBezTo>
                    <a:pt x="25682" y="8062"/>
                    <a:pt x="26509" y="1076"/>
                    <a:pt x="19937" y="184"/>
                  </a:cubicBezTo>
                  <a:cubicBezTo>
                    <a:pt x="19001" y="55"/>
                    <a:pt x="18030" y="0"/>
                    <a:pt x="17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6516478" y="2120655"/>
              <a:ext cx="608088" cy="500456"/>
            </a:xfrm>
            <a:custGeom>
              <a:rect b="b" l="l" r="r" t="t"/>
              <a:pathLst>
                <a:path extrusionOk="0" h="11336" w="13774">
                  <a:moveTo>
                    <a:pt x="9192" y="0"/>
                  </a:moveTo>
                  <a:cubicBezTo>
                    <a:pt x="8985" y="164"/>
                    <a:pt x="4828" y="1600"/>
                    <a:pt x="4828" y="1600"/>
                  </a:cubicBezTo>
                  <a:cubicBezTo>
                    <a:pt x="4828" y="1600"/>
                    <a:pt x="4785" y="2884"/>
                    <a:pt x="4850" y="3940"/>
                  </a:cubicBezTo>
                  <a:cubicBezTo>
                    <a:pt x="4915" y="4996"/>
                    <a:pt x="2782" y="5387"/>
                    <a:pt x="1346" y="5431"/>
                  </a:cubicBezTo>
                  <a:cubicBezTo>
                    <a:pt x="1" y="5481"/>
                    <a:pt x="5108" y="11336"/>
                    <a:pt x="7249" y="11336"/>
                  </a:cubicBezTo>
                  <a:cubicBezTo>
                    <a:pt x="7411" y="11336"/>
                    <a:pt x="7556" y="11302"/>
                    <a:pt x="7679" y="11231"/>
                  </a:cubicBezTo>
                  <a:cubicBezTo>
                    <a:pt x="9986" y="9881"/>
                    <a:pt x="13773" y="6769"/>
                    <a:pt x="12642" y="5714"/>
                  </a:cubicBezTo>
                  <a:cubicBezTo>
                    <a:pt x="11521" y="4658"/>
                    <a:pt x="8310" y="5224"/>
                    <a:pt x="8257" y="4647"/>
                  </a:cubicBezTo>
                  <a:cubicBezTo>
                    <a:pt x="8191" y="4060"/>
                    <a:pt x="9192" y="1"/>
                    <a:pt x="9192" y="0"/>
                  </a:cubicBezTo>
                  <a:close/>
                </a:path>
              </a:pathLst>
            </a:custGeom>
            <a:solidFill>
              <a:srgbClr val="BD35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6679648" y="1925918"/>
              <a:ext cx="310401" cy="348633"/>
            </a:xfrm>
            <a:custGeom>
              <a:rect b="b" l="l" r="r" t="t"/>
              <a:pathLst>
                <a:path extrusionOk="0" h="7897" w="7031">
                  <a:moveTo>
                    <a:pt x="3359" y="1"/>
                  </a:moveTo>
                  <a:cubicBezTo>
                    <a:pt x="2344" y="1"/>
                    <a:pt x="1425" y="353"/>
                    <a:pt x="1002" y="1158"/>
                  </a:cubicBezTo>
                  <a:cubicBezTo>
                    <a:pt x="1" y="3062"/>
                    <a:pt x="262" y="7436"/>
                    <a:pt x="3004" y="7861"/>
                  </a:cubicBezTo>
                  <a:cubicBezTo>
                    <a:pt x="3160" y="7885"/>
                    <a:pt x="3310" y="7896"/>
                    <a:pt x="3454" y="7896"/>
                  </a:cubicBezTo>
                  <a:cubicBezTo>
                    <a:pt x="6821" y="7896"/>
                    <a:pt x="7030" y="1712"/>
                    <a:pt x="7030" y="1712"/>
                  </a:cubicBezTo>
                  <a:cubicBezTo>
                    <a:pt x="6308" y="657"/>
                    <a:pt x="4744" y="1"/>
                    <a:pt x="3359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6651791" y="2049532"/>
              <a:ext cx="73241" cy="96286"/>
            </a:xfrm>
            <a:custGeom>
              <a:rect b="b" l="l" r="r" t="t"/>
              <a:pathLst>
                <a:path extrusionOk="0" h="2181" w="1659">
                  <a:moveTo>
                    <a:pt x="866" y="1"/>
                  </a:moveTo>
                  <a:cubicBezTo>
                    <a:pt x="789" y="1"/>
                    <a:pt x="704" y="30"/>
                    <a:pt x="610" y="99"/>
                  </a:cubicBezTo>
                  <a:cubicBezTo>
                    <a:pt x="0" y="567"/>
                    <a:pt x="403" y="2112"/>
                    <a:pt x="926" y="2177"/>
                  </a:cubicBezTo>
                  <a:cubicBezTo>
                    <a:pt x="946" y="2180"/>
                    <a:pt x="967" y="2181"/>
                    <a:pt x="986" y="2181"/>
                  </a:cubicBezTo>
                  <a:cubicBezTo>
                    <a:pt x="1465" y="2181"/>
                    <a:pt x="1658" y="1438"/>
                    <a:pt x="1480" y="926"/>
                  </a:cubicBezTo>
                  <a:cubicBezTo>
                    <a:pt x="1480" y="926"/>
                    <a:pt x="1300" y="1"/>
                    <a:pt x="866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377942" y="2342587"/>
              <a:ext cx="824940" cy="753951"/>
            </a:xfrm>
            <a:custGeom>
              <a:rect b="b" l="l" r="r" t="t"/>
              <a:pathLst>
                <a:path extrusionOk="0" h="17078" w="18686">
                  <a:moveTo>
                    <a:pt x="13538" y="1"/>
                  </a:moveTo>
                  <a:cubicBezTo>
                    <a:pt x="13538" y="1"/>
                    <a:pt x="12928" y="3364"/>
                    <a:pt x="10034" y="3548"/>
                  </a:cubicBezTo>
                  <a:cubicBezTo>
                    <a:pt x="9946" y="3554"/>
                    <a:pt x="9859" y="3557"/>
                    <a:pt x="9773" y="3557"/>
                  </a:cubicBezTo>
                  <a:cubicBezTo>
                    <a:pt x="6821" y="3557"/>
                    <a:pt x="4931" y="382"/>
                    <a:pt x="4931" y="382"/>
                  </a:cubicBezTo>
                  <a:cubicBezTo>
                    <a:pt x="4931" y="382"/>
                    <a:pt x="4695" y="320"/>
                    <a:pt x="4292" y="320"/>
                  </a:cubicBezTo>
                  <a:cubicBezTo>
                    <a:pt x="3665" y="320"/>
                    <a:pt x="2633" y="469"/>
                    <a:pt x="1448" y="1231"/>
                  </a:cubicBezTo>
                  <a:cubicBezTo>
                    <a:pt x="1" y="2145"/>
                    <a:pt x="1644" y="9076"/>
                    <a:pt x="1372" y="13299"/>
                  </a:cubicBezTo>
                  <a:cubicBezTo>
                    <a:pt x="1165" y="16400"/>
                    <a:pt x="643" y="16335"/>
                    <a:pt x="1394" y="16509"/>
                  </a:cubicBezTo>
                  <a:cubicBezTo>
                    <a:pt x="3217" y="16927"/>
                    <a:pt x="4039" y="17077"/>
                    <a:pt x="5771" y="17077"/>
                  </a:cubicBezTo>
                  <a:cubicBezTo>
                    <a:pt x="6746" y="17077"/>
                    <a:pt x="8009" y="17030"/>
                    <a:pt x="9903" y="16955"/>
                  </a:cubicBezTo>
                  <a:cubicBezTo>
                    <a:pt x="10916" y="16917"/>
                    <a:pt x="11858" y="16905"/>
                    <a:pt x="12718" y="16905"/>
                  </a:cubicBezTo>
                  <a:cubicBezTo>
                    <a:pt x="14196" y="16905"/>
                    <a:pt x="15433" y="16941"/>
                    <a:pt x="16380" y="16941"/>
                  </a:cubicBezTo>
                  <a:cubicBezTo>
                    <a:pt x="17748" y="16941"/>
                    <a:pt x="18511" y="16867"/>
                    <a:pt x="18522" y="16509"/>
                  </a:cubicBezTo>
                  <a:cubicBezTo>
                    <a:pt x="18685" y="11536"/>
                    <a:pt x="18043" y="6868"/>
                    <a:pt x="16944" y="3799"/>
                  </a:cubicBezTo>
                  <a:cubicBezTo>
                    <a:pt x="15834" y="730"/>
                    <a:pt x="14778" y="317"/>
                    <a:pt x="13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678677" y="1875103"/>
              <a:ext cx="354549" cy="278968"/>
            </a:xfrm>
            <a:custGeom>
              <a:rect b="b" l="l" r="r" t="t"/>
              <a:pathLst>
                <a:path extrusionOk="0" h="6319" w="8031">
                  <a:moveTo>
                    <a:pt x="4332" y="0"/>
                  </a:moveTo>
                  <a:cubicBezTo>
                    <a:pt x="2176" y="0"/>
                    <a:pt x="473" y="1132"/>
                    <a:pt x="1" y="4017"/>
                  </a:cubicBezTo>
                  <a:cubicBezTo>
                    <a:pt x="1" y="4017"/>
                    <a:pt x="11" y="4016"/>
                    <a:pt x="35" y="4016"/>
                  </a:cubicBezTo>
                  <a:cubicBezTo>
                    <a:pt x="132" y="4016"/>
                    <a:pt x="448" y="4036"/>
                    <a:pt x="1154" y="4246"/>
                  </a:cubicBezTo>
                  <a:cubicBezTo>
                    <a:pt x="1404" y="4318"/>
                    <a:pt x="1635" y="4350"/>
                    <a:pt x="1849" y="4350"/>
                  </a:cubicBezTo>
                  <a:cubicBezTo>
                    <a:pt x="3738" y="4350"/>
                    <a:pt x="4300" y="1821"/>
                    <a:pt x="5072" y="1645"/>
                  </a:cubicBezTo>
                  <a:cubicBezTo>
                    <a:pt x="5114" y="1635"/>
                    <a:pt x="5154" y="1630"/>
                    <a:pt x="5191" y="1630"/>
                  </a:cubicBezTo>
                  <a:cubicBezTo>
                    <a:pt x="5928" y="1630"/>
                    <a:pt x="5814" y="3524"/>
                    <a:pt x="6911" y="6237"/>
                  </a:cubicBezTo>
                  <a:cubicBezTo>
                    <a:pt x="6934" y="6293"/>
                    <a:pt x="6963" y="6319"/>
                    <a:pt x="6998" y="6319"/>
                  </a:cubicBezTo>
                  <a:cubicBezTo>
                    <a:pt x="7308" y="6319"/>
                    <a:pt x="8031" y="4214"/>
                    <a:pt x="8021" y="3637"/>
                  </a:cubicBezTo>
                  <a:cubicBezTo>
                    <a:pt x="7999" y="2994"/>
                    <a:pt x="7074" y="154"/>
                    <a:pt x="4724" y="12"/>
                  </a:cubicBezTo>
                  <a:cubicBezTo>
                    <a:pt x="4592" y="4"/>
                    <a:pt x="4461" y="0"/>
                    <a:pt x="4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251362" y="3333226"/>
              <a:ext cx="269565" cy="323071"/>
            </a:xfrm>
            <a:custGeom>
              <a:rect b="b" l="l" r="r" t="t"/>
              <a:pathLst>
                <a:path extrusionOk="0" h="7318" w="6106">
                  <a:moveTo>
                    <a:pt x="2068" y="1"/>
                  </a:moveTo>
                  <a:cubicBezTo>
                    <a:pt x="2068" y="1"/>
                    <a:pt x="0" y="1111"/>
                    <a:pt x="740" y="3559"/>
                  </a:cubicBezTo>
                  <a:cubicBezTo>
                    <a:pt x="1398" y="5693"/>
                    <a:pt x="3789" y="7318"/>
                    <a:pt x="4908" y="7318"/>
                  </a:cubicBezTo>
                  <a:cubicBezTo>
                    <a:pt x="5067" y="7318"/>
                    <a:pt x="5201" y="7285"/>
                    <a:pt x="5300" y="7216"/>
                  </a:cubicBezTo>
                  <a:cubicBezTo>
                    <a:pt x="6105" y="6660"/>
                    <a:pt x="2655" y="1785"/>
                    <a:pt x="2068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264783" y="3469688"/>
              <a:ext cx="266607" cy="241884"/>
            </a:xfrm>
            <a:custGeom>
              <a:rect b="b" l="l" r="r" t="t"/>
              <a:pathLst>
                <a:path extrusionOk="0" h="5479" w="6039">
                  <a:moveTo>
                    <a:pt x="327" y="0"/>
                  </a:moveTo>
                  <a:cubicBezTo>
                    <a:pt x="56" y="273"/>
                    <a:pt x="1" y="588"/>
                    <a:pt x="99" y="1328"/>
                  </a:cubicBezTo>
                  <a:cubicBezTo>
                    <a:pt x="295" y="2797"/>
                    <a:pt x="2036" y="3494"/>
                    <a:pt x="3451" y="4897"/>
                  </a:cubicBezTo>
                  <a:cubicBezTo>
                    <a:pt x="3867" y="5306"/>
                    <a:pt x="4318" y="5478"/>
                    <a:pt x="4713" y="5478"/>
                  </a:cubicBezTo>
                  <a:cubicBezTo>
                    <a:pt x="5484" y="5478"/>
                    <a:pt x="6038" y="4822"/>
                    <a:pt x="5693" y="3994"/>
                  </a:cubicBezTo>
                  <a:cubicBezTo>
                    <a:pt x="5158" y="2731"/>
                    <a:pt x="4441" y="1798"/>
                    <a:pt x="4163" y="1798"/>
                  </a:cubicBezTo>
                  <a:cubicBezTo>
                    <a:pt x="4129" y="1798"/>
                    <a:pt x="4102" y="1812"/>
                    <a:pt x="4082" y="1840"/>
                  </a:cubicBezTo>
                  <a:cubicBezTo>
                    <a:pt x="4082" y="1840"/>
                    <a:pt x="3309" y="2438"/>
                    <a:pt x="2776" y="2633"/>
                  </a:cubicBezTo>
                  <a:cubicBezTo>
                    <a:pt x="2758" y="2640"/>
                    <a:pt x="2739" y="2643"/>
                    <a:pt x="2718" y="2643"/>
                  </a:cubicBezTo>
                  <a:cubicBezTo>
                    <a:pt x="2117" y="264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126424" y="3418741"/>
              <a:ext cx="308017" cy="288901"/>
            </a:xfrm>
            <a:custGeom>
              <a:rect b="b" l="l" r="r" t="t"/>
              <a:pathLst>
                <a:path extrusionOk="0" h="6544" w="6977">
                  <a:moveTo>
                    <a:pt x="1829" y="1"/>
                  </a:moveTo>
                  <a:cubicBezTo>
                    <a:pt x="1829" y="1"/>
                    <a:pt x="1" y="1579"/>
                    <a:pt x="1176" y="3787"/>
                  </a:cubicBezTo>
                  <a:cubicBezTo>
                    <a:pt x="2091" y="5532"/>
                    <a:pt x="4302" y="6544"/>
                    <a:pt x="5541" y="6544"/>
                  </a:cubicBezTo>
                  <a:cubicBezTo>
                    <a:pt x="5878" y="6544"/>
                    <a:pt x="6144" y="6468"/>
                    <a:pt x="6291" y="6312"/>
                  </a:cubicBezTo>
                  <a:cubicBezTo>
                    <a:pt x="6977" y="5583"/>
                    <a:pt x="2721" y="1611"/>
                    <a:pt x="1829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388052" y="2593834"/>
              <a:ext cx="884451" cy="1012081"/>
            </a:xfrm>
            <a:custGeom>
              <a:rect b="b" l="l" r="r" t="t"/>
              <a:pathLst>
                <a:path extrusionOk="0" h="22925" w="20034">
                  <a:moveTo>
                    <a:pt x="10027" y="1"/>
                  </a:moveTo>
                  <a:cubicBezTo>
                    <a:pt x="7217" y="1"/>
                    <a:pt x="3163" y="3288"/>
                    <a:pt x="1763" y="7358"/>
                  </a:cubicBezTo>
                  <a:cubicBezTo>
                    <a:pt x="1" y="12483"/>
                    <a:pt x="14343" y="21798"/>
                    <a:pt x="14778" y="22255"/>
                  </a:cubicBezTo>
                  <a:cubicBezTo>
                    <a:pt x="15240" y="22734"/>
                    <a:pt x="15736" y="22924"/>
                    <a:pt x="16234" y="22924"/>
                  </a:cubicBezTo>
                  <a:cubicBezTo>
                    <a:pt x="18129" y="22924"/>
                    <a:pt x="20034" y="20165"/>
                    <a:pt x="20034" y="20165"/>
                  </a:cubicBezTo>
                  <a:cubicBezTo>
                    <a:pt x="20023" y="17805"/>
                    <a:pt x="14278" y="3070"/>
                    <a:pt x="11894" y="708"/>
                  </a:cubicBezTo>
                  <a:cubicBezTo>
                    <a:pt x="11401" y="222"/>
                    <a:pt x="10756" y="1"/>
                    <a:pt x="10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726710" y="2571848"/>
              <a:ext cx="683227" cy="951555"/>
            </a:xfrm>
            <a:custGeom>
              <a:rect b="b" l="l" r="r" t="t"/>
              <a:pathLst>
                <a:path extrusionOk="0" h="21554" w="15476">
                  <a:moveTo>
                    <a:pt x="6728" y="1"/>
                  </a:moveTo>
                  <a:cubicBezTo>
                    <a:pt x="5218" y="1"/>
                    <a:pt x="3630" y="1268"/>
                    <a:pt x="2276" y="4145"/>
                  </a:cubicBezTo>
                  <a:cubicBezTo>
                    <a:pt x="1" y="8987"/>
                    <a:pt x="10285" y="20729"/>
                    <a:pt x="10644" y="21262"/>
                  </a:cubicBezTo>
                  <a:cubicBezTo>
                    <a:pt x="10781" y="21468"/>
                    <a:pt x="10997" y="21553"/>
                    <a:pt x="11262" y="21553"/>
                  </a:cubicBezTo>
                  <a:cubicBezTo>
                    <a:pt x="12612" y="21553"/>
                    <a:pt x="15236" y="19325"/>
                    <a:pt x="15236" y="19325"/>
                  </a:cubicBezTo>
                  <a:cubicBezTo>
                    <a:pt x="15475" y="16975"/>
                    <a:pt x="11765" y="4340"/>
                    <a:pt x="9632" y="1685"/>
                  </a:cubicBezTo>
                  <a:cubicBezTo>
                    <a:pt x="8767" y="599"/>
                    <a:pt x="7766" y="1"/>
                    <a:pt x="6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160065" y="3567211"/>
              <a:ext cx="297687" cy="193189"/>
            </a:xfrm>
            <a:custGeom>
              <a:rect b="b" l="l" r="r" t="t"/>
              <a:pathLst>
                <a:path extrusionOk="0" h="4376" w="6743">
                  <a:moveTo>
                    <a:pt x="218" y="1"/>
                  </a:moveTo>
                  <a:lnTo>
                    <a:pt x="218" y="1"/>
                  </a:lnTo>
                  <a:cubicBezTo>
                    <a:pt x="1" y="337"/>
                    <a:pt x="1" y="653"/>
                    <a:pt x="230" y="1350"/>
                  </a:cubicBezTo>
                  <a:cubicBezTo>
                    <a:pt x="687" y="2743"/>
                    <a:pt x="2515" y="3026"/>
                    <a:pt x="4147" y="4059"/>
                  </a:cubicBezTo>
                  <a:cubicBezTo>
                    <a:pt x="4497" y="4281"/>
                    <a:pt x="4843" y="4376"/>
                    <a:pt x="5155" y="4376"/>
                  </a:cubicBezTo>
                  <a:cubicBezTo>
                    <a:pt x="6110" y="4376"/>
                    <a:pt x="6742" y="3487"/>
                    <a:pt x="6193" y="2666"/>
                  </a:cubicBezTo>
                  <a:cubicBezTo>
                    <a:pt x="5441" y="1558"/>
                    <a:pt x="4689" y="569"/>
                    <a:pt x="4437" y="569"/>
                  </a:cubicBezTo>
                  <a:cubicBezTo>
                    <a:pt x="4404" y="569"/>
                    <a:pt x="4380" y="586"/>
                    <a:pt x="4365" y="620"/>
                  </a:cubicBezTo>
                  <a:cubicBezTo>
                    <a:pt x="4365" y="620"/>
                    <a:pt x="3581" y="1687"/>
                    <a:pt x="3091" y="2003"/>
                  </a:cubicBezTo>
                  <a:cubicBezTo>
                    <a:pt x="3060" y="2023"/>
                    <a:pt x="3021" y="2032"/>
                    <a:pt x="2976" y="2032"/>
                  </a:cubicBezTo>
                  <a:cubicBezTo>
                    <a:pt x="2308" y="2032"/>
                    <a:pt x="21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6239141" y="2622707"/>
              <a:ext cx="845557" cy="543235"/>
            </a:xfrm>
            <a:custGeom>
              <a:rect b="b" l="l" r="r" t="t"/>
              <a:pathLst>
                <a:path extrusionOk="0" h="12305" w="19153">
                  <a:moveTo>
                    <a:pt x="5147" y="0"/>
                  </a:moveTo>
                  <a:lnTo>
                    <a:pt x="0" y="4059"/>
                  </a:lnTo>
                  <a:cubicBezTo>
                    <a:pt x="0" y="4059"/>
                    <a:pt x="196" y="10632"/>
                    <a:pt x="2622" y="11601"/>
                  </a:cubicBezTo>
                  <a:cubicBezTo>
                    <a:pt x="3211" y="11835"/>
                    <a:pt x="4107" y="11914"/>
                    <a:pt x="5155" y="11914"/>
                  </a:cubicBezTo>
                  <a:cubicBezTo>
                    <a:pt x="7394" y="11914"/>
                    <a:pt x="10332" y="11551"/>
                    <a:pt x="12473" y="11551"/>
                  </a:cubicBezTo>
                  <a:cubicBezTo>
                    <a:pt x="13574" y="11551"/>
                    <a:pt x="14464" y="11647"/>
                    <a:pt x="14941" y="11938"/>
                  </a:cubicBezTo>
                  <a:cubicBezTo>
                    <a:pt x="15376" y="12203"/>
                    <a:pt x="15705" y="12305"/>
                    <a:pt x="15952" y="12305"/>
                  </a:cubicBezTo>
                  <a:cubicBezTo>
                    <a:pt x="16748" y="12305"/>
                    <a:pt x="16704" y="11253"/>
                    <a:pt x="16704" y="11252"/>
                  </a:cubicBezTo>
                  <a:lnTo>
                    <a:pt x="16704" y="11252"/>
                  </a:lnTo>
                  <a:cubicBezTo>
                    <a:pt x="16704" y="11253"/>
                    <a:pt x="17440" y="11757"/>
                    <a:pt x="17870" y="11757"/>
                  </a:cubicBezTo>
                  <a:cubicBezTo>
                    <a:pt x="18016" y="11757"/>
                    <a:pt x="18126" y="11700"/>
                    <a:pt x="18162" y="11546"/>
                  </a:cubicBezTo>
                  <a:cubicBezTo>
                    <a:pt x="18314" y="10937"/>
                    <a:pt x="17314" y="10556"/>
                    <a:pt x="17313" y="10556"/>
                  </a:cubicBezTo>
                  <a:lnTo>
                    <a:pt x="17313" y="10556"/>
                  </a:lnTo>
                  <a:cubicBezTo>
                    <a:pt x="17314" y="10556"/>
                    <a:pt x="18153" y="10860"/>
                    <a:pt x="18691" y="10860"/>
                  </a:cubicBezTo>
                  <a:cubicBezTo>
                    <a:pt x="18942" y="10860"/>
                    <a:pt x="19127" y="10793"/>
                    <a:pt x="19131" y="10600"/>
                  </a:cubicBezTo>
                  <a:cubicBezTo>
                    <a:pt x="19153" y="9979"/>
                    <a:pt x="18521" y="9369"/>
                    <a:pt x="15855" y="8281"/>
                  </a:cubicBezTo>
                  <a:cubicBezTo>
                    <a:pt x="13940" y="7498"/>
                    <a:pt x="8423" y="7748"/>
                    <a:pt x="6779" y="6508"/>
                  </a:cubicBezTo>
                  <a:cubicBezTo>
                    <a:pt x="5147" y="5267"/>
                    <a:pt x="5147" y="0"/>
                    <a:pt x="5147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216537" y="2371902"/>
              <a:ext cx="353136" cy="459443"/>
            </a:xfrm>
            <a:custGeom>
              <a:rect b="b" l="l" r="r" t="t"/>
              <a:pathLst>
                <a:path extrusionOk="0" h="10407" w="7999">
                  <a:moveTo>
                    <a:pt x="6214" y="1"/>
                  </a:moveTo>
                  <a:cubicBezTo>
                    <a:pt x="5583" y="458"/>
                    <a:pt x="0" y="1383"/>
                    <a:pt x="0" y="10393"/>
                  </a:cubicBezTo>
                  <a:cubicBezTo>
                    <a:pt x="0" y="10393"/>
                    <a:pt x="744" y="10407"/>
                    <a:pt x="1743" y="10407"/>
                  </a:cubicBezTo>
                  <a:cubicBezTo>
                    <a:pt x="3242" y="10407"/>
                    <a:pt x="5318" y="10375"/>
                    <a:pt x="6323" y="10219"/>
                  </a:cubicBezTo>
                  <a:cubicBezTo>
                    <a:pt x="7999" y="9947"/>
                    <a:pt x="6519" y="5899"/>
                    <a:pt x="6737" y="3527"/>
                  </a:cubicBezTo>
                  <a:cubicBezTo>
                    <a:pt x="6965" y="1154"/>
                    <a:pt x="6214" y="1"/>
                    <a:pt x="6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6448578" y="2576572"/>
              <a:ext cx="117741" cy="307002"/>
            </a:xfrm>
            <a:custGeom>
              <a:rect b="b" l="l" r="r" t="t"/>
              <a:pathLst>
                <a:path extrusionOk="0" h="6954" w="2667">
                  <a:moveTo>
                    <a:pt x="381" y="1"/>
                  </a:moveTo>
                  <a:lnTo>
                    <a:pt x="1" y="153"/>
                  </a:lnTo>
                  <a:cubicBezTo>
                    <a:pt x="1" y="164"/>
                    <a:pt x="610" y="1633"/>
                    <a:pt x="675" y="2645"/>
                  </a:cubicBezTo>
                  <a:cubicBezTo>
                    <a:pt x="686" y="2830"/>
                    <a:pt x="664" y="3080"/>
                    <a:pt x="654" y="3374"/>
                  </a:cubicBezTo>
                  <a:cubicBezTo>
                    <a:pt x="610" y="4386"/>
                    <a:pt x="533" y="5768"/>
                    <a:pt x="1273" y="6497"/>
                  </a:cubicBezTo>
                  <a:cubicBezTo>
                    <a:pt x="1578" y="6802"/>
                    <a:pt x="1992" y="6954"/>
                    <a:pt x="2514" y="6954"/>
                  </a:cubicBezTo>
                  <a:cubicBezTo>
                    <a:pt x="2569" y="6954"/>
                    <a:pt x="2623" y="6954"/>
                    <a:pt x="2666" y="6943"/>
                  </a:cubicBezTo>
                  <a:lnTo>
                    <a:pt x="2645" y="6540"/>
                  </a:lnTo>
                  <a:cubicBezTo>
                    <a:pt x="2605" y="6542"/>
                    <a:pt x="2566" y="6543"/>
                    <a:pt x="2528" y="6543"/>
                  </a:cubicBezTo>
                  <a:cubicBezTo>
                    <a:pt x="2109" y="6543"/>
                    <a:pt x="1796" y="6433"/>
                    <a:pt x="1556" y="6204"/>
                  </a:cubicBezTo>
                  <a:cubicBezTo>
                    <a:pt x="958" y="5605"/>
                    <a:pt x="1012" y="4320"/>
                    <a:pt x="1067" y="3396"/>
                  </a:cubicBezTo>
                  <a:cubicBezTo>
                    <a:pt x="1078" y="3091"/>
                    <a:pt x="1089" y="2830"/>
                    <a:pt x="1078" y="2623"/>
                  </a:cubicBezTo>
                  <a:cubicBezTo>
                    <a:pt x="1012" y="1535"/>
                    <a:pt x="403" y="55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6927097" y="2681777"/>
              <a:ext cx="338258" cy="764414"/>
            </a:xfrm>
            <a:custGeom>
              <a:rect b="b" l="l" r="r" t="t"/>
              <a:pathLst>
                <a:path extrusionOk="0" h="17315" w="7662">
                  <a:moveTo>
                    <a:pt x="370" y="0"/>
                  </a:moveTo>
                  <a:lnTo>
                    <a:pt x="0" y="186"/>
                  </a:lnTo>
                  <a:cubicBezTo>
                    <a:pt x="54" y="283"/>
                    <a:pt x="5103" y="10197"/>
                    <a:pt x="5822" y="11731"/>
                  </a:cubicBezTo>
                  <a:cubicBezTo>
                    <a:pt x="6529" y="13255"/>
                    <a:pt x="7248" y="16171"/>
                    <a:pt x="7204" y="17292"/>
                  </a:cubicBezTo>
                  <a:lnTo>
                    <a:pt x="7606" y="17314"/>
                  </a:lnTo>
                  <a:cubicBezTo>
                    <a:pt x="7661" y="16139"/>
                    <a:pt x="6921" y="13124"/>
                    <a:pt x="6192" y="11557"/>
                  </a:cubicBezTo>
                  <a:cubicBezTo>
                    <a:pt x="5473" y="10012"/>
                    <a:pt x="424" y="99"/>
                    <a:pt x="370" y="0"/>
                  </a:cubicBezTo>
                  <a:close/>
                </a:path>
              </a:pathLst>
            </a:custGeom>
            <a:solidFill>
              <a:srgbClr val="EAC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6657530" y="2666899"/>
              <a:ext cx="794655" cy="644951"/>
            </a:xfrm>
            <a:custGeom>
              <a:rect b="b" l="l" r="r" t="t"/>
              <a:pathLst>
                <a:path extrusionOk="0" h="14609" w="18000">
                  <a:moveTo>
                    <a:pt x="16041" y="1"/>
                  </a:moveTo>
                  <a:lnTo>
                    <a:pt x="12428" y="327"/>
                  </a:lnTo>
                  <a:cubicBezTo>
                    <a:pt x="12428" y="327"/>
                    <a:pt x="12418" y="3048"/>
                    <a:pt x="11231" y="4723"/>
                  </a:cubicBezTo>
                  <a:cubicBezTo>
                    <a:pt x="10034" y="6399"/>
                    <a:pt x="4615" y="7727"/>
                    <a:pt x="3113" y="9130"/>
                  </a:cubicBezTo>
                  <a:cubicBezTo>
                    <a:pt x="1601" y="10545"/>
                    <a:pt x="1" y="12460"/>
                    <a:pt x="208" y="13037"/>
                  </a:cubicBezTo>
                  <a:cubicBezTo>
                    <a:pt x="234" y="13114"/>
                    <a:pt x="292" y="13147"/>
                    <a:pt x="373" y="13147"/>
                  </a:cubicBezTo>
                  <a:cubicBezTo>
                    <a:pt x="900" y="13147"/>
                    <a:pt x="2394" y="11742"/>
                    <a:pt x="2395" y="11742"/>
                  </a:cubicBezTo>
                  <a:lnTo>
                    <a:pt x="2395" y="11742"/>
                  </a:lnTo>
                  <a:cubicBezTo>
                    <a:pt x="2394" y="11742"/>
                    <a:pt x="1013" y="13178"/>
                    <a:pt x="1176" y="13788"/>
                  </a:cubicBezTo>
                  <a:cubicBezTo>
                    <a:pt x="1210" y="13913"/>
                    <a:pt x="1289" y="13966"/>
                    <a:pt x="1395" y="13966"/>
                  </a:cubicBezTo>
                  <a:cubicBezTo>
                    <a:pt x="1934" y="13966"/>
                    <a:pt x="3200" y="12624"/>
                    <a:pt x="3200" y="12624"/>
                  </a:cubicBezTo>
                  <a:lnTo>
                    <a:pt x="3200" y="12624"/>
                  </a:lnTo>
                  <a:cubicBezTo>
                    <a:pt x="3200" y="12624"/>
                    <a:pt x="2185" y="14608"/>
                    <a:pt x="2620" y="14608"/>
                  </a:cubicBezTo>
                  <a:cubicBezTo>
                    <a:pt x="2740" y="14608"/>
                    <a:pt x="2971" y="14457"/>
                    <a:pt x="3364" y="14071"/>
                  </a:cubicBezTo>
                  <a:cubicBezTo>
                    <a:pt x="5899" y="11568"/>
                    <a:pt x="14191" y="9381"/>
                    <a:pt x="15987" y="7476"/>
                  </a:cubicBezTo>
                  <a:cubicBezTo>
                    <a:pt x="18000" y="5343"/>
                    <a:pt x="16041" y="1"/>
                    <a:pt x="16041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974556" y="2341395"/>
              <a:ext cx="426244" cy="470480"/>
            </a:xfrm>
            <a:custGeom>
              <a:rect b="b" l="l" r="r" t="t"/>
              <a:pathLst>
                <a:path extrusionOk="0" h="10657" w="9655">
                  <a:moveTo>
                    <a:pt x="144" y="1"/>
                  </a:moveTo>
                  <a:cubicBezTo>
                    <a:pt x="44" y="1"/>
                    <a:pt x="0" y="11"/>
                    <a:pt x="24" y="28"/>
                  </a:cubicBezTo>
                  <a:cubicBezTo>
                    <a:pt x="633" y="441"/>
                    <a:pt x="2200" y="1584"/>
                    <a:pt x="2429" y="3608"/>
                  </a:cubicBezTo>
                  <a:cubicBezTo>
                    <a:pt x="2647" y="5643"/>
                    <a:pt x="4616" y="5316"/>
                    <a:pt x="4758" y="10017"/>
                  </a:cubicBezTo>
                  <a:cubicBezTo>
                    <a:pt x="4773" y="10487"/>
                    <a:pt x="5154" y="10657"/>
                    <a:pt x="5698" y="10657"/>
                  </a:cubicBezTo>
                  <a:cubicBezTo>
                    <a:pt x="7121" y="10657"/>
                    <a:pt x="9655" y="9495"/>
                    <a:pt x="9655" y="9495"/>
                  </a:cubicBezTo>
                  <a:cubicBezTo>
                    <a:pt x="9027" y="1243"/>
                    <a:pt x="1233" y="1"/>
                    <a:pt x="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7139889" y="2528053"/>
              <a:ext cx="69223" cy="309430"/>
            </a:xfrm>
            <a:custGeom>
              <a:rect b="b" l="l" r="r" t="t"/>
              <a:pathLst>
                <a:path extrusionOk="0" h="7009" w="1568">
                  <a:moveTo>
                    <a:pt x="523" y="0"/>
                  </a:moveTo>
                  <a:cubicBezTo>
                    <a:pt x="501" y="66"/>
                    <a:pt x="1" y="1611"/>
                    <a:pt x="262" y="2906"/>
                  </a:cubicBezTo>
                  <a:cubicBezTo>
                    <a:pt x="273" y="2950"/>
                    <a:pt x="295" y="3004"/>
                    <a:pt x="327" y="3102"/>
                  </a:cubicBezTo>
                  <a:cubicBezTo>
                    <a:pt x="523" y="3690"/>
                    <a:pt x="1110" y="5496"/>
                    <a:pt x="55" y="6737"/>
                  </a:cubicBezTo>
                  <a:lnTo>
                    <a:pt x="360" y="7008"/>
                  </a:lnTo>
                  <a:cubicBezTo>
                    <a:pt x="1568" y="5583"/>
                    <a:pt x="926" y="3624"/>
                    <a:pt x="708" y="2971"/>
                  </a:cubicBezTo>
                  <a:cubicBezTo>
                    <a:pt x="687" y="2906"/>
                    <a:pt x="665" y="2841"/>
                    <a:pt x="665" y="2819"/>
                  </a:cubicBezTo>
                  <a:cubicBezTo>
                    <a:pt x="425" y="1633"/>
                    <a:pt x="915" y="142"/>
                    <a:pt x="915" y="131"/>
                  </a:cubicBez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417322" y="2232615"/>
              <a:ext cx="409291" cy="347220"/>
            </a:xfrm>
            <a:custGeom>
              <a:rect b="b" l="l" r="r" t="t"/>
              <a:pathLst>
                <a:path extrusionOk="0" h="7865" w="9271">
                  <a:moveTo>
                    <a:pt x="7064" y="0"/>
                  </a:moveTo>
                  <a:cubicBezTo>
                    <a:pt x="7063" y="0"/>
                    <a:pt x="1" y="2426"/>
                    <a:pt x="2297" y="2949"/>
                  </a:cubicBezTo>
                  <a:cubicBezTo>
                    <a:pt x="6520" y="3939"/>
                    <a:pt x="5344" y="7726"/>
                    <a:pt x="6106" y="7835"/>
                  </a:cubicBezTo>
                  <a:cubicBezTo>
                    <a:pt x="6245" y="7855"/>
                    <a:pt x="6378" y="7864"/>
                    <a:pt x="6505" y="7864"/>
                  </a:cubicBezTo>
                  <a:cubicBezTo>
                    <a:pt x="8647" y="7864"/>
                    <a:pt x="9271" y="5219"/>
                    <a:pt x="7956" y="3689"/>
                  </a:cubicBezTo>
                  <a:cubicBezTo>
                    <a:pt x="6999" y="2568"/>
                    <a:pt x="7064" y="0"/>
                    <a:pt x="7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6725783" y="2128337"/>
              <a:ext cx="73064" cy="73064"/>
            </a:xfrm>
            <a:custGeom>
              <a:rect b="b" l="l" r="r" t="t"/>
              <a:pathLst>
                <a:path extrusionOk="0" h="1655" w="1655">
                  <a:moveTo>
                    <a:pt x="827" y="0"/>
                  </a:moveTo>
                  <a:cubicBezTo>
                    <a:pt x="370" y="0"/>
                    <a:pt x="0" y="370"/>
                    <a:pt x="0" y="827"/>
                  </a:cubicBezTo>
                  <a:cubicBezTo>
                    <a:pt x="0" y="1284"/>
                    <a:pt x="370" y="1654"/>
                    <a:pt x="827" y="1654"/>
                  </a:cubicBezTo>
                  <a:cubicBezTo>
                    <a:pt x="1284" y="1654"/>
                    <a:pt x="1654" y="1284"/>
                    <a:pt x="1654" y="827"/>
                  </a:cubicBezTo>
                  <a:cubicBezTo>
                    <a:pt x="1654" y="370"/>
                    <a:pt x="1284" y="0"/>
                    <a:pt x="827" y="0"/>
                  </a:cubicBezTo>
                  <a:close/>
                </a:path>
              </a:pathLst>
            </a:custGeom>
            <a:solidFill>
              <a:srgbClr val="BD35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872309" y="2140831"/>
              <a:ext cx="72578" cy="72578"/>
            </a:xfrm>
            <a:custGeom>
              <a:rect b="b" l="l" r="r" t="t"/>
              <a:pathLst>
                <a:path extrusionOk="0" h="1644" w="1644">
                  <a:moveTo>
                    <a:pt x="816" y="0"/>
                  </a:moveTo>
                  <a:cubicBezTo>
                    <a:pt x="359" y="0"/>
                    <a:pt x="1" y="360"/>
                    <a:pt x="1" y="817"/>
                  </a:cubicBezTo>
                  <a:cubicBezTo>
                    <a:pt x="1" y="1274"/>
                    <a:pt x="359" y="1644"/>
                    <a:pt x="816" y="1644"/>
                  </a:cubicBezTo>
                  <a:cubicBezTo>
                    <a:pt x="1273" y="1644"/>
                    <a:pt x="1643" y="1274"/>
                    <a:pt x="1643" y="817"/>
                  </a:cubicBezTo>
                  <a:cubicBezTo>
                    <a:pt x="1643" y="360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BD35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847807" y="2120169"/>
              <a:ext cx="15893" cy="65868"/>
            </a:xfrm>
            <a:custGeom>
              <a:rect b="b" l="l" r="r" t="t"/>
              <a:pathLst>
                <a:path extrusionOk="0" h="1492" w="360">
                  <a:moveTo>
                    <a:pt x="273" y="1"/>
                  </a:moveTo>
                  <a:lnTo>
                    <a:pt x="0" y="23"/>
                  </a:lnTo>
                  <a:cubicBezTo>
                    <a:pt x="33" y="458"/>
                    <a:pt x="66" y="1230"/>
                    <a:pt x="12" y="1415"/>
                  </a:cubicBezTo>
                  <a:lnTo>
                    <a:pt x="261" y="1491"/>
                  </a:lnTo>
                  <a:cubicBezTo>
                    <a:pt x="360" y="1208"/>
                    <a:pt x="283" y="120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6732052" y="2988297"/>
              <a:ext cx="207052" cy="146084"/>
            </a:xfrm>
            <a:custGeom>
              <a:rect b="b" l="l" r="r" t="t"/>
              <a:pathLst>
                <a:path extrusionOk="0" h="3309" w="4690">
                  <a:moveTo>
                    <a:pt x="4690" y="0"/>
                  </a:moveTo>
                  <a:lnTo>
                    <a:pt x="4690" y="0"/>
                  </a:lnTo>
                  <a:cubicBezTo>
                    <a:pt x="2100" y="980"/>
                    <a:pt x="0" y="3308"/>
                    <a:pt x="0" y="3308"/>
                  </a:cubicBezTo>
                  <a:lnTo>
                    <a:pt x="4690" y="0"/>
                  </a:ln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725297" y="2980130"/>
              <a:ext cx="216720" cy="159991"/>
            </a:xfrm>
            <a:custGeom>
              <a:rect b="b" l="l" r="r" t="t"/>
              <a:pathLst>
                <a:path extrusionOk="0" h="3624" w="4909">
                  <a:moveTo>
                    <a:pt x="4767" y="1"/>
                  </a:moveTo>
                  <a:cubicBezTo>
                    <a:pt x="2166" y="980"/>
                    <a:pt x="88" y="3254"/>
                    <a:pt x="1" y="3352"/>
                  </a:cubicBezTo>
                  <a:lnTo>
                    <a:pt x="305" y="3624"/>
                  </a:lnTo>
                  <a:cubicBezTo>
                    <a:pt x="327" y="3602"/>
                    <a:pt x="2405" y="1328"/>
                    <a:pt x="4908" y="381"/>
                  </a:cubicBezTo>
                  <a:lnTo>
                    <a:pt x="4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788737" y="3313050"/>
              <a:ext cx="194117" cy="211422"/>
            </a:xfrm>
            <a:custGeom>
              <a:rect b="b" l="l" r="r" t="t"/>
              <a:pathLst>
                <a:path extrusionOk="0" h="4789" w="4397">
                  <a:moveTo>
                    <a:pt x="327" y="0"/>
                  </a:moveTo>
                  <a:lnTo>
                    <a:pt x="0" y="251"/>
                  </a:lnTo>
                  <a:cubicBezTo>
                    <a:pt x="119" y="404"/>
                    <a:pt x="2818" y="3842"/>
                    <a:pt x="4168" y="4789"/>
                  </a:cubicBezTo>
                  <a:lnTo>
                    <a:pt x="4397" y="4452"/>
                  </a:lnTo>
                  <a:cubicBezTo>
                    <a:pt x="3101" y="3548"/>
                    <a:pt x="348" y="44"/>
                    <a:pt x="327" y="0"/>
                  </a:cubicBezTo>
                  <a:close/>
                </a:path>
              </a:pathLst>
            </a:custGeom>
            <a:solidFill>
              <a:srgbClr val="EAC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785125" y="1509425"/>
              <a:ext cx="2143185" cy="2055375"/>
            </a:xfrm>
            <a:custGeom>
              <a:rect b="b" l="l" r="r" t="t"/>
              <a:pathLst>
                <a:path extrusionOk="0" h="46557" w="48546">
                  <a:moveTo>
                    <a:pt x="24584" y="1"/>
                  </a:moveTo>
                  <a:cubicBezTo>
                    <a:pt x="24042" y="1"/>
                    <a:pt x="23494" y="31"/>
                    <a:pt x="22939" y="90"/>
                  </a:cubicBezTo>
                  <a:cubicBezTo>
                    <a:pt x="18293" y="580"/>
                    <a:pt x="14289" y="2615"/>
                    <a:pt x="11046" y="6130"/>
                  </a:cubicBezTo>
                  <a:cubicBezTo>
                    <a:pt x="8292" y="9122"/>
                    <a:pt x="6029" y="13258"/>
                    <a:pt x="4309" y="18416"/>
                  </a:cubicBezTo>
                  <a:cubicBezTo>
                    <a:pt x="1056" y="28231"/>
                    <a:pt x="370" y="39973"/>
                    <a:pt x="0" y="46285"/>
                  </a:cubicBezTo>
                  <a:lnTo>
                    <a:pt x="403" y="46307"/>
                  </a:lnTo>
                  <a:cubicBezTo>
                    <a:pt x="773" y="40017"/>
                    <a:pt x="1458" y="28308"/>
                    <a:pt x="4701" y="18546"/>
                  </a:cubicBezTo>
                  <a:cubicBezTo>
                    <a:pt x="6399" y="13443"/>
                    <a:pt x="8641" y="9351"/>
                    <a:pt x="11351" y="6402"/>
                  </a:cubicBezTo>
                  <a:cubicBezTo>
                    <a:pt x="14517" y="2963"/>
                    <a:pt x="18434" y="983"/>
                    <a:pt x="22983" y="493"/>
                  </a:cubicBezTo>
                  <a:cubicBezTo>
                    <a:pt x="23517" y="437"/>
                    <a:pt x="24044" y="409"/>
                    <a:pt x="24564" y="409"/>
                  </a:cubicBezTo>
                  <a:cubicBezTo>
                    <a:pt x="28776" y="409"/>
                    <a:pt x="32549" y="2252"/>
                    <a:pt x="35813" y="5913"/>
                  </a:cubicBezTo>
                  <a:cubicBezTo>
                    <a:pt x="46401" y="17828"/>
                    <a:pt x="48262" y="45207"/>
                    <a:pt x="48033" y="46220"/>
                  </a:cubicBezTo>
                  <a:cubicBezTo>
                    <a:pt x="48045" y="46198"/>
                    <a:pt x="48077" y="46133"/>
                    <a:pt x="48154" y="46100"/>
                  </a:cubicBezTo>
                  <a:lnTo>
                    <a:pt x="48219" y="46296"/>
                  </a:lnTo>
                  <a:lnTo>
                    <a:pt x="48077" y="46448"/>
                  </a:lnTo>
                  <a:lnTo>
                    <a:pt x="48208" y="46557"/>
                  </a:lnTo>
                  <a:lnTo>
                    <a:pt x="48338" y="46459"/>
                  </a:lnTo>
                  <a:cubicBezTo>
                    <a:pt x="48437" y="46394"/>
                    <a:pt x="48545" y="46317"/>
                    <a:pt x="48338" y="43608"/>
                  </a:cubicBezTo>
                  <a:cubicBezTo>
                    <a:pt x="48197" y="41616"/>
                    <a:pt x="47925" y="39233"/>
                    <a:pt x="47588" y="36893"/>
                  </a:cubicBezTo>
                  <a:cubicBezTo>
                    <a:pt x="46880" y="31986"/>
                    <a:pt x="45498" y="24706"/>
                    <a:pt x="42974" y="17915"/>
                  </a:cubicBezTo>
                  <a:cubicBezTo>
                    <a:pt x="40863" y="12224"/>
                    <a:pt x="38294" y="7817"/>
                    <a:pt x="35335" y="4813"/>
                  </a:cubicBezTo>
                  <a:cubicBezTo>
                    <a:pt x="32181" y="1623"/>
                    <a:pt x="28573" y="1"/>
                    <a:pt x="24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863171" y="1510043"/>
              <a:ext cx="795626" cy="2210421"/>
            </a:xfrm>
            <a:custGeom>
              <a:rect b="b" l="l" r="r" t="t"/>
              <a:pathLst>
                <a:path extrusionOk="0" h="50069" w="18022">
                  <a:moveTo>
                    <a:pt x="131" y="1"/>
                  </a:moveTo>
                  <a:lnTo>
                    <a:pt x="0" y="381"/>
                  </a:lnTo>
                  <a:cubicBezTo>
                    <a:pt x="3233" y="1502"/>
                    <a:pt x="6171" y="4789"/>
                    <a:pt x="8728" y="10164"/>
                  </a:cubicBezTo>
                  <a:cubicBezTo>
                    <a:pt x="10795" y="14495"/>
                    <a:pt x="12613" y="20165"/>
                    <a:pt x="14147" y="27020"/>
                  </a:cubicBezTo>
                  <a:cubicBezTo>
                    <a:pt x="16748" y="38719"/>
                    <a:pt x="17608" y="49949"/>
                    <a:pt x="17619" y="50068"/>
                  </a:cubicBezTo>
                  <a:lnTo>
                    <a:pt x="18021" y="50036"/>
                  </a:lnTo>
                  <a:cubicBezTo>
                    <a:pt x="18011" y="49916"/>
                    <a:pt x="17151" y="38664"/>
                    <a:pt x="14550" y="26945"/>
                  </a:cubicBezTo>
                  <a:cubicBezTo>
                    <a:pt x="13015" y="20045"/>
                    <a:pt x="11177" y="14343"/>
                    <a:pt x="9098" y="9990"/>
                  </a:cubicBezTo>
                  <a:cubicBezTo>
                    <a:pt x="6486" y="4516"/>
                    <a:pt x="3472" y="114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6108464" y="1514370"/>
              <a:ext cx="695191" cy="2221017"/>
            </a:xfrm>
            <a:custGeom>
              <a:rect b="b" l="l" r="r" t="t"/>
              <a:pathLst>
                <a:path extrusionOk="0" h="50309" w="15747">
                  <a:moveTo>
                    <a:pt x="15540" y="0"/>
                  </a:moveTo>
                  <a:cubicBezTo>
                    <a:pt x="11905" y="2089"/>
                    <a:pt x="8825" y="6040"/>
                    <a:pt x="6399" y="11742"/>
                  </a:cubicBezTo>
                  <a:cubicBezTo>
                    <a:pt x="4472" y="16291"/>
                    <a:pt x="2938" y="21960"/>
                    <a:pt x="1850" y="28598"/>
                  </a:cubicBezTo>
                  <a:cubicBezTo>
                    <a:pt x="0" y="39883"/>
                    <a:pt x="76" y="50210"/>
                    <a:pt x="76" y="50308"/>
                  </a:cubicBezTo>
                  <a:lnTo>
                    <a:pt x="489" y="50308"/>
                  </a:lnTo>
                  <a:cubicBezTo>
                    <a:pt x="489" y="50199"/>
                    <a:pt x="414" y="39915"/>
                    <a:pt x="2252" y="28663"/>
                  </a:cubicBezTo>
                  <a:cubicBezTo>
                    <a:pt x="3341" y="22058"/>
                    <a:pt x="4864" y="16422"/>
                    <a:pt x="6779" y="11905"/>
                  </a:cubicBezTo>
                  <a:cubicBezTo>
                    <a:pt x="9173" y="6279"/>
                    <a:pt x="12188" y="2394"/>
                    <a:pt x="15746" y="360"/>
                  </a:cubicBezTo>
                  <a:lnTo>
                    <a:pt x="15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6592721" y="1517725"/>
              <a:ext cx="250316" cy="2280572"/>
            </a:xfrm>
            <a:custGeom>
              <a:rect b="b" l="l" r="r" t="t"/>
              <a:pathLst>
                <a:path extrusionOk="0" h="51658" w="5670">
                  <a:moveTo>
                    <a:pt x="5321" y="1"/>
                  </a:moveTo>
                  <a:cubicBezTo>
                    <a:pt x="3711" y="2558"/>
                    <a:pt x="2329" y="12036"/>
                    <a:pt x="1208" y="28152"/>
                  </a:cubicBezTo>
                  <a:cubicBezTo>
                    <a:pt x="370" y="40144"/>
                    <a:pt x="0" y="51527"/>
                    <a:pt x="0" y="51647"/>
                  </a:cubicBezTo>
                  <a:lnTo>
                    <a:pt x="403" y="51657"/>
                  </a:lnTo>
                  <a:cubicBezTo>
                    <a:pt x="424" y="51200"/>
                    <a:pt x="1904" y="6214"/>
                    <a:pt x="5669" y="218"/>
                  </a:cubicBezTo>
                  <a:lnTo>
                    <a:pt x="5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6830060" y="1514855"/>
              <a:ext cx="290182" cy="2283441"/>
            </a:xfrm>
            <a:custGeom>
              <a:rect b="b" l="l" r="r" t="t"/>
              <a:pathLst>
                <a:path extrusionOk="0" h="51723" w="6573">
                  <a:moveTo>
                    <a:pt x="239" y="0"/>
                  </a:moveTo>
                  <a:lnTo>
                    <a:pt x="0" y="337"/>
                  </a:lnTo>
                  <a:cubicBezTo>
                    <a:pt x="6474" y="5006"/>
                    <a:pt x="6061" y="51244"/>
                    <a:pt x="6050" y="51712"/>
                  </a:cubicBezTo>
                  <a:lnTo>
                    <a:pt x="6464" y="51722"/>
                  </a:lnTo>
                  <a:cubicBezTo>
                    <a:pt x="6464" y="51603"/>
                    <a:pt x="6573" y="39883"/>
                    <a:pt x="5876" y="27728"/>
                  </a:cubicBezTo>
                  <a:cubicBezTo>
                    <a:pt x="4940" y="11361"/>
                    <a:pt x="3047" y="2024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6740660" y="3166037"/>
              <a:ext cx="48121" cy="39424"/>
            </a:xfrm>
            <a:custGeom>
              <a:rect b="b" l="l" r="r" t="t"/>
              <a:pathLst>
                <a:path extrusionOk="0" h="893" w="1090">
                  <a:moveTo>
                    <a:pt x="1089" y="1"/>
                  </a:moveTo>
                  <a:lnTo>
                    <a:pt x="1089" y="1"/>
                  </a:lnTo>
                  <a:cubicBezTo>
                    <a:pt x="1088" y="2"/>
                    <a:pt x="229" y="697"/>
                    <a:pt x="1" y="893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6"/>
          <p:cNvSpPr txBox="1"/>
          <p:nvPr/>
        </p:nvSpPr>
        <p:spPr>
          <a:xfrm>
            <a:off x="1017550" y="1603375"/>
            <a:ext cx="4314000" cy="3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 Anti-bullying smartphone apps available.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 Current apps rely on manual reporting.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 Demand for automated bullying detection.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 Improved motion recognition technology.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 Proven suitability in smart home systems for campus bullying detection.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/>
          <p:nvPr/>
        </p:nvSpPr>
        <p:spPr>
          <a:xfrm>
            <a:off x="537804" y="1410166"/>
            <a:ext cx="3082634" cy="2827137"/>
          </a:xfrm>
          <a:custGeom>
            <a:rect b="b" l="l" r="r" t="t"/>
            <a:pathLst>
              <a:path extrusionOk="0" h="17256" w="22517">
                <a:moveTo>
                  <a:pt x="12675" y="1"/>
                </a:moveTo>
                <a:cubicBezTo>
                  <a:pt x="9050" y="1"/>
                  <a:pt x="6823" y="1438"/>
                  <a:pt x="6823" y="1438"/>
                </a:cubicBezTo>
                <a:cubicBezTo>
                  <a:pt x="2971" y="3081"/>
                  <a:pt x="1" y="11504"/>
                  <a:pt x="6149" y="15280"/>
                </a:cubicBezTo>
                <a:cubicBezTo>
                  <a:pt x="8413" y="16673"/>
                  <a:pt x="10624" y="17255"/>
                  <a:pt x="12651" y="17255"/>
                </a:cubicBezTo>
                <a:cubicBezTo>
                  <a:pt x="18300" y="17255"/>
                  <a:pt x="22517" y="12735"/>
                  <a:pt x="22461" y="8675"/>
                </a:cubicBezTo>
                <a:cubicBezTo>
                  <a:pt x="22406" y="4724"/>
                  <a:pt x="18935" y="644"/>
                  <a:pt x="14332" y="100"/>
                </a:cubicBezTo>
                <a:cubicBezTo>
                  <a:pt x="13752" y="31"/>
                  <a:pt x="13199" y="1"/>
                  <a:pt x="126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5179505" y="1966731"/>
            <a:ext cx="3244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Correcting data inaccuracies, including orientation correction, is performed.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3917775" y="2032738"/>
            <a:ext cx="1261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Types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5179375" y="3218994"/>
            <a:ext cx="3244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Wavelet filtering is applied to reduce noise in the data and improve its quality.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3917725" y="3285011"/>
            <a:ext cx="1261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Noise Reduction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5179461" y="1340600"/>
            <a:ext cx="3244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Collected data cover both bullying (5 actions) and non-bullying (6 daily activities).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3917725" y="1406600"/>
            <a:ext cx="1261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Collection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5179375" y="2592863"/>
            <a:ext cx="3244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Correcting data inaccuracies, including orientation correction, is performed.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3917775" y="2658875"/>
            <a:ext cx="1261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Preprocessing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2" name="Google Shape;312;p17"/>
          <p:cNvGrpSpPr/>
          <p:nvPr/>
        </p:nvGrpSpPr>
        <p:grpSpPr>
          <a:xfrm>
            <a:off x="1397222" y="1662462"/>
            <a:ext cx="1738348" cy="2173180"/>
            <a:chOff x="1455230" y="1747400"/>
            <a:chExt cx="1553345" cy="1941900"/>
          </a:xfrm>
        </p:grpSpPr>
        <p:sp>
          <p:nvSpPr>
            <p:cNvPr id="313" name="Google Shape;313;p17"/>
            <p:cNvSpPr/>
            <p:nvPr/>
          </p:nvSpPr>
          <p:spPr>
            <a:xfrm>
              <a:off x="2195599" y="2277559"/>
              <a:ext cx="507147" cy="613730"/>
            </a:xfrm>
            <a:custGeom>
              <a:rect b="b" l="l" r="r" t="t"/>
              <a:pathLst>
                <a:path extrusionOk="0" h="12478" w="10311">
                  <a:moveTo>
                    <a:pt x="3457" y="0"/>
                  </a:moveTo>
                  <a:cubicBezTo>
                    <a:pt x="2305" y="624"/>
                    <a:pt x="1152" y="1260"/>
                    <a:pt x="0" y="1884"/>
                  </a:cubicBezTo>
                  <a:cubicBezTo>
                    <a:pt x="192" y="2268"/>
                    <a:pt x="4657" y="8739"/>
                    <a:pt x="6710" y="11691"/>
                  </a:cubicBezTo>
                  <a:cubicBezTo>
                    <a:pt x="7066" y="12199"/>
                    <a:pt x="7638" y="12477"/>
                    <a:pt x="8219" y="12477"/>
                  </a:cubicBezTo>
                  <a:cubicBezTo>
                    <a:pt x="8559" y="12477"/>
                    <a:pt x="8901" y="12382"/>
                    <a:pt x="9206" y="12183"/>
                  </a:cubicBezTo>
                  <a:cubicBezTo>
                    <a:pt x="10071" y="11631"/>
                    <a:pt x="10311" y="10491"/>
                    <a:pt x="9758" y="9638"/>
                  </a:cubicBezTo>
                  <a:cubicBezTo>
                    <a:pt x="8918" y="8451"/>
                    <a:pt x="8294" y="7454"/>
                    <a:pt x="7874" y="6746"/>
                  </a:cubicBezTo>
                  <a:cubicBezTo>
                    <a:pt x="6674" y="4729"/>
                    <a:pt x="6061" y="3709"/>
                    <a:pt x="5810" y="3049"/>
                  </a:cubicBezTo>
                  <a:cubicBezTo>
                    <a:pt x="5522" y="2316"/>
                    <a:pt x="5269" y="1476"/>
                    <a:pt x="4453" y="708"/>
                  </a:cubicBezTo>
                  <a:cubicBezTo>
                    <a:pt x="4081" y="348"/>
                    <a:pt x="3709" y="132"/>
                    <a:pt x="3457" y="0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182615" y="2200339"/>
              <a:ext cx="334753" cy="380151"/>
            </a:xfrm>
            <a:custGeom>
              <a:rect b="b" l="l" r="r" t="t"/>
              <a:pathLst>
                <a:path extrusionOk="0" h="7729" w="6806">
                  <a:moveTo>
                    <a:pt x="3080" y="0"/>
                  </a:moveTo>
                  <a:cubicBezTo>
                    <a:pt x="2078" y="0"/>
                    <a:pt x="53" y="2672"/>
                    <a:pt x="0" y="3238"/>
                  </a:cubicBezTo>
                  <a:cubicBezTo>
                    <a:pt x="0" y="3238"/>
                    <a:pt x="2692" y="7729"/>
                    <a:pt x="3073" y="7729"/>
                  </a:cubicBezTo>
                  <a:cubicBezTo>
                    <a:pt x="3077" y="7729"/>
                    <a:pt x="3081" y="7728"/>
                    <a:pt x="3084" y="7727"/>
                  </a:cubicBezTo>
                  <a:cubicBezTo>
                    <a:pt x="3433" y="7631"/>
                    <a:pt x="5041" y="7332"/>
                    <a:pt x="6757" y="5735"/>
                  </a:cubicBezTo>
                  <a:cubicBezTo>
                    <a:pt x="6806" y="5687"/>
                    <a:pt x="6806" y="5627"/>
                    <a:pt x="6794" y="5567"/>
                  </a:cubicBezTo>
                  <a:cubicBezTo>
                    <a:pt x="6674" y="4847"/>
                    <a:pt x="5041" y="1798"/>
                    <a:pt x="3397" y="130"/>
                  </a:cubicBezTo>
                  <a:cubicBezTo>
                    <a:pt x="3310" y="40"/>
                    <a:pt x="3203" y="0"/>
                    <a:pt x="3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1455230" y="2300528"/>
              <a:ext cx="609894" cy="526624"/>
            </a:xfrm>
            <a:custGeom>
              <a:rect b="b" l="l" r="r" t="t"/>
              <a:pathLst>
                <a:path extrusionOk="0" h="10707" w="12400">
                  <a:moveTo>
                    <a:pt x="9615" y="1"/>
                  </a:moveTo>
                  <a:cubicBezTo>
                    <a:pt x="9327" y="61"/>
                    <a:pt x="8919" y="169"/>
                    <a:pt x="8463" y="397"/>
                  </a:cubicBezTo>
                  <a:cubicBezTo>
                    <a:pt x="7467" y="913"/>
                    <a:pt x="6987" y="1646"/>
                    <a:pt x="6494" y="2270"/>
                  </a:cubicBezTo>
                  <a:cubicBezTo>
                    <a:pt x="6062" y="2834"/>
                    <a:pt x="5198" y="3626"/>
                    <a:pt x="3469" y="5234"/>
                  </a:cubicBezTo>
                  <a:cubicBezTo>
                    <a:pt x="2869" y="5786"/>
                    <a:pt x="1993" y="6579"/>
                    <a:pt x="853" y="7479"/>
                  </a:cubicBezTo>
                  <a:cubicBezTo>
                    <a:pt x="84" y="8139"/>
                    <a:pt x="1" y="9304"/>
                    <a:pt x="661" y="10072"/>
                  </a:cubicBezTo>
                  <a:cubicBezTo>
                    <a:pt x="1024" y="10490"/>
                    <a:pt x="1539" y="10707"/>
                    <a:pt x="2056" y="10707"/>
                  </a:cubicBezTo>
                  <a:cubicBezTo>
                    <a:pt x="2461" y="10707"/>
                    <a:pt x="2868" y="10574"/>
                    <a:pt x="3205" y="10300"/>
                  </a:cubicBezTo>
                  <a:cubicBezTo>
                    <a:pt x="6003" y="8043"/>
                    <a:pt x="12112" y="3110"/>
                    <a:pt x="12400" y="2786"/>
                  </a:cubicBezTo>
                  <a:lnTo>
                    <a:pt x="9615" y="1"/>
                  </a:ln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725645" y="2248983"/>
              <a:ext cx="360133" cy="351328"/>
            </a:xfrm>
            <a:custGeom>
              <a:rect b="b" l="l" r="r" t="t"/>
              <a:pathLst>
                <a:path extrusionOk="0" h="7143" w="7322">
                  <a:moveTo>
                    <a:pt x="3641" y="0"/>
                  </a:moveTo>
                  <a:cubicBezTo>
                    <a:pt x="3520" y="0"/>
                    <a:pt x="3420" y="43"/>
                    <a:pt x="3349" y="136"/>
                  </a:cubicBezTo>
                  <a:cubicBezTo>
                    <a:pt x="2041" y="1841"/>
                    <a:pt x="372" y="3366"/>
                    <a:pt x="48" y="4026"/>
                  </a:cubicBezTo>
                  <a:cubicBezTo>
                    <a:pt x="24" y="4074"/>
                    <a:pt x="0" y="4134"/>
                    <a:pt x="36" y="4194"/>
                  </a:cubicBezTo>
                  <a:cubicBezTo>
                    <a:pt x="1225" y="6199"/>
                    <a:pt x="2689" y="6954"/>
                    <a:pt x="2989" y="7135"/>
                  </a:cubicBezTo>
                  <a:cubicBezTo>
                    <a:pt x="2997" y="7140"/>
                    <a:pt x="3007" y="7142"/>
                    <a:pt x="3019" y="7142"/>
                  </a:cubicBezTo>
                  <a:cubicBezTo>
                    <a:pt x="3489" y="7142"/>
                    <a:pt x="7214" y="3702"/>
                    <a:pt x="7214" y="3702"/>
                  </a:cubicBezTo>
                  <a:cubicBezTo>
                    <a:pt x="7321" y="3132"/>
                    <a:pt x="4684" y="0"/>
                    <a:pt x="36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813586" y="2175354"/>
              <a:ext cx="618206" cy="1180833"/>
            </a:xfrm>
            <a:custGeom>
              <a:rect b="b" l="l" r="r" t="t"/>
              <a:pathLst>
                <a:path extrusionOk="0" h="24008" w="12569">
                  <a:moveTo>
                    <a:pt x="9266" y="55"/>
                  </a:moveTo>
                  <a:cubicBezTo>
                    <a:pt x="8724" y="55"/>
                    <a:pt x="8164" y="133"/>
                    <a:pt x="7731" y="158"/>
                  </a:cubicBezTo>
                  <a:cubicBezTo>
                    <a:pt x="6074" y="241"/>
                    <a:pt x="4202" y="1"/>
                    <a:pt x="2689" y="817"/>
                  </a:cubicBezTo>
                  <a:cubicBezTo>
                    <a:pt x="1213" y="1622"/>
                    <a:pt x="205" y="3110"/>
                    <a:pt x="96" y="4802"/>
                  </a:cubicBezTo>
                  <a:cubicBezTo>
                    <a:pt x="0" y="6219"/>
                    <a:pt x="409" y="7624"/>
                    <a:pt x="841" y="8992"/>
                  </a:cubicBezTo>
                  <a:cubicBezTo>
                    <a:pt x="1285" y="10348"/>
                    <a:pt x="1741" y="11729"/>
                    <a:pt x="1753" y="13157"/>
                  </a:cubicBezTo>
                  <a:cubicBezTo>
                    <a:pt x="1753" y="14549"/>
                    <a:pt x="1321" y="15906"/>
                    <a:pt x="997" y="17262"/>
                  </a:cubicBezTo>
                  <a:cubicBezTo>
                    <a:pt x="673" y="18619"/>
                    <a:pt x="457" y="20059"/>
                    <a:pt x="865" y="21380"/>
                  </a:cubicBezTo>
                  <a:cubicBezTo>
                    <a:pt x="1621" y="23816"/>
                    <a:pt x="3806" y="23864"/>
                    <a:pt x="5943" y="23984"/>
                  </a:cubicBezTo>
                  <a:cubicBezTo>
                    <a:pt x="6233" y="24000"/>
                    <a:pt x="6523" y="24007"/>
                    <a:pt x="6812" y="24007"/>
                  </a:cubicBezTo>
                  <a:cubicBezTo>
                    <a:pt x="7634" y="24007"/>
                    <a:pt x="8450" y="23946"/>
                    <a:pt x="9267" y="23840"/>
                  </a:cubicBezTo>
                  <a:cubicBezTo>
                    <a:pt x="10144" y="23720"/>
                    <a:pt x="10996" y="23648"/>
                    <a:pt x="11416" y="22760"/>
                  </a:cubicBezTo>
                  <a:cubicBezTo>
                    <a:pt x="11608" y="22351"/>
                    <a:pt x="11668" y="21895"/>
                    <a:pt x="11728" y="21439"/>
                  </a:cubicBezTo>
                  <a:cubicBezTo>
                    <a:pt x="11764" y="21188"/>
                    <a:pt x="11800" y="20924"/>
                    <a:pt x="11836" y="20659"/>
                  </a:cubicBezTo>
                  <a:cubicBezTo>
                    <a:pt x="12232" y="17731"/>
                    <a:pt x="12568" y="14754"/>
                    <a:pt x="12328" y="11801"/>
                  </a:cubicBezTo>
                  <a:cubicBezTo>
                    <a:pt x="12196" y="10228"/>
                    <a:pt x="11752" y="8740"/>
                    <a:pt x="11560" y="7192"/>
                  </a:cubicBezTo>
                  <a:cubicBezTo>
                    <a:pt x="11356" y="5523"/>
                    <a:pt x="11236" y="3842"/>
                    <a:pt x="11212" y="2174"/>
                  </a:cubicBezTo>
                  <a:cubicBezTo>
                    <a:pt x="11212" y="1801"/>
                    <a:pt x="11212" y="1417"/>
                    <a:pt x="11104" y="1070"/>
                  </a:cubicBezTo>
                  <a:cubicBezTo>
                    <a:pt x="10872" y="237"/>
                    <a:pt x="10090" y="55"/>
                    <a:pt x="9266" y="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193779" y="1753843"/>
              <a:ext cx="203773" cy="438288"/>
            </a:xfrm>
            <a:custGeom>
              <a:rect b="b" l="l" r="r" t="t"/>
              <a:pathLst>
                <a:path extrusionOk="0" h="8911" w="4143">
                  <a:moveTo>
                    <a:pt x="337" y="0"/>
                  </a:moveTo>
                  <a:lnTo>
                    <a:pt x="1" y="6794"/>
                  </a:lnTo>
                  <a:cubicBezTo>
                    <a:pt x="71" y="6798"/>
                    <a:pt x="141" y="6800"/>
                    <a:pt x="212" y="6800"/>
                  </a:cubicBezTo>
                  <a:cubicBezTo>
                    <a:pt x="565" y="6800"/>
                    <a:pt x="921" y="6750"/>
                    <a:pt x="1261" y="6650"/>
                  </a:cubicBezTo>
                  <a:cubicBezTo>
                    <a:pt x="1454" y="6591"/>
                    <a:pt x="1585" y="6554"/>
                    <a:pt x="1742" y="6434"/>
                  </a:cubicBezTo>
                  <a:cubicBezTo>
                    <a:pt x="1921" y="6290"/>
                    <a:pt x="2089" y="6159"/>
                    <a:pt x="2270" y="6015"/>
                  </a:cubicBezTo>
                  <a:lnTo>
                    <a:pt x="2270" y="6015"/>
                  </a:lnTo>
                  <a:cubicBezTo>
                    <a:pt x="2294" y="6159"/>
                    <a:pt x="2233" y="6303"/>
                    <a:pt x="2161" y="6434"/>
                  </a:cubicBezTo>
                  <a:cubicBezTo>
                    <a:pt x="2089" y="6567"/>
                    <a:pt x="1993" y="6674"/>
                    <a:pt x="1921" y="6794"/>
                  </a:cubicBezTo>
                  <a:cubicBezTo>
                    <a:pt x="1694" y="7179"/>
                    <a:pt x="1657" y="7659"/>
                    <a:pt x="1825" y="8067"/>
                  </a:cubicBezTo>
                  <a:cubicBezTo>
                    <a:pt x="2006" y="8475"/>
                    <a:pt x="2377" y="8787"/>
                    <a:pt x="2809" y="8883"/>
                  </a:cubicBezTo>
                  <a:cubicBezTo>
                    <a:pt x="2897" y="8901"/>
                    <a:pt x="2995" y="8911"/>
                    <a:pt x="3096" y="8911"/>
                  </a:cubicBezTo>
                  <a:cubicBezTo>
                    <a:pt x="3535" y="8911"/>
                    <a:pt x="4045" y="8731"/>
                    <a:pt x="4142" y="8283"/>
                  </a:cubicBezTo>
                  <a:cubicBezTo>
                    <a:pt x="4142" y="8259"/>
                    <a:pt x="4130" y="8031"/>
                    <a:pt x="4108" y="8031"/>
                  </a:cubicBezTo>
                  <a:cubicBezTo>
                    <a:pt x="4107" y="8031"/>
                    <a:pt x="4106" y="8031"/>
                    <a:pt x="4106" y="8031"/>
                  </a:cubicBezTo>
                  <a:cubicBezTo>
                    <a:pt x="4021" y="8099"/>
                    <a:pt x="3912" y="8131"/>
                    <a:pt x="3805" y="8131"/>
                  </a:cubicBezTo>
                  <a:cubicBezTo>
                    <a:pt x="3760" y="8131"/>
                    <a:pt x="3716" y="8126"/>
                    <a:pt x="3674" y="8115"/>
                  </a:cubicBezTo>
                  <a:cubicBezTo>
                    <a:pt x="3518" y="8079"/>
                    <a:pt x="3398" y="7971"/>
                    <a:pt x="3326" y="7827"/>
                  </a:cubicBezTo>
                  <a:cubicBezTo>
                    <a:pt x="3218" y="7587"/>
                    <a:pt x="3314" y="7299"/>
                    <a:pt x="3314" y="7023"/>
                  </a:cubicBezTo>
                  <a:cubicBezTo>
                    <a:pt x="3302" y="6506"/>
                    <a:pt x="2929" y="6111"/>
                    <a:pt x="2462" y="5943"/>
                  </a:cubicBezTo>
                  <a:cubicBezTo>
                    <a:pt x="2833" y="5631"/>
                    <a:pt x="3049" y="5174"/>
                    <a:pt x="3146" y="4694"/>
                  </a:cubicBezTo>
                  <a:cubicBezTo>
                    <a:pt x="3254" y="4226"/>
                    <a:pt x="3230" y="3734"/>
                    <a:pt x="3146" y="3254"/>
                  </a:cubicBezTo>
                  <a:cubicBezTo>
                    <a:pt x="3049" y="2654"/>
                    <a:pt x="2870" y="2054"/>
                    <a:pt x="2558" y="1537"/>
                  </a:cubicBezTo>
                  <a:cubicBezTo>
                    <a:pt x="2353" y="1201"/>
                    <a:pt x="2089" y="901"/>
                    <a:pt x="1766" y="661"/>
                  </a:cubicBezTo>
                  <a:cubicBezTo>
                    <a:pt x="1465" y="433"/>
                    <a:pt x="709" y="25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882936" y="1771009"/>
              <a:ext cx="198166" cy="418073"/>
            </a:xfrm>
            <a:custGeom>
              <a:rect b="b" l="l" r="r" t="t"/>
              <a:pathLst>
                <a:path extrusionOk="0" h="8500" w="4029">
                  <a:moveTo>
                    <a:pt x="2828" y="0"/>
                  </a:moveTo>
                  <a:cubicBezTo>
                    <a:pt x="2252" y="216"/>
                    <a:pt x="1783" y="660"/>
                    <a:pt x="1471" y="1188"/>
                  </a:cubicBezTo>
                  <a:cubicBezTo>
                    <a:pt x="1148" y="1705"/>
                    <a:pt x="967" y="2305"/>
                    <a:pt x="884" y="2905"/>
                  </a:cubicBezTo>
                  <a:cubicBezTo>
                    <a:pt x="799" y="3385"/>
                    <a:pt x="775" y="3877"/>
                    <a:pt x="871" y="4345"/>
                  </a:cubicBezTo>
                  <a:cubicBezTo>
                    <a:pt x="943" y="4693"/>
                    <a:pt x="1076" y="5018"/>
                    <a:pt x="1292" y="5293"/>
                  </a:cubicBezTo>
                  <a:cubicBezTo>
                    <a:pt x="1388" y="5437"/>
                    <a:pt x="1508" y="5533"/>
                    <a:pt x="1639" y="5629"/>
                  </a:cubicBezTo>
                  <a:cubicBezTo>
                    <a:pt x="1796" y="5738"/>
                    <a:pt x="1927" y="5893"/>
                    <a:pt x="2095" y="5978"/>
                  </a:cubicBezTo>
                  <a:cubicBezTo>
                    <a:pt x="1998" y="5929"/>
                    <a:pt x="1892" y="5906"/>
                    <a:pt x="1786" y="5906"/>
                  </a:cubicBezTo>
                  <a:cubicBezTo>
                    <a:pt x="1604" y="5906"/>
                    <a:pt x="1419" y="5972"/>
                    <a:pt x="1268" y="6085"/>
                  </a:cubicBezTo>
                  <a:cubicBezTo>
                    <a:pt x="1100" y="6218"/>
                    <a:pt x="943" y="6421"/>
                    <a:pt x="884" y="6626"/>
                  </a:cubicBezTo>
                  <a:cubicBezTo>
                    <a:pt x="823" y="6806"/>
                    <a:pt x="871" y="7022"/>
                    <a:pt x="860" y="7214"/>
                  </a:cubicBezTo>
                  <a:cubicBezTo>
                    <a:pt x="847" y="7358"/>
                    <a:pt x="823" y="7502"/>
                    <a:pt x="740" y="7622"/>
                  </a:cubicBezTo>
                  <a:cubicBezTo>
                    <a:pt x="673" y="7716"/>
                    <a:pt x="563" y="7781"/>
                    <a:pt x="454" y="7781"/>
                  </a:cubicBezTo>
                  <a:cubicBezTo>
                    <a:pt x="425" y="7781"/>
                    <a:pt x="395" y="7776"/>
                    <a:pt x="367" y="7766"/>
                  </a:cubicBezTo>
                  <a:cubicBezTo>
                    <a:pt x="319" y="7754"/>
                    <a:pt x="283" y="7718"/>
                    <a:pt x="235" y="7706"/>
                  </a:cubicBezTo>
                  <a:cubicBezTo>
                    <a:pt x="208" y="7696"/>
                    <a:pt x="185" y="7691"/>
                    <a:pt x="167" y="7691"/>
                  </a:cubicBezTo>
                  <a:cubicBezTo>
                    <a:pt x="1" y="7691"/>
                    <a:pt x="242" y="8110"/>
                    <a:pt x="307" y="8186"/>
                  </a:cubicBezTo>
                  <a:cubicBezTo>
                    <a:pt x="463" y="8354"/>
                    <a:pt x="691" y="8475"/>
                    <a:pt x="932" y="8499"/>
                  </a:cubicBezTo>
                  <a:cubicBezTo>
                    <a:pt x="949" y="8499"/>
                    <a:pt x="966" y="8500"/>
                    <a:pt x="984" y="8500"/>
                  </a:cubicBezTo>
                  <a:cubicBezTo>
                    <a:pt x="1680" y="8500"/>
                    <a:pt x="2240" y="7810"/>
                    <a:pt x="2276" y="7154"/>
                  </a:cubicBezTo>
                  <a:cubicBezTo>
                    <a:pt x="2300" y="6914"/>
                    <a:pt x="2263" y="6662"/>
                    <a:pt x="2263" y="6421"/>
                  </a:cubicBezTo>
                  <a:cubicBezTo>
                    <a:pt x="2263" y="6349"/>
                    <a:pt x="2228" y="6181"/>
                    <a:pt x="2311" y="6146"/>
                  </a:cubicBezTo>
                  <a:cubicBezTo>
                    <a:pt x="2317" y="6144"/>
                    <a:pt x="2324" y="6143"/>
                    <a:pt x="2331" y="6143"/>
                  </a:cubicBezTo>
                  <a:cubicBezTo>
                    <a:pt x="2406" y="6143"/>
                    <a:pt x="2569" y="6243"/>
                    <a:pt x="2624" y="6253"/>
                  </a:cubicBezTo>
                  <a:cubicBezTo>
                    <a:pt x="2992" y="6383"/>
                    <a:pt x="3385" y="6455"/>
                    <a:pt x="3782" y="6455"/>
                  </a:cubicBezTo>
                  <a:cubicBezTo>
                    <a:pt x="3864" y="6455"/>
                    <a:pt x="3946" y="6452"/>
                    <a:pt x="4028" y="6445"/>
                  </a:cubicBezTo>
                  <a:lnTo>
                    <a:pt x="2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295345" y="2039801"/>
              <a:ext cx="26609" cy="20510"/>
            </a:xfrm>
            <a:custGeom>
              <a:rect b="b" l="l" r="r" t="t"/>
              <a:pathLst>
                <a:path extrusionOk="0" h="417" w="541">
                  <a:moveTo>
                    <a:pt x="417" y="1"/>
                  </a:moveTo>
                  <a:cubicBezTo>
                    <a:pt x="406" y="1"/>
                    <a:pt x="395" y="3"/>
                    <a:pt x="384" y="9"/>
                  </a:cubicBezTo>
                  <a:cubicBezTo>
                    <a:pt x="253" y="57"/>
                    <a:pt x="133" y="140"/>
                    <a:pt x="37" y="236"/>
                  </a:cubicBezTo>
                  <a:cubicBezTo>
                    <a:pt x="0" y="273"/>
                    <a:pt x="0" y="345"/>
                    <a:pt x="48" y="380"/>
                  </a:cubicBezTo>
                  <a:cubicBezTo>
                    <a:pt x="61" y="404"/>
                    <a:pt x="96" y="417"/>
                    <a:pt x="120" y="417"/>
                  </a:cubicBezTo>
                  <a:cubicBezTo>
                    <a:pt x="144" y="417"/>
                    <a:pt x="168" y="404"/>
                    <a:pt x="192" y="380"/>
                  </a:cubicBezTo>
                  <a:cubicBezTo>
                    <a:pt x="264" y="308"/>
                    <a:pt x="360" y="249"/>
                    <a:pt x="456" y="212"/>
                  </a:cubicBezTo>
                  <a:cubicBezTo>
                    <a:pt x="504" y="188"/>
                    <a:pt x="541" y="129"/>
                    <a:pt x="517" y="68"/>
                  </a:cubicBezTo>
                  <a:cubicBezTo>
                    <a:pt x="498" y="31"/>
                    <a:pt x="457" y="1"/>
                    <a:pt x="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975353" y="2057311"/>
              <a:ext cx="26609" cy="21297"/>
            </a:xfrm>
            <a:custGeom>
              <a:rect b="b" l="l" r="r" t="t"/>
              <a:pathLst>
                <a:path extrusionOk="0" h="433" w="541">
                  <a:moveTo>
                    <a:pt x="109" y="0"/>
                  </a:moveTo>
                  <a:cubicBezTo>
                    <a:pt x="48" y="0"/>
                    <a:pt x="0" y="48"/>
                    <a:pt x="0" y="109"/>
                  </a:cubicBezTo>
                  <a:cubicBezTo>
                    <a:pt x="13" y="168"/>
                    <a:pt x="61" y="216"/>
                    <a:pt x="120" y="216"/>
                  </a:cubicBezTo>
                  <a:cubicBezTo>
                    <a:pt x="126" y="216"/>
                    <a:pt x="132" y="215"/>
                    <a:pt x="139" y="215"/>
                  </a:cubicBezTo>
                  <a:cubicBezTo>
                    <a:pt x="218" y="215"/>
                    <a:pt x="303" y="283"/>
                    <a:pt x="325" y="360"/>
                  </a:cubicBezTo>
                  <a:cubicBezTo>
                    <a:pt x="336" y="397"/>
                    <a:pt x="384" y="432"/>
                    <a:pt x="421" y="432"/>
                  </a:cubicBezTo>
                  <a:cubicBezTo>
                    <a:pt x="432" y="432"/>
                    <a:pt x="445" y="421"/>
                    <a:pt x="456" y="421"/>
                  </a:cubicBezTo>
                  <a:cubicBezTo>
                    <a:pt x="517" y="408"/>
                    <a:pt x="541" y="349"/>
                    <a:pt x="529" y="288"/>
                  </a:cubicBezTo>
                  <a:cubicBezTo>
                    <a:pt x="469" y="120"/>
                    <a:pt x="301" y="0"/>
                    <a:pt x="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964139" y="1921021"/>
              <a:ext cx="44316" cy="67285"/>
            </a:xfrm>
            <a:custGeom>
              <a:rect b="b" l="l" r="r" t="t"/>
              <a:pathLst>
                <a:path extrusionOk="0" h="1368" w="901">
                  <a:moveTo>
                    <a:pt x="183" y="1"/>
                  </a:moveTo>
                  <a:cubicBezTo>
                    <a:pt x="134" y="1"/>
                    <a:pt x="85" y="14"/>
                    <a:pt x="36" y="34"/>
                  </a:cubicBezTo>
                  <a:cubicBezTo>
                    <a:pt x="12" y="47"/>
                    <a:pt x="1" y="83"/>
                    <a:pt x="12" y="107"/>
                  </a:cubicBezTo>
                  <a:cubicBezTo>
                    <a:pt x="21" y="124"/>
                    <a:pt x="37" y="135"/>
                    <a:pt x="54" y="135"/>
                  </a:cubicBezTo>
                  <a:cubicBezTo>
                    <a:pt x="60" y="135"/>
                    <a:pt x="66" y="134"/>
                    <a:pt x="73" y="131"/>
                  </a:cubicBezTo>
                  <a:cubicBezTo>
                    <a:pt x="117" y="116"/>
                    <a:pt x="152" y="106"/>
                    <a:pt x="184" y="106"/>
                  </a:cubicBezTo>
                  <a:cubicBezTo>
                    <a:pt x="204" y="106"/>
                    <a:pt x="222" y="110"/>
                    <a:pt x="241" y="119"/>
                  </a:cubicBezTo>
                  <a:cubicBezTo>
                    <a:pt x="361" y="167"/>
                    <a:pt x="433" y="323"/>
                    <a:pt x="492" y="455"/>
                  </a:cubicBezTo>
                  <a:lnTo>
                    <a:pt x="529" y="527"/>
                  </a:lnTo>
                  <a:cubicBezTo>
                    <a:pt x="540" y="563"/>
                    <a:pt x="577" y="659"/>
                    <a:pt x="540" y="719"/>
                  </a:cubicBezTo>
                  <a:cubicBezTo>
                    <a:pt x="529" y="731"/>
                    <a:pt x="529" y="743"/>
                    <a:pt x="516" y="755"/>
                  </a:cubicBezTo>
                  <a:cubicBezTo>
                    <a:pt x="492" y="779"/>
                    <a:pt x="468" y="815"/>
                    <a:pt x="468" y="863"/>
                  </a:cubicBezTo>
                  <a:cubicBezTo>
                    <a:pt x="468" y="935"/>
                    <a:pt x="516" y="971"/>
                    <a:pt x="553" y="1007"/>
                  </a:cubicBezTo>
                  <a:cubicBezTo>
                    <a:pt x="564" y="1019"/>
                    <a:pt x="588" y="1031"/>
                    <a:pt x="588" y="1043"/>
                  </a:cubicBezTo>
                  <a:cubicBezTo>
                    <a:pt x="625" y="1079"/>
                    <a:pt x="636" y="1127"/>
                    <a:pt x="649" y="1187"/>
                  </a:cubicBezTo>
                  <a:cubicBezTo>
                    <a:pt x="660" y="1211"/>
                    <a:pt x="660" y="1235"/>
                    <a:pt x="673" y="1259"/>
                  </a:cubicBezTo>
                  <a:cubicBezTo>
                    <a:pt x="684" y="1295"/>
                    <a:pt x="708" y="1343"/>
                    <a:pt x="757" y="1355"/>
                  </a:cubicBezTo>
                  <a:cubicBezTo>
                    <a:pt x="769" y="1367"/>
                    <a:pt x="781" y="1367"/>
                    <a:pt x="793" y="1367"/>
                  </a:cubicBezTo>
                  <a:cubicBezTo>
                    <a:pt x="805" y="1367"/>
                    <a:pt x="817" y="1367"/>
                    <a:pt x="829" y="1355"/>
                  </a:cubicBezTo>
                  <a:cubicBezTo>
                    <a:pt x="877" y="1331"/>
                    <a:pt x="889" y="1283"/>
                    <a:pt x="901" y="1259"/>
                  </a:cubicBezTo>
                  <a:cubicBezTo>
                    <a:pt x="901" y="1235"/>
                    <a:pt x="889" y="1211"/>
                    <a:pt x="853" y="1199"/>
                  </a:cubicBezTo>
                  <a:cubicBezTo>
                    <a:pt x="829" y="1199"/>
                    <a:pt x="805" y="1211"/>
                    <a:pt x="793" y="1235"/>
                  </a:cubicBezTo>
                  <a:lnTo>
                    <a:pt x="793" y="1259"/>
                  </a:lnTo>
                  <a:cubicBezTo>
                    <a:pt x="781" y="1247"/>
                    <a:pt x="769" y="1235"/>
                    <a:pt x="769" y="1223"/>
                  </a:cubicBezTo>
                  <a:cubicBezTo>
                    <a:pt x="769" y="1199"/>
                    <a:pt x="757" y="1187"/>
                    <a:pt x="757" y="1163"/>
                  </a:cubicBezTo>
                  <a:cubicBezTo>
                    <a:pt x="745" y="1091"/>
                    <a:pt x="721" y="1019"/>
                    <a:pt x="673" y="971"/>
                  </a:cubicBezTo>
                  <a:cubicBezTo>
                    <a:pt x="660" y="947"/>
                    <a:pt x="636" y="935"/>
                    <a:pt x="625" y="923"/>
                  </a:cubicBezTo>
                  <a:cubicBezTo>
                    <a:pt x="588" y="899"/>
                    <a:pt x="577" y="887"/>
                    <a:pt x="577" y="863"/>
                  </a:cubicBezTo>
                  <a:cubicBezTo>
                    <a:pt x="577" y="851"/>
                    <a:pt x="588" y="839"/>
                    <a:pt x="601" y="815"/>
                  </a:cubicBezTo>
                  <a:cubicBezTo>
                    <a:pt x="612" y="803"/>
                    <a:pt x="625" y="791"/>
                    <a:pt x="625" y="779"/>
                  </a:cubicBezTo>
                  <a:cubicBezTo>
                    <a:pt x="673" y="707"/>
                    <a:pt x="673" y="599"/>
                    <a:pt x="625" y="479"/>
                  </a:cubicBezTo>
                  <a:cubicBezTo>
                    <a:pt x="612" y="467"/>
                    <a:pt x="601" y="443"/>
                    <a:pt x="588" y="419"/>
                  </a:cubicBezTo>
                  <a:cubicBezTo>
                    <a:pt x="516" y="263"/>
                    <a:pt x="433" y="83"/>
                    <a:pt x="289" y="23"/>
                  </a:cubicBezTo>
                  <a:cubicBezTo>
                    <a:pt x="253" y="8"/>
                    <a:pt x="218" y="1"/>
                    <a:pt x="183" y="1"/>
                  </a:cubicBezTo>
                  <a:close/>
                </a:path>
              </a:pathLst>
            </a:custGeom>
            <a:solidFill>
              <a:srgbClr val="3819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262883" y="1919004"/>
              <a:ext cx="49628" cy="75991"/>
            </a:xfrm>
            <a:custGeom>
              <a:rect b="b" l="l" r="r" t="t"/>
              <a:pathLst>
                <a:path extrusionOk="0" h="1545" w="1009">
                  <a:moveTo>
                    <a:pt x="615" y="0"/>
                  </a:moveTo>
                  <a:cubicBezTo>
                    <a:pt x="540" y="0"/>
                    <a:pt x="466" y="18"/>
                    <a:pt x="409" y="51"/>
                  </a:cubicBezTo>
                  <a:lnTo>
                    <a:pt x="1" y="1264"/>
                  </a:lnTo>
                  <a:cubicBezTo>
                    <a:pt x="1" y="1384"/>
                    <a:pt x="84" y="1492"/>
                    <a:pt x="180" y="1528"/>
                  </a:cubicBezTo>
                  <a:cubicBezTo>
                    <a:pt x="212" y="1539"/>
                    <a:pt x="246" y="1544"/>
                    <a:pt x="279" y="1544"/>
                  </a:cubicBezTo>
                  <a:cubicBezTo>
                    <a:pt x="357" y="1544"/>
                    <a:pt x="434" y="1515"/>
                    <a:pt x="492" y="1456"/>
                  </a:cubicBezTo>
                  <a:cubicBezTo>
                    <a:pt x="588" y="1336"/>
                    <a:pt x="588" y="1156"/>
                    <a:pt x="649" y="1024"/>
                  </a:cubicBezTo>
                  <a:cubicBezTo>
                    <a:pt x="697" y="904"/>
                    <a:pt x="780" y="820"/>
                    <a:pt x="852" y="724"/>
                  </a:cubicBezTo>
                  <a:cubicBezTo>
                    <a:pt x="948" y="556"/>
                    <a:pt x="1009" y="316"/>
                    <a:pt x="900" y="136"/>
                  </a:cubicBezTo>
                  <a:cubicBezTo>
                    <a:pt x="842" y="42"/>
                    <a:pt x="728" y="0"/>
                    <a:pt x="615" y="0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262883" y="1916545"/>
              <a:ext cx="44316" cy="69105"/>
            </a:xfrm>
            <a:custGeom>
              <a:rect b="b" l="l" r="r" t="t"/>
              <a:pathLst>
                <a:path extrusionOk="0" h="1405" w="901">
                  <a:moveTo>
                    <a:pt x="553" y="0"/>
                  </a:moveTo>
                  <a:cubicBezTo>
                    <a:pt x="532" y="0"/>
                    <a:pt x="512" y="2"/>
                    <a:pt x="492" y="5"/>
                  </a:cubicBezTo>
                  <a:cubicBezTo>
                    <a:pt x="348" y="18"/>
                    <a:pt x="265" y="174"/>
                    <a:pt x="204" y="294"/>
                  </a:cubicBezTo>
                  <a:cubicBezTo>
                    <a:pt x="132" y="450"/>
                    <a:pt x="97" y="618"/>
                    <a:pt x="73" y="774"/>
                  </a:cubicBezTo>
                  <a:cubicBezTo>
                    <a:pt x="36" y="966"/>
                    <a:pt x="1" y="1146"/>
                    <a:pt x="49" y="1338"/>
                  </a:cubicBezTo>
                  <a:cubicBezTo>
                    <a:pt x="49" y="1362"/>
                    <a:pt x="60" y="1386"/>
                    <a:pt x="84" y="1398"/>
                  </a:cubicBezTo>
                  <a:cubicBezTo>
                    <a:pt x="91" y="1402"/>
                    <a:pt x="97" y="1404"/>
                    <a:pt x="104" y="1404"/>
                  </a:cubicBezTo>
                  <a:cubicBezTo>
                    <a:pt x="133" y="1404"/>
                    <a:pt x="158" y="1365"/>
                    <a:pt x="169" y="1326"/>
                  </a:cubicBezTo>
                  <a:cubicBezTo>
                    <a:pt x="193" y="1254"/>
                    <a:pt x="204" y="1158"/>
                    <a:pt x="265" y="1098"/>
                  </a:cubicBezTo>
                  <a:cubicBezTo>
                    <a:pt x="300" y="1050"/>
                    <a:pt x="372" y="1014"/>
                    <a:pt x="372" y="954"/>
                  </a:cubicBezTo>
                  <a:cubicBezTo>
                    <a:pt x="372" y="918"/>
                    <a:pt x="337" y="882"/>
                    <a:pt x="313" y="846"/>
                  </a:cubicBezTo>
                  <a:cubicBezTo>
                    <a:pt x="265" y="774"/>
                    <a:pt x="289" y="678"/>
                    <a:pt x="324" y="594"/>
                  </a:cubicBezTo>
                  <a:cubicBezTo>
                    <a:pt x="406" y="421"/>
                    <a:pt x="496" y="145"/>
                    <a:pt x="712" y="145"/>
                  </a:cubicBezTo>
                  <a:cubicBezTo>
                    <a:pt x="750" y="145"/>
                    <a:pt x="793" y="153"/>
                    <a:pt x="841" y="174"/>
                  </a:cubicBezTo>
                  <a:cubicBezTo>
                    <a:pt x="847" y="181"/>
                    <a:pt x="862" y="188"/>
                    <a:pt x="876" y="188"/>
                  </a:cubicBezTo>
                  <a:cubicBezTo>
                    <a:pt x="886" y="188"/>
                    <a:pt x="895" y="184"/>
                    <a:pt x="900" y="174"/>
                  </a:cubicBezTo>
                  <a:cubicBezTo>
                    <a:pt x="900" y="162"/>
                    <a:pt x="889" y="149"/>
                    <a:pt x="889" y="138"/>
                  </a:cubicBezTo>
                  <a:cubicBezTo>
                    <a:pt x="807" y="56"/>
                    <a:pt x="673" y="0"/>
                    <a:pt x="553" y="0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262293" y="1921021"/>
              <a:ext cx="44906" cy="67285"/>
            </a:xfrm>
            <a:custGeom>
              <a:rect b="b" l="l" r="r" t="t"/>
              <a:pathLst>
                <a:path extrusionOk="0" h="1368" w="913">
                  <a:moveTo>
                    <a:pt x="721" y="1"/>
                  </a:moveTo>
                  <a:cubicBezTo>
                    <a:pt x="687" y="1"/>
                    <a:pt x="654" y="8"/>
                    <a:pt x="624" y="23"/>
                  </a:cubicBezTo>
                  <a:cubicBezTo>
                    <a:pt x="469" y="83"/>
                    <a:pt x="384" y="263"/>
                    <a:pt x="325" y="407"/>
                  </a:cubicBezTo>
                  <a:cubicBezTo>
                    <a:pt x="312" y="443"/>
                    <a:pt x="301" y="467"/>
                    <a:pt x="288" y="479"/>
                  </a:cubicBezTo>
                  <a:cubicBezTo>
                    <a:pt x="229" y="599"/>
                    <a:pt x="229" y="707"/>
                    <a:pt x="277" y="779"/>
                  </a:cubicBezTo>
                  <a:cubicBezTo>
                    <a:pt x="288" y="791"/>
                    <a:pt x="301" y="803"/>
                    <a:pt x="301" y="815"/>
                  </a:cubicBezTo>
                  <a:cubicBezTo>
                    <a:pt x="325" y="839"/>
                    <a:pt x="336" y="851"/>
                    <a:pt x="336" y="863"/>
                  </a:cubicBezTo>
                  <a:cubicBezTo>
                    <a:pt x="336" y="887"/>
                    <a:pt x="312" y="899"/>
                    <a:pt x="277" y="923"/>
                  </a:cubicBezTo>
                  <a:cubicBezTo>
                    <a:pt x="264" y="935"/>
                    <a:pt x="253" y="947"/>
                    <a:pt x="240" y="971"/>
                  </a:cubicBezTo>
                  <a:cubicBezTo>
                    <a:pt x="181" y="1019"/>
                    <a:pt x="168" y="1091"/>
                    <a:pt x="144" y="1163"/>
                  </a:cubicBezTo>
                  <a:cubicBezTo>
                    <a:pt x="144" y="1187"/>
                    <a:pt x="144" y="1199"/>
                    <a:pt x="133" y="1223"/>
                  </a:cubicBezTo>
                  <a:cubicBezTo>
                    <a:pt x="133" y="1247"/>
                    <a:pt x="120" y="1259"/>
                    <a:pt x="120" y="1259"/>
                  </a:cubicBezTo>
                  <a:cubicBezTo>
                    <a:pt x="120" y="1259"/>
                    <a:pt x="120" y="1247"/>
                    <a:pt x="109" y="1235"/>
                  </a:cubicBezTo>
                  <a:cubicBezTo>
                    <a:pt x="109" y="1215"/>
                    <a:pt x="93" y="1196"/>
                    <a:pt x="67" y="1196"/>
                  </a:cubicBezTo>
                  <a:cubicBezTo>
                    <a:pt x="61" y="1196"/>
                    <a:pt x="55" y="1197"/>
                    <a:pt x="48" y="1199"/>
                  </a:cubicBezTo>
                  <a:cubicBezTo>
                    <a:pt x="24" y="1211"/>
                    <a:pt x="0" y="1235"/>
                    <a:pt x="13" y="1259"/>
                  </a:cubicBezTo>
                  <a:cubicBezTo>
                    <a:pt x="13" y="1283"/>
                    <a:pt x="24" y="1343"/>
                    <a:pt x="72" y="1355"/>
                  </a:cubicBezTo>
                  <a:cubicBezTo>
                    <a:pt x="85" y="1367"/>
                    <a:pt x="96" y="1367"/>
                    <a:pt x="109" y="1367"/>
                  </a:cubicBezTo>
                  <a:cubicBezTo>
                    <a:pt x="133" y="1367"/>
                    <a:pt x="144" y="1367"/>
                    <a:pt x="157" y="1355"/>
                  </a:cubicBezTo>
                  <a:cubicBezTo>
                    <a:pt x="192" y="1343"/>
                    <a:pt x="229" y="1295"/>
                    <a:pt x="240" y="1259"/>
                  </a:cubicBezTo>
                  <a:cubicBezTo>
                    <a:pt x="240" y="1235"/>
                    <a:pt x="253" y="1211"/>
                    <a:pt x="253" y="1187"/>
                  </a:cubicBezTo>
                  <a:cubicBezTo>
                    <a:pt x="264" y="1127"/>
                    <a:pt x="277" y="1079"/>
                    <a:pt x="312" y="1043"/>
                  </a:cubicBezTo>
                  <a:lnTo>
                    <a:pt x="349" y="1007"/>
                  </a:lnTo>
                  <a:cubicBezTo>
                    <a:pt x="384" y="971"/>
                    <a:pt x="445" y="935"/>
                    <a:pt x="445" y="863"/>
                  </a:cubicBezTo>
                  <a:cubicBezTo>
                    <a:pt x="432" y="815"/>
                    <a:pt x="408" y="779"/>
                    <a:pt x="384" y="755"/>
                  </a:cubicBezTo>
                  <a:cubicBezTo>
                    <a:pt x="384" y="743"/>
                    <a:pt x="373" y="731"/>
                    <a:pt x="360" y="719"/>
                  </a:cubicBezTo>
                  <a:cubicBezTo>
                    <a:pt x="325" y="659"/>
                    <a:pt x="360" y="575"/>
                    <a:pt x="384" y="527"/>
                  </a:cubicBezTo>
                  <a:lnTo>
                    <a:pt x="421" y="455"/>
                  </a:lnTo>
                  <a:cubicBezTo>
                    <a:pt x="469" y="323"/>
                    <a:pt x="552" y="167"/>
                    <a:pt x="661" y="119"/>
                  </a:cubicBezTo>
                  <a:cubicBezTo>
                    <a:pt x="679" y="110"/>
                    <a:pt x="699" y="106"/>
                    <a:pt x="721" y="106"/>
                  </a:cubicBezTo>
                  <a:cubicBezTo>
                    <a:pt x="755" y="106"/>
                    <a:pt x="792" y="116"/>
                    <a:pt x="829" y="131"/>
                  </a:cubicBezTo>
                  <a:cubicBezTo>
                    <a:pt x="835" y="134"/>
                    <a:pt x="843" y="135"/>
                    <a:pt x="850" y="135"/>
                  </a:cubicBezTo>
                  <a:cubicBezTo>
                    <a:pt x="870" y="135"/>
                    <a:pt x="892" y="124"/>
                    <a:pt x="901" y="107"/>
                  </a:cubicBezTo>
                  <a:cubicBezTo>
                    <a:pt x="912" y="83"/>
                    <a:pt x="901" y="47"/>
                    <a:pt x="877" y="34"/>
                  </a:cubicBezTo>
                  <a:cubicBezTo>
                    <a:pt x="821" y="14"/>
                    <a:pt x="769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958827" y="1919447"/>
              <a:ext cx="43135" cy="77417"/>
            </a:xfrm>
            <a:custGeom>
              <a:rect b="b" l="l" r="r" t="t"/>
              <a:pathLst>
                <a:path extrusionOk="0" h="1574" w="877">
                  <a:moveTo>
                    <a:pt x="370" y="1"/>
                  </a:moveTo>
                  <a:cubicBezTo>
                    <a:pt x="277" y="1"/>
                    <a:pt x="187" y="31"/>
                    <a:pt x="133" y="103"/>
                  </a:cubicBezTo>
                  <a:cubicBezTo>
                    <a:pt x="0" y="271"/>
                    <a:pt x="24" y="511"/>
                    <a:pt x="109" y="679"/>
                  </a:cubicBezTo>
                  <a:cubicBezTo>
                    <a:pt x="157" y="799"/>
                    <a:pt x="240" y="895"/>
                    <a:pt x="277" y="1003"/>
                  </a:cubicBezTo>
                  <a:cubicBezTo>
                    <a:pt x="312" y="1159"/>
                    <a:pt x="288" y="1327"/>
                    <a:pt x="373" y="1459"/>
                  </a:cubicBezTo>
                  <a:cubicBezTo>
                    <a:pt x="422" y="1529"/>
                    <a:pt x="512" y="1574"/>
                    <a:pt x="604" y="1574"/>
                  </a:cubicBezTo>
                  <a:cubicBezTo>
                    <a:pt x="623" y="1574"/>
                    <a:pt x="642" y="1572"/>
                    <a:pt x="661" y="1567"/>
                  </a:cubicBezTo>
                  <a:cubicBezTo>
                    <a:pt x="768" y="1543"/>
                    <a:pt x="865" y="1447"/>
                    <a:pt x="877" y="1339"/>
                  </a:cubicBezTo>
                  <a:lnTo>
                    <a:pt x="624" y="79"/>
                  </a:lnTo>
                  <a:cubicBezTo>
                    <a:pt x="559" y="31"/>
                    <a:pt x="463" y="1"/>
                    <a:pt x="370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965319" y="1917037"/>
              <a:ext cx="37823" cy="71908"/>
            </a:xfrm>
            <a:custGeom>
              <a:rect b="b" l="l" r="r" t="t"/>
              <a:pathLst>
                <a:path extrusionOk="0" h="1462" w="769">
                  <a:moveTo>
                    <a:pt x="307" y="0"/>
                  </a:moveTo>
                  <a:cubicBezTo>
                    <a:pt x="202" y="0"/>
                    <a:pt x="95" y="43"/>
                    <a:pt x="25" y="104"/>
                  </a:cubicBezTo>
                  <a:cubicBezTo>
                    <a:pt x="12" y="115"/>
                    <a:pt x="1" y="128"/>
                    <a:pt x="1" y="139"/>
                  </a:cubicBezTo>
                  <a:cubicBezTo>
                    <a:pt x="1" y="152"/>
                    <a:pt x="36" y="152"/>
                    <a:pt x="60" y="152"/>
                  </a:cubicBezTo>
                  <a:cubicBezTo>
                    <a:pt x="100" y="139"/>
                    <a:pt x="136" y="133"/>
                    <a:pt x="168" y="133"/>
                  </a:cubicBezTo>
                  <a:cubicBezTo>
                    <a:pt x="400" y="133"/>
                    <a:pt x="453" y="443"/>
                    <a:pt x="516" y="632"/>
                  </a:cubicBezTo>
                  <a:cubicBezTo>
                    <a:pt x="553" y="716"/>
                    <a:pt x="553" y="812"/>
                    <a:pt x="505" y="872"/>
                  </a:cubicBezTo>
                  <a:cubicBezTo>
                    <a:pt x="468" y="908"/>
                    <a:pt x="433" y="932"/>
                    <a:pt x="420" y="980"/>
                  </a:cubicBezTo>
                  <a:cubicBezTo>
                    <a:pt x="409" y="1040"/>
                    <a:pt x="481" y="1076"/>
                    <a:pt x="516" y="1124"/>
                  </a:cubicBezTo>
                  <a:cubicBezTo>
                    <a:pt x="564" y="1196"/>
                    <a:pt x="564" y="1292"/>
                    <a:pt x="577" y="1376"/>
                  </a:cubicBezTo>
                  <a:cubicBezTo>
                    <a:pt x="587" y="1409"/>
                    <a:pt x="608" y="1462"/>
                    <a:pt x="639" y="1462"/>
                  </a:cubicBezTo>
                  <a:cubicBezTo>
                    <a:pt x="642" y="1462"/>
                    <a:pt x="646" y="1461"/>
                    <a:pt x="649" y="1460"/>
                  </a:cubicBezTo>
                  <a:cubicBezTo>
                    <a:pt x="673" y="1448"/>
                    <a:pt x="684" y="1424"/>
                    <a:pt x="697" y="1400"/>
                  </a:cubicBezTo>
                  <a:cubicBezTo>
                    <a:pt x="769" y="1220"/>
                    <a:pt x="757" y="1040"/>
                    <a:pt x="745" y="836"/>
                  </a:cubicBezTo>
                  <a:cubicBezTo>
                    <a:pt x="745" y="680"/>
                    <a:pt x="721" y="512"/>
                    <a:pt x="673" y="344"/>
                  </a:cubicBezTo>
                  <a:cubicBezTo>
                    <a:pt x="636" y="224"/>
                    <a:pt x="564" y="56"/>
                    <a:pt x="420" y="19"/>
                  </a:cubicBezTo>
                  <a:cubicBezTo>
                    <a:pt x="384" y="6"/>
                    <a:pt x="346" y="0"/>
                    <a:pt x="307" y="0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965319" y="1920726"/>
              <a:ext cx="37233" cy="70482"/>
            </a:xfrm>
            <a:custGeom>
              <a:rect b="b" l="l" r="r" t="t"/>
              <a:pathLst>
                <a:path extrusionOk="0" h="1433" w="757">
                  <a:moveTo>
                    <a:pt x="162" y="1"/>
                  </a:moveTo>
                  <a:cubicBezTo>
                    <a:pt x="126" y="1"/>
                    <a:pt x="89" y="7"/>
                    <a:pt x="49" y="16"/>
                  </a:cubicBezTo>
                  <a:cubicBezTo>
                    <a:pt x="12" y="29"/>
                    <a:pt x="1" y="64"/>
                    <a:pt x="12" y="89"/>
                  </a:cubicBezTo>
                  <a:cubicBezTo>
                    <a:pt x="23" y="108"/>
                    <a:pt x="41" y="128"/>
                    <a:pt x="60" y="128"/>
                  </a:cubicBezTo>
                  <a:cubicBezTo>
                    <a:pt x="64" y="128"/>
                    <a:pt x="69" y="127"/>
                    <a:pt x="73" y="125"/>
                  </a:cubicBezTo>
                  <a:cubicBezTo>
                    <a:pt x="109" y="113"/>
                    <a:pt x="142" y="107"/>
                    <a:pt x="170" y="107"/>
                  </a:cubicBezTo>
                  <a:cubicBezTo>
                    <a:pt x="199" y="107"/>
                    <a:pt x="223" y="113"/>
                    <a:pt x="241" y="125"/>
                  </a:cubicBezTo>
                  <a:cubicBezTo>
                    <a:pt x="348" y="185"/>
                    <a:pt x="409" y="353"/>
                    <a:pt x="444" y="497"/>
                  </a:cubicBezTo>
                  <a:cubicBezTo>
                    <a:pt x="457" y="521"/>
                    <a:pt x="468" y="545"/>
                    <a:pt x="468" y="569"/>
                  </a:cubicBezTo>
                  <a:cubicBezTo>
                    <a:pt x="492" y="617"/>
                    <a:pt x="505" y="713"/>
                    <a:pt x="457" y="773"/>
                  </a:cubicBezTo>
                  <a:lnTo>
                    <a:pt x="433" y="797"/>
                  </a:lnTo>
                  <a:cubicBezTo>
                    <a:pt x="409" y="821"/>
                    <a:pt x="372" y="845"/>
                    <a:pt x="372" y="893"/>
                  </a:cubicBezTo>
                  <a:cubicBezTo>
                    <a:pt x="361" y="965"/>
                    <a:pt x="409" y="1013"/>
                    <a:pt x="444" y="1049"/>
                  </a:cubicBezTo>
                  <a:lnTo>
                    <a:pt x="481" y="1085"/>
                  </a:lnTo>
                  <a:cubicBezTo>
                    <a:pt x="505" y="1121"/>
                    <a:pt x="505" y="1181"/>
                    <a:pt x="516" y="1241"/>
                  </a:cubicBezTo>
                  <a:cubicBezTo>
                    <a:pt x="516" y="1265"/>
                    <a:pt x="516" y="1289"/>
                    <a:pt x="529" y="1313"/>
                  </a:cubicBezTo>
                  <a:cubicBezTo>
                    <a:pt x="529" y="1349"/>
                    <a:pt x="553" y="1397"/>
                    <a:pt x="588" y="1421"/>
                  </a:cubicBezTo>
                  <a:cubicBezTo>
                    <a:pt x="612" y="1433"/>
                    <a:pt x="625" y="1433"/>
                    <a:pt x="636" y="1433"/>
                  </a:cubicBezTo>
                  <a:lnTo>
                    <a:pt x="673" y="1433"/>
                  </a:lnTo>
                  <a:cubicBezTo>
                    <a:pt x="721" y="1421"/>
                    <a:pt x="745" y="1373"/>
                    <a:pt x="745" y="1349"/>
                  </a:cubicBezTo>
                  <a:cubicBezTo>
                    <a:pt x="757" y="1313"/>
                    <a:pt x="745" y="1289"/>
                    <a:pt x="721" y="1277"/>
                  </a:cubicBezTo>
                  <a:cubicBezTo>
                    <a:pt x="712" y="1274"/>
                    <a:pt x="703" y="1273"/>
                    <a:pt x="696" y="1273"/>
                  </a:cubicBezTo>
                  <a:cubicBezTo>
                    <a:pt x="673" y="1273"/>
                    <a:pt x="658" y="1286"/>
                    <a:pt x="649" y="1313"/>
                  </a:cubicBezTo>
                  <a:lnTo>
                    <a:pt x="636" y="1325"/>
                  </a:lnTo>
                  <a:cubicBezTo>
                    <a:pt x="636" y="1325"/>
                    <a:pt x="625" y="1313"/>
                    <a:pt x="625" y="1289"/>
                  </a:cubicBezTo>
                  <a:lnTo>
                    <a:pt x="625" y="1229"/>
                  </a:lnTo>
                  <a:cubicBezTo>
                    <a:pt x="612" y="1157"/>
                    <a:pt x="612" y="1085"/>
                    <a:pt x="564" y="1025"/>
                  </a:cubicBezTo>
                  <a:lnTo>
                    <a:pt x="516" y="977"/>
                  </a:lnTo>
                  <a:cubicBezTo>
                    <a:pt x="492" y="953"/>
                    <a:pt x="468" y="929"/>
                    <a:pt x="481" y="917"/>
                  </a:cubicBezTo>
                  <a:cubicBezTo>
                    <a:pt x="481" y="905"/>
                    <a:pt x="492" y="881"/>
                    <a:pt x="505" y="869"/>
                  </a:cubicBezTo>
                  <a:lnTo>
                    <a:pt x="540" y="833"/>
                  </a:lnTo>
                  <a:cubicBezTo>
                    <a:pt x="601" y="761"/>
                    <a:pt x="612" y="665"/>
                    <a:pt x="577" y="545"/>
                  </a:cubicBezTo>
                  <a:cubicBezTo>
                    <a:pt x="564" y="521"/>
                    <a:pt x="553" y="485"/>
                    <a:pt x="553" y="461"/>
                  </a:cubicBezTo>
                  <a:cubicBezTo>
                    <a:pt x="505" y="305"/>
                    <a:pt x="444" y="113"/>
                    <a:pt x="300" y="40"/>
                  </a:cubicBezTo>
                  <a:cubicBezTo>
                    <a:pt x="258" y="12"/>
                    <a:pt x="212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057982" y="1993519"/>
              <a:ext cx="177164" cy="295602"/>
            </a:xfrm>
            <a:custGeom>
              <a:rect b="b" l="l" r="r" t="t"/>
              <a:pathLst>
                <a:path extrusionOk="0" h="6010" w="3602">
                  <a:moveTo>
                    <a:pt x="207" y="1045"/>
                  </a:moveTo>
                  <a:lnTo>
                    <a:pt x="207" y="1045"/>
                  </a:lnTo>
                  <a:cubicBezTo>
                    <a:pt x="206" y="1045"/>
                    <a:pt x="206" y="1046"/>
                    <a:pt x="205" y="1046"/>
                  </a:cubicBezTo>
                  <a:cubicBezTo>
                    <a:pt x="206" y="1046"/>
                    <a:pt x="206" y="1045"/>
                    <a:pt x="207" y="1045"/>
                  </a:cubicBezTo>
                  <a:close/>
                  <a:moveTo>
                    <a:pt x="2642" y="1"/>
                  </a:moveTo>
                  <a:cubicBezTo>
                    <a:pt x="2641" y="1"/>
                    <a:pt x="279" y="1017"/>
                    <a:pt x="207" y="1045"/>
                  </a:cubicBezTo>
                  <a:lnTo>
                    <a:pt x="207" y="1045"/>
                  </a:lnTo>
                  <a:cubicBezTo>
                    <a:pt x="209" y="1045"/>
                    <a:pt x="211" y="1044"/>
                    <a:pt x="212" y="1044"/>
                  </a:cubicBezTo>
                  <a:cubicBezTo>
                    <a:pt x="357" y="1044"/>
                    <a:pt x="601" y="2825"/>
                    <a:pt x="601" y="2978"/>
                  </a:cubicBezTo>
                  <a:cubicBezTo>
                    <a:pt x="613" y="3206"/>
                    <a:pt x="697" y="3698"/>
                    <a:pt x="589" y="3927"/>
                  </a:cubicBezTo>
                  <a:cubicBezTo>
                    <a:pt x="469" y="4167"/>
                    <a:pt x="1" y="4167"/>
                    <a:pt x="61" y="4538"/>
                  </a:cubicBezTo>
                  <a:cubicBezTo>
                    <a:pt x="85" y="4706"/>
                    <a:pt x="217" y="4839"/>
                    <a:pt x="349" y="4959"/>
                  </a:cubicBezTo>
                  <a:cubicBezTo>
                    <a:pt x="625" y="5223"/>
                    <a:pt x="926" y="5474"/>
                    <a:pt x="1249" y="5691"/>
                  </a:cubicBezTo>
                  <a:cubicBezTo>
                    <a:pt x="1471" y="5854"/>
                    <a:pt x="1737" y="6010"/>
                    <a:pt x="2002" y="6010"/>
                  </a:cubicBezTo>
                  <a:cubicBezTo>
                    <a:pt x="2067" y="6010"/>
                    <a:pt x="2133" y="6000"/>
                    <a:pt x="2198" y="5979"/>
                  </a:cubicBezTo>
                  <a:cubicBezTo>
                    <a:pt x="2402" y="5907"/>
                    <a:pt x="2546" y="5727"/>
                    <a:pt x="2678" y="5559"/>
                  </a:cubicBezTo>
                  <a:cubicBezTo>
                    <a:pt x="2906" y="5258"/>
                    <a:pt x="3146" y="4959"/>
                    <a:pt x="3374" y="4658"/>
                  </a:cubicBezTo>
                  <a:cubicBezTo>
                    <a:pt x="3482" y="4514"/>
                    <a:pt x="3602" y="4335"/>
                    <a:pt x="3542" y="4167"/>
                  </a:cubicBezTo>
                  <a:cubicBezTo>
                    <a:pt x="3422" y="3830"/>
                    <a:pt x="3014" y="3999"/>
                    <a:pt x="2798" y="3710"/>
                  </a:cubicBezTo>
                  <a:cubicBezTo>
                    <a:pt x="2762" y="3674"/>
                    <a:pt x="2738" y="3638"/>
                    <a:pt x="2714" y="3578"/>
                  </a:cubicBezTo>
                  <a:cubicBezTo>
                    <a:pt x="2546" y="3146"/>
                    <a:pt x="2606" y="2474"/>
                    <a:pt x="2606" y="2017"/>
                  </a:cubicBezTo>
                  <a:cubicBezTo>
                    <a:pt x="2594" y="1345"/>
                    <a:pt x="2606" y="673"/>
                    <a:pt x="2642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991288" y="1780009"/>
              <a:ext cx="284043" cy="373511"/>
            </a:xfrm>
            <a:custGeom>
              <a:rect b="b" l="l" r="r" t="t"/>
              <a:pathLst>
                <a:path extrusionOk="0" h="7594" w="5775">
                  <a:moveTo>
                    <a:pt x="2869" y="1"/>
                  </a:moveTo>
                  <a:cubicBezTo>
                    <a:pt x="1799" y="1"/>
                    <a:pt x="742" y="266"/>
                    <a:pt x="397" y="753"/>
                  </a:cubicBezTo>
                  <a:cubicBezTo>
                    <a:pt x="36" y="1269"/>
                    <a:pt x="145" y="2301"/>
                    <a:pt x="145" y="2890"/>
                  </a:cubicBezTo>
                  <a:cubicBezTo>
                    <a:pt x="145" y="3634"/>
                    <a:pt x="1" y="4390"/>
                    <a:pt x="145" y="5123"/>
                  </a:cubicBezTo>
                  <a:cubicBezTo>
                    <a:pt x="253" y="5723"/>
                    <a:pt x="457" y="6407"/>
                    <a:pt x="889" y="6863"/>
                  </a:cubicBezTo>
                  <a:cubicBezTo>
                    <a:pt x="1378" y="7370"/>
                    <a:pt x="2165" y="7594"/>
                    <a:pt x="2900" y="7594"/>
                  </a:cubicBezTo>
                  <a:cubicBezTo>
                    <a:pt x="3122" y="7594"/>
                    <a:pt x="3339" y="7574"/>
                    <a:pt x="3541" y="7535"/>
                  </a:cubicBezTo>
                  <a:cubicBezTo>
                    <a:pt x="4394" y="7367"/>
                    <a:pt x="5090" y="6803"/>
                    <a:pt x="5378" y="5987"/>
                  </a:cubicBezTo>
                  <a:cubicBezTo>
                    <a:pt x="5606" y="5374"/>
                    <a:pt x="5630" y="4739"/>
                    <a:pt x="5643" y="4090"/>
                  </a:cubicBezTo>
                  <a:cubicBezTo>
                    <a:pt x="5654" y="3706"/>
                    <a:pt x="5715" y="3322"/>
                    <a:pt x="5702" y="2925"/>
                  </a:cubicBezTo>
                  <a:cubicBezTo>
                    <a:pt x="5691" y="2338"/>
                    <a:pt x="5774" y="1221"/>
                    <a:pt x="5354" y="753"/>
                  </a:cubicBezTo>
                  <a:cubicBezTo>
                    <a:pt x="4911" y="239"/>
                    <a:pt x="3884" y="1"/>
                    <a:pt x="2869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095805" y="1944384"/>
              <a:ext cx="39004" cy="69892"/>
            </a:xfrm>
            <a:custGeom>
              <a:rect b="b" l="l" r="r" t="t"/>
              <a:pathLst>
                <a:path extrusionOk="0" h="1421" w="793">
                  <a:moveTo>
                    <a:pt x="650" y="1"/>
                  </a:moveTo>
                  <a:cubicBezTo>
                    <a:pt x="646" y="1"/>
                    <a:pt x="641" y="2"/>
                    <a:pt x="637" y="4"/>
                  </a:cubicBezTo>
                  <a:cubicBezTo>
                    <a:pt x="600" y="4"/>
                    <a:pt x="589" y="40"/>
                    <a:pt x="589" y="64"/>
                  </a:cubicBezTo>
                  <a:cubicBezTo>
                    <a:pt x="648" y="316"/>
                    <a:pt x="685" y="568"/>
                    <a:pt x="685" y="832"/>
                  </a:cubicBezTo>
                  <a:cubicBezTo>
                    <a:pt x="577" y="695"/>
                    <a:pt x="461" y="630"/>
                    <a:pt x="351" y="630"/>
                  </a:cubicBezTo>
                  <a:cubicBezTo>
                    <a:pt x="326" y="630"/>
                    <a:pt x="301" y="633"/>
                    <a:pt x="277" y="640"/>
                  </a:cubicBezTo>
                  <a:cubicBezTo>
                    <a:pt x="120" y="664"/>
                    <a:pt x="0" y="832"/>
                    <a:pt x="13" y="1000"/>
                  </a:cubicBezTo>
                  <a:cubicBezTo>
                    <a:pt x="24" y="1144"/>
                    <a:pt x="133" y="1288"/>
                    <a:pt x="277" y="1360"/>
                  </a:cubicBezTo>
                  <a:cubicBezTo>
                    <a:pt x="360" y="1408"/>
                    <a:pt x="469" y="1421"/>
                    <a:pt x="576" y="1421"/>
                  </a:cubicBezTo>
                  <a:lnTo>
                    <a:pt x="709" y="1421"/>
                  </a:lnTo>
                  <a:cubicBezTo>
                    <a:pt x="733" y="1408"/>
                    <a:pt x="757" y="1384"/>
                    <a:pt x="757" y="1360"/>
                  </a:cubicBezTo>
                  <a:cubicBezTo>
                    <a:pt x="744" y="1324"/>
                    <a:pt x="720" y="1312"/>
                    <a:pt x="696" y="1312"/>
                  </a:cubicBezTo>
                  <a:cubicBezTo>
                    <a:pt x="658" y="1318"/>
                    <a:pt x="620" y="1321"/>
                    <a:pt x="584" y="1321"/>
                  </a:cubicBezTo>
                  <a:cubicBezTo>
                    <a:pt x="484" y="1321"/>
                    <a:pt x="395" y="1299"/>
                    <a:pt x="325" y="1264"/>
                  </a:cubicBezTo>
                  <a:cubicBezTo>
                    <a:pt x="216" y="1204"/>
                    <a:pt x="133" y="1096"/>
                    <a:pt x="120" y="988"/>
                  </a:cubicBezTo>
                  <a:cubicBezTo>
                    <a:pt x="109" y="880"/>
                    <a:pt x="192" y="760"/>
                    <a:pt x="288" y="736"/>
                  </a:cubicBezTo>
                  <a:cubicBezTo>
                    <a:pt x="301" y="733"/>
                    <a:pt x="315" y="732"/>
                    <a:pt x="328" y="732"/>
                  </a:cubicBezTo>
                  <a:cubicBezTo>
                    <a:pt x="447" y="732"/>
                    <a:pt x="567" y="828"/>
                    <a:pt x="696" y="1012"/>
                  </a:cubicBezTo>
                  <a:cubicBezTo>
                    <a:pt x="709" y="1024"/>
                    <a:pt x="733" y="1036"/>
                    <a:pt x="744" y="1036"/>
                  </a:cubicBezTo>
                  <a:cubicBezTo>
                    <a:pt x="768" y="1024"/>
                    <a:pt x="792" y="1000"/>
                    <a:pt x="792" y="988"/>
                  </a:cubicBezTo>
                  <a:cubicBezTo>
                    <a:pt x="792" y="664"/>
                    <a:pt x="768" y="352"/>
                    <a:pt x="696" y="40"/>
                  </a:cubicBezTo>
                  <a:cubicBezTo>
                    <a:pt x="687" y="20"/>
                    <a:pt x="669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2183156" y="1959778"/>
              <a:ext cx="27199" cy="10821"/>
            </a:xfrm>
            <a:custGeom>
              <a:rect b="b" l="l" r="r" t="t"/>
              <a:pathLst>
                <a:path extrusionOk="0" h="220" w="553">
                  <a:moveTo>
                    <a:pt x="307" y="1"/>
                  </a:moveTo>
                  <a:cubicBezTo>
                    <a:pt x="211" y="1"/>
                    <a:pt x="111" y="38"/>
                    <a:pt x="49" y="111"/>
                  </a:cubicBezTo>
                  <a:cubicBezTo>
                    <a:pt x="25" y="135"/>
                    <a:pt x="1" y="171"/>
                    <a:pt x="25" y="195"/>
                  </a:cubicBezTo>
                  <a:cubicBezTo>
                    <a:pt x="37" y="213"/>
                    <a:pt x="55" y="219"/>
                    <a:pt x="74" y="219"/>
                  </a:cubicBezTo>
                  <a:cubicBezTo>
                    <a:pt x="94" y="219"/>
                    <a:pt x="115" y="213"/>
                    <a:pt x="133" y="207"/>
                  </a:cubicBezTo>
                  <a:cubicBezTo>
                    <a:pt x="193" y="183"/>
                    <a:pt x="265" y="159"/>
                    <a:pt x="325" y="159"/>
                  </a:cubicBezTo>
                  <a:lnTo>
                    <a:pt x="433" y="159"/>
                  </a:lnTo>
                  <a:cubicBezTo>
                    <a:pt x="457" y="171"/>
                    <a:pt x="469" y="183"/>
                    <a:pt x="505" y="183"/>
                  </a:cubicBezTo>
                  <a:cubicBezTo>
                    <a:pt x="508" y="186"/>
                    <a:pt x="513" y="188"/>
                    <a:pt x="519" y="188"/>
                  </a:cubicBezTo>
                  <a:cubicBezTo>
                    <a:pt x="534" y="188"/>
                    <a:pt x="553" y="176"/>
                    <a:pt x="553" y="159"/>
                  </a:cubicBezTo>
                  <a:cubicBezTo>
                    <a:pt x="553" y="135"/>
                    <a:pt x="553" y="123"/>
                    <a:pt x="541" y="111"/>
                  </a:cubicBezTo>
                  <a:cubicBezTo>
                    <a:pt x="493" y="51"/>
                    <a:pt x="421" y="15"/>
                    <a:pt x="349" y="3"/>
                  </a:cubicBezTo>
                  <a:cubicBezTo>
                    <a:pt x="335" y="2"/>
                    <a:pt x="321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2042095" y="1967304"/>
              <a:ext cx="25379" cy="10034"/>
            </a:xfrm>
            <a:custGeom>
              <a:rect b="b" l="l" r="r" t="t"/>
              <a:pathLst>
                <a:path extrusionOk="0" h="204" w="516">
                  <a:moveTo>
                    <a:pt x="277" y="0"/>
                  </a:moveTo>
                  <a:cubicBezTo>
                    <a:pt x="230" y="0"/>
                    <a:pt x="184" y="10"/>
                    <a:pt x="144" y="30"/>
                  </a:cubicBezTo>
                  <a:cubicBezTo>
                    <a:pt x="84" y="54"/>
                    <a:pt x="24" y="90"/>
                    <a:pt x="0" y="150"/>
                  </a:cubicBezTo>
                  <a:cubicBezTo>
                    <a:pt x="0" y="174"/>
                    <a:pt x="0" y="186"/>
                    <a:pt x="12" y="198"/>
                  </a:cubicBezTo>
                  <a:cubicBezTo>
                    <a:pt x="16" y="202"/>
                    <a:pt x="20" y="203"/>
                    <a:pt x="24" y="203"/>
                  </a:cubicBezTo>
                  <a:cubicBezTo>
                    <a:pt x="32" y="203"/>
                    <a:pt x="40" y="198"/>
                    <a:pt x="48" y="198"/>
                  </a:cubicBezTo>
                  <a:cubicBezTo>
                    <a:pt x="118" y="175"/>
                    <a:pt x="198" y="161"/>
                    <a:pt x="279" y="161"/>
                  </a:cubicBezTo>
                  <a:cubicBezTo>
                    <a:pt x="322" y="161"/>
                    <a:pt x="366" y="165"/>
                    <a:pt x="408" y="174"/>
                  </a:cubicBezTo>
                  <a:cubicBezTo>
                    <a:pt x="423" y="174"/>
                    <a:pt x="439" y="176"/>
                    <a:pt x="455" y="176"/>
                  </a:cubicBezTo>
                  <a:cubicBezTo>
                    <a:pt x="477" y="176"/>
                    <a:pt x="497" y="171"/>
                    <a:pt x="504" y="150"/>
                  </a:cubicBezTo>
                  <a:cubicBezTo>
                    <a:pt x="516" y="114"/>
                    <a:pt x="492" y="78"/>
                    <a:pt x="468" y="54"/>
                  </a:cubicBezTo>
                  <a:cubicBezTo>
                    <a:pt x="412" y="19"/>
                    <a:pt x="344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2153645" y="1933317"/>
              <a:ext cx="46922" cy="17657"/>
            </a:xfrm>
            <a:custGeom>
              <a:rect b="b" l="l" r="r" t="t"/>
              <a:pathLst>
                <a:path extrusionOk="0" h="359" w="954">
                  <a:moveTo>
                    <a:pt x="85" y="1"/>
                  </a:moveTo>
                  <a:cubicBezTo>
                    <a:pt x="61" y="1"/>
                    <a:pt x="13" y="1"/>
                    <a:pt x="13" y="25"/>
                  </a:cubicBezTo>
                  <a:cubicBezTo>
                    <a:pt x="0" y="37"/>
                    <a:pt x="13" y="61"/>
                    <a:pt x="24" y="73"/>
                  </a:cubicBezTo>
                  <a:cubicBezTo>
                    <a:pt x="109" y="181"/>
                    <a:pt x="264" y="265"/>
                    <a:pt x="445" y="313"/>
                  </a:cubicBezTo>
                  <a:cubicBezTo>
                    <a:pt x="476" y="321"/>
                    <a:pt x="691" y="358"/>
                    <a:pt x="827" y="358"/>
                  </a:cubicBezTo>
                  <a:cubicBezTo>
                    <a:pt x="903" y="358"/>
                    <a:pt x="954" y="347"/>
                    <a:pt x="937" y="313"/>
                  </a:cubicBezTo>
                  <a:cubicBezTo>
                    <a:pt x="925" y="289"/>
                    <a:pt x="901" y="289"/>
                    <a:pt x="877" y="289"/>
                  </a:cubicBezTo>
                  <a:cubicBezTo>
                    <a:pt x="613" y="229"/>
                    <a:pt x="373" y="145"/>
                    <a:pt x="168" y="37"/>
                  </a:cubicBezTo>
                  <a:cubicBezTo>
                    <a:pt x="144" y="25"/>
                    <a:pt x="120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048686" y="1935875"/>
              <a:ext cx="44808" cy="21740"/>
            </a:xfrm>
            <a:custGeom>
              <a:rect b="b" l="l" r="r" t="t"/>
              <a:pathLst>
                <a:path extrusionOk="0" h="442" w="911">
                  <a:moveTo>
                    <a:pt x="858" y="1"/>
                  </a:moveTo>
                  <a:cubicBezTo>
                    <a:pt x="844" y="1"/>
                    <a:pt x="829" y="4"/>
                    <a:pt x="814" y="9"/>
                  </a:cubicBezTo>
                  <a:cubicBezTo>
                    <a:pt x="790" y="9"/>
                    <a:pt x="766" y="33"/>
                    <a:pt x="742" y="45"/>
                  </a:cubicBezTo>
                  <a:cubicBezTo>
                    <a:pt x="550" y="177"/>
                    <a:pt x="322" y="297"/>
                    <a:pt x="70" y="369"/>
                  </a:cubicBezTo>
                  <a:cubicBezTo>
                    <a:pt x="46" y="381"/>
                    <a:pt x="22" y="393"/>
                    <a:pt x="10" y="405"/>
                  </a:cubicBezTo>
                  <a:cubicBezTo>
                    <a:pt x="0" y="431"/>
                    <a:pt x="29" y="441"/>
                    <a:pt x="77" y="441"/>
                  </a:cubicBezTo>
                  <a:cubicBezTo>
                    <a:pt x="202" y="441"/>
                    <a:pt x="456" y="374"/>
                    <a:pt x="490" y="357"/>
                  </a:cubicBezTo>
                  <a:cubicBezTo>
                    <a:pt x="670" y="285"/>
                    <a:pt x="814" y="189"/>
                    <a:pt x="886" y="69"/>
                  </a:cubicBezTo>
                  <a:cubicBezTo>
                    <a:pt x="899" y="57"/>
                    <a:pt x="910" y="33"/>
                    <a:pt x="899" y="21"/>
                  </a:cubicBezTo>
                  <a:cubicBezTo>
                    <a:pt x="891" y="7"/>
                    <a:pt x="876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100526" y="2030063"/>
              <a:ext cx="64973" cy="27691"/>
            </a:xfrm>
            <a:custGeom>
              <a:rect b="b" l="l" r="r" t="t"/>
              <a:pathLst>
                <a:path extrusionOk="0" h="563" w="1321">
                  <a:moveTo>
                    <a:pt x="721" y="0"/>
                  </a:moveTo>
                  <a:cubicBezTo>
                    <a:pt x="632" y="0"/>
                    <a:pt x="538" y="37"/>
                    <a:pt x="432" y="98"/>
                  </a:cubicBezTo>
                  <a:cubicBezTo>
                    <a:pt x="288" y="183"/>
                    <a:pt x="157" y="290"/>
                    <a:pt x="48" y="423"/>
                  </a:cubicBezTo>
                  <a:cubicBezTo>
                    <a:pt x="24" y="458"/>
                    <a:pt x="0" y="519"/>
                    <a:pt x="37" y="543"/>
                  </a:cubicBezTo>
                  <a:cubicBezTo>
                    <a:pt x="43" y="557"/>
                    <a:pt x="58" y="563"/>
                    <a:pt x="77" y="563"/>
                  </a:cubicBezTo>
                  <a:cubicBezTo>
                    <a:pt x="90" y="563"/>
                    <a:pt x="105" y="560"/>
                    <a:pt x="120" y="554"/>
                  </a:cubicBezTo>
                  <a:cubicBezTo>
                    <a:pt x="373" y="519"/>
                    <a:pt x="624" y="447"/>
                    <a:pt x="888" y="423"/>
                  </a:cubicBezTo>
                  <a:cubicBezTo>
                    <a:pt x="1008" y="410"/>
                    <a:pt x="1320" y="458"/>
                    <a:pt x="1128" y="218"/>
                  </a:cubicBezTo>
                  <a:cubicBezTo>
                    <a:pt x="1021" y="98"/>
                    <a:pt x="925" y="39"/>
                    <a:pt x="816" y="15"/>
                  </a:cubicBezTo>
                  <a:cubicBezTo>
                    <a:pt x="785" y="5"/>
                    <a:pt x="753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120003" y="2030063"/>
              <a:ext cx="26019" cy="6246"/>
            </a:xfrm>
            <a:custGeom>
              <a:rect b="b" l="l" r="r" t="t"/>
              <a:pathLst>
                <a:path extrusionOk="0" h="127" w="529">
                  <a:moveTo>
                    <a:pt x="325" y="0"/>
                  </a:moveTo>
                  <a:cubicBezTo>
                    <a:pt x="236" y="0"/>
                    <a:pt x="142" y="37"/>
                    <a:pt x="36" y="98"/>
                  </a:cubicBezTo>
                  <a:cubicBezTo>
                    <a:pt x="25" y="98"/>
                    <a:pt x="12" y="111"/>
                    <a:pt x="1" y="111"/>
                  </a:cubicBezTo>
                  <a:cubicBezTo>
                    <a:pt x="56" y="122"/>
                    <a:pt x="112" y="127"/>
                    <a:pt x="168" y="127"/>
                  </a:cubicBezTo>
                  <a:cubicBezTo>
                    <a:pt x="295" y="127"/>
                    <a:pt x="420" y="100"/>
                    <a:pt x="529" y="50"/>
                  </a:cubicBezTo>
                  <a:cubicBezTo>
                    <a:pt x="492" y="39"/>
                    <a:pt x="457" y="15"/>
                    <a:pt x="420" y="15"/>
                  </a:cubicBezTo>
                  <a:cubicBezTo>
                    <a:pt x="389" y="5"/>
                    <a:pt x="357" y="0"/>
                    <a:pt x="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103477" y="2045507"/>
              <a:ext cx="53759" cy="11854"/>
            </a:xfrm>
            <a:custGeom>
              <a:rect b="b" l="l" r="r" t="t"/>
              <a:pathLst>
                <a:path extrusionOk="0" h="241" w="1093">
                  <a:moveTo>
                    <a:pt x="684" y="0"/>
                  </a:moveTo>
                  <a:cubicBezTo>
                    <a:pt x="492" y="13"/>
                    <a:pt x="300" y="72"/>
                    <a:pt x="121" y="144"/>
                  </a:cubicBezTo>
                  <a:cubicBezTo>
                    <a:pt x="73" y="168"/>
                    <a:pt x="25" y="205"/>
                    <a:pt x="1" y="240"/>
                  </a:cubicBezTo>
                  <a:lnTo>
                    <a:pt x="60" y="240"/>
                  </a:lnTo>
                  <a:cubicBezTo>
                    <a:pt x="313" y="205"/>
                    <a:pt x="564" y="133"/>
                    <a:pt x="828" y="109"/>
                  </a:cubicBezTo>
                  <a:cubicBezTo>
                    <a:pt x="900" y="96"/>
                    <a:pt x="1020" y="109"/>
                    <a:pt x="1092" y="85"/>
                  </a:cubicBezTo>
                  <a:cubicBezTo>
                    <a:pt x="972" y="24"/>
                    <a:pt x="828" y="0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013765" y="1983436"/>
              <a:ext cx="28921" cy="26658"/>
            </a:xfrm>
            <a:custGeom>
              <a:rect b="b" l="l" r="r" t="t"/>
              <a:pathLst>
                <a:path extrusionOk="0" h="542" w="588">
                  <a:moveTo>
                    <a:pt x="512" y="1"/>
                  </a:moveTo>
                  <a:cubicBezTo>
                    <a:pt x="400" y="1"/>
                    <a:pt x="282" y="75"/>
                    <a:pt x="204" y="134"/>
                  </a:cubicBezTo>
                  <a:cubicBezTo>
                    <a:pt x="108" y="194"/>
                    <a:pt x="36" y="290"/>
                    <a:pt x="12" y="386"/>
                  </a:cubicBezTo>
                  <a:cubicBezTo>
                    <a:pt x="0" y="446"/>
                    <a:pt x="0" y="506"/>
                    <a:pt x="36" y="542"/>
                  </a:cubicBezTo>
                  <a:cubicBezTo>
                    <a:pt x="192" y="326"/>
                    <a:pt x="372" y="170"/>
                    <a:pt x="588" y="14"/>
                  </a:cubicBezTo>
                  <a:cubicBezTo>
                    <a:pt x="563" y="5"/>
                    <a:pt x="5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2022569" y="2007832"/>
              <a:ext cx="8411" cy="25330"/>
            </a:xfrm>
            <a:custGeom>
              <a:rect b="b" l="l" r="r" t="t"/>
              <a:pathLst>
                <a:path extrusionOk="0" h="515" w="171">
                  <a:moveTo>
                    <a:pt x="142" y="0"/>
                  </a:moveTo>
                  <a:cubicBezTo>
                    <a:pt x="137" y="0"/>
                    <a:pt x="130" y="3"/>
                    <a:pt x="121" y="10"/>
                  </a:cubicBezTo>
                  <a:cubicBezTo>
                    <a:pt x="73" y="34"/>
                    <a:pt x="49" y="131"/>
                    <a:pt x="25" y="179"/>
                  </a:cubicBezTo>
                  <a:cubicBezTo>
                    <a:pt x="1" y="275"/>
                    <a:pt x="1" y="382"/>
                    <a:pt x="25" y="478"/>
                  </a:cubicBezTo>
                  <a:cubicBezTo>
                    <a:pt x="25" y="491"/>
                    <a:pt x="37" y="502"/>
                    <a:pt x="49" y="515"/>
                  </a:cubicBezTo>
                  <a:cubicBezTo>
                    <a:pt x="61" y="515"/>
                    <a:pt x="73" y="491"/>
                    <a:pt x="73" y="478"/>
                  </a:cubicBezTo>
                  <a:cubicBezTo>
                    <a:pt x="97" y="358"/>
                    <a:pt x="121" y="251"/>
                    <a:pt x="133" y="131"/>
                  </a:cubicBezTo>
                  <a:cubicBezTo>
                    <a:pt x="143" y="100"/>
                    <a:pt x="171" y="0"/>
                    <a:pt x="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2210305" y="1983436"/>
              <a:ext cx="29019" cy="26658"/>
            </a:xfrm>
            <a:custGeom>
              <a:rect b="b" l="l" r="r" t="t"/>
              <a:pathLst>
                <a:path extrusionOk="0" h="542" w="590">
                  <a:moveTo>
                    <a:pt x="77" y="1"/>
                  </a:moveTo>
                  <a:cubicBezTo>
                    <a:pt x="51" y="1"/>
                    <a:pt x="26" y="5"/>
                    <a:pt x="1" y="14"/>
                  </a:cubicBezTo>
                  <a:cubicBezTo>
                    <a:pt x="217" y="170"/>
                    <a:pt x="397" y="326"/>
                    <a:pt x="553" y="542"/>
                  </a:cubicBezTo>
                  <a:cubicBezTo>
                    <a:pt x="589" y="506"/>
                    <a:pt x="589" y="446"/>
                    <a:pt x="577" y="386"/>
                  </a:cubicBezTo>
                  <a:cubicBezTo>
                    <a:pt x="553" y="290"/>
                    <a:pt x="481" y="194"/>
                    <a:pt x="385" y="134"/>
                  </a:cubicBezTo>
                  <a:cubicBezTo>
                    <a:pt x="307" y="75"/>
                    <a:pt x="189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222060" y="2007832"/>
              <a:ext cx="8361" cy="25330"/>
            </a:xfrm>
            <a:custGeom>
              <a:rect b="b" l="l" r="r" t="t"/>
              <a:pathLst>
                <a:path extrusionOk="0" h="515" w="170">
                  <a:moveTo>
                    <a:pt x="29" y="0"/>
                  </a:moveTo>
                  <a:cubicBezTo>
                    <a:pt x="0" y="0"/>
                    <a:pt x="28" y="100"/>
                    <a:pt x="38" y="131"/>
                  </a:cubicBezTo>
                  <a:cubicBezTo>
                    <a:pt x="50" y="251"/>
                    <a:pt x="62" y="358"/>
                    <a:pt x="98" y="478"/>
                  </a:cubicBezTo>
                  <a:cubicBezTo>
                    <a:pt x="98" y="491"/>
                    <a:pt x="110" y="515"/>
                    <a:pt x="122" y="515"/>
                  </a:cubicBezTo>
                  <a:cubicBezTo>
                    <a:pt x="134" y="502"/>
                    <a:pt x="146" y="491"/>
                    <a:pt x="146" y="478"/>
                  </a:cubicBezTo>
                  <a:cubicBezTo>
                    <a:pt x="170" y="382"/>
                    <a:pt x="170" y="275"/>
                    <a:pt x="134" y="179"/>
                  </a:cubicBezTo>
                  <a:cubicBezTo>
                    <a:pt x="122" y="131"/>
                    <a:pt x="98" y="34"/>
                    <a:pt x="50" y="10"/>
                  </a:cubicBezTo>
                  <a:cubicBezTo>
                    <a:pt x="41" y="3"/>
                    <a:pt x="34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1964729" y="1747400"/>
              <a:ext cx="191920" cy="368445"/>
            </a:xfrm>
            <a:custGeom>
              <a:rect b="b" l="l" r="r" t="t"/>
              <a:pathLst>
                <a:path extrusionOk="0" h="7491" w="3902">
                  <a:moveTo>
                    <a:pt x="2714" y="1"/>
                  </a:moveTo>
                  <a:cubicBezTo>
                    <a:pt x="2053" y="1"/>
                    <a:pt x="1384" y="200"/>
                    <a:pt x="865" y="624"/>
                  </a:cubicBezTo>
                  <a:cubicBezTo>
                    <a:pt x="504" y="924"/>
                    <a:pt x="229" y="1344"/>
                    <a:pt x="96" y="1800"/>
                  </a:cubicBezTo>
                  <a:cubicBezTo>
                    <a:pt x="37" y="2028"/>
                    <a:pt x="0" y="2268"/>
                    <a:pt x="13" y="2508"/>
                  </a:cubicBezTo>
                  <a:cubicBezTo>
                    <a:pt x="24" y="2844"/>
                    <a:pt x="96" y="3108"/>
                    <a:pt x="288" y="3385"/>
                  </a:cubicBezTo>
                  <a:cubicBezTo>
                    <a:pt x="480" y="3661"/>
                    <a:pt x="565" y="4009"/>
                    <a:pt x="589" y="4333"/>
                  </a:cubicBezTo>
                  <a:cubicBezTo>
                    <a:pt x="613" y="4765"/>
                    <a:pt x="552" y="5185"/>
                    <a:pt x="552" y="5618"/>
                  </a:cubicBezTo>
                  <a:cubicBezTo>
                    <a:pt x="552" y="6242"/>
                    <a:pt x="685" y="6866"/>
                    <a:pt x="805" y="7490"/>
                  </a:cubicBezTo>
                  <a:cubicBezTo>
                    <a:pt x="1081" y="7045"/>
                    <a:pt x="1165" y="6493"/>
                    <a:pt x="1021" y="6002"/>
                  </a:cubicBezTo>
                  <a:cubicBezTo>
                    <a:pt x="937" y="5701"/>
                    <a:pt x="853" y="5474"/>
                    <a:pt x="889" y="5161"/>
                  </a:cubicBezTo>
                  <a:cubicBezTo>
                    <a:pt x="937" y="4825"/>
                    <a:pt x="985" y="4501"/>
                    <a:pt x="1093" y="4177"/>
                  </a:cubicBezTo>
                  <a:cubicBezTo>
                    <a:pt x="1153" y="3997"/>
                    <a:pt x="1225" y="3817"/>
                    <a:pt x="1345" y="3661"/>
                  </a:cubicBezTo>
                  <a:cubicBezTo>
                    <a:pt x="1525" y="3444"/>
                    <a:pt x="1813" y="3348"/>
                    <a:pt x="2065" y="3241"/>
                  </a:cubicBezTo>
                  <a:cubicBezTo>
                    <a:pt x="2377" y="3108"/>
                    <a:pt x="2678" y="2940"/>
                    <a:pt x="2942" y="2737"/>
                  </a:cubicBezTo>
                  <a:cubicBezTo>
                    <a:pt x="3361" y="2412"/>
                    <a:pt x="3710" y="1980"/>
                    <a:pt x="3817" y="1464"/>
                  </a:cubicBezTo>
                  <a:cubicBezTo>
                    <a:pt x="3902" y="1116"/>
                    <a:pt x="3854" y="744"/>
                    <a:pt x="3697" y="420"/>
                  </a:cubicBezTo>
                  <a:cubicBezTo>
                    <a:pt x="3518" y="72"/>
                    <a:pt x="3337" y="35"/>
                    <a:pt x="2977" y="11"/>
                  </a:cubicBezTo>
                  <a:cubicBezTo>
                    <a:pt x="2890" y="4"/>
                    <a:pt x="2802" y="1"/>
                    <a:pt x="2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108789" y="1747400"/>
              <a:ext cx="191330" cy="368445"/>
            </a:xfrm>
            <a:custGeom>
              <a:rect b="b" l="l" r="r" t="t"/>
              <a:pathLst>
                <a:path extrusionOk="0" h="7491" w="3890">
                  <a:moveTo>
                    <a:pt x="1175" y="1"/>
                  </a:moveTo>
                  <a:cubicBezTo>
                    <a:pt x="1088" y="1"/>
                    <a:pt x="1000" y="4"/>
                    <a:pt x="912" y="11"/>
                  </a:cubicBezTo>
                  <a:cubicBezTo>
                    <a:pt x="552" y="35"/>
                    <a:pt x="373" y="72"/>
                    <a:pt x="192" y="420"/>
                  </a:cubicBezTo>
                  <a:cubicBezTo>
                    <a:pt x="37" y="744"/>
                    <a:pt x="0" y="1116"/>
                    <a:pt x="72" y="1464"/>
                  </a:cubicBezTo>
                  <a:cubicBezTo>
                    <a:pt x="192" y="1980"/>
                    <a:pt x="528" y="2412"/>
                    <a:pt x="949" y="2737"/>
                  </a:cubicBezTo>
                  <a:cubicBezTo>
                    <a:pt x="1213" y="2940"/>
                    <a:pt x="1513" y="3108"/>
                    <a:pt x="1825" y="3241"/>
                  </a:cubicBezTo>
                  <a:cubicBezTo>
                    <a:pt x="2077" y="3348"/>
                    <a:pt x="2365" y="3444"/>
                    <a:pt x="2545" y="3661"/>
                  </a:cubicBezTo>
                  <a:cubicBezTo>
                    <a:pt x="2665" y="3817"/>
                    <a:pt x="2749" y="3997"/>
                    <a:pt x="2809" y="4177"/>
                  </a:cubicBezTo>
                  <a:cubicBezTo>
                    <a:pt x="2917" y="4501"/>
                    <a:pt x="2965" y="4825"/>
                    <a:pt x="3001" y="5161"/>
                  </a:cubicBezTo>
                  <a:cubicBezTo>
                    <a:pt x="3037" y="5474"/>
                    <a:pt x="2965" y="5701"/>
                    <a:pt x="2869" y="6002"/>
                  </a:cubicBezTo>
                  <a:cubicBezTo>
                    <a:pt x="2725" y="6493"/>
                    <a:pt x="2809" y="7045"/>
                    <a:pt x="3085" y="7490"/>
                  </a:cubicBezTo>
                  <a:cubicBezTo>
                    <a:pt x="3206" y="6866"/>
                    <a:pt x="3337" y="6242"/>
                    <a:pt x="3337" y="5618"/>
                  </a:cubicBezTo>
                  <a:cubicBezTo>
                    <a:pt x="3337" y="5185"/>
                    <a:pt x="3278" y="4765"/>
                    <a:pt x="3313" y="4333"/>
                  </a:cubicBezTo>
                  <a:cubicBezTo>
                    <a:pt x="3326" y="4009"/>
                    <a:pt x="3409" y="3661"/>
                    <a:pt x="3601" y="3385"/>
                  </a:cubicBezTo>
                  <a:cubicBezTo>
                    <a:pt x="3793" y="3108"/>
                    <a:pt x="3865" y="2844"/>
                    <a:pt x="3878" y="2508"/>
                  </a:cubicBezTo>
                  <a:cubicBezTo>
                    <a:pt x="3889" y="2268"/>
                    <a:pt x="3865" y="2028"/>
                    <a:pt x="3793" y="1800"/>
                  </a:cubicBezTo>
                  <a:cubicBezTo>
                    <a:pt x="3662" y="1344"/>
                    <a:pt x="3398" y="924"/>
                    <a:pt x="3025" y="624"/>
                  </a:cubicBezTo>
                  <a:cubicBezTo>
                    <a:pt x="2506" y="200"/>
                    <a:pt x="1837" y="1"/>
                    <a:pt x="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1729727" y="3363944"/>
              <a:ext cx="122864" cy="158179"/>
            </a:xfrm>
            <a:custGeom>
              <a:rect b="b" l="l" r="r" t="t"/>
              <a:pathLst>
                <a:path extrusionOk="0" h="3216" w="2498">
                  <a:moveTo>
                    <a:pt x="1165" y="1"/>
                  </a:moveTo>
                  <a:cubicBezTo>
                    <a:pt x="654" y="1"/>
                    <a:pt x="166" y="25"/>
                    <a:pt x="109" y="82"/>
                  </a:cubicBezTo>
                  <a:cubicBezTo>
                    <a:pt x="1" y="215"/>
                    <a:pt x="169" y="3215"/>
                    <a:pt x="169" y="3215"/>
                  </a:cubicBezTo>
                  <a:lnTo>
                    <a:pt x="2054" y="3035"/>
                  </a:lnTo>
                  <a:cubicBezTo>
                    <a:pt x="2054" y="3035"/>
                    <a:pt x="2498" y="191"/>
                    <a:pt x="2390" y="82"/>
                  </a:cubicBezTo>
                  <a:cubicBezTo>
                    <a:pt x="2333" y="31"/>
                    <a:pt x="1735" y="1"/>
                    <a:pt x="1165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830702" y="3551583"/>
              <a:ext cx="33151" cy="66744"/>
            </a:xfrm>
            <a:custGeom>
              <a:rect b="b" l="l" r="r" t="t"/>
              <a:pathLst>
                <a:path extrusionOk="0" h="1357" w="674">
                  <a:moveTo>
                    <a:pt x="361" y="1"/>
                  </a:moveTo>
                  <a:cubicBezTo>
                    <a:pt x="373" y="73"/>
                    <a:pt x="85" y="276"/>
                    <a:pt x="37" y="385"/>
                  </a:cubicBezTo>
                  <a:cubicBezTo>
                    <a:pt x="1" y="505"/>
                    <a:pt x="241" y="1356"/>
                    <a:pt x="241" y="1356"/>
                  </a:cubicBezTo>
                  <a:cubicBezTo>
                    <a:pt x="433" y="1284"/>
                    <a:pt x="601" y="1033"/>
                    <a:pt x="637" y="876"/>
                  </a:cubicBezTo>
                  <a:cubicBezTo>
                    <a:pt x="673" y="721"/>
                    <a:pt x="361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679608" y="3612326"/>
              <a:ext cx="177164" cy="76975"/>
            </a:xfrm>
            <a:custGeom>
              <a:rect b="b" l="l" r="r" t="t"/>
              <a:pathLst>
                <a:path extrusionOk="0" h="1565" w="3602">
                  <a:moveTo>
                    <a:pt x="521" y="0"/>
                  </a:moveTo>
                  <a:cubicBezTo>
                    <a:pt x="514" y="0"/>
                    <a:pt x="508" y="1"/>
                    <a:pt x="504" y="1"/>
                  </a:cubicBezTo>
                  <a:cubicBezTo>
                    <a:pt x="384" y="25"/>
                    <a:pt x="108" y="398"/>
                    <a:pt x="48" y="734"/>
                  </a:cubicBezTo>
                  <a:cubicBezTo>
                    <a:pt x="0" y="1010"/>
                    <a:pt x="144" y="1274"/>
                    <a:pt x="420" y="1370"/>
                  </a:cubicBezTo>
                  <a:cubicBezTo>
                    <a:pt x="544" y="1411"/>
                    <a:pt x="673" y="1424"/>
                    <a:pt x="805" y="1424"/>
                  </a:cubicBezTo>
                  <a:cubicBezTo>
                    <a:pt x="864" y="1424"/>
                    <a:pt x="924" y="1422"/>
                    <a:pt x="984" y="1418"/>
                  </a:cubicBezTo>
                  <a:cubicBezTo>
                    <a:pt x="1188" y="1418"/>
                    <a:pt x="1393" y="1442"/>
                    <a:pt x="1609" y="1454"/>
                  </a:cubicBezTo>
                  <a:cubicBezTo>
                    <a:pt x="1825" y="1478"/>
                    <a:pt x="2028" y="1466"/>
                    <a:pt x="2244" y="1502"/>
                  </a:cubicBezTo>
                  <a:cubicBezTo>
                    <a:pt x="2442" y="1533"/>
                    <a:pt x="2629" y="1564"/>
                    <a:pt x="2824" y="1564"/>
                  </a:cubicBezTo>
                  <a:cubicBezTo>
                    <a:pt x="2854" y="1564"/>
                    <a:pt x="2885" y="1564"/>
                    <a:pt x="2916" y="1562"/>
                  </a:cubicBezTo>
                  <a:cubicBezTo>
                    <a:pt x="3253" y="1526"/>
                    <a:pt x="3601" y="1358"/>
                    <a:pt x="3601" y="974"/>
                  </a:cubicBezTo>
                  <a:cubicBezTo>
                    <a:pt x="3601" y="866"/>
                    <a:pt x="3481" y="722"/>
                    <a:pt x="3481" y="614"/>
                  </a:cubicBezTo>
                  <a:cubicBezTo>
                    <a:pt x="3493" y="494"/>
                    <a:pt x="3445" y="398"/>
                    <a:pt x="3349" y="374"/>
                  </a:cubicBezTo>
                  <a:cubicBezTo>
                    <a:pt x="3349" y="374"/>
                    <a:pt x="782" y="0"/>
                    <a:pt x="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715562" y="3466297"/>
              <a:ext cx="112240" cy="132554"/>
            </a:xfrm>
            <a:custGeom>
              <a:rect b="b" l="l" r="r" t="t"/>
              <a:pathLst>
                <a:path extrusionOk="0" h="2695" w="2282">
                  <a:moveTo>
                    <a:pt x="1324" y="0"/>
                  </a:moveTo>
                  <a:cubicBezTo>
                    <a:pt x="1053" y="0"/>
                    <a:pt x="691" y="240"/>
                    <a:pt x="481" y="450"/>
                  </a:cubicBezTo>
                  <a:cubicBezTo>
                    <a:pt x="649" y="1110"/>
                    <a:pt x="541" y="1842"/>
                    <a:pt x="169" y="2418"/>
                  </a:cubicBezTo>
                  <a:cubicBezTo>
                    <a:pt x="121" y="2479"/>
                    <a:pt x="1" y="2682"/>
                    <a:pt x="157" y="2695"/>
                  </a:cubicBezTo>
                  <a:cubicBezTo>
                    <a:pt x="217" y="2695"/>
                    <a:pt x="289" y="2647"/>
                    <a:pt x="337" y="2634"/>
                  </a:cubicBezTo>
                  <a:cubicBezTo>
                    <a:pt x="421" y="2610"/>
                    <a:pt x="493" y="2586"/>
                    <a:pt x="577" y="2575"/>
                  </a:cubicBezTo>
                  <a:cubicBezTo>
                    <a:pt x="878" y="2490"/>
                    <a:pt x="1190" y="2442"/>
                    <a:pt x="1502" y="2407"/>
                  </a:cubicBezTo>
                  <a:cubicBezTo>
                    <a:pt x="1633" y="2394"/>
                    <a:pt x="1766" y="2383"/>
                    <a:pt x="1838" y="2287"/>
                  </a:cubicBezTo>
                  <a:cubicBezTo>
                    <a:pt x="1897" y="2215"/>
                    <a:pt x="1897" y="2106"/>
                    <a:pt x="1921" y="2010"/>
                  </a:cubicBezTo>
                  <a:cubicBezTo>
                    <a:pt x="1969" y="1818"/>
                    <a:pt x="2126" y="1687"/>
                    <a:pt x="2198" y="1506"/>
                  </a:cubicBezTo>
                  <a:cubicBezTo>
                    <a:pt x="2281" y="1314"/>
                    <a:pt x="2257" y="1110"/>
                    <a:pt x="2222" y="906"/>
                  </a:cubicBezTo>
                  <a:cubicBezTo>
                    <a:pt x="2185" y="678"/>
                    <a:pt x="2113" y="450"/>
                    <a:pt x="2030" y="222"/>
                  </a:cubicBezTo>
                  <a:cubicBezTo>
                    <a:pt x="1862" y="114"/>
                    <a:pt x="1646" y="42"/>
                    <a:pt x="1393" y="6"/>
                  </a:cubicBezTo>
                  <a:cubicBezTo>
                    <a:pt x="1371" y="2"/>
                    <a:pt x="1348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1698495" y="3477216"/>
              <a:ext cx="151195" cy="186608"/>
            </a:xfrm>
            <a:custGeom>
              <a:rect b="b" l="l" r="r" t="t"/>
              <a:pathLst>
                <a:path extrusionOk="0" h="3794" w="3074">
                  <a:moveTo>
                    <a:pt x="2377" y="0"/>
                  </a:moveTo>
                  <a:lnTo>
                    <a:pt x="2377" y="0"/>
                  </a:lnTo>
                  <a:cubicBezTo>
                    <a:pt x="2460" y="228"/>
                    <a:pt x="2532" y="456"/>
                    <a:pt x="2569" y="684"/>
                  </a:cubicBezTo>
                  <a:cubicBezTo>
                    <a:pt x="2604" y="888"/>
                    <a:pt x="2628" y="1092"/>
                    <a:pt x="2545" y="1284"/>
                  </a:cubicBezTo>
                  <a:cubicBezTo>
                    <a:pt x="2473" y="1465"/>
                    <a:pt x="2316" y="1596"/>
                    <a:pt x="2268" y="1788"/>
                  </a:cubicBezTo>
                  <a:cubicBezTo>
                    <a:pt x="2244" y="1884"/>
                    <a:pt x="2244" y="1993"/>
                    <a:pt x="2185" y="2065"/>
                  </a:cubicBezTo>
                  <a:cubicBezTo>
                    <a:pt x="2113" y="2161"/>
                    <a:pt x="1980" y="2172"/>
                    <a:pt x="1849" y="2185"/>
                  </a:cubicBezTo>
                  <a:cubicBezTo>
                    <a:pt x="1537" y="2220"/>
                    <a:pt x="1225" y="2268"/>
                    <a:pt x="924" y="2353"/>
                  </a:cubicBezTo>
                  <a:cubicBezTo>
                    <a:pt x="840" y="2364"/>
                    <a:pt x="768" y="2388"/>
                    <a:pt x="684" y="2412"/>
                  </a:cubicBezTo>
                  <a:cubicBezTo>
                    <a:pt x="636" y="2425"/>
                    <a:pt x="564" y="2473"/>
                    <a:pt x="504" y="2473"/>
                  </a:cubicBezTo>
                  <a:cubicBezTo>
                    <a:pt x="348" y="2460"/>
                    <a:pt x="468" y="2257"/>
                    <a:pt x="516" y="2196"/>
                  </a:cubicBezTo>
                  <a:cubicBezTo>
                    <a:pt x="888" y="1620"/>
                    <a:pt x="996" y="888"/>
                    <a:pt x="828" y="228"/>
                  </a:cubicBezTo>
                  <a:lnTo>
                    <a:pt x="828" y="228"/>
                  </a:lnTo>
                  <a:cubicBezTo>
                    <a:pt x="696" y="348"/>
                    <a:pt x="612" y="456"/>
                    <a:pt x="624" y="504"/>
                  </a:cubicBezTo>
                  <a:cubicBezTo>
                    <a:pt x="636" y="648"/>
                    <a:pt x="768" y="1128"/>
                    <a:pt x="708" y="1236"/>
                  </a:cubicBezTo>
                  <a:cubicBezTo>
                    <a:pt x="648" y="1332"/>
                    <a:pt x="0" y="2809"/>
                    <a:pt x="60" y="3157"/>
                  </a:cubicBezTo>
                  <a:cubicBezTo>
                    <a:pt x="101" y="3459"/>
                    <a:pt x="370" y="3598"/>
                    <a:pt x="730" y="3598"/>
                  </a:cubicBezTo>
                  <a:cubicBezTo>
                    <a:pt x="785" y="3598"/>
                    <a:pt x="841" y="3595"/>
                    <a:pt x="900" y="3589"/>
                  </a:cubicBezTo>
                  <a:cubicBezTo>
                    <a:pt x="938" y="3585"/>
                    <a:pt x="977" y="3583"/>
                    <a:pt x="1018" y="3583"/>
                  </a:cubicBezTo>
                  <a:cubicBezTo>
                    <a:pt x="1450" y="3583"/>
                    <a:pt x="2052" y="3793"/>
                    <a:pt x="2305" y="3793"/>
                  </a:cubicBezTo>
                  <a:cubicBezTo>
                    <a:pt x="2580" y="3793"/>
                    <a:pt x="3037" y="3625"/>
                    <a:pt x="2977" y="3181"/>
                  </a:cubicBezTo>
                  <a:cubicBezTo>
                    <a:pt x="2917" y="2748"/>
                    <a:pt x="2773" y="2185"/>
                    <a:pt x="2785" y="1956"/>
                  </a:cubicBezTo>
                  <a:cubicBezTo>
                    <a:pt x="2809" y="1740"/>
                    <a:pt x="3025" y="1825"/>
                    <a:pt x="3049" y="1465"/>
                  </a:cubicBezTo>
                  <a:cubicBezTo>
                    <a:pt x="3073" y="1176"/>
                    <a:pt x="3001" y="408"/>
                    <a:pt x="2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719742" y="3563731"/>
              <a:ext cx="100387" cy="19772"/>
            </a:xfrm>
            <a:custGeom>
              <a:rect b="b" l="l" r="r" t="t"/>
              <a:pathLst>
                <a:path extrusionOk="0" h="402" w="2041">
                  <a:moveTo>
                    <a:pt x="1384" y="0"/>
                  </a:moveTo>
                  <a:cubicBezTo>
                    <a:pt x="688" y="0"/>
                    <a:pt x="110" y="212"/>
                    <a:pt x="72" y="221"/>
                  </a:cubicBezTo>
                  <a:cubicBezTo>
                    <a:pt x="24" y="245"/>
                    <a:pt x="0" y="293"/>
                    <a:pt x="24" y="341"/>
                  </a:cubicBezTo>
                  <a:cubicBezTo>
                    <a:pt x="36" y="378"/>
                    <a:pt x="72" y="402"/>
                    <a:pt x="108" y="402"/>
                  </a:cubicBezTo>
                  <a:lnTo>
                    <a:pt x="144" y="402"/>
                  </a:lnTo>
                  <a:cubicBezTo>
                    <a:pt x="144" y="392"/>
                    <a:pt x="721" y="185"/>
                    <a:pt x="1391" y="185"/>
                  </a:cubicBezTo>
                  <a:cubicBezTo>
                    <a:pt x="1564" y="185"/>
                    <a:pt x="1743" y="199"/>
                    <a:pt x="1921" y="234"/>
                  </a:cubicBezTo>
                  <a:cubicBezTo>
                    <a:pt x="1929" y="235"/>
                    <a:pt x="1936" y="236"/>
                    <a:pt x="1943" y="236"/>
                  </a:cubicBezTo>
                  <a:cubicBezTo>
                    <a:pt x="1992" y="236"/>
                    <a:pt x="2028" y="204"/>
                    <a:pt x="2028" y="162"/>
                  </a:cubicBezTo>
                  <a:cubicBezTo>
                    <a:pt x="2041" y="101"/>
                    <a:pt x="2004" y="53"/>
                    <a:pt x="1956" y="53"/>
                  </a:cubicBezTo>
                  <a:cubicBezTo>
                    <a:pt x="1762" y="15"/>
                    <a:pt x="1569" y="0"/>
                    <a:pt x="1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726825" y="3545681"/>
              <a:ext cx="99796" cy="19526"/>
            </a:xfrm>
            <a:custGeom>
              <a:rect b="b" l="l" r="r" t="t"/>
              <a:pathLst>
                <a:path extrusionOk="0" h="397" w="2029">
                  <a:moveTo>
                    <a:pt x="1389" y="0"/>
                  </a:moveTo>
                  <a:cubicBezTo>
                    <a:pt x="690" y="0"/>
                    <a:pt x="101" y="207"/>
                    <a:pt x="72" y="217"/>
                  </a:cubicBezTo>
                  <a:cubicBezTo>
                    <a:pt x="24" y="241"/>
                    <a:pt x="0" y="289"/>
                    <a:pt x="12" y="337"/>
                  </a:cubicBezTo>
                  <a:cubicBezTo>
                    <a:pt x="24" y="385"/>
                    <a:pt x="60" y="396"/>
                    <a:pt x="96" y="396"/>
                  </a:cubicBezTo>
                  <a:lnTo>
                    <a:pt x="132" y="396"/>
                  </a:lnTo>
                  <a:cubicBezTo>
                    <a:pt x="142" y="396"/>
                    <a:pt x="729" y="186"/>
                    <a:pt x="1415" y="186"/>
                  </a:cubicBezTo>
                  <a:cubicBezTo>
                    <a:pt x="1580" y="186"/>
                    <a:pt x="1751" y="198"/>
                    <a:pt x="1921" y="228"/>
                  </a:cubicBezTo>
                  <a:cubicBezTo>
                    <a:pt x="1927" y="230"/>
                    <a:pt x="1934" y="231"/>
                    <a:pt x="1940" y="231"/>
                  </a:cubicBezTo>
                  <a:cubicBezTo>
                    <a:pt x="1981" y="231"/>
                    <a:pt x="2019" y="198"/>
                    <a:pt x="2028" y="156"/>
                  </a:cubicBezTo>
                  <a:cubicBezTo>
                    <a:pt x="2028" y="108"/>
                    <a:pt x="2004" y="60"/>
                    <a:pt x="1945" y="49"/>
                  </a:cubicBezTo>
                  <a:cubicBezTo>
                    <a:pt x="1758" y="14"/>
                    <a:pt x="1570" y="0"/>
                    <a:pt x="1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730907" y="3527974"/>
              <a:ext cx="100436" cy="19526"/>
            </a:xfrm>
            <a:custGeom>
              <a:rect b="b" l="l" r="r" t="t"/>
              <a:pathLst>
                <a:path extrusionOk="0" h="397" w="2042">
                  <a:moveTo>
                    <a:pt x="1397" y="0"/>
                  </a:moveTo>
                  <a:cubicBezTo>
                    <a:pt x="695" y="0"/>
                    <a:pt x="111" y="207"/>
                    <a:pt x="73" y="216"/>
                  </a:cubicBezTo>
                  <a:cubicBezTo>
                    <a:pt x="25" y="240"/>
                    <a:pt x="1" y="289"/>
                    <a:pt x="25" y="337"/>
                  </a:cubicBezTo>
                  <a:cubicBezTo>
                    <a:pt x="37" y="372"/>
                    <a:pt x="73" y="396"/>
                    <a:pt x="109" y="396"/>
                  </a:cubicBezTo>
                  <a:lnTo>
                    <a:pt x="145" y="396"/>
                  </a:lnTo>
                  <a:cubicBezTo>
                    <a:pt x="145" y="396"/>
                    <a:pt x="738" y="186"/>
                    <a:pt x="1421" y="186"/>
                  </a:cubicBezTo>
                  <a:cubicBezTo>
                    <a:pt x="1585" y="186"/>
                    <a:pt x="1754" y="198"/>
                    <a:pt x="1921" y="228"/>
                  </a:cubicBezTo>
                  <a:cubicBezTo>
                    <a:pt x="1928" y="230"/>
                    <a:pt x="1935" y="230"/>
                    <a:pt x="1941" y="230"/>
                  </a:cubicBezTo>
                  <a:cubicBezTo>
                    <a:pt x="1985" y="230"/>
                    <a:pt x="2030" y="198"/>
                    <a:pt x="2030" y="156"/>
                  </a:cubicBezTo>
                  <a:cubicBezTo>
                    <a:pt x="2042" y="96"/>
                    <a:pt x="2006" y="48"/>
                    <a:pt x="1958" y="48"/>
                  </a:cubicBezTo>
                  <a:cubicBezTo>
                    <a:pt x="1768" y="14"/>
                    <a:pt x="1579" y="0"/>
                    <a:pt x="1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734449" y="3510858"/>
              <a:ext cx="100436" cy="20067"/>
            </a:xfrm>
            <a:custGeom>
              <a:rect b="b" l="l" r="r" t="t"/>
              <a:pathLst>
                <a:path extrusionOk="0" h="408" w="2042">
                  <a:moveTo>
                    <a:pt x="1413" y="1"/>
                  </a:moveTo>
                  <a:cubicBezTo>
                    <a:pt x="704" y="1"/>
                    <a:pt x="111" y="218"/>
                    <a:pt x="73" y="228"/>
                  </a:cubicBezTo>
                  <a:cubicBezTo>
                    <a:pt x="25" y="240"/>
                    <a:pt x="1" y="300"/>
                    <a:pt x="25" y="348"/>
                  </a:cubicBezTo>
                  <a:cubicBezTo>
                    <a:pt x="37" y="384"/>
                    <a:pt x="73" y="408"/>
                    <a:pt x="109" y="408"/>
                  </a:cubicBezTo>
                  <a:cubicBezTo>
                    <a:pt x="121" y="408"/>
                    <a:pt x="133" y="408"/>
                    <a:pt x="145" y="396"/>
                  </a:cubicBezTo>
                  <a:cubicBezTo>
                    <a:pt x="145" y="396"/>
                    <a:pt x="721" y="192"/>
                    <a:pt x="1391" y="192"/>
                  </a:cubicBezTo>
                  <a:cubicBezTo>
                    <a:pt x="1564" y="192"/>
                    <a:pt x="1744" y="205"/>
                    <a:pt x="1922" y="240"/>
                  </a:cubicBezTo>
                  <a:cubicBezTo>
                    <a:pt x="1970" y="240"/>
                    <a:pt x="2018" y="216"/>
                    <a:pt x="2030" y="156"/>
                  </a:cubicBezTo>
                  <a:cubicBezTo>
                    <a:pt x="2042" y="108"/>
                    <a:pt x="2006" y="60"/>
                    <a:pt x="1958" y="48"/>
                  </a:cubicBezTo>
                  <a:cubicBezTo>
                    <a:pt x="1774" y="14"/>
                    <a:pt x="1590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717923" y="3483118"/>
              <a:ext cx="62071" cy="32462"/>
            </a:xfrm>
            <a:custGeom>
              <a:rect b="b" l="l" r="r" t="t"/>
              <a:pathLst>
                <a:path extrusionOk="0" h="660" w="1262">
                  <a:moveTo>
                    <a:pt x="565" y="186"/>
                  </a:moveTo>
                  <a:cubicBezTo>
                    <a:pt x="652" y="186"/>
                    <a:pt x="739" y="204"/>
                    <a:pt x="817" y="240"/>
                  </a:cubicBezTo>
                  <a:cubicBezTo>
                    <a:pt x="937" y="300"/>
                    <a:pt x="1070" y="408"/>
                    <a:pt x="1070" y="480"/>
                  </a:cubicBezTo>
                  <a:cubicBezTo>
                    <a:pt x="1046" y="480"/>
                    <a:pt x="985" y="468"/>
                    <a:pt x="950" y="456"/>
                  </a:cubicBezTo>
                  <a:cubicBezTo>
                    <a:pt x="902" y="444"/>
                    <a:pt x="865" y="432"/>
                    <a:pt x="830" y="432"/>
                  </a:cubicBezTo>
                  <a:lnTo>
                    <a:pt x="373" y="432"/>
                  </a:lnTo>
                  <a:cubicBezTo>
                    <a:pt x="277" y="432"/>
                    <a:pt x="217" y="420"/>
                    <a:pt x="205" y="384"/>
                  </a:cubicBezTo>
                  <a:cubicBezTo>
                    <a:pt x="193" y="360"/>
                    <a:pt x="205" y="336"/>
                    <a:pt x="217" y="312"/>
                  </a:cubicBezTo>
                  <a:cubicBezTo>
                    <a:pt x="241" y="288"/>
                    <a:pt x="265" y="264"/>
                    <a:pt x="313" y="240"/>
                  </a:cubicBezTo>
                  <a:cubicBezTo>
                    <a:pt x="391" y="204"/>
                    <a:pt x="478" y="186"/>
                    <a:pt x="565" y="186"/>
                  </a:cubicBezTo>
                  <a:close/>
                  <a:moveTo>
                    <a:pt x="571" y="0"/>
                  </a:moveTo>
                  <a:cubicBezTo>
                    <a:pt x="457" y="0"/>
                    <a:pt x="343" y="24"/>
                    <a:pt x="241" y="72"/>
                  </a:cubicBezTo>
                  <a:cubicBezTo>
                    <a:pt x="157" y="108"/>
                    <a:pt x="109" y="156"/>
                    <a:pt x="73" y="204"/>
                  </a:cubicBezTo>
                  <a:cubicBezTo>
                    <a:pt x="13" y="276"/>
                    <a:pt x="1" y="372"/>
                    <a:pt x="37" y="456"/>
                  </a:cubicBezTo>
                  <a:cubicBezTo>
                    <a:pt x="61" y="528"/>
                    <a:pt x="157" y="624"/>
                    <a:pt x="373" y="624"/>
                  </a:cubicBezTo>
                  <a:cubicBezTo>
                    <a:pt x="433" y="624"/>
                    <a:pt x="493" y="624"/>
                    <a:pt x="541" y="612"/>
                  </a:cubicBezTo>
                  <a:lnTo>
                    <a:pt x="817" y="612"/>
                  </a:lnTo>
                  <a:cubicBezTo>
                    <a:pt x="841" y="612"/>
                    <a:pt x="865" y="624"/>
                    <a:pt x="902" y="636"/>
                  </a:cubicBezTo>
                  <a:cubicBezTo>
                    <a:pt x="961" y="648"/>
                    <a:pt x="1022" y="660"/>
                    <a:pt x="1081" y="660"/>
                  </a:cubicBezTo>
                  <a:cubicBezTo>
                    <a:pt x="1118" y="660"/>
                    <a:pt x="1166" y="660"/>
                    <a:pt x="1201" y="624"/>
                  </a:cubicBezTo>
                  <a:cubicBezTo>
                    <a:pt x="1238" y="600"/>
                    <a:pt x="1262" y="552"/>
                    <a:pt x="1262" y="456"/>
                  </a:cubicBezTo>
                  <a:cubicBezTo>
                    <a:pt x="1238" y="240"/>
                    <a:pt x="913" y="84"/>
                    <a:pt x="902" y="72"/>
                  </a:cubicBezTo>
                  <a:cubicBezTo>
                    <a:pt x="799" y="24"/>
                    <a:pt x="685" y="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771681" y="3483118"/>
              <a:ext cx="62613" cy="32462"/>
            </a:xfrm>
            <a:custGeom>
              <a:rect b="b" l="l" r="r" t="t"/>
              <a:pathLst>
                <a:path extrusionOk="0" h="660" w="1273">
                  <a:moveTo>
                    <a:pt x="708" y="192"/>
                  </a:moveTo>
                  <a:cubicBezTo>
                    <a:pt x="793" y="192"/>
                    <a:pt x="876" y="204"/>
                    <a:pt x="948" y="240"/>
                  </a:cubicBezTo>
                  <a:cubicBezTo>
                    <a:pt x="996" y="264"/>
                    <a:pt x="1033" y="288"/>
                    <a:pt x="1057" y="312"/>
                  </a:cubicBezTo>
                  <a:cubicBezTo>
                    <a:pt x="1068" y="336"/>
                    <a:pt x="1081" y="360"/>
                    <a:pt x="1068" y="384"/>
                  </a:cubicBezTo>
                  <a:cubicBezTo>
                    <a:pt x="1057" y="420"/>
                    <a:pt x="996" y="432"/>
                    <a:pt x="900" y="432"/>
                  </a:cubicBezTo>
                  <a:lnTo>
                    <a:pt x="732" y="432"/>
                  </a:lnTo>
                  <a:cubicBezTo>
                    <a:pt x="668" y="432"/>
                    <a:pt x="604" y="427"/>
                    <a:pt x="540" y="427"/>
                  </a:cubicBezTo>
                  <a:cubicBezTo>
                    <a:pt x="508" y="427"/>
                    <a:pt x="476" y="428"/>
                    <a:pt x="444" y="432"/>
                  </a:cubicBezTo>
                  <a:cubicBezTo>
                    <a:pt x="409" y="432"/>
                    <a:pt x="361" y="444"/>
                    <a:pt x="324" y="456"/>
                  </a:cubicBezTo>
                  <a:cubicBezTo>
                    <a:pt x="289" y="468"/>
                    <a:pt x="228" y="480"/>
                    <a:pt x="193" y="480"/>
                  </a:cubicBezTo>
                  <a:cubicBezTo>
                    <a:pt x="204" y="408"/>
                    <a:pt x="337" y="300"/>
                    <a:pt x="457" y="240"/>
                  </a:cubicBezTo>
                  <a:cubicBezTo>
                    <a:pt x="529" y="204"/>
                    <a:pt x="612" y="192"/>
                    <a:pt x="708" y="192"/>
                  </a:cubicBezTo>
                  <a:close/>
                  <a:moveTo>
                    <a:pt x="703" y="0"/>
                  </a:moveTo>
                  <a:cubicBezTo>
                    <a:pt x="589" y="0"/>
                    <a:pt x="475" y="24"/>
                    <a:pt x="372" y="72"/>
                  </a:cubicBezTo>
                  <a:cubicBezTo>
                    <a:pt x="361" y="84"/>
                    <a:pt x="36" y="240"/>
                    <a:pt x="12" y="456"/>
                  </a:cubicBezTo>
                  <a:cubicBezTo>
                    <a:pt x="1" y="552"/>
                    <a:pt x="36" y="600"/>
                    <a:pt x="73" y="624"/>
                  </a:cubicBezTo>
                  <a:cubicBezTo>
                    <a:pt x="108" y="660"/>
                    <a:pt x="145" y="660"/>
                    <a:pt x="193" y="660"/>
                  </a:cubicBezTo>
                  <a:cubicBezTo>
                    <a:pt x="252" y="660"/>
                    <a:pt x="313" y="648"/>
                    <a:pt x="372" y="636"/>
                  </a:cubicBezTo>
                  <a:cubicBezTo>
                    <a:pt x="396" y="624"/>
                    <a:pt x="433" y="612"/>
                    <a:pt x="457" y="612"/>
                  </a:cubicBezTo>
                  <a:lnTo>
                    <a:pt x="721" y="612"/>
                  </a:lnTo>
                  <a:cubicBezTo>
                    <a:pt x="780" y="624"/>
                    <a:pt x="841" y="624"/>
                    <a:pt x="900" y="624"/>
                  </a:cubicBezTo>
                  <a:cubicBezTo>
                    <a:pt x="1116" y="624"/>
                    <a:pt x="1213" y="528"/>
                    <a:pt x="1237" y="456"/>
                  </a:cubicBezTo>
                  <a:cubicBezTo>
                    <a:pt x="1273" y="372"/>
                    <a:pt x="1261" y="276"/>
                    <a:pt x="1201" y="204"/>
                  </a:cubicBezTo>
                  <a:cubicBezTo>
                    <a:pt x="1165" y="156"/>
                    <a:pt x="1105" y="108"/>
                    <a:pt x="1033" y="72"/>
                  </a:cubicBezTo>
                  <a:cubicBezTo>
                    <a:pt x="931" y="24"/>
                    <a:pt x="817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797060" y="2468149"/>
              <a:ext cx="578071" cy="986946"/>
            </a:xfrm>
            <a:custGeom>
              <a:rect b="b" l="l" r="r" t="t"/>
              <a:pathLst>
                <a:path extrusionOk="0" h="20066" w="11753">
                  <a:moveTo>
                    <a:pt x="8742" y="0"/>
                  </a:moveTo>
                  <a:cubicBezTo>
                    <a:pt x="8737" y="0"/>
                    <a:pt x="8732" y="1"/>
                    <a:pt x="8727" y="2"/>
                  </a:cubicBezTo>
                  <a:cubicBezTo>
                    <a:pt x="7527" y="230"/>
                    <a:pt x="7274" y="3543"/>
                    <a:pt x="7143" y="4407"/>
                  </a:cubicBezTo>
                  <a:cubicBezTo>
                    <a:pt x="6951" y="5608"/>
                    <a:pt x="6687" y="6892"/>
                    <a:pt x="6687" y="8092"/>
                  </a:cubicBezTo>
                  <a:cubicBezTo>
                    <a:pt x="6674" y="9340"/>
                    <a:pt x="6578" y="10553"/>
                    <a:pt x="6290" y="11765"/>
                  </a:cubicBezTo>
                  <a:cubicBezTo>
                    <a:pt x="6242" y="11968"/>
                    <a:pt x="6117" y="12224"/>
                    <a:pt x="5901" y="12224"/>
                  </a:cubicBezTo>
                  <a:cubicBezTo>
                    <a:pt x="5849" y="12224"/>
                    <a:pt x="5790" y="12209"/>
                    <a:pt x="5726" y="12173"/>
                  </a:cubicBezTo>
                  <a:cubicBezTo>
                    <a:pt x="5498" y="12042"/>
                    <a:pt x="5486" y="11538"/>
                    <a:pt x="5438" y="11309"/>
                  </a:cubicBezTo>
                  <a:cubicBezTo>
                    <a:pt x="5270" y="10505"/>
                    <a:pt x="5102" y="9701"/>
                    <a:pt x="4922" y="8908"/>
                  </a:cubicBezTo>
                  <a:cubicBezTo>
                    <a:pt x="4562" y="7276"/>
                    <a:pt x="4178" y="5643"/>
                    <a:pt x="3710" y="4035"/>
                  </a:cubicBezTo>
                  <a:cubicBezTo>
                    <a:pt x="3542" y="3447"/>
                    <a:pt x="2846" y="26"/>
                    <a:pt x="1933" y="26"/>
                  </a:cubicBezTo>
                  <a:cubicBezTo>
                    <a:pt x="1933" y="26"/>
                    <a:pt x="0" y="16699"/>
                    <a:pt x="421" y="17443"/>
                  </a:cubicBezTo>
                  <a:cubicBezTo>
                    <a:pt x="1004" y="18505"/>
                    <a:pt x="1815" y="19907"/>
                    <a:pt x="3171" y="19907"/>
                  </a:cubicBezTo>
                  <a:cubicBezTo>
                    <a:pt x="3210" y="19907"/>
                    <a:pt x="3249" y="19906"/>
                    <a:pt x="3289" y="19903"/>
                  </a:cubicBezTo>
                  <a:cubicBezTo>
                    <a:pt x="3974" y="19868"/>
                    <a:pt x="4622" y="19604"/>
                    <a:pt x="5306" y="19543"/>
                  </a:cubicBezTo>
                  <a:cubicBezTo>
                    <a:pt x="5421" y="19532"/>
                    <a:pt x="5537" y="19527"/>
                    <a:pt x="5652" y="19527"/>
                  </a:cubicBezTo>
                  <a:cubicBezTo>
                    <a:pt x="6281" y="19527"/>
                    <a:pt x="6906" y="19678"/>
                    <a:pt x="7514" y="19820"/>
                  </a:cubicBezTo>
                  <a:cubicBezTo>
                    <a:pt x="8066" y="19946"/>
                    <a:pt x="8631" y="20066"/>
                    <a:pt x="9189" y="20066"/>
                  </a:cubicBezTo>
                  <a:cubicBezTo>
                    <a:pt x="9372" y="20066"/>
                    <a:pt x="9555" y="20053"/>
                    <a:pt x="9736" y="20024"/>
                  </a:cubicBezTo>
                  <a:cubicBezTo>
                    <a:pt x="11752" y="19700"/>
                    <a:pt x="11740" y="17683"/>
                    <a:pt x="11740" y="16086"/>
                  </a:cubicBezTo>
                  <a:cubicBezTo>
                    <a:pt x="11740" y="14334"/>
                    <a:pt x="11560" y="12594"/>
                    <a:pt x="11332" y="10853"/>
                  </a:cubicBezTo>
                  <a:cubicBezTo>
                    <a:pt x="10899" y="7684"/>
                    <a:pt x="10323" y="4455"/>
                    <a:pt x="9363" y="1394"/>
                  </a:cubicBezTo>
                  <a:cubicBezTo>
                    <a:pt x="9316" y="1241"/>
                    <a:pt x="9003" y="0"/>
                    <a:pt x="8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646507" y="2449901"/>
              <a:ext cx="309423" cy="988422"/>
            </a:xfrm>
            <a:custGeom>
              <a:rect b="b" l="l" r="r" t="t"/>
              <a:pathLst>
                <a:path extrusionOk="0" h="20096" w="6291">
                  <a:moveTo>
                    <a:pt x="3578" y="1"/>
                  </a:moveTo>
                  <a:cubicBezTo>
                    <a:pt x="2228" y="1"/>
                    <a:pt x="1520" y="999"/>
                    <a:pt x="1093" y="2138"/>
                  </a:cubicBezTo>
                  <a:cubicBezTo>
                    <a:pt x="853" y="2797"/>
                    <a:pt x="697" y="3518"/>
                    <a:pt x="577" y="4118"/>
                  </a:cubicBezTo>
                  <a:cubicBezTo>
                    <a:pt x="145" y="6350"/>
                    <a:pt x="1" y="8655"/>
                    <a:pt x="145" y="10936"/>
                  </a:cubicBezTo>
                  <a:cubicBezTo>
                    <a:pt x="241" y="12472"/>
                    <a:pt x="469" y="14009"/>
                    <a:pt x="829" y="15521"/>
                  </a:cubicBezTo>
                  <a:cubicBezTo>
                    <a:pt x="1009" y="16254"/>
                    <a:pt x="1201" y="16986"/>
                    <a:pt x="1453" y="17694"/>
                  </a:cubicBezTo>
                  <a:cubicBezTo>
                    <a:pt x="1573" y="18030"/>
                    <a:pt x="1633" y="18114"/>
                    <a:pt x="1585" y="18474"/>
                  </a:cubicBezTo>
                  <a:cubicBezTo>
                    <a:pt x="1537" y="18810"/>
                    <a:pt x="1321" y="19087"/>
                    <a:pt x="1429" y="19447"/>
                  </a:cubicBezTo>
                  <a:cubicBezTo>
                    <a:pt x="1549" y="19842"/>
                    <a:pt x="2029" y="20023"/>
                    <a:pt x="2461" y="20071"/>
                  </a:cubicBezTo>
                  <a:cubicBezTo>
                    <a:pt x="2606" y="20088"/>
                    <a:pt x="2753" y="20096"/>
                    <a:pt x="2902" y="20096"/>
                  </a:cubicBezTo>
                  <a:cubicBezTo>
                    <a:pt x="3172" y="20096"/>
                    <a:pt x="3446" y="20069"/>
                    <a:pt x="3710" y="20023"/>
                  </a:cubicBezTo>
                  <a:cubicBezTo>
                    <a:pt x="4478" y="19866"/>
                    <a:pt x="4418" y="19146"/>
                    <a:pt x="4526" y="18486"/>
                  </a:cubicBezTo>
                  <a:cubicBezTo>
                    <a:pt x="4670" y="17682"/>
                    <a:pt x="4778" y="16865"/>
                    <a:pt x="4862" y="16062"/>
                  </a:cubicBezTo>
                  <a:cubicBezTo>
                    <a:pt x="5042" y="14501"/>
                    <a:pt x="5162" y="12893"/>
                    <a:pt x="5318" y="11344"/>
                  </a:cubicBezTo>
                  <a:cubicBezTo>
                    <a:pt x="5523" y="9460"/>
                    <a:pt x="5643" y="7563"/>
                    <a:pt x="5715" y="5667"/>
                  </a:cubicBezTo>
                  <a:cubicBezTo>
                    <a:pt x="5750" y="4334"/>
                    <a:pt x="6291" y="1826"/>
                    <a:pt x="5270" y="721"/>
                  </a:cubicBezTo>
                  <a:cubicBezTo>
                    <a:pt x="4862" y="289"/>
                    <a:pt x="4286" y="1"/>
                    <a:pt x="3626" y="1"/>
                  </a:cubicBezTo>
                  <a:cubicBezTo>
                    <a:pt x="3610" y="1"/>
                    <a:pt x="3594" y="1"/>
                    <a:pt x="3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259342" y="3363944"/>
              <a:ext cx="123405" cy="158179"/>
            </a:xfrm>
            <a:custGeom>
              <a:rect b="b" l="l" r="r" t="t"/>
              <a:pathLst>
                <a:path extrusionOk="0" h="3216" w="2509">
                  <a:moveTo>
                    <a:pt x="1333" y="1"/>
                  </a:moveTo>
                  <a:cubicBezTo>
                    <a:pt x="763" y="1"/>
                    <a:pt x="165" y="31"/>
                    <a:pt x="108" y="82"/>
                  </a:cubicBezTo>
                  <a:cubicBezTo>
                    <a:pt x="0" y="191"/>
                    <a:pt x="444" y="3035"/>
                    <a:pt x="444" y="3035"/>
                  </a:cubicBezTo>
                  <a:lnTo>
                    <a:pt x="2329" y="3215"/>
                  </a:lnTo>
                  <a:cubicBezTo>
                    <a:pt x="2329" y="3215"/>
                    <a:pt x="2509" y="215"/>
                    <a:pt x="2389" y="82"/>
                  </a:cubicBezTo>
                  <a:cubicBezTo>
                    <a:pt x="2332" y="25"/>
                    <a:pt x="1844" y="1"/>
                    <a:pt x="1333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248718" y="3551583"/>
              <a:ext cx="32511" cy="66744"/>
            </a:xfrm>
            <a:custGeom>
              <a:rect b="b" l="l" r="r" t="t"/>
              <a:pathLst>
                <a:path extrusionOk="0" h="1357" w="661">
                  <a:moveTo>
                    <a:pt x="300" y="1"/>
                  </a:moveTo>
                  <a:cubicBezTo>
                    <a:pt x="300" y="1"/>
                    <a:pt x="0" y="721"/>
                    <a:pt x="36" y="876"/>
                  </a:cubicBezTo>
                  <a:cubicBezTo>
                    <a:pt x="72" y="1033"/>
                    <a:pt x="228" y="1284"/>
                    <a:pt x="420" y="1356"/>
                  </a:cubicBezTo>
                  <a:cubicBezTo>
                    <a:pt x="420" y="1356"/>
                    <a:pt x="660" y="505"/>
                    <a:pt x="625" y="385"/>
                  </a:cubicBezTo>
                  <a:cubicBezTo>
                    <a:pt x="577" y="276"/>
                    <a:pt x="300" y="73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255801" y="3612326"/>
              <a:ext cx="176525" cy="76975"/>
            </a:xfrm>
            <a:custGeom>
              <a:rect b="b" l="l" r="r" t="t"/>
              <a:pathLst>
                <a:path extrusionOk="0" h="1565" w="3589">
                  <a:moveTo>
                    <a:pt x="3068" y="0"/>
                  </a:moveTo>
                  <a:cubicBezTo>
                    <a:pt x="2807" y="0"/>
                    <a:pt x="241" y="374"/>
                    <a:pt x="241" y="374"/>
                  </a:cubicBezTo>
                  <a:cubicBezTo>
                    <a:pt x="145" y="398"/>
                    <a:pt x="96" y="494"/>
                    <a:pt x="108" y="614"/>
                  </a:cubicBezTo>
                  <a:cubicBezTo>
                    <a:pt x="108" y="722"/>
                    <a:pt x="0" y="866"/>
                    <a:pt x="0" y="974"/>
                  </a:cubicBezTo>
                  <a:cubicBezTo>
                    <a:pt x="0" y="1358"/>
                    <a:pt x="348" y="1526"/>
                    <a:pt x="684" y="1562"/>
                  </a:cubicBezTo>
                  <a:cubicBezTo>
                    <a:pt x="714" y="1564"/>
                    <a:pt x="743" y="1564"/>
                    <a:pt x="773" y="1564"/>
                  </a:cubicBezTo>
                  <a:cubicBezTo>
                    <a:pt x="960" y="1564"/>
                    <a:pt x="1148" y="1533"/>
                    <a:pt x="1345" y="1502"/>
                  </a:cubicBezTo>
                  <a:cubicBezTo>
                    <a:pt x="1561" y="1466"/>
                    <a:pt x="1777" y="1478"/>
                    <a:pt x="1993" y="1454"/>
                  </a:cubicBezTo>
                  <a:cubicBezTo>
                    <a:pt x="2197" y="1442"/>
                    <a:pt x="2401" y="1418"/>
                    <a:pt x="2605" y="1418"/>
                  </a:cubicBezTo>
                  <a:cubicBezTo>
                    <a:pt x="2665" y="1422"/>
                    <a:pt x="2726" y="1424"/>
                    <a:pt x="2787" y="1424"/>
                  </a:cubicBezTo>
                  <a:cubicBezTo>
                    <a:pt x="2922" y="1424"/>
                    <a:pt x="3057" y="1411"/>
                    <a:pt x="3181" y="1370"/>
                  </a:cubicBezTo>
                  <a:cubicBezTo>
                    <a:pt x="3445" y="1274"/>
                    <a:pt x="3589" y="1010"/>
                    <a:pt x="3541" y="734"/>
                  </a:cubicBezTo>
                  <a:cubicBezTo>
                    <a:pt x="3481" y="398"/>
                    <a:pt x="3205" y="25"/>
                    <a:pt x="3085" y="1"/>
                  </a:cubicBezTo>
                  <a:cubicBezTo>
                    <a:pt x="3081" y="1"/>
                    <a:pt x="3076" y="0"/>
                    <a:pt x="3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284721" y="3466297"/>
              <a:ext cx="111650" cy="132554"/>
            </a:xfrm>
            <a:custGeom>
              <a:rect b="b" l="l" r="r" t="t"/>
              <a:pathLst>
                <a:path extrusionOk="0" h="2695" w="2270">
                  <a:moveTo>
                    <a:pt x="948" y="0"/>
                  </a:moveTo>
                  <a:cubicBezTo>
                    <a:pt x="924" y="0"/>
                    <a:pt x="900" y="2"/>
                    <a:pt x="877" y="6"/>
                  </a:cubicBezTo>
                  <a:cubicBezTo>
                    <a:pt x="624" y="42"/>
                    <a:pt x="421" y="114"/>
                    <a:pt x="253" y="222"/>
                  </a:cubicBezTo>
                  <a:cubicBezTo>
                    <a:pt x="157" y="450"/>
                    <a:pt x="96" y="678"/>
                    <a:pt x="48" y="906"/>
                  </a:cubicBezTo>
                  <a:cubicBezTo>
                    <a:pt x="13" y="1110"/>
                    <a:pt x="0" y="1314"/>
                    <a:pt x="72" y="1506"/>
                  </a:cubicBezTo>
                  <a:cubicBezTo>
                    <a:pt x="144" y="1687"/>
                    <a:pt x="312" y="1818"/>
                    <a:pt x="360" y="2010"/>
                  </a:cubicBezTo>
                  <a:cubicBezTo>
                    <a:pt x="384" y="2106"/>
                    <a:pt x="373" y="2215"/>
                    <a:pt x="432" y="2287"/>
                  </a:cubicBezTo>
                  <a:cubicBezTo>
                    <a:pt x="504" y="2383"/>
                    <a:pt x="648" y="2394"/>
                    <a:pt x="768" y="2407"/>
                  </a:cubicBezTo>
                  <a:cubicBezTo>
                    <a:pt x="1080" y="2442"/>
                    <a:pt x="1393" y="2490"/>
                    <a:pt x="1705" y="2575"/>
                  </a:cubicBezTo>
                  <a:cubicBezTo>
                    <a:pt x="1777" y="2586"/>
                    <a:pt x="1861" y="2610"/>
                    <a:pt x="1933" y="2634"/>
                  </a:cubicBezTo>
                  <a:cubicBezTo>
                    <a:pt x="1981" y="2647"/>
                    <a:pt x="2065" y="2695"/>
                    <a:pt x="2113" y="2695"/>
                  </a:cubicBezTo>
                  <a:cubicBezTo>
                    <a:pt x="2269" y="2682"/>
                    <a:pt x="2149" y="2479"/>
                    <a:pt x="2101" y="2418"/>
                  </a:cubicBezTo>
                  <a:cubicBezTo>
                    <a:pt x="1729" y="1842"/>
                    <a:pt x="1621" y="1110"/>
                    <a:pt x="1801" y="450"/>
                  </a:cubicBezTo>
                  <a:cubicBezTo>
                    <a:pt x="1580" y="240"/>
                    <a:pt x="1228" y="0"/>
                    <a:pt x="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2262293" y="3477216"/>
              <a:ext cx="151146" cy="186608"/>
            </a:xfrm>
            <a:custGeom>
              <a:rect b="b" l="l" r="r" t="t"/>
              <a:pathLst>
                <a:path extrusionOk="0" h="3794" w="3073">
                  <a:moveTo>
                    <a:pt x="709" y="0"/>
                  </a:moveTo>
                  <a:lnTo>
                    <a:pt x="709" y="0"/>
                  </a:lnTo>
                  <a:cubicBezTo>
                    <a:pt x="85" y="408"/>
                    <a:pt x="0" y="1176"/>
                    <a:pt x="24" y="1465"/>
                  </a:cubicBezTo>
                  <a:cubicBezTo>
                    <a:pt x="48" y="1825"/>
                    <a:pt x="277" y="1740"/>
                    <a:pt x="288" y="1956"/>
                  </a:cubicBezTo>
                  <a:cubicBezTo>
                    <a:pt x="301" y="2185"/>
                    <a:pt x="157" y="2748"/>
                    <a:pt x="96" y="3181"/>
                  </a:cubicBezTo>
                  <a:cubicBezTo>
                    <a:pt x="37" y="3625"/>
                    <a:pt x="493" y="3793"/>
                    <a:pt x="768" y="3793"/>
                  </a:cubicBezTo>
                  <a:cubicBezTo>
                    <a:pt x="1021" y="3793"/>
                    <a:pt x="1623" y="3583"/>
                    <a:pt x="2055" y="3583"/>
                  </a:cubicBezTo>
                  <a:cubicBezTo>
                    <a:pt x="2096" y="3583"/>
                    <a:pt x="2136" y="3585"/>
                    <a:pt x="2173" y="3589"/>
                  </a:cubicBezTo>
                  <a:cubicBezTo>
                    <a:pt x="2232" y="3595"/>
                    <a:pt x="2288" y="3598"/>
                    <a:pt x="2343" y="3598"/>
                  </a:cubicBezTo>
                  <a:cubicBezTo>
                    <a:pt x="2704" y="3598"/>
                    <a:pt x="2973" y="3459"/>
                    <a:pt x="3025" y="3157"/>
                  </a:cubicBezTo>
                  <a:cubicBezTo>
                    <a:pt x="3073" y="2809"/>
                    <a:pt x="2425" y="1332"/>
                    <a:pt x="2365" y="1236"/>
                  </a:cubicBezTo>
                  <a:cubicBezTo>
                    <a:pt x="2305" y="1128"/>
                    <a:pt x="2437" y="648"/>
                    <a:pt x="2449" y="504"/>
                  </a:cubicBezTo>
                  <a:cubicBezTo>
                    <a:pt x="2461" y="456"/>
                    <a:pt x="2377" y="348"/>
                    <a:pt x="2257" y="228"/>
                  </a:cubicBezTo>
                  <a:lnTo>
                    <a:pt x="2257" y="228"/>
                  </a:lnTo>
                  <a:cubicBezTo>
                    <a:pt x="2077" y="888"/>
                    <a:pt x="2185" y="1620"/>
                    <a:pt x="2557" y="2196"/>
                  </a:cubicBezTo>
                  <a:cubicBezTo>
                    <a:pt x="2605" y="2257"/>
                    <a:pt x="2725" y="2460"/>
                    <a:pt x="2569" y="2473"/>
                  </a:cubicBezTo>
                  <a:cubicBezTo>
                    <a:pt x="2521" y="2473"/>
                    <a:pt x="2437" y="2425"/>
                    <a:pt x="2389" y="2412"/>
                  </a:cubicBezTo>
                  <a:cubicBezTo>
                    <a:pt x="2317" y="2388"/>
                    <a:pt x="2233" y="2364"/>
                    <a:pt x="2161" y="2353"/>
                  </a:cubicBezTo>
                  <a:cubicBezTo>
                    <a:pt x="1849" y="2268"/>
                    <a:pt x="1536" y="2220"/>
                    <a:pt x="1224" y="2185"/>
                  </a:cubicBezTo>
                  <a:cubicBezTo>
                    <a:pt x="1104" y="2172"/>
                    <a:pt x="960" y="2161"/>
                    <a:pt x="888" y="2065"/>
                  </a:cubicBezTo>
                  <a:cubicBezTo>
                    <a:pt x="829" y="1993"/>
                    <a:pt x="840" y="1884"/>
                    <a:pt x="816" y="1788"/>
                  </a:cubicBezTo>
                  <a:cubicBezTo>
                    <a:pt x="768" y="1596"/>
                    <a:pt x="600" y="1465"/>
                    <a:pt x="528" y="1284"/>
                  </a:cubicBezTo>
                  <a:cubicBezTo>
                    <a:pt x="456" y="1092"/>
                    <a:pt x="469" y="888"/>
                    <a:pt x="504" y="684"/>
                  </a:cubicBezTo>
                  <a:cubicBezTo>
                    <a:pt x="552" y="456"/>
                    <a:pt x="613" y="228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291804" y="3563731"/>
              <a:ext cx="100387" cy="19772"/>
            </a:xfrm>
            <a:custGeom>
              <a:rect b="b" l="l" r="r" t="t"/>
              <a:pathLst>
                <a:path extrusionOk="0" h="402" w="2041">
                  <a:moveTo>
                    <a:pt x="659" y="0"/>
                  </a:moveTo>
                  <a:cubicBezTo>
                    <a:pt x="473" y="0"/>
                    <a:pt x="279" y="15"/>
                    <a:pt x="85" y="53"/>
                  </a:cubicBezTo>
                  <a:cubicBezTo>
                    <a:pt x="37" y="53"/>
                    <a:pt x="0" y="101"/>
                    <a:pt x="13" y="162"/>
                  </a:cubicBezTo>
                  <a:cubicBezTo>
                    <a:pt x="23" y="204"/>
                    <a:pt x="60" y="236"/>
                    <a:pt x="102" y="236"/>
                  </a:cubicBezTo>
                  <a:cubicBezTo>
                    <a:pt x="108" y="236"/>
                    <a:pt x="114" y="235"/>
                    <a:pt x="120" y="234"/>
                  </a:cubicBezTo>
                  <a:cubicBezTo>
                    <a:pt x="298" y="199"/>
                    <a:pt x="477" y="185"/>
                    <a:pt x="650" y="185"/>
                  </a:cubicBezTo>
                  <a:cubicBezTo>
                    <a:pt x="1321" y="185"/>
                    <a:pt x="1899" y="392"/>
                    <a:pt x="1909" y="402"/>
                  </a:cubicBezTo>
                  <a:lnTo>
                    <a:pt x="1933" y="402"/>
                  </a:lnTo>
                  <a:cubicBezTo>
                    <a:pt x="1969" y="402"/>
                    <a:pt x="2005" y="378"/>
                    <a:pt x="2017" y="341"/>
                  </a:cubicBezTo>
                  <a:cubicBezTo>
                    <a:pt x="2041" y="293"/>
                    <a:pt x="2017" y="245"/>
                    <a:pt x="1969" y="221"/>
                  </a:cubicBezTo>
                  <a:cubicBezTo>
                    <a:pt x="1941" y="212"/>
                    <a:pt x="1358" y="0"/>
                    <a:pt x="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2285311" y="3545681"/>
              <a:ext cx="100436" cy="19526"/>
            </a:xfrm>
            <a:custGeom>
              <a:rect b="b" l="l" r="r" t="t"/>
              <a:pathLst>
                <a:path extrusionOk="0" h="397" w="2042">
                  <a:moveTo>
                    <a:pt x="640" y="0"/>
                  </a:moveTo>
                  <a:cubicBezTo>
                    <a:pt x="459" y="0"/>
                    <a:pt x="271" y="14"/>
                    <a:pt x="84" y="49"/>
                  </a:cubicBezTo>
                  <a:cubicBezTo>
                    <a:pt x="36" y="60"/>
                    <a:pt x="1" y="108"/>
                    <a:pt x="12" y="156"/>
                  </a:cubicBezTo>
                  <a:cubicBezTo>
                    <a:pt x="12" y="198"/>
                    <a:pt x="48" y="231"/>
                    <a:pt x="97" y="231"/>
                  </a:cubicBezTo>
                  <a:cubicBezTo>
                    <a:pt x="105" y="231"/>
                    <a:pt x="113" y="230"/>
                    <a:pt x="121" y="228"/>
                  </a:cubicBezTo>
                  <a:cubicBezTo>
                    <a:pt x="288" y="198"/>
                    <a:pt x="457" y="186"/>
                    <a:pt x="620" y="186"/>
                  </a:cubicBezTo>
                  <a:cubicBezTo>
                    <a:pt x="1300" y="186"/>
                    <a:pt x="1887" y="396"/>
                    <a:pt x="1897" y="396"/>
                  </a:cubicBezTo>
                  <a:lnTo>
                    <a:pt x="1933" y="396"/>
                  </a:lnTo>
                  <a:cubicBezTo>
                    <a:pt x="1969" y="396"/>
                    <a:pt x="2005" y="385"/>
                    <a:pt x="2017" y="337"/>
                  </a:cubicBezTo>
                  <a:cubicBezTo>
                    <a:pt x="2041" y="289"/>
                    <a:pt x="2017" y="241"/>
                    <a:pt x="1969" y="217"/>
                  </a:cubicBezTo>
                  <a:cubicBezTo>
                    <a:pt x="1931" y="207"/>
                    <a:pt x="1339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2280590" y="3527974"/>
              <a:ext cx="100436" cy="19526"/>
            </a:xfrm>
            <a:custGeom>
              <a:rect b="b" l="l" r="r" t="t"/>
              <a:pathLst>
                <a:path extrusionOk="0" h="397" w="2042">
                  <a:moveTo>
                    <a:pt x="646" y="0"/>
                  </a:moveTo>
                  <a:cubicBezTo>
                    <a:pt x="464" y="0"/>
                    <a:pt x="274" y="14"/>
                    <a:pt x="84" y="48"/>
                  </a:cubicBezTo>
                  <a:cubicBezTo>
                    <a:pt x="36" y="48"/>
                    <a:pt x="1" y="96"/>
                    <a:pt x="12" y="156"/>
                  </a:cubicBezTo>
                  <a:cubicBezTo>
                    <a:pt x="23" y="198"/>
                    <a:pt x="60" y="230"/>
                    <a:pt x="101" y="230"/>
                  </a:cubicBezTo>
                  <a:cubicBezTo>
                    <a:pt x="108" y="230"/>
                    <a:pt x="114" y="230"/>
                    <a:pt x="121" y="228"/>
                  </a:cubicBezTo>
                  <a:cubicBezTo>
                    <a:pt x="288" y="198"/>
                    <a:pt x="457" y="186"/>
                    <a:pt x="622" y="186"/>
                  </a:cubicBezTo>
                  <a:cubicBezTo>
                    <a:pt x="1305" y="186"/>
                    <a:pt x="1899" y="396"/>
                    <a:pt x="1909" y="396"/>
                  </a:cubicBezTo>
                  <a:lnTo>
                    <a:pt x="1933" y="396"/>
                  </a:lnTo>
                  <a:cubicBezTo>
                    <a:pt x="1969" y="396"/>
                    <a:pt x="2005" y="372"/>
                    <a:pt x="2017" y="337"/>
                  </a:cubicBezTo>
                  <a:cubicBezTo>
                    <a:pt x="2041" y="289"/>
                    <a:pt x="2017" y="240"/>
                    <a:pt x="1969" y="216"/>
                  </a:cubicBezTo>
                  <a:cubicBezTo>
                    <a:pt x="1940" y="207"/>
                    <a:pt x="1351" y="0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277048" y="3510858"/>
              <a:ext cx="100436" cy="20067"/>
            </a:xfrm>
            <a:custGeom>
              <a:rect b="b" l="l" r="r" t="t"/>
              <a:pathLst>
                <a:path extrusionOk="0" h="408" w="2042">
                  <a:moveTo>
                    <a:pt x="630" y="1"/>
                  </a:moveTo>
                  <a:cubicBezTo>
                    <a:pt x="453" y="1"/>
                    <a:pt x="268" y="14"/>
                    <a:pt x="84" y="48"/>
                  </a:cubicBezTo>
                  <a:cubicBezTo>
                    <a:pt x="36" y="60"/>
                    <a:pt x="1" y="108"/>
                    <a:pt x="12" y="156"/>
                  </a:cubicBezTo>
                  <a:cubicBezTo>
                    <a:pt x="25" y="216"/>
                    <a:pt x="73" y="240"/>
                    <a:pt x="121" y="240"/>
                  </a:cubicBezTo>
                  <a:cubicBezTo>
                    <a:pt x="298" y="205"/>
                    <a:pt x="478" y="192"/>
                    <a:pt x="652" y="192"/>
                  </a:cubicBezTo>
                  <a:cubicBezTo>
                    <a:pt x="1322" y="192"/>
                    <a:pt x="1900" y="396"/>
                    <a:pt x="1909" y="396"/>
                  </a:cubicBezTo>
                  <a:cubicBezTo>
                    <a:pt x="1921" y="408"/>
                    <a:pt x="1921" y="408"/>
                    <a:pt x="1933" y="408"/>
                  </a:cubicBezTo>
                  <a:cubicBezTo>
                    <a:pt x="1969" y="408"/>
                    <a:pt x="2005" y="384"/>
                    <a:pt x="2029" y="348"/>
                  </a:cubicBezTo>
                  <a:cubicBezTo>
                    <a:pt x="2041" y="300"/>
                    <a:pt x="2017" y="240"/>
                    <a:pt x="1969" y="228"/>
                  </a:cubicBezTo>
                  <a:cubicBezTo>
                    <a:pt x="1940" y="218"/>
                    <a:pt x="1342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331938" y="3483118"/>
              <a:ext cx="62071" cy="32462"/>
            </a:xfrm>
            <a:custGeom>
              <a:rect b="b" l="l" r="r" t="t"/>
              <a:pathLst>
                <a:path extrusionOk="0" h="660" w="1262">
                  <a:moveTo>
                    <a:pt x="697" y="186"/>
                  </a:moveTo>
                  <a:cubicBezTo>
                    <a:pt x="784" y="186"/>
                    <a:pt x="871" y="204"/>
                    <a:pt x="949" y="240"/>
                  </a:cubicBezTo>
                  <a:cubicBezTo>
                    <a:pt x="997" y="264"/>
                    <a:pt x="1033" y="288"/>
                    <a:pt x="1045" y="312"/>
                  </a:cubicBezTo>
                  <a:cubicBezTo>
                    <a:pt x="1069" y="336"/>
                    <a:pt x="1069" y="360"/>
                    <a:pt x="1057" y="384"/>
                  </a:cubicBezTo>
                  <a:cubicBezTo>
                    <a:pt x="1045" y="420"/>
                    <a:pt x="985" y="432"/>
                    <a:pt x="889" y="432"/>
                  </a:cubicBezTo>
                  <a:lnTo>
                    <a:pt x="433" y="432"/>
                  </a:lnTo>
                  <a:cubicBezTo>
                    <a:pt x="397" y="432"/>
                    <a:pt x="361" y="444"/>
                    <a:pt x="313" y="456"/>
                  </a:cubicBezTo>
                  <a:cubicBezTo>
                    <a:pt x="277" y="468"/>
                    <a:pt x="216" y="480"/>
                    <a:pt x="192" y="480"/>
                  </a:cubicBezTo>
                  <a:cubicBezTo>
                    <a:pt x="192" y="408"/>
                    <a:pt x="325" y="300"/>
                    <a:pt x="445" y="240"/>
                  </a:cubicBezTo>
                  <a:cubicBezTo>
                    <a:pt x="523" y="204"/>
                    <a:pt x="610" y="186"/>
                    <a:pt x="697" y="186"/>
                  </a:cubicBezTo>
                  <a:close/>
                  <a:moveTo>
                    <a:pt x="691" y="0"/>
                  </a:moveTo>
                  <a:cubicBezTo>
                    <a:pt x="577" y="0"/>
                    <a:pt x="463" y="24"/>
                    <a:pt x="361" y="72"/>
                  </a:cubicBezTo>
                  <a:cubicBezTo>
                    <a:pt x="349" y="84"/>
                    <a:pt x="24" y="240"/>
                    <a:pt x="13" y="456"/>
                  </a:cubicBezTo>
                  <a:cubicBezTo>
                    <a:pt x="0" y="552"/>
                    <a:pt x="37" y="600"/>
                    <a:pt x="61" y="624"/>
                  </a:cubicBezTo>
                  <a:cubicBezTo>
                    <a:pt x="96" y="660"/>
                    <a:pt x="144" y="660"/>
                    <a:pt x="192" y="660"/>
                  </a:cubicBezTo>
                  <a:cubicBezTo>
                    <a:pt x="253" y="660"/>
                    <a:pt x="313" y="648"/>
                    <a:pt x="361" y="636"/>
                  </a:cubicBezTo>
                  <a:cubicBezTo>
                    <a:pt x="397" y="624"/>
                    <a:pt x="433" y="612"/>
                    <a:pt x="445" y="612"/>
                  </a:cubicBezTo>
                  <a:lnTo>
                    <a:pt x="721" y="612"/>
                  </a:lnTo>
                  <a:cubicBezTo>
                    <a:pt x="781" y="624"/>
                    <a:pt x="829" y="624"/>
                    <a:pt x="889" y="624"/>
                  </a:cubicBezTo>
                  <a:cubicBezTo>
                    <a:pt x="1117" y="624"/>
                    <a:pt x="1201" y="528"/>
                    <a:pt x="1237" y="456"/>
                  </a:cubicBezTo>
                  <a:cubicBezTo>
                    <a:pt x="1261" y="372"/>
                    <a:pt x="1249" y="276"/>
                    <a:pt x="1201" y="204"/>
                  </a:cubicBezTo>
                  <a:cubicBezTo>
                    <a:pt x="1153" y="156"/>
                    <a:pt x="1105" y="108"/>
                    <a:pt x="1021" y="72"/>
                  </a:cubicBezTo>
                  <a:cubicBezTo>
                    <a:pt x="919" y="24"/>
                    <a:pt x="805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277638" y="3483118"/>
              <a:ext cx="62613" cy="32462"/>
            </a:xfrm>
            <a:custGeom>
              <a:rect b="b" l="l" r="r" t="t"/>
              <a:pathLst>
                <a:path extrusionOk="0" h="660" w="1273">
                  <a:moveTo>
                    <a:pt x="565" y="192"/>
                  </a:moveTo>
                  <a:cubicBezTo>
                    <a:pt x="661" y="192"/>
                    <a:pt x="744" y="204"/>
                    <a:pt x="829" y="240"/>
                  </a:cubicBezTo>
                  <a:cubicBezTo>
                    <a:pt x="936" y="300"/>
                    <a:pt x="1069" y="408"/>
                    <a:pt x="1080" y="480"/>
                  </a:cubicBezTo>
                  <a:cubicBezTo>
                    <a:pt x="1045" y="480"/>
                    <a:pt x="984" y="468"/>
                    <a:pt x="949" y="456"/>
                  </a:cubicBezTo>
                  <a:cubicBezTo>
                    <a:pt x="912" y="444"/>
                    <a:pt x="877" y="432"/>
                    <a:pt x="840" y="432"/>
                  </a:cubicBezTo>
                  <a:cubicBezTo>
                    <a:pt x="805" y="428"/>
                    <a:pt x="770" y="427"/>
                    <a:pt x="736" y="427"/>
                  </a:cubicBezTo>
                  <a:cubicBezTo>
                    <a:pt x="669" y="427"/>
                    <a:pt x="605" y="432"/>
                    <a:pt x="541" y="432"/>
                  </a:cubicBezTo>
                  <a:lnTo>
                    <a:pt x="373" y="432"/>
                  </a:lnTo>
                  <a:cubicBezTo>
                    <a:pt x="288" y="432"/>
                    <a:pt x="216" y="420"/>
                    <a:pt x="205" y="384"/>
                  </a:cubicBezTo>
                  <a:cubicBezTo>
                    <a:pt x="205" y="360"/>
                    <a:pt x="205" y="336"/>
                    <a:pt x="229" y="312"/>
                  </a:cubicBezTo>
                  <a:cubicBezTo>
                    <a:pt x="240" y="288"/>
                    <a:pt x="277" y="264"/>
                    <a:pt x="325" y="240"/>
                  </a:cubicBezTo>
                  <a:cubicBezTo>
                    <a:pt x="397" y="204"/>
                    <a:pt x="480" y="192"/>
                    <a:pt x="565" y="192"/>
                  </a:cubicBezTo>
                  <a:close/>
                  <a:moveTo>
                    <a:pt x="575" y="0"/>
                  </a:moveTo>
                  <a:cubicBezTo>
                    <a:pt x="462" y="0"/>
                    <a:pt x="348" y="24"/>
                    <a:pt x="240" y="72"/>
                  </a:cubicBezTo>
                  <a:cubicBezTo>
                    <a:pt x="168" y="108"/>
                    <a:pt x="109" y="156"/>
                    <a:pt x="72" y="204"/>
                  </a:cubicBezTo>
                  <a:cubicBezTo>
                    <a:pt x="13" y="276"/>
                    <a:pt x="0" y="372"/>
                    <a:pt x="37" y="456"/>
                  </a:cubicBezTo>
                  <a:cubicBezTo>
                    <a:pt x="72" y="528"/>
                    <a:pt x="157" y="624"/>
                    <a:pt x="373" y="624"/>
                  </a:cubicBezTo>
                  <a:cubicBezTo>
                    <a:pt x="432" y="624"/>
                    <a:pt x="493" y="624"/>
                    <a:pt x="552" y="612"/>
                  </a:cubicBezTo>
                  <a:lnTo>
                    <a:pt x="829" y="612"/>
                  </a:lnTo>
                  <a:cubicBezTo>
                    <a:pt x="840" y="612"/>
                    <a:pt x="877" y="624"/>
                    <a:pt x="901" y="636"/>
                  </a:cubicBezTo>
                  <a:cubicBezTo>
                    <a:pt x="960" y="648"/>
                    <a:pt x="1021" y="660"/>
                    <a:pt x="1080" y="660"/>
                  </a:cubicBezTo>
                  <a:cubicBezTo>
                    <a:pt x="1128" y="660"/>
                    <a:pt x="1165" y="660"/>
                    <a:pt x="1200" y="624"/>
                  </a:cubicBezTo>
                  <a:cubicBezTo>
                    <a:pt x="1237" y="600"/>
                    <a:pt x="1272" y="552"/>
                    <a:pt x="1261" y="456"/>
                  </a:cubicBezTo>
                  <a:cubicBezTo>
                    <a:pt x="1237" y="240"/>
                    <a:pt x="925" y="84"/>
                    <a:pt x="901" y="72"/>
                  </a:cubicBezTo>
                  <a:cubicBezTo>
                    <a:pt x="799" y="24"/>
                    <a:pt x="687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156596" y="2449901"/>
              <a:ext cx="308833" cy="988422"/>
            </a:xfrm>
            <a:custGeom>
              <a:rect b="b" l="l" r="r" t="t"/>
              <a:pathLst>
                <a:path extrusionOk="0" h="20096" w="6279">
                  <a:moveTo>
                    <a:pt x="2713" y="1"/>
                  </a:moveTo>
                  <a:cubicBezTo>
                    <a:pt x="2698" y="1"/>
                    <a:pt x="2682" y="1"/>
                    <a:pt x="2666" y="1"/>
                  </a:cubicBezTo>
                  <a:cubicBezTo>
                    <a:pt x="2005" y="1"/>
                    <a:pt x="1417" y="289"/>
                    <a:pt x="1009" y="721"/>
                  </a:cubicBezTo>
                  <a:cubicBezTo>
                    <a:pt x="1" y="1826"/>
                    <a:pt x="529" y="4334"/>
                    <a:pt x="577" y="5667"/>
                  </a:cubicBezTo>
                  <a:cubicBezTo>
                    <a:pt x="637" y="7563"/>
                    <a:pt x="769" y="9460"/>
                    <a:pt x="961" y="11344"/>
                  </a:cubicBezTo>
                  <a:cubicBezTo>
                    <a:pt x="1117" y="12893"/>
                    <a:pt x="1249" y="14501"/>
                    <a:pt x="1417" y="16062"/>
                  </a:cubicBezTo>
                  <a:cubicBezTo>
                    <a:pt x="1513" y="16865"/>
                    <a:pt x="1621" y="17682"/>
                    <a:pt x="1753" y="18486"/>
                  </a:cubicBezTo>
                  <a:cubicBezTo>
                    <a:pt x="1861" y="19146"/>
                    <a:pt x="1801" y="19866"/>
                    <a:pt x="2570" y="20023"/>
                  </a:cubicBezTo>
                  <a:cubicBezTo>
                    <a:pt x="2841" y="20069"/>
                    <a:pt x="3112" y="20096"/>
                    <a:pt x="3380" y="20096"/>
                  </a:cubicBezTo>
                  <a:cubicBezTo>
                    <a:pt x="3527" y="20096"/>
                    <a:pt x="3673" y="20088"/>
                    <a:pt x="3818" y="20071"/>
                  </a:cubicBezTo>
                  <a:cubicBezTo>
                    <a:pt x="4250" y="20023"/>
                    <a:pt x="4730" y="19842"/>
                    <a:pt x="4850" y="19447"/>
                  </a:cubicBezTo>
                  <a:cubicBezTo>
                    <a:pt x="4970" y="19087"/>
                    <a:pt x="4754" y="18810"/>
                    <a:pt x="4706" y="18474"/>
                  </a:cubicBezTo>
                  <a:cubicBezTo>
                    <a:pt x="4646" y="18114"/>
                    <a:pt x="4718" y="18030"/>
                    <a:pt x="4826" y="17694"/>
                  </a:cubicBezTo>
                  <a:cubicBezTo>
                    <a:pt x="5078" y="16986"/>
                    <a:pt x="5282" y="16254"/>
                    <a:pt x="5450" y="15521"/>
                  </a:cubicBezTo>
                  <a:cubicBezTo>
                    <a:pt x="5811" y="14009"/>
                    <a:pt x="6038" y="12472"/>
                    <a:pt x="6134" y="10936"/>
                  </a:cubicBezTo>
                  <a:cubicBezTo>
                    <a:pt x="6278" y="8655"/>
                    <a:pt x="6134" y="6350"/>
                    <a:pt x="5702" y="4118"/>
                  </a:cubicBezTo>
                  <a:cubicBezTo>
                    <a:pt x="5582" y="3518"/>
                    <a:pt x="5438" y="2797"/>
                    <a:pt x="5186" y="2138"/>
                  </a:cubicBezTo>
                  <a:cubicBezTo>
                    <a:pt x="4759" y="999"/>
                    <a:pt x="4051" y="1"/>
                    <a:pt x="2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2170761" y="2594552"/>
              <a:ext cx="101616" cy="862016"/>
            </a:xfrm>
            <a:custGeom>
              <a:rect b="b" l="l" r="r" t="t"/>
              <a:pathLst>
                <a:path extrusionOk="0" h="17526" w="2066">
                  <a:moveTo>
                    <a:pt x="109" y="0"/>
                  </a:moveTo>
                  <a:cubicBezTo>
                    <a:pt x="49" y="0"/>
                    <a:pt x="12" y="48"/>
                    <a:pt x="1" y="96"/>
                  </a:cubicBezTo>
                  <a:cubicBezTo>
                    <a:pt x="1" y="361"/>
                    <a:pt x="25" y="613"/>
                    <a:pt x="49" y="865"/>
                  </a:cubicBezTo>
                  <a:cubicBezTo>
                    <a:pt x="73" y="1129"/>
                    <a:pt x="109" y="1381"/>
                    <a:pt x="97" y="1633"/>
                  </a:cubicBezTo>
                  <a:cubicBezTo>
                    <a:pt x="73" y="2198"/>
                    <a:pt x="97" y="2774"/>
                    <a:pt x="133" y="3326"/>
                  </a:cubicBezTo>
                  <a:lnTo>
                    <a:pt x="169" y="3902"/>
                  </a:lnTo>
                  <a:cubicBezTo>
                    <a:pt x="241" y="5414"/>
                    <a:pt x="349" y="6938"/>
                    <a:pt x="493" y="8439"/>
                  </a:cubicBezTo>
                  <a:cubicBezTo>
                    <a:pt x="793" y="11452"/>
                    <a:pt x="1249" y="14477"/>
                    <a:pt x="1850" y="17442"/>
                  </a:cubicBezTo>
                  <a:cubicBezTo>
                    <a:pt x="1861" y="17490"/>
                    <a:pt x="1909" y="17526"/>
                    <a:pt x="1957" y="17526"/>
                  </a:cubicBezTo>
                  <a:lnTo>
                    <a:pt x="1981" y="17526"/>
                  </a:lnTo>
                  <a:cubicBezTo>
                    <a:pt x="2029" y="17514"/>
                    <a:pt x="2066" y="17454"/>
                    <a:pt x="2053" y="17405"/>
                  </a:cubicBezTo>
                  <a:cubicBezTo>
                    <a:pt x="1453" y="14453"/>
                    <a:pt x="997" y="11428"/>
                    <a:pt x="709" y="8427"/>
                  </a:cubicBezTo>
                  <a:cubicBezTo>
                    <a:pt x="565" y="6914"/>
                    <a:pt x="445" y="5390"/>
                    <a:pt x="373" y="3890"/>
                  </a:cubicBezTo>
                  <a:cubicBezTo>
                    <a:pt x="373" y="3698"/>
                    <a:pt x="361" y="3505"/>
                    <a:pt x="349" y="3313"/>
                  </a:cubicBezTo>
                  <a:cubicBezTo>
                    <a:pt x="313" y="2761"/>
                    <a:pt x="277" y="2198"/>
                    <a:pt x="301" y="1645"/>
                  </a:cubicBezTo>
                  <a:cubicBezTo>
                    <a:pt x="313" y="1369"/>
                    <a:pt x="289" y="1105"/>
                    <a:pt x="265" y="841"/>
                  </a:cubicBezTo>
                  <a:cubicBezTo>
                    <a:pt x="241" y="601"/>
                    <a:pt x="205" y="349"/>
                    <a:pt x="217" y="109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471166" y="2358418"/>
              <a:ext cx="598680" cy="461601"/>
            </a:xfrm>
            <a:custGeom>
              <a:rect b="b" l="l" r="r" t="t"/>
              <a:pathLst>
                <a:path extrusionOk="0" h="9385" w="12172">
                  <a:moveTo>
                    <a:pt x="10731" y="0"/>
                  </a:moveTo>
                  <a:lnTo>
                    <a:pt x="1033" y="6038"/>
                  </a:lnTo>
                  <a:cubicBezTo>
                    <a:pt x="205" y="6626"/>
                    <a:pt x="0" y="7778"/>
                    <a:pt x="589" y="8607"/>
                  </a:cubicBezTo>
                  <a:cubicBezTo>
                    <a:pt x="943" y="9111"/>
                    <a:pt x="1509" y="9384"/>
                    <a:pt x="2087" y="9384"/>
                  </a:cubicBezTo>
                  <a:cubicBezTo>
                    <a:pt x="2430" y="9384"/>
                    <a:pt x="2777" y="9288"/>
                    <a:pt x="3086" y="9087"/>
                  </a:cubicBezTo>
                  <a:cubicBezTo>
                    <a:pt x="6098" y="7119"/>
                    <a:pt x="11860" y="1909"/>
                    <a:pt x="12172" y="1609"/>
                  </a:cubicBezTo>
                  <a:lnTo>
                    <a:pt x="10731" y="0"/>
                  </a:ln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938169" y="2280953"/>
              <a:ext cx="210217" cy="206872"/>
            </a:xfrm>
            <a:custGeom>
              <a:rect b="b" l="l" r="r" t="t"/>
              <a:pathLst>
                <a:path extrusionOk="0" h="4206" w="4274">
                  <a:moveTo>
                    <a:pt x="2881" y="1"/>
                  </a:moveTo>
                  <a:cubicBezTo>
                    <a:pt x="2826" y="1"/>
                    <a:pt x="2766" y="34"/>
                    <a:pt x="2725" y="75"/>
                  </a:cubicBezTo>
                  <a:cubicBezTo>
                    <a:pt x="2149" y="495"/>
                    <a:pt x="1657" y="1107"/>
                    <a:pt x="1009" y="1431"/>
                  </a:cubicBezTo>
                  <a:cubicBezTo>
                    <a:pt x="948" y="1335"/>
                    <a:pt x="1020" y="1203"/>
                    <a:pt x="1105" y="1119"/>
                  </a:cubicBezTo>
                  <a:cubicBezTo>
                    <a:pt x="1177" y="1035"/>
                    <a:pt x="1273" y="939"/>
                    <a:pt x="1236" y="831"/>
                  </a:cubicBezTo>
                  <a:cubicBezTo>
                    <a:pt x="1211" y="744"/>
                    <a:pt x="1122" y="708"/>
                    <a:pt x="1030" y="708"/>
                  </a:cubicBezTo>
                  <a:cubicBezTo>
                    <a:pt x="994" y="708"/>
                    <a:pt x="958" y="713"/>
                    <a:pt x="924" y="723"/>
                  </a:cubicBezTo>
                  <a:cubicBezTo>
                    <a:pt x="828" y="771"/>
                    <a:pt x="745" y="831"/>
                    <a:pt x="673" y="903"/>
                  </a:cubicBezTo>
                  <a:cubicBezTo>
                    <a:pt x="516" y="1035"/>
                    <a:pt x="361" y="1167"/>
                    <a:pt x="252" y="1335"/>
                  </a:cubicBezTo>
                  <a:cubicBezTo>
                    <a:pt x="84" y="1612"/>
                    <a:pt x="73" y="1911"/>
                    <a:pt x="25" y="2212"/>
                  </a:cubicBezTo>
                  <a:cubicBezTo>
                    <a:pt x="1" y="2343"/>
                    <a:pt x="1" y="2463"/>
                    <a:pt x="12" y="2596"/>
                  </a:cubicBezTo>
                  <a:cubicBezTo>
                    <a:pt x="25" y="2703"/>
                    <a:pt x="121" y="2932"/>
                    <a:pt x="97" y="3039"/>
                  </a:cubicBezTo>
                  <a:cubicBezTo>
                    <a:pt x="73" y="3124"/>
                    <a:pt x="49" y="3196"/>
                    <a:pt x="36" y="3268"/>
                  </a:cubicBezTo>
                  <a:cubicBezTo>
                    <a:pt x="36" y="3268"/>
                    <a:pt x="84" y="3304"/>
                    <a:pt x="156" y="3352"/>
                  </a:cubicBezTo>
                  <a:cubicBezTo>
                    <a:pt x="169" y="3400"/>
                    <a:pt x="169" y="3436"/>
                    <a:pt x="180" y="3460"/>
                  </a:cubicBezTo>
                  <a:cubicBezTo>
                    <a:pt x="180" y="3460"/>
                    <a:pt x="193" y="3424"/>
                    <a:pt x="228" y="3400"/>
                  </a:cubicBezTo>
                  <a:cubicBezTo>
                    <a:pt x="612" y="3652"/>
                    <a:pt x="1477" y="4204"/>
                    <a:pt x="1477" y="4204"/>
                  </a:cubicBezTo>
                  <a:cubicBezTo>
                    <a:pt x="1478" y="4205"/>
                    <a:pt x="1481" y="4206"/>
                    <a:pt x="1483" y="4206"/>
                  </a:cubicBezTo>
                  <a:cubicBezTo>
                    <a:pt x="1547" y="4206"/>
                    <a:pt x="1814" y="3939"/>
                    <a:pt x="1849" y="3904"/>
                  </a:cubicBezTo>
                  <a:cubicBezTo>
                    <a:pt x="2005" y="3760"/>
                    <a:pt x="2185" y="3640"/>
                    <a:pt x="2377" y="3532"/>
                  </a:cubicBezTo>
                  <a:cubicBezTo>
                    <a:pt x="2449" y="3496"/>
                    <a:pt x="2509" y="3472"/>
                    <a:pt x="2569" y="3436"/>
                  </a:cubicBezTo>
                  <a:cubicBezTo>
                    <a:pt x="2917" y="3280"/>
                    <a:pt x="3277" y="3184"/>
                    <a:pt x="3650" y="3148"/>
                  </a:cubicBezTo>
                  <a:cubicBezTo>
                    <a:pt x="3770" y="3136"/>
                    <a:pt x="3901" y="3124"/>
                    <a:pt x="3986" y="3052"/>
                  </a:cubicBezTo>
                  <a:cubicBezTo>
                    <a:pt x="4082" y="2980"/>
                    <a:pt x="4106" y="2799"/>
                    <a:pt x="3997" y="2751"/>
                  </a:cubicBezTo>
                  <a:cubicBezTo>
                    <a:pt x="3969" y="2737"/>
                    <a:pt x="3941" y="2732"/>
                    <a:pt x="3911" y="2732"/>
                  </a:cubicBezTo>
                  <a:cubicBezTo>
                    <a:pt x="3890" y="2732"/>
                    <a:pt x="3867" y="2735"/>
                    <a:pt x="3842" y="2740"/>
                  </a:cubicBezTo>
                  <a:lnTo>
                    <a:pt x="3410" y="2775"/>
                  </a:lnTo>
                  <a:cubicBezTo>
                    <a:pt x="3397" y="2779"/>
                    <a:pt x="3385" y="2780"/>
                    <a:pt x="3372" y="2780"/>
                  </a:cubicBezTo>
                  <a:cubicBezTo>
                    <a:pt x="3333" y="2780"/>
                    <a:pt x="3295" y="2766"/>
                    <a:pt x="3277" y="2740"/>
                  </a:cubicBezTo>
                  <a:cubicBezTo>
                    <a:pt x="3266" y="2692"/>
                    <a:pt x="3301" y="2655"/>
                    <a:pt x="3325" y="2631"/>
                  </a:cubicBezTo>
                  <a:cubicBezTo>
                    <a:pt x="3565" y="2391"/>
                    <a:pt x="3805" y="2164"/>
                    <a:pt x="4058" y="1972"/>
                  </a:cubicBezTo>
                  <a:cubicBezTo>
                    <a:pt x="4165" y="1887"/>
                    <a:pt x="4274" y="1780"/>
                    <a:pt x="4226" y="1660"/>
                  </a:cubicBezTo>
                  <a:cubicBezTo>
                    <a:pt x="4195" y="1599"/>
                    <a:pt x="4122" y="1572"/>
                    <a:pt x="4057" y="1572"/>
                  </a:cubicBezTo>
                  <a:cubicBezTo>
                    <a:pt x="4045" y="1572"/>
                    <a:pt x="4033" y="1573"/>
                    <a:pt x="4021" y="1575"/>
                  </a:cubicBezTo>
                  <a:cubicBezTo>
                    <a:pt x="3938" y="1588"/>
                    <a:pt x="3877" y="1623"/>
                    <a:pt x="3805" y="1671"/>
                  </a:cubicBezTo>
                  <a:cubicBezTo>
                    <a:pt x="3578" y="1828"/>
                    <a:pt x="3349" y="1972"/>
                    <a:pt x="3133" y="2127"/>
                  </a:cubicBezTo>
                  <a:cubicBezTo>
                    <a:pt x="3078" y="2162"/>
                    <a:pt x="2985" y="2208"/>
                    <a:pt x="2910" y="2208"/>
                  </a:cubicBezTo>
                  <a:cubicBezTo>
                    <a:pt x="2853" y="2208"/>
                    <a:pt x="2807" y="2181"/>
                    <a:pt x="2797" y="2103"/>
                  </a:cubicBezTo>
                  <a:cubicBezTo>
                    <a:pt x="2773" y="1996"/>
                    <a:pt x="2929" y="1791"/>
                    <a:pt x="2989" y="1719"/>
                  </a:cubicBezTo>
                  <a:cubicBezTo>
                    <a:pt x="3181" y="1455"/>
                    <a:pt x="3386" y="1191"/>
                    <a:pt x="3578" y="939"/>
                  </a:cubicBezTo>
                  <a:cubicBezTo>
                    <a:pt x="3650" y="843"/>
                    <a:pt x="3722" y="663"/>
                    <a:pt x="3578" y="603"/>
                  </a:cubicBezTo>
                  <a:cubicBezTo>
                    <a:pt x="3558" y="596"/>
                    <a:pt x="3539" y="592"/>
                    <a:pt x="3519" y="592"/>
                  </a:cubicBezTo>
                  <a:cubicBezTo>
                    <a:pt x="3416" y="592"/>
                    <a:pt x="3312" y="685"/>
                    <a:pt x="3242" y="735"/>
                  </a:cubicBezTo>
                  <a:cubicBezTo>
                    <a:pt x="2953" y="975"/>
                    <a:pt x="2677" y="1227"/>
                    <a:pt x="2413" y="1492"/>
                  </a:cubicBezTo>
                  <a:cubicBezTo>
                    <a:pt x="2375" y="1529"/>
                    <a:pt x="2322" y="1574"/>
                    <a:pt x="2272" y="1574"/>
                  </a:cubicBezTo>
                  <a:cubicBezTo>
                    <a:pt x="2259" y="1574"/>
                    <a:pt x="2246" y="1571"/>
                    <a:pt x="2233" y="1564"/>
                  </a:cubicBezTo>
                  <a:cubicBezTo>
                    <a:pt x="2173" y="1540"/>
                    <a:pt x="2161" y="1468"/>
                    <a:pt x="2185" y="1407"/>
                  </a:cubicBezTo>
                  <a:cubicBezTo>
                    <a:pt x="2209" y="1323"/>
                    <a:pt x="2293" y="1299"/>
                    <a:pt x="2353" y="1239"/>
                  </a:cubicBezTo>
                  <a:cubicBezTo>
                    <a:pt x="2425" y="1167"/>
                    <a:pt x="2473" y="1059"/>
                    <a:pt x="2533" y="963"/>
                  </a:cubicBezTo>
                  <a:cubicBezTo>
                    <a:pt x="2665" y="783"/>
                    <a:pt x="2797" y="603"/>
                    <a:pt x="2917" y="411"/>
                  </a:cubicBezTo>
                  <a:cubicBezTo>
                    <a:pt x="2965" y="351"/>
                    <a:pt x="3013" y="279"/>
                    <a:pt x="3025" y="195"/>
                  </a:cubicBezTo>
                  <a:cubicBezTo>
                    <a:pt x="3037" y="111"/>
                    <a:pt x="2989" y="15"/>
                    <a:pt x="2905" y="3"/>
                  </a:cubicBezTo>
                  <a:cubicBezTo>
                    <a:pt x="2897" y="1"/>
                    <a:pt x="2889" y="1"/>
                    <a:pt x="2881" y="1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2024389" y="2654754"/>
              <a:ext cx="670736" cy="255073"/>
            </a:xfrm>
            <a:custGeom>
              <a:rect b="b" l="l" r="r" t="t"/>
              <a:pathLst>
                <a:path extrusionOk="0" h="5186" w="13637">
                  <a:moveTo>
                    <a:pt x="660" y="1"/>
                  </a:moveTo>
                  <a:lnTo>
                    <a:pt x="0" y="2054"/>
                  </a:lnTo>
                  <a:cubicBezTo>
                    <a:pt x="408" y="2198"/>
                    <a:pt x="7802" y="4599"/>
                    <a:pt x="11355" y="5162"/>
                  </a:cubicBezTo>
                  <a:cubicBezTo>
                    <a:pt x="11453" y="5178"/>
                    <a:pt x="11550" y="5186"/>
                    <a:pt x="11646" y="5186"/>
                  </a:cubicBezTo>
                  <a:cubicBezTo>
                    <a:pt x="12505" y="5186"/>
                    <a:pt x="13271" y="4574"/>
                    <a:pt x="13444" y="3710"/>
                  </a:cubicBezTo>
                  <a:cubicBezTo>
                    <a:pt x="13636" y="2702"/>
                    <a:pt x="12975" y="1742"/>
                    <a:pt x="11980" y="1550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924595" y="2610390"/>
              <a:ext cx="220250" cy="167524"/>
            </a:xfrm>
            <a:custGeom>
              <a:rect b="b" l="l" r="r" t="t"/>
              <a:pathLst>
                <a:path extrusionOk="0" h="3406" w="4478">
                  <a:moveTo>
                    <a:pt x="2674" y="0"/>
                  </a:moveTo>
                  <a:cubicBezTo>
                    <a:pt x="2659" y="0"/>
                    <a:pt x="2644" y="1"/>
                    <a:pt x="2629" y="3"/>
                  </a:cubicBezTo>
                  <a:cubicBezTo>
                    <a:pt x="2509" y="3"/>
                    <a:pt x="2365" y="99"/>
                    <a:pt x="2389" y="219"/>
                  </a:cubicBezTo>
                  <a:cubicBezTo>
                    <a:pt x="2401" y="327"/>
                    <a:pt x="2521" y="387"/>
                    <a:pt x="2629" y="423"/>
                  </a:cubicBezTo>
                  <a:cubicBezTo>
                    <a:pt x="2737" y="471"/>
                    <a:pt x="2857" y="555"/>
                    <a:pt x="2833" y="675"/>
                  </a:cubicBezTo>
                  <a:cubicBezTo>
                    <a:pt x="2125" y="639"/>
                    <a:pt x="1416" y="279"/>
                    <a:pt x="720" y="135"/>
                  </a:cubicBezTo>
                  <a:cubicBezTo>
                    <a:pt x="691" y="123"/>
                    <a:pt x="655" y="114"/>
                    <a:pt x="621" y="114"/>
                  </a:cubicBezTo>
                  <a:cubicBezTo>
                    <a:pt x="586" y="114"/>
                    <a:pt x="552" y="123"/>
                    <a:pt x="528" y="147"/>
                  </a:cubicBezTo>
                  <a:cubicBezTo>
                    <a:pt x="456" y="195"/>
                    <a:pt x="456" y="291"/>
                    <a:pt x="493" y="363"/>
                  </a:cubicBezTo>
                  <a:cubicBezTo>
                    <a:pt x="541" y="435"/>
                    <a:pt x="613" y="483"/>
                    <a:pt x="685" y="519"/>
                  </a:cubicBezTo>
                  <a:lnTo>
                    <a:pt x="1261" y="879"/>
                  </a:lnTo>
                  <a:cubicBezTo>
                    <a:pt x="1344" y="927"/>
                    <a:pt x="1440" y="1011"/>
                    <a:pt x="1536" y="1047"/>
                  </a:cubicBezTo>
                  <a:cubicBezTo>
                    <a:pt x="1621" y="1071"/>
                    <a:pt x="1693" y="1059"/>
                    <a:pt x="1765" y="1131"/>
                  </a:cubicBezTo>
                  <a:cubicBezTo>
                    <a:pt x="1801" y="1179"/>
                    <a:pt x="1825" y="1251"/>
                    <a:pt x="1777" y="1299"/>
                  </a:cubicBezTo>
                  <a:cubicBezTo>
                    <a:pt x="1756" y="1320"/>
                    <a:pt x="1730" y="1327"/>
                    <a:pt x="1700" y="1327"/>
                  </a:cubicBezTo>
                  <a:cubicBezTo>
                    <a:pt x="1660" y="1327"/>
                    <a:pt x="1615" y="1313"/>
                    <a:pt x="1573" y="1299"/>
                  </a:cubicBezTo>
                  <a:cubicBezTo>
                    <a:pt x="1237" y="1167"/>
                    <a:pt x="877" y="1047"/>
                    <a:pt x="517" y="951"/>
                  </a:cubicBezTo>
                  <a:cubicBezTo>
                    <a:pt x="460" y="937"/>
                    <a:pt x="375" y="910"/>
                    <a:pt x="297" y="910"/>
                  </a:cubicBezTo>
                  <a:cubicBezTo>
                    <a:pt x="242" y="910"/>
                    <a:pt x="191" y="924"/>
                    <a:pt x="157" y="963"/>
                  </a:cubicBezTo>
                  <a:cubicBezTo>
                    <a:pt x="48" y="1083"/>
                    <a:pt x="192" y="1215"/>
                    <a:pt x="288" y="1263"/>
                  </a:cubicBezTo>
                  <a:lnTo>
                    <a:pt x="1152" y="1732"/>
                  </a:lnTo>
                  <a:cubicBezTo>
                    <a:pt x="1237" y="1780"/>
                    <a:pt x="1464" y="1911"/>
                    <a:pt x="1488" y="2020"/>
                  </a:cubicBezTo>
                  <a:cubicBezTo>
                    <a:pt x="1517" y="2152"/>
                    <a:pt x="1382" y="2180"/>
                    <a:pt x="1271" y="2180"/>
                  </a:cubicBezTo>
                  <a:cubicBezTo>
                    <a:pt x="1240" y="2180"/>
                    <a:pt x="1212" y="2178"/>
                    <a:pt x="1189" y="2175"/>
                  </a:cubicBezTo>
                  <a:cubicBezTo>
                    <a:pt x="925" y="2127"/>
                    <a:pt x="648" y="2079"/>
                    <a:pt x="384" y="2031"/>
                  </a:cubicBezTo>
                  <a:cubicBezTo>
                    <a:pt x="342" y="2024"/>
                    <a:pt x="297" y="2017"/>
                    <a:pt x="249" y="2017"/>
                  </a:cubicBezTo>
                  <a:cubicBezTo>
                    <a:pt x="215" y="2017"/>
                    <a:pt x="180" y="2021"/>
                    <a:pt x="144" y="2031"/>
                  </a:cubicBezTo>
                  <a:cubicBezTo>
                    <a:pt x="72" y="2055"/>
                    <a:pt x="0" y="2116"/>
                    <a:pt x="0" y="2199"/>
                  </a:cubicBezTo>
                  <a:cubicBezTo>
                    <a:pt x="0" y="2319"/>
                    <a:pt x="157" y="2380"/>
                    <a:pt x="277" y="2404"/>
                  </a:cubicBezTo>
                  <a:cubicBezTo>
                    <a:pt x="589" y="2487"/>
                    <a:pt x="901" y="2596"/>
                    <a:pt x="1213" y="2716"/>
                  </a:cubicBezTo>
                  <a:cubicBezTo>
                    <a:pt x="1248" y="2727"/>
                    <a:pt x="1296" y="2751"/>
                    <a:pt x="1296" y="2788"/>
                  </a:cubicBezTo>
                  <a:cubicBezTo>
                    <a:pt x="1296" y="2836"/>
                    <a:pt x="1248" y="2871"/>
                    <a:pt x="1200" y="2884"/>
                  </a:cubicBezTo>
                  <a:cubicBezTo>
                    <a:pt x="1056" y="2932"/>
                    <a:pt x="925" y="2980"/>
                    <a:pt x="781" y="3015"/>
                  </a:cubicBezTo>
                  <a:cubicBezTo>
                    <a:pt x="733" y="3039"/>
                    <a:pt x="685" y="3052"/>
                    <a:pt x="661" y="3087"/>
                  </a:cubicBezTo>
                  <a:cubicBezTo>
                    <a:pt x="576" y="3183"/>
                    <a:pt x="661" y="3340"/>
                    <a:pt x="781" y="3364"/>
                  </a:cubicBezTo>
                  <a:cubicBezTo>
                    <a:pt x="811" y="3373"/>
                    <a:pt x="840" y="3376"/>
                    <a:pt x="870" y="3376"/>
                  </a:cubicBezTo>
                  <a:cubicBezTo>
                    <a:pt x="960" y="3376"/>
                    <a:pt x="1051" y="3343"/>
                    <a:pt x="1141" y="3316"/>
                  </a:cubicBezTo>
                  <a:cubicBezTo>
                    <a:pt x="1488" y="3196"/>
                    <a:pt x="1861" y="3135"/>
                    <a:pt x="2233" y="3135"/>
                  </a:cubicBezTo>
                  <a:cubicBezTo>
                    <a:pt x="2305" y="3148"/>
                    <a:pt x="2377" y="3148"/>
                    <a:pt x="2449" y="3148"/>
                  </a:cubicBezTo>
                  <a:cubicBezTo>
                    <a:pt x="2665" y="3172"/>
                    <a:pt x="2881" y="3207"/>
                    <a:pt x="3085" y="3279"/>
                  </a:cubicBezTo>
                  <a:cubicBezTo>
                    <a:pt x="3117" y="3291"/>
                    <a:pt x="3433" y="3405"/>
                    <a:pt x="3521" y="3405"/>
                  </a:cubicBezTo>
                  <a:cubicBezTo>
                    <a:pt x="3532" y="3405"/>
                    <a:pt x="3539" y="3404"/>
                    <a:pt x="3542" y="3400"/>
                  </a:cubicBezTo>
                  <a:cubicBezTo>
                    <a:pt x="3542" y="3400"/>
                    <a:pt x="4105" y="2535"/>
                    <a:pt x="4358" y="2140"/>
                  </a:cubicBezTo>
                  <a:cubicBezTo>
                    <a:pt x="4393" y="2164"/>
                    <a:pt x="4430" y="2175"/>
                    <a:pt x="4430" y="2188"/>
                  </a:cubicBezTo>
                  <a:cubicBezTo>
                    <a:pt x="4430" y="2164"/>
                    <a:pt x="4417" y="2116"/>
                    <a:pt x="4406" y="2068"/>
                  </a:cubicBezTo>
                  <a:cubicBezTo>
                    <a:pt x="4454" y="1996"/>
                    <a:pt x="4478" y="1948"/>
                    <a:pt x="4478" y="1948"/>
                  </a:cubicBezTo>
                  <a:lnTo>
                    <a:pt x="4334" y="1767"/>
                  </a:lnTo>
                  <a:cubicBezTo>
                    <a:pt x="4262" y="1684"/>
                    <a:pt x="4262" y="1443"/>
                    <a:pt x="4225" y="1335"/>
                  </a:cubicBezTo>
                  <a:cubicBezTo>
                    <a:pt x="4190" y="1203"/>
                    <a:pt x="4129" y="1095"/>
                    <a:pt x="4057" y="987"/>
                  </a:cubicBezTo>
                  <a:cubicBezTo>
                    <a:pt x="3889" y="723"/>
                    <a:pt x="3758" y="459"/>
                    <a:pt x="3494" y="279"/>
                  </a:cubicBezTo>
                  <a:cubicBezTo>
                    <a:pt x="3325" y="171"/>
                    <a:pt x="3133" y="111"/>
                    <a:pt x="2941" y="51"/>
                  </a:cubicBezTo>
                  <a:cubicBezTo>
                    <a:pt x="2848" y="30"/>
                    <a:pt x="2764" y="0"/>
                    <a:pt x="2674" y="0"/>
                  </a:cubicBezTo>
                  <a:close/>
                </a:path>
              </a:pathLst>
            </a:custGeom>
            <a:solidFill>
              <a:srgbClr val="FF8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873246" y="2628785"/>
              <a:ext cx="59661" cy="720954"/>
            </a:xfrm>
            <a:custGeom>
              <a:rect b="b" l="l" r="r" t="t"/>
              <a:pathLst>
                <a:path extrusionOk="0" h="14658" w="1213">
                  <a:moveTo>
                    <a:pt x="1105" y="1"/>
                  </a:moveTo>
                  <a:cubicBezTo>
                    <a:pt x="1044" y="1"/>
                    <a:pt x="996" y="49"/>
                    <a:pt x="996" y="109"/>
                  </a:cubicBezTo>
                  <a:cubicBezTo>
                    <a:pt x="804" y="4911"/>
                    <a:pt x="468" y="9760"/>
                    <a:pt x="12" y="14537"/>
                  </a:cubicBezTo>
                  <a:cubicBezTo>
                    <a:pt x="0" y="14597"/>
                    <a:pt x="48" y="14645"/>
                    <a:pt x="108" y="14657"/>
                  </a:cubicBezTo>
                  <a:lnTo>
                    <a:pt x="120" y="14657"/>
                  </a:lnTo>
                  <a:cubicBezTo>
                    <a:pt x="168" y="14657"/>
                    <a:pt x="216" y="14609"/>
                    <a:pt x="216" y="14561"/>
                  </a:cubicBezTo>
                  <a:cubicBezTo>
                    <a:pt x="684" y="9784"/>
                    <a:pt x="1009" y="4922"/>
                    <a:pt x="1212" y="109"/>
                  </a:cubicBezTo>
                  <a:cubicBezTo>
                    <a:pt x="1212" y="49"/>
                    <a:pt x="1164" y="1"/>
                    <a:pt x="1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989518" y="3019506"/>
              <a:ext cx="105748" cy="320145"/>
            </a:xfrm>
            <a:custGeom>
              <a:rect b="b" l="l" r="r" t="t"/>
              <a:pathLst>
                <a:path extrusionOk="0" h="6509" w="2150">
                  <a:moveTo>
                    <a:pt x="1572" y="1"/>
                  </a:moveTo>
                  <a:cubicBezTo>
                    <a:pt x="1564" y="1"/>
                    <a:pt x="1557" y="1"/>
                    <a:pt x="1549" y="3"/>
                  </a:cubicBezTo>
                  <a:cubicBezTo>
                    <a:pt x="1501" y="15"/>
                    <a:pt x="1465" y="75"/>
                    <a:pt x="1477" y="135"/>
                  </a:cubicBezTo>
                  <a:cubicBezTo>
                    <a:pt x="1933" y="2284"/>
                    <a:pt x="1393" y="4612"/>
                    <a:pt x="37" y="6341"/>
                  </a:cubicBezTo>
                  <a:cubicBezTo>
                    <a:pt x="0" y="6389"/>
                    <a:pt x="13" y="6449"/>
                    <a:pt x="48" y="6485"/>
                  </a:cubicBezTo>
                  <a:cubicBezTo>
                    <a:pt x="72" y="6509"/>
                    <a:pt x="96" y="6509"/>
                    <a:pt x="120" y="6509"/>
                  </a:cubicBezTo>
                  <a:cubicBezTo>
                    <a:pt x="144" y="6509"/>
                    <a:pt x="181" y="6497"/>
                    <a:pt x="205" y="6473"/>
                  </a:cubicBezTo>
                  <a:cubicBezTo>
                    <a:pt x="1609" y="4684"/>
                    <a:pt x="2150" y="2308"/>
                    <a:pt x="1681" y="87"/>
                  </a:cubicBezTo>
                  <a:cubicBezTo>
                    <a:pt x="1671" y="35"/>
                    <a:pt x="1623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090493" y="2975240"/>
              <a:ext cx="97435" cy="329638"/>
            </a:xfrm>
            <a:custGeom>
              <a:rect b="b" l="l" r="r" t="t"/>
              <a:pathLst>
                <a:path extrusionOk="0" h="6702" w="1981">
                  <a:moveTo>
                    <a:pt x="557" y="1"/>
                  </a:moveTo>
                  <a:cubicBezTo>
                    <a:pt x="514" y="1"/>
                    <a:pt x="467" y="35"/>
                    <a:pt x="457" y="87"/>
                  </a:cubicBezTo>
                  <a:cubicBezTo>
                    <a:pt x="1" y="2343"/>
                    <a:pt x="468" y="4744"/>
                    <a:pt x="1765" y="6653"/>
                  </a:cubicBezTo>
                  <a:cubicBezTo>
                    <a:pt x="1789" y="6689"/>
                    <a:pt x="1825" y="6701"/>
                    <a:pt x="1861" y="6701"/>
                  </a:cubicBezTo>
                  <a:cubicBezTo>
                    <a:pt x="1873" y="6701"/>
                    <a:pt x="1897" y="6701"/>
                    <a:pt x="1909" y="6689"/>
                  </a:cubicBezTo>
                  <a:cubicBezTo>
                    <a:pt x="1957" y="6653"/>
                    <a:pt x="1981" y="6581"/>
                    <a:pt x="1945" y="6533"/>
                  </a:cubicBezTo>
                  <a:cubicBezTo>
                    <a:pt x="684" y="4672"/>
                    <a:pt x="217" y="2332"/>
                    <a:pt x="660" y="123"/>
                  </a:cubicBezTo>
                  <a:cubicBezTo>
                    <a:pt x="673" y="75"/>
                    <a:pt x="636" y="15"/>
                    <a:pt x="577" y="3"/>
                  </a:cubicBezTo>
                  <a:cubicBezTo>
                    <a:pt x="570" y="2"/>
                    <a:pt x="564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34908" y="2403323"/>
              <a:ext cx="409809" cy="253844"/>
            </a:xfrm>
            <a:custGeom>
              <a:rect b="b" l="l" r="r" t="t"/>
              <a:pathLst>
                <a:path extrusionOk="0" h="5161" w="8332">
                  <a:moveTo>
                    <a:pt x="8212" y="0"/>
                  </a:moveTo>
                  <a:cubicBezTo>
                    <a:pt x="8195" y="0"/>
                    <a:pt x="8178" y="4"/>
                    <a:pt x="8163" y="12"/>
                  </a:cubicBezTo>
                  <a:cubicBezTo>
                    <a:pt x="7659" y="311"/>
                    <a:pt x="7143" y="599"/>
                    <a:pt x="6615" y="912"/>
                  </a:cubicBezTo>
                  <a:cubicBezTo>
                    <a:pt x="4359" y="2196"/>
                    <a:pt x="2017" y="3528"/>
                    <a:pt x="49" y="4969"/>
                  </a:cubicBezTo>
                  <a:cubicBezTo>
                    <a:pt x="13" y="5005"/>
                    <a:pt x="1" y="5077"/>
                    <a:pt x="37" y="5125"/>
                  </a:cubicBezTo>
                  <a:cubicBezTo>
                    <a:pt x="49" y="5149"/>
                    <a:pt x="85" y="5161"/>
                    <a:pt x="121" y="5161"/>
                  </a:cubicBezTo>
                  <a:cubicBezTo>
                    <a:pt x="133" y="5161"/>
                    <a:pt x="157" y="5161"/>
                    <a:pt x="181" y="5149"/>
                  </a:cubicBezTo>
                  <a:cubicBezTo>
                    <a:pt x="2137" y="3709"/>
                    <a:pt x="4466" y="2376"/>
                    <a:pt x="6711" y="1092"/>
                  </a:cubicBezTo>
                  <a:cubicBezTo>
                    <a:pt x="7239" y="792"/>
                    <a:pt x="7767" y="492"/>
                    <a:pt x="8272" y="204"/>
                  </a:cubicBezTo>
                  <a:cubicBezTo>
                    <a:pt x="8320" y="167"/>
                    <a:pt x="8331" y="108"/>
                    <a:pt x="8307" y="60"/>
                  </a:cubicBezTo>
                  <a:cubicBezTo>
                    <a:pt x="8283" y="19"/>
                    <a:pt x="8247" y="0"/>
                    <a:pt x="8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174893" y="2670051"/>
              <a:ext cx="503654" cy="107568"/>
            </a:xfrm>
            <a:custGeom>
              <a:rect b="b" l="l" r="r" t="t"/>
              <a:pathLst>
                <a:path extrusionOk="0" h="2187" w="10240">
                  <a:moveTo>
                    <a:pt x="106" y="0"/>
                  </a:moveTo>
                  <a:cubicBezTo>
                    <a:pt x="61" y="0"/>
                    <a:pt x="13" y="44"/>
                    <a:pt x="13" y="98"/>
                  </a:cubicBezTo>
                  <a:cubicBezTo>
                    <a:pt x="1" y="158"/>
                    <a:pt x="49" y="206"/>
                    <a:pt x="97" y="218"/>
                  </a:cubicBezTo>
                  <a:cubicBezTo>
                    <a:pt x="457" y="254"/>
                    <a:pt x="997" y="314"/>
                    <a:pt x="1597" y="386"/>
                  </a:cubicBezTo>
                  <a:cubicBezTo>
                    <a:pt x="3025" y="543"/>
                    <a:pt x="4790" y="746"/>
                    <a:pt x="5618" y="890"/>
                  </a:cubicBezTo>
                  <a:cubicBezTo>
                    <a:pt x="6231" y="986"/>
                    <a:pt x="6842" y="1095"/>
                    <a:pt x="7419" y="1215"/>
                  </a:cubicBezTo>
                  <a:cubicBezTo>
                    <a:pt x="7599" y="1239"/>
                    <a:pt x="7791" y="1274"/>
                    <a:pt x="7971" y="1298"/>
                  </a:cubicBezTo>
                  <a:cubicBezTo>
                    <a:pt x="8331" y="1346"/>
                    <a:pt x="8691" y="1407"/>
                    <a:pt x="9027" y="1514"/>
                  </a:cubicBezTo>
                  <a:cubicBezTo>
                    <a:pt x="9459" y="1647"/>
                    <a:pt x="9819" y="1874"/>
                    <a:pt x="10048" y="2151"/>
                  </a:cubicBezTo>
                  <a:cubicBezTo>
                    <a:pt x="10072" y="2175"/>
                    <a:pt x="10096" y="2187"/>
                    <a:pt x="10131" y="2187"/>
                  </a:cubicBezTo>
                  <a:cubicBezTo>
                    <a:pt x="10155" y="2187"/>
                    <a:pt x="10179" y="2187"/>
                    <a:pt x="10192" y="2175"/>
                  </a:cubicBezTo>
                  <a:cubicBezTo>
                    <a:pt x="10240" y="2127"/>
                    <a:pt x="10240" y="2066"/>
                    <a:pt x="10203" y="2018"/>
                  </a:cubicBezTo>
                  <a:cubicBezTo>
                    <a:pt x="9952" y="1706"/>
                    <a:pt x="9568" y="1455"/>
                    <a:pt x="9088" y="1311"/>
                  </a:cubicBezTo>
                  <a:cubicBezTo>
                    <a:pt x="8739" y="1202"/>
                    <a:pt x="8367" y="1143"/>
                    <a:pt x="8007" y="1095"/>
                  </a:cubicBezTo>
                  <a:cubicBezTo>
                    <a:pt x="7827" y="1058"/>
                    <a:pt x="7635" y="1034"/>
                    <a:pt x="7455" y="999"/>
                  </a:cubicBezTo>
                  <a:cubicBezTo>
                    <a:pt x="6879" y="890"/>
                    <a:pt x="6266" y="783"/>
                    <a:pt x="5655" y="674"/>
                  </a:cubicBezTo>
                  <a:cubicBezTo>
                    <a:pt x="4826" y="543"/>
                    <a:pt x="3049" y="338"/>
                    <a:pt x="1621" y="182"/>
                  </a:cubicBezTo>
                  <a:cubicBezTo>
                    <a:pt x="1021" y="110"/>
                    <a:pt x="481" y="50"/>
                    <a:pt x="121" y="2"/>
                  </a:cubicBezTo>
                  <a:cubicBezTo>
                    <a:pt x="116" y="1"/>
                    <a:pt x="111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2379155" y="2706299"/>
              <a:ext cx="629420" cy="872640"/>
            </a:xfrm>
            <a:custGeom>
              <a:rect b="b" l="l" r="r" t="t"/>
              <a:pathLst>
                <a:path extrusionOk="0" h="17742" w="12797">
                  <a:moveTo>
                    <a:pt x="2981" y="750"/>
                  </a:moveTo>
                  <a:cubicBezTo>
                    <a:pt x="3049" y="750"/>
                    <a:pt x="3117" y="763"/>
                    <a:pt x="3182" y="790"/>
                  </a:cubicBezTo>
                  <a:cubicBezTo>
                    <a:pt x="3518" y="934"/>
                    <a:pt x="3590" y="1402"/>
                    <a:pt x="3458" y="1738"/>
                  </a:cubicBezTo>
                  <a:cubicBezTo>
                    <a:pt x="3314" y="2098"/>
                    <a:pt x="2942" y="2386"/>
                    <a:pt x="2726" y="2722"/>
                  </a:cubicBezTo>
                  <a:cubicBezTo>
                    <a:pt x="2606" y="2770"/>
                    <a:pt x="2473" y="2818"/>
                    <a:pt x="2342" y="2878"/>
                  </a:cubicBezTo>
                  <a:cubicBezTo>
                    <a:pt x="2222" y="2938"/>
                    <a:pt x="2113" y="3010"/>
                    <a:pt x="1993" y="3082"/>
                  </a:cubicBezTo>
                  <a:cubicBezTo>
                    <a:pt x="2041" y="2722"/>
                    <a:pt x="2078" y="2362"/>
                    <a:pt x="2126" y="2002"/>
                  </a:cubicBezTo>
                  <a:cubicBezTo>
                    <a:pt x="2161" y="1690"/>
                    <a:pt x="2209" y="1366"/>
                    <a:pt x="2377" y="1102"/>
                  </a:cubicBezTo>
                  <a:cubicBezTo>
                    <a:pt x="2508" y="897"/>
                    <a:pt x="2746" y="750"/>
                    <a:pt x="2981" y="750"/>
                  </a:cubicBezTo>
                  <a:close/>
                  <a:moveTo>
                    <a:pt x="6903" y="4055"/>
                  </a:moveTo>
                  <a:lnTo>
                    <a:pt x="6903" y="4055"/>
                  </a:lnTo>
                  <a:cubicBezTo>
                    <a:pt x="9916" y="4402"/>
                    <a:pt x="12377" y="7032"/>
                    <a:pt x="11392" y="10236"/>
                  </a:cubicBezTo>
                  <a:cubicBezTo>
                    <a:pt x="11212" y="9804"/>
                    <a:pt x="10984" y="9372"/>
                    <a:pt x="10756" y="8952"/>
                  </a:cubicBezTo>
                  <a:cubicBezTo>
                    <a:pt x="9988" y="7595"/>
                    <a:pt x="9051" y="6335"/>
                    <a:pt x="7959" y="5219"/>
                  </a:cubicBezTo>
                  <a:cubicBezTo>
                    <a:pt x="7803" y="5063"/>
                    <a:pt x="7647" y="4907"/>
                    <a:pt x="7479" y="4751"/>
                  </a:cubicBezTo>
                  <a:cubicBezTo>
                    <a:pt x="7287" y="4511"/>
                    <a:pt x="7095" y="4271"/>
                    <a:pt x="6903" y="4055"/>
                  </a:cubicBezTo>
                  <a:close/>
                  <a:moveTo>
                    <a:pt x="9003" y="7368"/>
                  </a:moveTo>
                  <a:cubicBezTo>
                    <a:pt x="9712" y="8243"/>
                    <a:pt x="10276" y="9228"/>
                    <a:pt x="10696" y="10284"/>
                  </a:cubicBezTo>
                  <a:cubicBezTo>
                    <a:pt x="10816" y="10585"/>
                    <a:pt x="10912" y="10884"/>
                    <a:pt x="10996" y="11196"/>
                  </a:cubicBezTo>
                  <a:cubicBezTo>
                    <a:pt x="10696" y="11737"/>
                    <a:pt x="10300" y="12229"/>
                    <a:pt x="9832" y="12637"/>
                  </a:cubicBezTo>
                  <a:cubicBezTo>
                    <a:pt x="10204" y="11305"/>
                    <a:pt x="10024" y="9804"/>
                    <a:pt x="9496" y="8496"/>
                  </a:cubicBezTo>
                  <a:cubicBezTo>
                    <a:pt x="9352" y="8147"/>
                    <a:pt x="9195" y="7763"/>
                    <a:pt x="9003" y="7368"/>
                  </a:cubicBezTo>
                  <a:close/>
                  <a:moveTo>
                    <a:pt x="11224" y="12601"/>
                  </a:moveTo>
                  <a:lnTo>
                    <a:pt x="11224" y="12601"/>
                  </a:lnTo>
                  <a:cubicBezTo>
                    <a:pt x="11236" y="12841"/>
                    <a:pt x="11224" y="13081"/>
                    <a:pt x="11200" y="13321"/>
                  </a:cubicBezTo>
                  <a:cubicBezTo>
                    <a:pt x="11068" y="14354"/>
                    <a:pt x="10528" y="15362"/>
                    <a:pt x="9627" y="15878"/>
                  </a:cubicBezTo>
                  <a:cubicBezTo>
                    <a:pt x="9264" y="16077"/>
                    <a:pt x="8843" y="16179"/>
                    <a:pt x="8428" y="16179"/>
                  </a:cubicBezTo>
                  <a:cubicBezTo>
                    <a:pt x="7966" y="16179"/>
                    <a:pt x="7510" y="16053"/>
                    <a:pt x="7143" y="15794"/>
                  </a:cubicBezTo>
                  <a:cubicBezTo>
                    <a:pt x="7899" y="15362"/>
                    <a:pt x="8584" y="14834"/>
                    <a:pt x="9099" y="14149"/>
                  </a:cubicBezTo>
                  <a:cubicBezTo>
                    <a:pt x="9808" y="13909"/>
                    <a:pt x="10480" y="13453"/>
                    <a:pt x="10984" y="12889"/>
                  </a:cubicBezTo>
                  <a:cubicBezTo>
                    <a:pt x="11068" y="12805"/>
                    <a:pt x="11152" y="12697"/>
                    <a:pt x="11224" y="12601"/>
                  </a:cubicBezTo>
                  <a:close/>
                  <a:moveTo>
                    <a:pt x="3451" y="1"/>
                  </a:moveTo>
                  <a:cubicBezTo>
                    <a:pt x="2628" y="1"/>
                    <a:pt x="1818" y="542"/>
                    <a:pt x="1478" y="1305"/>
                  </a:cubicBezTo>
                  <a:cubicBezTo>
                    <a:pt x="1177" y="1978"/>
                    <a:pt x="1214" y="2770"/>
                    <a:pt x="1526" y="3442"/>
                  </a:cubicBezTo>
                  <a:cubicBezTo>
                    <a:pt x="505" y="4378"/>
                    <a:pt x="1" y="5867"/>
                    <a:pt x="349" y="7211"/>
                  </a:cubicBezTo>
                  <a:cubicBezTo>
                    <a:pt x="529" y="7872"/>
                    <a:pt x="865" y="8472"/>
                    <a:pt x="1081" y="9120"/>
                  </a:cubicBezTo>
                  <a:cubicBezTo>
                    <a:pt x="1286" y="9768"/>
                    <a:pt x="1334" y="10524"/>
                    <a:pt x="949" y="11089"/>
                  </a:cubicBezTo>
                  <a:cubicBezTo>
                    <a:pt x="637" y="11521"/>
                    <a:pt x="73" y="11845"/>
                    <a:pt x="61" y="12373"/>
                  </a:cubicBezTo>
                  <a:cubicBezTo>
                    <a:pt x="49" y="12961"/>
                    <a:pt x="697" y="13321"/>
                    <a:pt x="925" y="13861"/>
                  </a:cubicBezTo>
                  <a:cubicBezTo>
                    <a:pt x="1166" y="14437"/>
                    <a:pt x="877" y="15109"/>
                    <a:pt x="985" y="15734"/>
                  </a:cubicBezTo>
                  <a:cubicBezTo>
                    <a:pt x="1118" y="16550"/>
                    <a:pt x="1958" y="17102"/>
                    <a:pt x="2786" y="17198"/>
                  </a:cubicBezTo>
                  <a:cubicBezTo>
                    <a:pt x="2885" y="17208"/>
                    <a:pt x="2985" y="17213"/>
                    <a:pt x="3084" y="17213"/>
                  </a:cubicBezTo>
                  <a:cubicBezTo>
                    <a:pt x="3810" y="17213"/>
                    <a:pt x="4524" y="16958"/>
                    <a:pt x="5210" y="16694"/>
                  </a:cubicBezTo>
                  <a:cubicBezTo>
                    <a:pt x="5439" y="16598"/>
                    <a:pt x="5655" y="16514"/>
                    <a:pt x="5882" y="16406"/>
                  </a:cubicBezTo>
                  <a:cubicBezTo>
                    <a:pt x="6397" y="17269"/>
                    <a:pt x="7427" y="17741"/>
                    <a:pt x="8454" y="17741"/>
                  </a:cubicBezTo>
                  <a:cubicBezTo>
                    <a:pt x="8914" y="17741"/>
                    <a:pt x="9372" y="17647"/>
                    <a:pt x="9784" y="17451"/>
                  </a:cubicBezTo>
                  <a:cubicBezTo>
                    <a:pt x="11224" y="16754"/>
                    <a:pt x="12041" y="15109"/>
                    <a:pt x="12100" y="13501"/>
                  </a:cubicBezTo>
                  <a:cubicBezTo>
                    <a:pt x="12113" y="12853"/>
                    <a:pt x="12028" y="12205"/>
                    <a:pt x="11860" y="11569"/>
                  </a:cubicBezTo>
                  <a:cubicBezTo>
                    <a:pt x="12796" y="9600"/>
                    <a:pt x="12652" y="7115"/>
                    <a:pt x="11368" y="5339"/>
                  </a:cubicBezTo>
                  <a:cubicBezTo>
                    <a:pt x="10307" y="3874"/>
                    <a:pt x="8643" y="3081"/>
                    <a:pt x="6891" y="3081"/>
                  </a:cubicBezTo>
                  <a:cubicBezTo>
                    <a:pt x="6561" y="3081"/>
                    <a:pt x="6228" y="3109"/>
                    <a:pt x="5895" y="3167"/>
                  </a:cubicBezTo>
                  <a:cubicBezTo>
                    <a:pt x="5286" y="2757"/>
                    <a:pt x="4626" y="2500"/>
                    <a:pt x="3897" y="2500"/>
                  </a:cubicBezTo>
                  <a:cubicBezTo>
                    <a:pt x="3835" y="2500"/>
                    <a:pt x="3773" y="2502"/>
                    <a:pt x="3710" y="2506"/>
                  </a:cubicBezTo>
                  <a:cubicBezTo>
                    <a:pt x="4274" y="2086"/>
                    <a:pt x="4815" y="1570"/>
                    <a:pt x="4850" y="1150"/>
                  </a:cubicBezTo>
                  <a:cubicBezTo>
                    <a:pt x="4898" y="609"/>
                    <a:pt x="4382" y="166"/>
                    <a:pt x="3854" y="46"/>
                  </a:cubicBezTo>
                  <a:cubicBezTo>
                    <a:pt x="3721" y="15"/>
                    <a:pt x="3586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2536839" y="3152451"/>
              <a:ext cx="344197" cy="261320"/>
            </a:xfrm>
            <a:custGeom>
              <a:rect b="b" l="l" r="r" t="t"/>
              <a:pathLst>
                <a:path extrusionOk="0" h="5313" w="6998">
                  <a:moveTo>
                    <a:pt x="5399" y="0"/>
                  </a:moveTo>
                  <a:cubicBezTo>
                    <a:pt x="4879" y="0"/>
                    <a:pt x="4492" y="478"/>
                    <a:pt x="4141" y="865"/>
                  </a:cubicBezTo>
                  <a:cubicBezTo>
                    <a:pt x="3481" y="1573"/>
                    <a:pt x="2604" y="2077"/>
                    <a:pt x="1657" y="2282"/>
                  </a:cubicBezTo>
                  <a:cubicBezTo>
                    <a:pt x="1128" y="2389"/>
                    <a:pt x="516" y="2461"/>
                    <a:pt x="216" y="2906"/>
                  </a:cubicBezTo>
                  <a:cubicBezTo>
                    <a:pt x="0" y="3218"/>
                    <a:pt x="24" y="3650"/>
                    <a:pt x="192" y="3986"/>
                  </a:cubicBezTo>
                  <a:cubicBezTo>
                    <a:pt x="360" y="4334"/>
                    <a:pt x="660" y="4587"/>
                    <a:pt x="984" y="4790"/>
                  </a:cubicBezTo>
                  <a:cubicBezTo>
                    <a:pt x="1559" y="5138"/>
                    <a:pt x="2233" y="5312"/>
                    <a:pt x="2906" y="5312"/>
                  </a:cubicBezTo>
                  <a:cubicBezTo>
                    <a:pt x="3512" y="5312"/>
                    <a:pt x="4116" y="5171"/>
                    <a:pt x="4645" y="4886"/>
                  </a:cubicBezTo>
                  <a:cubicBezTo>
                    <a:pt x="6109" y="4094"/>
                    <a:pt x="6998" y="2234"/>
                    <a:pt x="6277" y="661"/>
                  </a:cubicBezTo>
                  <a:cubicBezTo>
                    <a:pt x="6122" y="313"/>
                    <a:pt x="5810" y="25"/>
                    <a:pt x="5437" y="1"/>
                  </a:cubicBezTo>
                  <a:cubicBezTo>
                    <a:pt x="5424" y="1"/>
                    <a:pt x="5412" y="0"/>
                    <a:pt x="5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2466555" y="2883511"/>
              <a:ext cx="312374" cy="282027"/>
            </a:xfrm>
            <a:custGeom>
              <a:rect b="b" l="l" r="r" t="t"/>
              <a:pathLst>
                <a:path extrusionOk="0" h="5734" w="6351">
                  <a:moveTo>
                    <a:pt x="2703" y="1"/>
                  </a:moveTo>
                  <a:cubicBezTo>
                    <a:pt x="2552" y="1"/>
                    <a:pt x="2403" y="15"/>
                    <a:pt x="2257" y="44"/>
                  </a:cubicBezTo>
                  <a:cubicBezTo>
                    <a:pt x="1213" y="236"/>
                    <a:pt x="336" y="1232"/>
                    <a:pt x="144" y="2456"/>
                  </a:cubicBezTo>
                  <a:cubicBezTo>
                    <a:pt x="0" y="3429"/>
                    <a:pt x="229" y="4520"/>
                    <a:pt x="840" y="5709"/>
                  </a:cubicBezTo>
                  <a:cubicBezTo>
                    <a:pt x="853" y="5733"/>
                    <a:pt x="877" y="5733"/>
                    <a:pt x="901" y="5733"/>
                  </a:cubicBezTo>
                  <a:lnTo>
                    <a:pt x="925" y="5733"/>
                  </a:lnTo>
                  <a:cubicBezTo>
                    <a:pt x="949" y="5721"/>
                    <a:pt x="960" y="5685"/>
                    <a:pt x="949" y="5661"/>
                  </a:cubicBezTo>
                  <a:cubicBezTo>
                    <a:pt x="336" y="4496"/>
                    <a:pt x="109" y="3416"/>
                    <a:pt x="264" y="2468"/>
                  </a:cubicBezTo>
                  <a:cubicBezTo>
                    <a:pt x="445" y="1292"/>
                    <a:pt x="1273" y="343"/>
                    <a:pt x="2281" y="151"/>
                  </a:cubicBezTo>
                  <a:cubicBezTo>
                    <a:pt x="2416" y="125"/>
                    <a:pt x="2555" y="113"/>
                    <a:pt x="2695" y="113"/>
                  </a:cubicBezTo>
                  <a:cubicBezTo>
                    <a:pt x="3339" y="113"/>
                    <a:pt x="4022" y="381"/>
                    <a:pt x="4634" y="884"/>
                  </a:cubicBezTo>
                  <a:cubicBezTo>
                    <a:pt x="5294" y="1424"/>
                    <a:pt x="5774" y="2156"/>
                    <a:pt x="6242" y="2864"/>
                  </a:cubicBezTo>
                  <a:cubicBezTo>
                    <a:pt x="6257" y="2879"/>
                    <a:pt x="6277" y="2889"/>
                    <a:pt x="6295" y="2889"/>
                  </a:cubicBezTo>
                  <a:cubicBezTo>
                    <a:pt x="6307" y="2889"/>
                    <a:pt x="6317" y="2886"/>
                    <a:pt x="6327" y="2876"/>
                  </a:cubicBezTo>
                  <a:cubicBezTo>
                    <a:pt x="6351" y="2864"/>
                    <a:pt x="6351" y="2828"/>
                    <a:pt x="6338" y="2804"/>
                  </a:cubicBezTo>
                  <a:cubicBezTo>
                    <a:pt x="5870" y="2084"/>
                    <a:pt x="5378" y="1352"/>
                    <a:pt x="4706" y="788"/>
                  </a:cubicBezTo>
                  <a:cubicBezTo>
                    <a:pt x="4079" y="279"/>
                    <a:pt x="3372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>
            <a:off x="2125525" y="1873750"/>
            <a:ext cx="159000" cy="15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17"/>
          <p:cNvCxnSpPr>
            <a:stCxn id="309" idx="1"/>
            <a:endCxn id="383" idx="6"/>
          </p:cNvCxnSpPr>
          <p:nvPr/>
        </p:nvCxnSpPr>
        <p:spPr>
          <a:xfrm flipH="1">
            <a:off x="2284525" y="1577000"/>
            <a:ext cx="1633200" cy="376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385" name="Google Shape;385;p17"/>
          <p:cNvSpPr/>
          <p:nvPr/>
        </p:nvSpPr>
        <p:spPr>
          <a:xfrm>
            <a:off x="1999625" y="2214550"/>
            <a:ext cx="159000" cy="15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17"/>
          <p:cNvCxnSpPr>
            <a:stCxn id="305" idx="1"/>
            <a:endCxn id="385" idx="6"/>
          </p:cNvCxnSpPr>
          <p:nvPr/>
        </p:nvCxnSpPr>
        <p:spPr>
          <a:xfrm flipH="1">
            <a:off x="2158575" y="2203138"/>
            <a:ext cx="1759200" cy="909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387" name="Google Shape;387;p17"/>
          <p:cNvSpPr/>
          <p:nvPr/>
        </p:nvSpPr>
        <p:spPr>
          <a:xfrm>
            <a:off x="2284525" y="2317750"/>
            <a:ext cx="159000" cy="15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17"/>
          <p:cNvCxnSpPr>
            <a:stCxn id="311" idx="1"/>
            <a:endCxn id="387" idx="6"/>
          </p:cNvCxnSpPr>
          <p:nvPr/>
        </p:nvCxnSpPr>
        <p:spPr>
          <a:xfrm rot="10800000">
            <a:off x="2443575" y="2397275"/>
            <a:ext cx="1474200" cy="432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389" name="Google Shape;389;p17"/>
          <p:cNvSpPr/>
          <p:nvPr/>
        </p:nvSpPr>
        <p:spPr>
          <a:xfrm>
            <a:off x="2595975" y="2932500"/>
            <a:ext cx="159000" cy="15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17"/>
          <p:cNvCxnSpPr>
            <a:stCxn id="307" idx="1"/>
            <a:endCxn id="389" idx="6"/>
          </p:cNvCxnSpPr>
          <p:nvPr/>
        </p:nvCxnSpPr>
        <p:spPr>
          <a:xfrm rot="10800000">
            <a:off x="2754925" y="3012011"/>
            <a:ext cx="1162800" cy="4434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391" name="Google Shape;391;p17"/>
          <p:cNvSpPr/>
          <p:nvPr/>
        </p:nvSpPr>
        <p:spPr>
          <a:xfrm>
            <a:off x="2306175" y="3507600"/>
            <a:ext cx="159000" cy="15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/>
          <p:nvPr/>
        </p:nvSpPr>
        <p:spPr>
          <a:xfrm>
            <a:off x="5592175" y="1456625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3537925" y="2606250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5666713" y="2422950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grpSp>
        <p:nvGrpSpPr>
          <p:cNvPr id="400" name="Google Shape;400;p18"/>
          <p:cNvGrpSpPr/>
          <p:nvPr/>
        </p:nvGrpSpPr>
        <p:grpSpPr>
          <a:xfrm>
            <a:off x="765684" y="1216920"/>
            <a:ext cx="1771196" cy="1485778"/>
            <a:chOff x="2862475" y="4524655"/>
            <a:chExt cx="2027700" cy="1672420"/>
          </a:xfrm>
        </p:grpSpPr>
        <p:sp>
          <p:nvSpPr>
            <p:cNvPr id="401" name="Google Shape;401;p18"/>
            <p:cNvSpPr txBox="1"/>
            <p:nvPr/>
          </p:nvSpPr>
          <p:spPr>
            <a:xfrm>
              <a:off x="2862475" y="4524655"/>
              <a:ext cx="20277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Extraction</a:t>
              </a:r>
              <a:endParaRPr b="1" sz="15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2" name="Google Shape;402;p18"/>
            <p:cNvSpPr txBox="1"/>
            <p:nvPr/>
          </p:nvSpPr>
          <p:spPr>
            <a:xfrm>
              <a:off x="2862475" y="4949675"/>
              <a:ext cx="2027700" cy="12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 comprehensive set of 57 features is extracted from the sensor data, encompassing both time and frequency domain statistical features.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3" name="Google Shape;403;p18"/>
          <p:cNvGrpSpPr/>
          <p:nvPr/>
        </p:nvGrpSpPr>
        <p:grpSpPr>
          <a:xfrm>
            <a:off x="765684" y="2921493"/>
            <a:ext cx="1771196" cy="1715778"/>
            <a:chOff x="2862475" y="4265763"/>
            <a:chExt cx="2027700" cy="1931312"/>
          </a:xfrm>
        </p:grpSpPr>
        <p:sp>
          <p:nvSpPr>
            <p:cNvPr id="404" name="Google Shape;404;p18"/>
            <p:cNvSpPr txBox="1"/>
            <p:nvPr/>
          </p:nvSpPr>
          <p:spPr>
            <a:xfrm>
              <a:off x="2862475" y="4265763"/>
              <a:ext cx="2027700" cy="7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Dimensionality Reduction</a:t>
              </a:r>
              <a:endParaRPr b="1" sz="15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18"/>
            <p:cNvSpPr txBox="1"/>
            <p:nvPr/>
          </p:nvSpPr>
          <p:spPr>
            <a:xfrm>
              <a:off x="2862475" y="4949675"/>
              <a:ext cx="2027700" cy="12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Principal Component Analysis (PCA) is employed to reduce the feature dimensionality while retaining essential information.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6" name="Google Shape;406;p18"/>
          <p:cNvGrpSpPr/>
          <p:nvPr/>
        </p:nvGrpSpPr>
        <p:grpSpPr>
          <a:xfrm>
            <a:off x="6607229" y="3151493"/>
            <a:ext cx="1771196" cy="1024165"/>
            <a:chOff x="2862475" y="4524655"/>
            <a:chExt cx="2027700" cy="1152820"/>
          </a:xfrm>
        </p:grpSpPr>
        <p:sp>
          <p:nvSpPr>
            <p:cNvPr id="407" name="Google Shape;407;p18"/>
            <p:cNvSpPr txBox="1"/>
            <p:nvPr/>
          </p:nvSpPr>
          <p:spPr>
            <a:xfrm>
              <a:off x="2862475" y="4524655"/>
              <a:ext cx="20277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Cross-Validation</a:t>
              </a:r>
              <a:endParaRPr b="1" sz="15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8" name="Google Shape;408;p18"/>
            <p:cNvSpPr txBox="1"/>
            <p:nvPr/>
          </p:nvSpPr>
          <p:spPr>
            <a:xfrm>
              <a:off x="2862475" y="4949675"/>
              <a:ext cx="2027700" cy="7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N-fold cross-validation is utilized to train and assess the classification model.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9" name="Google Shape;409;p18"/>
          <p:cNvGrpSpPr/>
          <p:nvPr/>
        </p:nvGrpSpPr>
        <p:grpSpPr>
          <a:xfrm>
            <a:off x="6607229" y="1703045"/>
            <a:ext cx="1771196" cy="1024165"/>
            <a:chOff x="2862475" y="4524655"/>
            <a:chExt cx="2027700" cy="1152820"/>
          </a:xfrm>
        </p:grpSpPr>
        <p:sp>
          <p:nvSpPr>
            <p:cNvPr id="410" name="Google Shape;410;p18"/>
            <p:cNvSpPr txBox="1"/>
            <p:nvPr/>
          </p:nvSpPr>
          <p:spPr>
            <a:xfrm>
              <a:off x="2862475" y="4524655"/>
              <a:ext cx="20277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Selection</a:t>
              </a:r>
              <a:endParaRPr b="1" sz="15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1" name="Google Shape;411;p18"/>
            <p:cNvSpPr txBox="1"/>
            <p:nvPr/>
          </p:nvSpPr>
          <p:spPr>
            <a:xfrm>
              <a:off x="2862475" y="4949675"/>
              <a:ext cx="2027700" cy="7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The Relief-F algorithm is used to select relevant features for classification.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3281851" y="1366427"/>
            <a:ext cx="2864994" cy="2580408"/>
            <a:chOff x="3281851" y="1366427"/>
            <a:chExt cx="2864994" cy="2580408"/>
          </a:xfrm>
        </p:grpSpPr>
        <p:grpSp>
          <p:nvGrpSpPr>
            <p:cNvPr id="413" name="Google Shape;413;p18"/>
            <p:cNvGrpSpPr/>
            <p:nvPr/>
          </p:nvGrpSpPr>
          <p:grpSpPr>
            <a:xfrm>
              <a:off x="3281851" y="1366427"/>
              <a:ext cx="2727406" cy="2580408"/>
              <a:chOff x="3281851" y="1366427"/>
              <a:chExt cx="2727406" cy="2580408"/>
            </a:xfrm>
          </p:grpSpPr>
          <p:sp>
            <p:nvSpPr>
              <p:cNvPr id="414" name="Google Shape;414;p18"/>
              <p:cNvSpPr/>
              <p:nvPr/>
            </p:nvSpPr>
            <p:spPr>
              <a:xfrm>
                <a:off x="4675318" y="3240219"/>
                <a:ext cx="255179" cy="154751"/>
              </a:xfrm>
              <a:custGeom>
                <a:rect b="b" l="l" r="r" t="t"/>
                <a:pathLst>
                  <a:path extrusionOk="0" h="3333" w="5496">
                    <a:moveTo>
                      <a:pt x="4141" y="0"/>
                    </a:moveTo>
                    <a:cubicBezTo>
                      <a:pt x="3921" y="0"/>
                      <a:pt x="3688" y="113"/>
                      <a:pt x="3450" y="405"/>
                    </a:cubicBezTo>
                    <a:cubicBezTo>
                      <a:pt x="3161" y="756"/>
                      <a:pt x="2792" y="872"/>
                      <a:pt x="2406" y="872"/>
                    </a:cubicBezTo>
                    <a:cubicBezTo>
                      <a:pt x="1660" y="872"/>
                      <a:pt x="849" y="440"/>
                      <a:pt x="420" y="440"/>
                    </a:cubicBezTo>
                    <a:cubicBezTo>
                      <a:pt x="254" y="440"/>
                      <a:pt x="145" y="505"/>
                      <a:pt x="120" y="688"/>
                    </a:cubicBezTo>
                    <a:cubicBezTo>
                      <a:pt x="1" y="1580"/>
                      <a:pt x="2884" y="3311"/>
                      <a:pt x="3309" y="3332"/>
                    </a:cubicBezTo>
                    <a:cubicBezTo>
                      <a:pt x="3311" y="3332"/>
                      <a:pt x="3313" y="3332"/>
                      <a:pt x="3316" y="3332"/>
                    </a:cubicBezTo>
                    <a:cubicBezTo>
                      <a:pt x="3742" y="3332"/>
                      <a:pt x="5496" y="1374"/>
                      <a:pt x="5496" y="1374"/>
                    </a:cubicBezTo>
                    <a:cubicBezTo>
                      <a:pt x="5496" y="1374"/>
                      <a:pt x="4905" y="0"/>
                      <a:pt x="4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773332" y="2371784"/>
                <a:ext cx="974984" cy="998988"/>
              </a:xfrm>
              <a:custGeom>
                <a:rect b="b" l="l" r="r" t="t"/>
                <a:pathLst>
                  <a:path extrusionOk="0" h="21516" w="20999">
                    <a:moveTo>
                      <a:pt x="15642" y="0"/>
                    </a:moveTo>
                    <a:cubicBezTo>
                      <a:pt x="13525" y="0"/>
                      <a:pt x="7778" y="5679"/>
                      <a:pt x="4865" y="9598"/>
                    </a:cubicBezTo>
                    <a:cubicBezTo>
                      <a:pt x="3178" y="11872"/>
                      <a:pt x="1" y="18042"/>
                      <a:pt x="1" y="18042"/>
                    </a:cubicBezTo>
                    <a:cubicBezTo>
                      <a:pt x="1" y="18042"/>
                      <a:pt x="2915" y="21516"/>
                      <a:pt x="4875" y="21516"/>
                    </a:cubicBezTo>
                    <a:cubicBezTo>
                      <a:pt x="5051" y="21516"/>
                      <a:pt x="5219" y="21488"/>
                      <a:pt x="5377" y="21427"/>
                    </a:cubicBezTo>
                    <a:cubicBezTo>
                      <a:pt x="7281" y="20697"/>
                      <a:pt x="10469" y="12884"/>
                      <a:pt x="12776" y="11208"/>
                    </a:cubicBezTo>
                    <a:cubicBezTo>
                      <a:pt x="15052" y="9552"/>
                      <a:pt x="18715" y="6373"/>
                      <a:pt x="19897" y="6373"/>
                    </a:cubicBezTo>
                    <a:cubicBezTo>
                      <a:pt x="19918" y="6373"/>
                      <a:pt x="19939" y="6374"/>
                      <a:pt x="19959" y="6377"/>
                    </a:cubicBezTo>
                    <a:cubicBezTo>
                      <a:pt x="19970" y="6378"/>
                      <a:pt x="19981" y="6378"/>
                      <a:pt x="19992" y="6378"/>
                    </a:cubicBezTo>
                    <a:cubicBezTo>
                      <a:pt x="20999" y="6378"/>
                      <a:pt x="17720" y="819"/>
                      <a:pt x="15986" y="65"/>
                    </a:cubicBezTo>
                    <a:cubicBezTo>
                      <a:pt x="15886" y="21"/>
                      <a:pt x="15771" y="0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5649937" y="3508633"/>
                <a:ext cx="230989" cy="184234"/>
              </a:xfrm>
              <a:custGeom>
                <a:rect b="b" l="l" r="r" t="t"/>
                <a:pathLst>
                  <a:path extrusionOk="0" h="3968" w="4975">
                    <a:moveTo>
                      <a:pt x="3592" y="1"/>
                    </a:moveTo>
                    <a:cubicBezTo>
                      <a:pt x="3020" y="1"/>
                      <a:pt x="2462" y="208"/>
                      <a:pt x="2591" y="1066"/>
                    </a:cubicBezTo>
                    <a:cubicBezTo>
                      <a:pt x="2852" y="2731"/>
                      <a:pt x="1" y="3046"/>
                      <a:pt x="578" y="3732"/>
                    </a:cubicBezTo>
                    <a:cubicBezTo>
                      <a:pt x="723" y="3901"/>
                      <a:pt x="1027" y="3967"/>
                      <a:pt x="1408" y="3967"/>
                    </a:cubicBezTo>
                    <a:cubicBezTo>
                      <a:pt x="2574" y="3967"/>
                      <a:pt x="4459" y="3344"/>
                      <a:pt x="4680" y="3123"/>
                    </a:cubicBezTo>
                    <a:cubicBezTo>
                      <a:pt x="4974" y="2829"/>
                      <a:pt x="4680" y="185"/>
                      <a:pt x="4680" y="185"/>
                    </a:cubicBezTo>
                    <a:cubicBezTo>
                      <a:pt x="4680" y="185"/>
                      <a:pt x="4130" y="1"/>
                      <a:pt x="35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5485248" y="2449927"/>
                <a:ext cx="524009" cy="1091012"/>
              </a:xfrm>
              <a:custGeom>
                <a:rect b="b" l="l" r="r" t="t"/>
                <a:pathLst>
                  <a:path extrusionOk="0" h="23498" w="11286">
                    <a:moveTo>
                      <a:pt x="3448" y="0"/>
                    </a:moveTo>
                    <a:cubicBezTo>
                      <a:pt x="2731" y="0"/>
                      <a:pt x="2115" y="75"/>
                      <a:pt x="1731" y="254"/>
                    </a:cubicBezTo>
                    <a:cubicBezTo>
                      <a:pt x="0" y="1049"/>
                      <a:pt x="370" y="9819"/>
                      <a:pt x="1415" y="14891"/>
                    </a:cubicBezTo>
                    <a:cubicBezTo>
                      <a:pt x="1981" y="17665"/>
                      <a:pt x="4462" y="23128"/>
                      <a:pt x="4462" y="23128"/>
                    </a:cubicBezTo>
                    <a:cubicBezTo>
                      <a:pt x="4462" y="23128"/>
                      <a:pt x="6121" y="23497"/>
                      <a:pt x="7721" y="23497"/>
                    </a:cubicBezTo>
                    <a:cubicBezTo>
                      <a:pt x="9001" y="23497"/>
                      <a:pt x="10243" y="23261"/>
                      <a:pt x="10567" y="22410"/>
                    </a:cubicBezTo>
                    <a:cubicBezTo>
                      <a:pt x="11285" y="20506"/>
                      <a:pt x="7607" y="12920"/>
                      <a:pt x="7890" y="10069"/>
                    </a:cubicBezTo>
                    <a:cubicBezTo>
                      <a:pt x="8184" y="7230"/>
                      <a:pt x="8249" y="2246"/>
                      <a:pt x="9087" y="1506"/>
                    </a:cubicBezTo>
                    <a:cubicBezTo>
                      <a:pt x="9731" y="921"/>
                      <a:pt x="5965" y="0"/>
                      <a:pt x="34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263497" y="1804916"/>
                <a:ext cx="702347" cy="692921"/>
              </a:xfrm>
              <a:custGeom>
                <a:rect b="b" l="l" r="r" t="t"/>
                <a:pathLst>
                  <a:path extrusionOk="0" h="14924" w="15127">
                    <a:moveTo>
                      <a:pt x="9395" y="1"/>
                    </a:moveTo>
                    <a:cubicBezTo>
                      <a:pt x="3080" y="1"/>
                      <a:pt x="108" y="1839"/>
                      <a:pt x="108" y="1839"/>
                    </a:cubicBezTo>
                    <a:cubicBezTo>
                      <a:pt x="108" y="1839"/>
                      <a:pt x="1" y="14169"/>
                      <a:pt x="1852" y="14169"/>
                    </a:cubicBezTo>
                    <a:cubicBezTo>
                      <a:pt x="1862" y="14169"/>
                      <a:pt x="1872" y="14168"/>
                      <a:pt x="1882" y="14167"/>
                    </a:cubicBezTo>
                    <a:cubicBezTo>
                      <a:pt x="1923" y="14165"/>
                      <a:pt x="1969" y="14164"/>
                      <a:pt x="2019" y="14164"/>
                    </a:cubicBezTo>
                    <a:cubicBezTo>
                      <a:pt x="3260" y="14164"/>
                      <a:pt x="7213" y="14924"/>
                      <a:pt x="10413" y="14924"/>
                    </a:cubicBezTo>
                    <a:cubicBezTo>
                      <a:pt x="13020" y="14924"/>
                      <a:pt x="15127" y="14420"/>
                      <a:pt x="14864" y="12590"/>
                    </a:cubicBezTo>
                    <a:cubicBezTo>
                      <a:pt x="14265" y="8433"/>
                      <a:pt x="14799" y="282"/>
                      <a:pt x="11654" y="76"/>
                    </a:cubicBezTo>
                    <a:cubicBezTo>
                      <a:pt x="10858" y="24"/>
                      <a:pt x="10105" y="1"/>
                      <a:pt x="9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48836" y="1427437"/>
                <a:ext cx="282480" cy="249422"/>
              </a:xfrm>
              <a:custGeom>
                <a:rect b="b" l="l" r="r" t="t"/>
                <a:pathLst>
                  <a:path extrusionOk="0" h="5372" w="6084">
                    <a:moveTo>
                      <a:pt x="2516" y="0"/>
                    </a:moveTo>
                    <a:cubicBezTo>
                      <a:pt x="2121" y="0"/>
                      <a:pt x="1933" y="315"/>
                      <a:pt x="1121" y="697"/>
                    </a:cubicBezTo>
                    <a:cubicBezTo>
                      <a:pt x="44" y="1208"/>
                      <a:pt x="0" y="1469"/>
                      <a:pt x="44" y="2982"/>
                    </a:cubicBezTo>
                    <a:cubicBezTo>
                      <a:pt x="77" y="4494"/>
                      <a:pt x="273" y="4342"/>
                      <a:pt x="283" y="4397"/>
                    </a:cubicBezTo>
                    <a:cubicBezTo>
                      <a:pt x="283" y="4397"/>
                      <a:pt x="4288" y="5300"/>
                      <a:pt x="4647" y="5365"/>
                    </a:cubicBezTo>
                    <a:cubicBezTo>
                      <a:pt x="4677" y="5370"/>
                      <a:pt x="4705" y="5372"/>
                      <a:pt x="4730" y="5372"/>
                    </a:cubicBezTo>
                    <a:cubicBezTo>
                      <a:pt x="5008" y="5372"/>
                      <a:pt x="5080" y="5108"/>
                      <a:pt x="5289" y="4690"/>
                    </a:cubicBezTo>
                    <a:cubicBezTo>
                      <a:pt x="5528" y="4245"/>
                      <a:pt x="5267" y="4027"/>
                      <a:pt x="5452" y="3396"/>
                    </a:cubicBezTo>
                    <a:cubicBezTo>
                      <a:pt x="6084" y="1208"/>
                      <a:pt x="3874" y="458"/>
                      <a:pt x="3025" y="120"/>
                    </a:cubicBezTo>
                    <a:cubicBezTo>
                      <a:pt x="2810" y="37"/>
                      <a:pt x="2651" y="0"/>
                      <a:pt x="25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36671" y="1520065"/>
                <a:ext cx="261494" cy="341864"/>
              </a:xfrm>
              <a:custGeom>
                <a:rect b="b" l="l" r="r" t="t"/>
                <a:pathLst>
                  <a:path extrusionOk="0" h="7363" w="5632">
                    <a:moveTo>
                      <a:pt x="2520" y="0"/>
                    </a:moveTo>
                    <a:cubicBezTo>
                      <a:pt x="2133" y="0"/>
                      <a:pt x="1691" y="98"/>
                      <a:pt x="1220" y="378"/>
                    </a:cubicBezTo>
                    <a:cubicBezTo>
                      <a:pt x="1" y="1096"/>
                      <a:pt x="186" y="3447"/>
                      <a:pt x="622" y="4154"/>
                    </a:cubicBezTo>
                    <a:cubicBezTo>
                      <a:pt x="1079" y="4895"/>
                      <a:pt x="1461" y="5059"/>
                      <a:pt x="1755" y="5059"/>
                    </a:cubicBezTo>
                    <a:cubicBezTo>
                      <a:pt x="1990" y="5059"/>
                      <a:pt x="2168" y="4954"/>
                      <a:pt x="2283" y="4954"/>
                    </a:cubicBezTo>
                    <a:cubicBezTo>
                      <a:pt x="2349" y="4954"/>
                      <a:pt x="2394" y="4989"/>
                      <a:pt x="2417" y="5101"/>
                    </a:cubicBezTo>
                    <a:cubicBezTo>
                      <a:pt x="2460" y="5297"/>
                      <a:pt x="2755" y="5710"/>
                      <a:pt x="2460" y="6907"/>
                    </a:cubicBezTo>
                    <a:cubicBezTo>
                      <a:pt x="2384" y="7223"/>
                      <a:pt x="2784" y="7362"/>
                      <a:pt x="3303" y="7362"/>
                    </a:cubicBezTo>
                    <a:cubicBezTo>
                      <a:pt x="4264" y="7362"/>
                      <a:pt x="5632" y="6885"/>
                      <a:pt x="5115" y="6178"/>
                    </a:cubicBezTo>
                    <a:cubicBezTo>
                      <a:pt x="4322" y="5101"/>
                      <a:pt x="5551" y="2097"/>
                      <a:pt x="4017" y="519"/>
                    </a:cubicBezTo>
                    <a:cubicBezTo>
                      <a:pt x="4017" y="519"/>
                      <a:pt x="3413" y="0"/>
                      <a:pt x="2520" y="0"/>
                    </a:cubicBezTo>
                    <a:close/>
                  </a:path>
                </a:pathLst>
              </a:custGeom>
              <a:solidFill>
                <a:srgbClr val="E3B1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413513" y="1670918"/>
                <a:ext cx="53116" cy="40580"/>
              </a:xfrm>
              <a:custGeom>
                <a:rect b="b" l="l" r="r" t="t"/>
                <a:pathLst>
                  <a:path extrusionOk="0" h="874" w="1144">
                    <a:moveTo>
                      <a:pt x="992" y="0"/>
                    </a:moveTo>
                    <a:cubicBezTo>
                      <a:pt x="828" y="0"/>
                      <a:pt x="487" y="62"/>
                      <a:pt x="251" y="111"/>
                    </a:cubicBezTo>
                    <a:cubicBezTo>
                      <a:pt x="109" y="132"/>
                      <a:pt x="0" y="165"/>
                      <a:pt x="0" y="165"/>
                    </a:cubicBezTo>
                    <a:cubicBezTo>
                      <a:pt x="0" y="165"/>
                      <a:pt x="0" y="873"/>
                      <a:pt x="510" y="873"/>
                    </a:cubicBezTo>
                    <a:cubicBezTo>
                      <a:pt x="521" y="873"/>
                      <a:pt x="533" y="873"/>
                      <a:pt x="544" y="872"/>
                    </a:cubicBezTo>
                    <a:cubicBezTo>
                      <a:pt x="1088" y="829"/>
                      <a:pt x="1143" y="121"/>
                      <a:pt x="1088" y="24"/>
                    </a:cubicBezTo>
                    <a:cubicBezTo>
                      <a:pt x="1083" y="7"/>
                      <a:pt x="1047" y="0"/>
                      <a:pt x="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472805" y="1587946"/>
                <a:ext cx="138222" cy="100010"/>
              </a:xfrm>
              <a:custGeom>
                <a:rect b="b" l="l" r="r" t="t"/>
                <a:pathLst>
                  <a:path extrusionOk="0" h="2154" w="2977">
                    <a:moveTo>
                      <a:pt x="1656" y="1"/>
                    </a:moveTo>
                    <a:cubicBezTo>
                      <a:pt x="1640" y="1"/>
                      <a:pt x="1624" y="2"/>
                      <a:pt x="1607" y="4"/>
                    </a:cubicBezTo>
                    <a:cubicBezTo>
                      <a:pt x="878" y="113"/>
                      <a:pt x="867" y="875"/>
                      <a:pt x="867" y="875"/>
                    </a:cubicBezTo>
                    <a:cubicBezTo>
                      <a:pt x="867" y="875"/>
                      <a:pt x="1" y="2154"/>
                      <a:pt x="1311" y="2154"/>
                    </a:cubicBezTo>
                    <a:cubicBezTo>
                      <a:pt x="1363" y="2154"/>
                      <a:pt x="1418" y="2152"/>
                      <a:pt x="1477" y="2147"/>
                    </a:cubicBezTo>
                    <a:cubicBezTo>
                      <a:pt x="2976" y="2052"/>
                      <a:pt x="2365" y="1"/>
                      <a:pt x="1656" y="1"/>
                    </a:cubicBezTo>
                    <a:close/>
                  </a:path>
                </a:pathLst>
              </a:custGeom>
              <a:solidFill>
                <a:srgbClr val="E3B1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5453908" y="1516351"/>
                <a:ext cx="172348" cy="199649"/>
              </a:xfrm>
              <a:custGeom>
                <a:rect b="b" l="l" r="r" t="t"/>
                <a:pathLst>
                  <a:path extrusionOk="0" h="4300" w="3712">
                    <a:moveTo>
                      <a:pt x="1" y="1"/>
                    </a:moveTo>
                    <a:cubicBezTo>
                      <a:pt x="1" y="1"/>
                      <a:pt x="447" y="284"/>
                      <a:pt x="653" y="730"/>
                    </a:cubicBezTo>
                    <a:cubicBezTo>
                      <a:pt x="838" y="1150"/>
                      <a:pt x="1186" y="2455"/>
                      <a:pt x="1571" y="2455"/>
                    </a:cubicBezTo>
                    <a:cubicBezTo>
                      <a:pt x="1595" y="2455"/>
                      <a:pt x="1620" y="2449"/>
                      <a:pt x="1644" y="2438"/>
                    </a:cubicBezTo>
                    <a:cubicBezTo>
                      <a:pt x="2007" y="2276"/>
                      <a:pt x="1691" y="1670"/>
                      <a:pt x="2092" y="1670"/>
                    </a:cubicBezTo>
                    <a:cubicBezTo>
                      <a:pt x="2149" y="1670"/>
                      <a:pt x="2219" y="1682"/>
                      <a:pt x="2308" y="1709"/>
                    </a:cubicBezTo>
                    <a:cubicBezTo>
                      <a:pt x="3026" y="1938"/>
                      <a:pt x="2863" y="3505"/>
                      <a:pt x="2046" y="3515"/>
                    </a:cubicBezTo>
                    <a:cubicBezTo>
                      <a:pt x="2046" y="3515"/>
                      <a:pt x="2018" y="4299"/>
                      <a:pt x="2328" y="4299"/>
                    </a:cubicBezTo>
                    <a:cubicBezTo>
                      <a:pt x="2349" y="4299"/>
                      <a:pt x="2371" y="4296"/>
                      <a:pt x="2395" y="4288"/>
                    </a:cubicBezTo>
                    <a:cubicBezTo>
                      <a:pt x="2765" y="4158"/>
                      <a:pt x="3712" y="2035"/>
                      <a:pt x="2242" y="893"/>
                    </a:cubicBezTo>
                    <a:cubicBezTo>
                      <a:pt x="1306" y="1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616212" y="1970069"/>
                <a:ext cx="739723" cy="546481"/>
              </a:xfrm>
              <a:custGeom>
                <a:rect b="b" l="l" r="r" t="t"/>
                <a:pathLst>
                  <a:path extrusionOk="0" h="11770" w="15932">
                    <a:moveTo>
                      <a:pt x="13037" y="1"/>
                    </a:moveTo>
                    <a:cubicBezTo>
                      <a:pt x="13037" y="1"/>
                      <a:pt x="9293" y="5561"/>
                      <a:pt x="7705" y="6366"/>
                    </a:cubicBezTo>
                    <a:cubicBezTo>
                      <a:pt x="6127" y="7172"/>
                      <a:pt x="0" y="11089"/>
                      <a:pt x="131" y="11340"/>
                    </a:cubicBezTo>
                    <a:cubicBezTo>
                      <a:pt x="151" y="11379"/>
                      <a:pt x="194" y="11396"/>
                      <a:pt x="253" y="11396"/>
                    </a:cubicBezTo>
                    <a:cubicBezTo>
                      <a:pt x="569" y="11396"/>
                      <a:pt x="1328" y="10915"/>
                      <a:pt x="1328" y="10915"/>
                    </a:cubicBezTo>
                    <a:lnTo>
                      <a:pt x="1698" y="10915"/>
                    </a:lnTo>
                    <a:cubicBezTo>
                      <a:pt x="1698" y="10915"/>
                      <a:pt x="2764" y="11645"/>
                      <a:pt x="3287" y="11764"/>
                    </a:cubicBezTo>
                    <a:cubicBezTo>
                      <a:pt x="3301" y="11768"/>
                      <a:pt x="3318" y="11769"/>
                      <a:pt x="3339" y="11769"/>
                    </a:cubicBezTo>
                    <a:cubicBezTo>
                      <a:pt x="4050" y="11769"/>
                      <a:pt x="8395" y="9614"/>
                      <a:pt x="10077" y="9033"/>
                    </a:cubicBezTo>
                    <a:cubicBezTo>
                      <a:pt x="11808" y="8445"/>
                      <a:pt x="15931" y="2917"/>
                      <a:pt x="15931" y="2917"/>
                    </a:cubicBezTo>
                    <a:lnTo>
                      <a:pt x="13037" y="1"/>
                    </a:lnTo>
                    <a:close/>
                  </a:path>
                </a:pathLst>
              </a:custGeom>
              <a:solidFill>
                <a:srgbClr val="E3B1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051264" y="1844289"/>
                <a:ext cx="382722" cy="469825"/>
              </a:xfrm>
              <a:custGeom>
                <a:rect b="b" l="l" r="r" t="t"/>
                <a:pathLst>
                  <a:path extrusionOk="0" h="10119" w="8243">
                    <a:moveTo>
                      <a:pt x="7218" y="1"/>
                    </a:moveTo>
                    <a:cubicBezTo>
                      <a:pt x="7193" y="1"/>
                      <a:pt x="7166" y="4"/>
                      <a:pt x="7139" y="11"/>
                    </a:cubicBezTo>
                    <a:cubicBezTo>
                      <a:pt x="5985" y="316"/>
                      <a:pt x="3417" y="979"/>
                      <a:pt x="0" y="5844"/>
                    </a:cubicBezTo>
                    <a:cubicBezTo>
                      <a:pt x="0" y="5844"/>
                      <a:pt x="2611" y="10118"/>
                      <a:pt x="3573" y="10118"/>
                    </a:cubicBezTo>
                    <a:cubicBezTo>
                      <a:pt x="3611" y="10118"/>
                      <a:pt x="3646" y="10112"/>
                      <a:pt x="3678" y="10098"/>
                    </a:cubicBezTo>
                    <a:cubicBezTo>
                      <a:pt x="4527" y="9728"/>
                      <a:pt x="7879" y="6997"/>
                      <a:pt x="7683" y="6323"/>
                    </a:cubicBezTo>
                    <a:cubicBezTo>
                      <a:pt x="7481" y="5653"/>
                      <a:pt x="8242" y="1"/>
                      <a:pt x="7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283137" y="1366427"/>
                <a:ext cx="231964" cy="238929"/>
              </a:xfrm>
              <a:custGeom>
                <a:rect b="b" l="l" r="r" t="t"/>
                <a:pathLst>
                  <a:path extrusionOk="0" h="5146" w="4996">
                    <a:moveTo>
                      <a:pt x="2327" y="0"/>
                    </a:moveTo>
                    <a:cubicBezTo>
                      <a:pt x="2268" y="0"/>
                      <a:pt x="2214" y="39"/>
                      <a:pt x="2177" y="128"/>
                    </a:cubicBezTo>
                    <a:cubicBezTo>
                      <a:pt x="1992" y="585"/>
                      <a:pt x="904" y="1543"/>
                      <a:pt x="447" y="3034"/>
                    </a:cubicBezTo>
                    <a:cubicBezTo>
                      <a:pt x="0" y="4524"/>
                      <a:pt x="1448" y="5145"/>
                      <a:pt x="1448" y="5145"/>
                    </a:cubicBezTo>
                    <a:cubicBezTo>
                      <a:pt x="2416" y="1847"/>
                      <a:pt x="4865" y="1968"/>
                      <a:pt x="4365" y="1315"/>
                    </a:cubicBezTo>
                    <a:cubicBezTo>
                      <a:pt x="3853" y="662"/>
                      <a:pt x="4996" y="955"/>
                      <a:pt x="4212" y="422"/>
                    </a:cubicBezTo>
                    <a:cubicBezTo>
                      <a:pt x="4059" y="318"/>
                      <a:pt x="3906" y="276"/>
                      <a:pt x="3758" y="276"/>
                    </a:cubicBezTo>
                    <a:cubicBezTo>
                      <a:pt x="3149" y="276"/>
                      <a:pt x="2634" y="988"/>
                      <a:pt x="2634" y="988"/>
                    </a:cubicBezTo>
                    <a:cubicBezTo>
                      <a:pt x="2886" y="605"/>
                      <a:pt x="2562" y="0"/>
                      <a:pt x="2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440304" y="2529369"/>
                <a:ext cx="89424" cy="184513"/>
              </a:xfrm>
              <a:custGeom>
                <a:rect b="b" l="l" r="r" t="t"/>
                <a:pathLst>
                  <a:path extrusionOk="0" h="3974" w="1926">
                    <a:moveTo>
                      <a:pt x="337" y="1"/>
                    </a:moveTo>
                    <a:lnTo>
                      <a:pt x="337" y="1"/>
                    </a:lnTo>
                    <a:cubicBezTo>
                      <a:pt x="0" y="992"/>
                      <a:pt x="489" y="2439"/>
                      <a:pt x="772" y="3309"/>
                    </a:cubicBezTo>
                    <a:cubicBezTo>
                      <a:pt x="849" y="3527"/>
                      <a:pt x="914" y="3712"/>
                      <a:pt x="925" y="3810"/>
                    </a:cubicBezTo>
                    <a:cubicBezTo>
                      <a:pt x="958" y="3952"/>
                      <a:pt x="1067" y="3973"/>
                      <a:pt x="1099" y="3973"/>
                    </a:cubicBezTo>
                    <a:lnTo>
                      <a:pt x="1110" y="3973"/>
                    </a:lnTo>
                    <a:cubicBezTo>
                      <a:pt x="1251" y="3962"/>
                      <a:pt x="1382" y="3962"/>
                      <a:pt x="1926" y="469"/>
                    </a:cubicBezTo>
                    <a:lnTo>
                      <a:pt x="1621" y="426"/>
                    </a:lnTo>
                    <a:cubicBezTo>
                      <a:pt x="1480" y="1383"/>
                      <a:pt x="1251" y="2689"/>
                      <a:pt x="1099" y="3342"/>
                    </a:cubicBezTo>
                    <a:cubicBezTo>
                      <a:pt x="1088" y="3299"/>
                      <a:pt x="1077" y="3255"/>
                      <a:pt x="1055" y="3212"/>
                    </a:cubicBezTo>
                    <a:cubicBezTo>
                      <a:pt x="805" y="2439"/>
                      <a:pt x="315" y="992"/>
                      <a:pt x="620" y="99"/>
                    </a:cubicBezTo>
                    <a:lnTo>
                      <a:pt x="3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4817302" y="3152372"/>
                <a:ext cx="198628" cy="171837"/>
              </a:xfrm>
              <a:custGeom>
                <a:rect b="b" l="l" r="r" t="t"/>
                <a:pathLst>
                  <a:path extrusionOk="0" h="3701" w="4278">
                    <a:moveTo>
                      <a:pt x="240" y="1"/>
                    </a:moveTo>
                    <a:lnTo>
                      <a:pt x="0" y="185"/>
                    </a:lnTo>
                    <a:cubicBezTo>
                      <a:pt x="99" y="316"/>
                      <a:pt x="2372" y="3331"/>
                      <a:pt x="4222" y="3701"/>
                    </a:cubicBezTo>
                    <a:lnTo>
                      <a:pt x="4277" y="3407"/>
                    </a:lnTo>
                    <a:cubicBezTo>
                      <a:pt x="2547" y="3058"/>
                      <a:pt x="261" y="33"/>
                      <a:pt x="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5709553" y="3411547"/>
                <a:ext cx="246125" cy="59709"/>
              </a:xfrm>
              <a:custGeom>
                <a:rect b="b" l="l" r="r" t="t"/>
                <a:pathLst>
                  <a:path extrusionOk="0" h="1286" w="5301">
                    <a:moveTo>
                      <a:pt x="5202" y="1"/>
                    </a:moveTo>
                    <a:cubicBezTo>
                      <a:pt x="3265" y="687"/>
                      <a:pt x="34" y="980"/>
                      <a:pt x="1" y="980"/>
                    </a:cubicBezTo>
                    <a:lnTo>
                      <a:pt x="34" y="1285"/>
                    </a:lnTo>
                    <a:cubicBezTo>
                      <a:pt x="66" y="1275"/>
                      <a:pt x="3331" y="992"/>
                      <a:pt x="5301" y="284"/>
                    </a:cubicBezTo>
                    <a:lnTo>
                      <a:pt x="52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5259876" y="1968072"/>
                <a:ext cx="47080" cy="276398"/>
              </a:xfrm>
              <a:custGeom>
                <a:rect b="b" l="l" r="r" t="t"/>
                <a:pathLst>
                  <a:path extrusionOk="0" h="5953" w="1014">
                    <a:moveTo>
                      <a:pt x="719" y="0"/>
                    </a:moveTo>
                    <a:cubicBezTo>
                      <a:pt x="709" y="22"/>
                      <a:pt x="1" y="2448"/>
                      <a:pt x="447" y="5952"/>
                    </a:cubicBezTo>
                    <a:lnTo>
                      <a:pt x="752" y="5909"/>
                    </a:lnTo>
                    <a:cubicBezTo>
                      <a:pt x="306" y="2482"/>
                      <a:pt x="1002" y="109"/>
                      <a:pt x="1013" y="87"/>
                    </a:cubicBezTo>
                    <a:lnTo>
                      <a:pt x="7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4636549" y="3508725"/>
                <a:ext cx="277326" cy="188877"/>
              </a:xfrm>
              <a:custGeom>
                <a:rect b="b" l="l" r="r" t="t"/>
                <a:pathLst>
                  <a:path extrusionOk="0" h="4068" w="5973">
                    <a:moveTo>
                      <a:pt x="2830" y="0"/>
                    </a:moveTo>
                    <a:cubicBezTo>
                      <a:pt x="2160" y="0"/>
                      <a:pt x="85" y="846"/>
                      <a:pt x="85" y="846"/>
                    </a:cubicBezTo>
                    <a:cubicBezTo>
                      <a:pt x="85" y="846"/>
                      <a:pt x="1" y="2802"/>
                      <a:pt x="1035" y="2802"/>
                    </a:cubicBezTo>
                    <a:cubicBezTo>
                      <a:pt x="1181" y="2802"/>
                      <a:pt x="1349" y="2763"/>
                      <a:pt x="1543" y="2674"/>
                    </a:cubicBezTo>
                    <a:cubicBezTo>
                      <a:pt x="1730" y="2588"/>
                      <a:pt x="1920" y="2551"/>
                      <a:pt x="2111" y="2551"/>
                    </a:cubicBezTo>
                    <a:cubicBezTo>
                      <a:pt x="3332" y="2551"/>
                      <a:pt x="4589" y="4067"/>
                      <a:pt x="5207" y="4067"/>
                    </a:cubicBezTo>
                    <a:cubicBezTo>
                      <a:pt x="5310" y="4067"/>
                      <a:pt x="5396" y="4025"/>
                      <a:pt x="5460" y="3926"/>
                    </a:cubicBezTo>
                    <a:cubicBezTo>
                      <a:pt x="5972" y="3153"/>
                      <a:pt x="3360" y="237"/>
                      <a:pt x="2990" y="30"/>
                    </a:cubicBezTo>
                    <a:cubicBezTo>
                      <a:pt x="2955" y="10"/>
                      <a:pt x="2900" y="0"/>
                      <a:pt x="2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4051852" y="3464013"/>
                <a:ext cx="624483" cy="321110"/>
              </a:xfrm>
              <a:custGeom>
                <a:rect b="b" l="l" r="r" t="t"/>
                <a:pathLst>
                  <a:path extrusionOk="0" h="6916" w="13450">
                    <a:moveTo>
                      <a:pt x="11460" y="1"/>
                    </a:moveTo>
                    <a:cubicBezTo>
                      <a:pt x="8226" y="1"/>
                      <a:pt x="969" y="533"/>
                      <a:pt x="511" y="960"/>
                    </a:cubicBezTo>
                    <a:cubicBezTo>
                      <a:pt x="0" y="1429"/>
                      <a:pt x="436" y="4389"/>
                      <a:pt x="337" y="5857"/>
                    </a:cubicBezTo>
                    <a:cubicBezTo>
                      <a:pt x="287" y="6536"/>
                      <a:pt x="3080" y="6915"/>
                      <a:pt x="6100" y="6915"/>
                    </a:cubicBezTo>
                    <a:cubicBezTo>
                      <a:pt x="9616" y="6915"/>
                      <a:pt x="13439" y="6401"/>
                      <a:pt x="13439" y="5248"/>
                    </a:cubicBezTo>
                    <a:cubicBezTo>
                      <a:pt x="13449" y="301"/>
                      <a:pt x="12647" y="20"/>
                      <a:pt x="12464" y="20"/>
                    </a:cubicBezTo>
                    <a:cubicBezTo>
                      <a:pt x="12441" y="20"/>
                      <a:pt x="12428" y="24"/>
                      <a:pt x="12428" y="24"/>
                    </a:cubicBezTo>
                    <a:cubicBezTo>
                      <a:pt x="12175" y="8"/>
                      <a:pt x="11846" y="1"/>
                      <a:pt x="11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4711766" y="3728620"/>
                <a:ext cx="277373" cy="188274"/>
              </a:xfrm>
              <a:custGeom>
                <a:rect b="b" l="l" r="r" t="t"/>
                <a:pathLst>
                  <a:path extrusionOk="0" h="4055" w="5974">
                    <a:moveTo>
                      <a:pt x="2830" y="1"/>
                    </a:moveTo>
                    <a:cubicBezTo>
                      <a:pt x="2166" y="1"/>
                      <a:pt x="75" y="866"/>
                      <a:pt x="75" y="866"/>
                    </a:cubicBezTo>
                    <a:cubicBezTo>
                      <a:pt x="75" y="866"/>
                      <a:pt x="1" y="2807"/>
                      <a:pt x="1025" y="2807"/>
                    </a:cubicBezTo>
                    <a:cubicBezTo>
                      <a:pt x="1174" y="2807"/>
                      <a:pt x="1346" y="2766"/>
                      <a:pt x="1545" y="2672"/>
                    </a:cubicBezTo>
                    <a:cubicBezTo>
                      <a:pt x="1731" y="2586"/>
                      <a:pt x="1921" y="2548"/>
                      <a:pt x="2113" y="2548"/>
                    </a:cubicBezTo>
                    <a:cubicBezTo>
                      <a:pt x="3329" y="2548"/>
                      <a:pt x="4594" y="4055"/>
                      <a:pt x="5210" y="4055"/>
                    </a:cubicBezTo>
                    <a:cubicBezTo>
                      <a:pt x="5314" y="4055"/>
                      <a:pt x="5399" y="4012"/>
                      <a:pt x="5462" y="3913"/>
                    </a:cubicBezTo>
                    <a:cubicBezTo>
                      <a:pt x="5973" y="3140"/>
                      <a:pt x="3351" y="235"/>
                      <a:pt x="2981" y="28"/>
                    </a:cubicBezTo>
                    <a:cubicBezTo>
                      <a:pt x="2947" y="9"/>
                      <a:pt x="2895" y="1"/>
                      <a:pt x="2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3281851" y="2550077"/>
                <a:ext cx="508316" cy="617565"/>
              </a:xfrm>
              <a:custGeom>
                <a:rect b="b" l="l" r="r" t="t"/>
                <a:pathLst>
                  <a:path extrusionOk="0" h="13301" w="10948">
                    <a:moveTo>
                      <a:pt x="4743" y="1"/>
                    </a:moveTo>
                    <a:cubicBezTo>
                      <a:pt x="4736" y="1"/>
                      <a:pt x="4730" y="1"/>
                      <a:pt x="4723" y="2"/>
                    </a:cubicBezTo>
                    <a:cubicBezTo>
                      <a:pt x="4179" y="34"/>
                      <a:pt x="0" y="8935"/>
                      <a:pt x="2709" y="12712"/>
                    </a:cubicBezTo>
                    <a:cubicBezTo>
                      <a:pt x="3007" y="13129"/>
                      <a:pt x="3547" y="13300"/>
                      <a:pt x="4208" y="13300"/>
                    </a:cubicBezTo>
                    <a:cubicBezTo>
                      <a:pt x="6394" y="13300"/>
                      <a:pt x="9905" y="11423"/>
                      <a:pt x="10382" y="10328"/>
                    </a:cubicBezTo>
                    <a:cubicBezTo>
                      <a:pt x="10948" y="8989"/>
                      <a:pt x="9798" y="5748"/>
                      <a:pt x="8113" y="5748"/>
                    </a:cubicBezTo>
                    <a:cubicBezTo>
                      <a:pt x="8018" y="5748"/>
                      <a:pt x="7922" y="5758"/>
                      <a:pt x="7824" y="5779"/>
                    </a:cubicBezTo>
                    <a:lnTo>
                      <a:pt x="5550" y="7815"/>
                    </a:lnTo>
                    <a:cubicBezTo>
                      <a:pt x="5550" y="7815"/>
                      <a:pt x="6061" y="2330"/>
                      <a:pt x="6051" y="1165"/>
                    </a:cubicBezTo>
                    <a:cubicBezTo>
                      <a:pt x="6051" y="902"/>
                      <a:pt x="6001" y="800"/>
                      <a:pt x="5924" y="800"/>
                    </a:cubicBezTo>
                    <a:cubicBezTo>
                      <a:pt x="5656" y="800"/>
                      <a:pt x="5060" y="2026"/>
                      <a:pt x="5060" y="2026"/>
                    </a:cubicBezTo>
                    <a:cubicBezTo>
                      <a:pt x="5060" y="2026"/>
                      <a:pt x="5604" y="807"/>
                      <a:pt x="5202" y="807"/>
                    </a:cubicBezTo>
                    <a:cubicBezTo>
                      <a:pt x="5197" y="807"/>
                      <a:pt x="5193" y="807"/>
                      <a:pt x="5189" y="807"/>
                    </a:cubicBezTo>
                    <a:cubicBezTo>
                      <a:pt x="4818" y="807"/>
                      <a:pt x="4552" y="1254"/>
                      <a:pt x="4519" y="1312"/>
                    </a:cubicBezTo>
                    <a:lnTo>
                      <a:pt x="4519" y="1312"/>
                    </a:lnTo>
                    <a:cubicBezTo>
                      <a:pt x="4573" y="1215"/>
                      <a:pt x="5239" y="1"/>
                      <a:pt x="4743" y="1"/>
                    </a:cubicBezTo>
                    <a:close/>
                  </a:path>
                </a:pathLst>
              </a:custGeom>
              <a:solidFill>
                <a:srgbClr val="A454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3749683" y="3089459"/>
                <a:ext cx="1069608" cy="857376"/>
              </a:xfrm>
              <a:custGeom>
                <a:rect b="b" l="l" r="r" t="t"/>
                <a:pathLst>
                  <a:path extrusionOk="0" h="18466" w="23037">
                    <a:moveTo>
                      <a:pt x="9480" y="1"/>
                    </a:moveTo>
                    <a:cubicBezTo>
                      <a:pt x="7205" y="1"/>
                      <a:pt x="4685" y="779"/>
                      <a:pt x="3440" y="2346"/>
                    </a:cubicBezTo>
                    <a:cubicBezTo>
                      <a:pt x="1633" y="4621"/>
                      <a:pt x="1" y="14860"/>
                      <a:pt x="1002" y="16014"/>
                    </a:cubicBezTo>
                    <a:cubicBezTo>
                      <a:pt x="1789" y="16910"/>
                      <a:pt x="3515" y="17185"/>
                      <a:pt x="5337" y="17185"/>
                    </a:cubicBezTo>
                    <a:cubicBezTo>
                      <a:pt x="5634" y="17185"/>
                      <a:pt x="5934" y="17177"/>
                      <a:pt x="6233" y="17164"/>
                    </a:cubicBezTo>
                    <a:lnTo>
                      <a:pt x="6233" y="17164"/>
                    </a:lnTo>
                    <a:cubicBezTo>
                      <a:pt x="7002" y="18188"/>
                      <a:pt x="8976" y="18466"/>
                      <a:pt x="11428" y="18466"/>
                    </a:cubicBezTo>
                    <a:cubicBezTo>
                      <a:pt x="14329" y="18466"/>
                      <a:pt x="17898" y="18077"/>
                      <a:pt x="20926" y="18077"/>
                    </a:cubicBezTo>
                    <a:cubicBezTo>
                      <a:pt x="21359" y="18077"/>
                      <a:pt x="21781" y="18085"/>
                      <a:pt x="22189" y="18103"/>
                    </a:cubicBezTo>
                    <a:cubicBezTo>
                      <a:pt x="22191" y="18103"/>
                      <a:pt x="22194" y="18103"/>
                      <a:pt x="22196" y="18103"/>
                    </a:cubicBezTo>
                    <a:cubicBezTo>
                      <a:pt x="22886" y="18103"/>
                      <a:pt x="23036" y="13214"/>
                      <a:pt x="22527" y="12161"/>
                    </a:cubicBezTo>
                    <a:cubicBezTo>
                      <a:pt x="21787" y="10616"/>
                      <a:pt x="14637" y="11694"/>
                      <a:pt x="14735" y="10802"/>
                    </a:cubicBezTo>
                    <a:cubicBezTo>
                      <a:pt x="14953" y="8560"/>
                      <a:pt x="14942" y="4805"/>
                      <a:pt x="13973" y="2019"/>
                    </a:cubicBezTo>
                    <a:cubicBezTo>
                      <a:pt x="13506" y="676"/>
                      <a:pt x="11599" y="1"/>
                      <a:pt x="94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3568837" y="2619491"/>
                <a:ext cx="858026" cy="725747"/>
              </a:xfrm>
              <a:custGeom>
                <a:rect b="b" l="l" r="r" t="t"/>
                <a:pathLst>
                  <a:path extrusionOk="0" h="15631" w="18480">
                    <a:moveTo>
                      <a:pt x="7862" y="0"/>
                    </a:moveTo>
                    <a:cubicBezTo>
                      <a:pt x="7144" y="0"/>
                      <a:pt x="6594" y="252"/>
                      <a:pt x="5920" y="422"/>
                    </a:cubicBezTo>
                    <a:cubicBezTo>
                      <a:pt x="2721" y="1227"/>
                      <a:pt x="522" y="6080"/>
                      <a:pt x="1251" y="7788"/>
                    </a:cubicBezTo>
                    <a:cubicBezTo>
                      <a:pt x="1251" y="7788"/>
                      <a:pt x="0" y="10204"/>
                      <a:pt x="2601" y="11043"/>
                    </a:cubicBezTo>
                    <a:cubicBezTo>
                      <a:pt x="5190" y="11891"/>
                      <a:pt x="4581" y="12620"/>
                      <a:pt x="5985" y="15374"/>
                    </a:cubicBezTo>
                    <a:cubicBezTo>
                      <a:pt x="6074" y="15546"/>
                      <a:pt x="6568" y="15631"/>
                      <a:pt x="7308" y="15631"/>
                    </a:cubicBezTo>
                    <a:cubicBezTo>
                      <a:pt x="10540" y="15631"/>
                      <a:pt x="18480" y="14014"/>
                      <a:pt x="17966" y="11021"/>
                    </a:cubicBezTo>
                    <a:cubicBezTo>
                      <a:pt x="17411" y="7810"/>
                      <a:pt x="14941" y="4023"/>
                      <a:pt x="11883" y="1815"/>
                    </a:cubicBezTo>
                    <a:cubicBezTo>
                      <a:pt x="9910" y="390"/>
                      <a:pt x="8756" y="0"/>
                      <a:pt x="7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3564798" y="2704551"/>
                <a:ext cx="244733" cy="465182"/>
              </a:xfrm>
              <a:custGeom>
                <a:rect b="b" l="l" r="r" t="t"/>
                <a:pathLst>
                  <a:path extrusionOk="0" h="10019" w="5271">
                    <a:moveTo>
                      <a:pt x="3621" y="0"/>
                    </a:moveTo>
                    <a:cubicBezTo>
                      <a:pt x="3608" y="0"/>
                      <a:pt x="3594" y="2"/>
                      <a:pt x="3580" y="4"/>
                    </a:cubicBezTo>
                    <a:cubicBezTo>
                      <a:pt x="2590" y="222"/>
                      <a:pt x="0" y="3867"/>
                      <a:pt x="0" y="3867"/>
                    </a:cubicBezTo>
                    <a:cubicBezTo>
                      <a:pt x="0" y="3867"/>
                      <a:pt x="1123" y="10019"/>
                      <a:pt x="2116" y="10019"/>
                    </a:cubicBezTo>
                    <a:cubicBezTo>
                      <a:pt x="2144" y="10019"/>
                      <a:pt x="2171" y="10014"/>
                      <a:pt x="2198" y="10005"/>
                    </a:cubicBezTo>
                    <a:cubicBezTo>
                      <a:pt x="2949" y="9755"/>
                      <a:pt x="4288" y="9199"/>
                      <a:pt x="4799" y="8101"/>
                    </a:cubicBezTo>
                    <a:cubicBezTo>
                      <a:pt x="5271" y="7071"/>
                      <a:pt x="4590" y="0"/>
                      <a:pt x="36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3458147" y="2403032"/>
                <a:ext cx="296131" cy="264837"/>
              </a:xfrm>
              <a:custGeom>
                <a:rect b="b" l="l" r="r" t="t"/>
                <a:pathLst>
                  <a:path extrusionOk="0" h="5704" w="6378">
                    <a:moveTo>
                      <a:pt x="3359" y="1"/>
                    </a:moveTo>
                    <a:cubicBezTo>
                      <a:pt x="2441" y="1"/>
                      <a:pt x="1709" y="808"/>
                      <a:pt x="861" y="1667"/>
                    </a:cubicBezTo>
                    <a:cubicBezTo>
                      <a:pt x="1" y="2548"/>
                      <a:pt x="44" y="2809"/>
                      <a:pt x="632" y="4257"/>
                    </a:cubicBezTo>
                    <a:cubicBezTo>
                      <a:pt x="1209" y="5704"/>
                      <a:pt x="1328" y="5486"/>
                      <a:pt x="1361" y="5541"/>
                    </a:cubicBezTo>
                    <a:cubicBezTo>
                      <a:pt x="1361" y="5541"/>
                      <a:pt x="5562" y="4985"/>
                      <a:pt x="5920" y="4920"/>
                    </a:cubicBezTo>
                    <a:cubicBezTo>
                      <a:pt x="6280" y="4844"/>
                      <a:pt x="6236" y="4561"/>
                      <a:pt x="6312" y="4039"/>
                    </a:cubicBezTo>
                    <a:cubicBezTo>
                      <a:pt x="6377" y="3517"/>
                      <a:pt x="5801" y="3386"/>
                      <a:pt x="5997" y="2733"/>
                    </a:cubicBezTo>
                    <a:cubicBezTo>
                      <a:pt x="6182" y="2080"/>
                      <a:pt x="5671" y="1210"/>
                      <a:pt x="5006" y="1198"/>
                    </a:cubicBezTo>
                    <a:cubicBezTo>
                      <a:pt x="4343" y="1188"/>
                      <a:pt x="4332" y="23"/>
                      <a:pt x="3396" y="1"/>
                    </a:cubicBezTo>
                    <a:cubicBezTo>
                      <a:pt x="3384" y="1"/>
                      <a:pt x="3371" y="1"/>
                      <a:pt x="3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3475837" y="2512840"/>
                <a:ext cx="366565" cy="316513"/>
              </a:xfrm>
              <a:custGeom>
                <a:rect b="b" l="l" r="r" t="t"/>
                <a:pathLst>
                  <a:path extrusionOk="0" h="6817" w="7895">
                    <a:moveTo>
                      <a:pt x="2901" y="0"/>
                    </a:moveTo>
                    <a:cubicBezTo>
                      <a:pt x="2340" y="0"/>
                      <a:pt x="1566" y="181"/>
                      <a:pt x="915" y="988"/>
                    </a:cubicBezTo>
                    <a:cubicBezTo>
                      <a:pt x="1" y="2109"/>
                      <a:pt x="1012" y="4308"/>
                      <a:pt x="1687" y="4840"/>
                    </a:cubicBezTo>
                    <a:cubicBezTo>
                      <a:pt x="2238" y="5274"/>
                      <a:pt x="2631" y="5407"/>
                      <a:pt x="2917" y="5407"/>
                    </a:cubicBezTo>
                    <a:cubicBezTo>
                      <a:pt x="3371" y="5407"/>
                      <a:pt x="3559" y="5073"/>
                      <a:pt x="3687" y="5073"/>
                    </a:cubicBezTo>
                    <a:cubicBezTo>
                      <a:pt x="3711" y="5073"/>
                      <a:pt x="3733" y="5085"/>
                      <a:pt x="3755" y="5113"/>
                    </a:cubicBezTo>
                    <a:cubicBezTo>
                      <a:pt x="3755" y="5113"/>
                      <a:pt x="4321" y="5189"/>
                      <a:pt x="4908" y="6320"/>
                    </a:cubicBezTo>
                    <a:cubicBezTo>
                      <a:pt x="5094" y="6673"/>
                      <a:pt x="5347" y="6816"/>
                      <a:pt x="5620" y="6816"/>
                    </a:cubicBezTo>
                    <a:cubicBezTo>
                      <a:pt x="6626" y="6816"/>
                      <a:pt x="7895" y="4863"/>
                      <a:pt x="6987" y="4264"/>
                    </a:cubicBezTo>
                    <a:cubicBezTo>
                      <a:pt x="5834" y="3502"/>
                      <a:pt x="5703" y="1097"/>
                      <a:pt x="3668" y="118"/>
                    </a:cubicBezTo>
                    <a:cubicBezTo>
                      <a:pt x="3668" y="118"/>
                      <a:pt x="3353" y="0"/>
                      <a:pt x="2901" y="0"/>
                    </a:cubicBezTo>
                    <a:close/>
                  </a:path>
                </a:pathLst>
              </a:custGeom>
              <a:solidFill>
                <a:srgbClr val="8F4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3652876" y="2550124"/>
                <a:ext cx="123457" cy="107578"/>
              </a:xfrm>
              <a:custGeom>
                <a:rect b="b" l="l" r="r" t="t"/>
                <a:pathLst>
                  <a:path extrusionOk="0" h="2317" w="2659">
                    <a:moveTo>
                      <a:pt x="888" y="0"/>
                    </a:moveTo>
                    <a:cubicBezTo>
                      <a:pt x="823" y="0"/>
                      <a:pt x="760" y="14"/>
                      <a:pt x="703" y="44"/>
                    </a:cubicBezTo>
                    <a:cubicBezTo>
                      <a:pt x="29" y="403"/>
                      <a:pt x="290" y="1143"/>
                      <a:pt x="290" y="1143"/>
                    </a:cubicBezTo>
                    <a:cubicBezTo>
                      <a:pt x="290" y="1143"/>
                      <a:pt x="0" y="2317"/>
                      <a:pt x="761" y="2317"/>
                    </a:cubicBezTo>
                    <a:cubicBezTo>
                      <a:pt x="909" y="2317"/>
                      <a:pt x="1097" y="2272"/>
                      <a:pt x="1335" y="2166"/>
                    </a:cubicBezTo>
                    <a:cubicBezTo>
                      <a:pt x="2658" y="1579"/>
                      <a:pt x="1589" y="0"/>
                      <a:pt x="888" y="0"/>
                    </a:cubicBezTo>
                    <a:close/>
                  </a:path>
                </a:pathLst>
              </a:custGeom>
              <a:solidFill>
                <a:srgbClr val="8F4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3569301" y="2510936"/>
                <a:ext cx="202156" cy="145604"/>
              </a:xfrm>
              <a:custGeom>
                <a:rect b="b" l="l" r="r" t="t"/>
                <a:pathLst>
                  <a:path extrusionOk="0" h="3136" w="4354">
                    <a:moveTo>
                      <a:pt x="1204" y="1"/>
                    </a:moveTo>
                    <a:cubicBezTo>
                      <a:pt x="525" y="1"/>
                      <a:pt x="1" y="126"/>
                      <a:pt x="1" y="126"/>
                    </a:cubicBezTo>
                    <a:cubicBezTo>
                      <a:pt x="1" y="126"/>
                      <a:pt x="534" y="235"/>
                      <a:pt x="882" y="583"/>
                    </a:cubicBezTo>
                    <a:cubicBezTo>
                      <a:pt x="1201" y="902"/>
                      <a:pt x="1932" y="1942"/>
                      <a:pt x="2321" y="1942"/>
                    </a:cubicBezTo>
                    <a:cubicBezTo>
                      <a:pt x="2370" y="1942"/>
                      <a:pt x="2413" y="1926"/>
                      <a:pt x="2449" y="1889"/>
                    </a:cubicBezTo>
                    <a:cubicBezTo>
                      <a:pt x="2786" y="1551"/>
                      <a:pt x="2068" y="986"/>
                      <a:pt x="2841" y="942"/>
                    </a:cubicBezTo>
                    <a:cubicBezTo>
                      <a:pt x="2849" y="942"/>
                      <a:pt x="2857" y="942"/>
                      <a:pt x="2865" y="942"/>
                    </a:cubicBezTo>
                    <a:cubicBezTo>
                      <a:pt x="3621" y="942"/>
                      <a:pt x="3997" y="2480"/>
                      <a:pt x="3222" y="2782"/>
                    </a:cubicBezTo>
                    <a:cubicBezTo>
                      <a:pt x="3222" y="2782"/>
                      <a:pt x="3540" y="3135"/>
                      <a:pt x="3835" y="3135"/>
                    </a:cubicBezTo>
                    <a:cubicBezTo>
                      <a:pt x="3906" y="3135"/>
                      <a:pt x="3975" y="3115"/>
                      <a:pt x="4038" y="3064"/>
                    </a:cubicBezTo>
                    <a:cubicBezTo>
                      <a:pt x="4353" y="2814"/>
                      <a:pt x="4310" y="757"/>
                      <a:pt x="2482" y="180"/>
                    </a:cubicBezTo>
                    <a:cubicBezTo>
                      <a:pt x="2052" y="44"/>
                      <a:pt x="1601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87570" y="2637041"/>
                <a:ext cx="314656" cy="303559"/>
              </a:xfrm>
              <a:custGeom>
                <a:rect b="b" l="l" r="r" t="t"/>
                <a:pathLst>
                  <a:path extrusionOk="0" h="6538" w="6777">
                    <a:moveTo>
                      <a:pt x="2218" y="0"/>
                    </a:moveTo>
                    <a:cubicBezTo>
                      <a:pt x="2114" y="0"/>
                      <a:pt x="2006" y="4"/>
                      <a:pt x="1894" y="11"/>
                    </a:cubicBezTo>
                    <a:cubicBezTo>
                      <a:pt x="600" y="87"/>
                      <a:pt x="55" y="2318"/>
                      <a:pt x="1" y="3548"/>
                    </a:cubicBezTo>
                    <a:cubicBezTo>
                      <a:pt x="1" y="3548"/>
                      <a:pt x="3473" y="6537"/>
                      <a:pt x="4299" y="6537"/>
                    </a:cubicBezTo>
                    <a:cubicBezTo>
                      <a:pt x="4324" y="6537"/>
                      <a:pt x="4345" y="6535"/>
                      <a:pt x="4365" y="6529"/>
                    </a:cubicBezTo>
                    <a:cubicBezTo>
                      <a:pt x="5046" y="6338"/>
                      <a:pt x="6776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3643961" y="2497564"/>
                <a:ext cx="346275" cy="659399"/>
              </a:xfrm>
              <a:custGeom>
                <a:rect b="b" l="l" r="r" t="t"/>
                <a:pathLst>
                  <a:path extrusionOk="0" h="14202" w="7458">
                    <a:moveTo>
                      <a:pt x="1081" y="1"/>
                    </a:moveTo>
                    <a:cubicBezTo>
                      <a:pt x="740" y="1"/>
                      <a:pt x="1481" y="816"/>
                      <a:pt x="1853" y="1204"/>
                    </a:cubicBezTo>
                    <a:lnTo>
                      <a:pt x="1853" y="1204"/>
                    </a:lnTo>
                    <a:cubicBezTo>
                      <a:pt x="1604" y="965"/>
                      <a:pt x="1142" y="574"/>
                      <a:pt x="613" y="371"/>
                    </a:cubicBezTo>
                    <a:cubicBezTo>
                      <a:pt x="543" y="343"/>
                      <a:pt x="492" y="330"/>
                      <a:pt x="457" y="330"/>
                    </a:cubicBezTo>
                    <a:cubicBezTo>
                      <a:pt x="95" y="330"/>
                      <a:pt x="1396" y="1677"/>
                      <a:pt x="1396" y="1677"/>
                    </a:cubicBezTo>
                    <a:cubicBezTo>
                      <a:pt x="1396" y="1677"/>
                      <a:pt x="351" y="772"/>
                      <a:pt x="88" y="772"/>
                    </a:cubicBezTo>
                    <a:cubicBezTo>
                      <a:pt x="1" y="772"/>
                      <a:pt x="0" y="873"/>
                      <a:pt x="155" y="1143"/>
                    </a:cubicBezTo>
                    <a:cubicBezTo>
                      <a:pt x="232" y="1285"/>
                      <a:pt x="646" y="1742"/>
                      <a:pt x="656" y="2166"/>
                    </a:cubicBezTo>
                    <a:cubicBezTo>
                      <a:pt x="754" y="5082"/>
                      <a:pt x="547" y="12232"/>
                      <a:pt x="2974" y="13712"/>
                    </a:cubicBezTo>
                    <a:cubicBezTo>
                      <a:pt x="3540" y="14055"/>
                      <a:pt x="4037" y="14201"/>
                      <a:pt x="4473" y="14201"/>
                    </a:cubicBezTo>
                    <a:cubicBezTo>
                      <a:pt x="6939" y="14201"/>
                      <a:pt x="7458" y="9533"/>
                      <a:pt x="7458" y="9533"/>
                    </a:cubicBezTo>
                    <a:lnTo>
                      <a:pt x="5027" y="8103"/>
                    </a:lnTo>
                    <a:lnTo>
                      <a:pt x="5027" y="8103"/>
                    </a:lnTo>
                    <a:cubicBezTo>
                      <a:pt x="4418" y="5988"/>
                      <a:pt x="3199" y="2275"/>
                      <a:pt x="3094" y="1861"/>
                    </a:cubicBezTo>
                    <a:cubicBezTo>
                      <a:pt x="2745" y="534"/>
                      <a:pt x="1494" y="11"/>
                      <a:pt x="1091" y="1"/>
                    </a:cubicBezTo>
                    <a:cubicBezTo>
                      <a:pt x="1088" y="1"/>
                      <a:pt x="1084" y="1"/>
                      <a:pt x="1081" y="1"/>
                    </a:cubicBezTo>
                    <a:close/>
                  </a:path>
                </a:pathLst>
              </a:custGeom>
              <a:solidFill>
                <a:srgbClr val="A454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930065" y="3511140"/>
                <a:ext cx="104653" cy="369351"/>
              </a:xfrm>
              <a:custGeom>
                <a:rect b="b" l="l" r="r" t="t"/>
                <a:pathLst>
                  <a:path extrusionOk="0" h="7955" w="2254">
                    <a:moveTo>
                      <a:pt x="305" y="0"/>
                    </a:moveTo>
                    <a:lnTo>
                      <a:pt x="0" y="11"/>
                    </a:lnTo>
                    <a:cubicBezTo>
                      <a:pt x="12" y="305"/>
                      <a:pt x="251" y="7161"/>
                      <a:pt x="2133" y="7955"/>
                    </a:cubicBezTo>
                    <a:lnTo>
                      <a:pt x="2253" y="7683"/>
                    </a:lnTo>
                    <a:cubicBezTo>
                      <a:pt x="839" y="7084"/>
                      <a:pt x="370" y="1937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4025061" y="2728973"/>
                <a:ext cx="53116" cy="210235"/>
              </a:xfrm>
              <a:custGeom>
                <a:rect b="b" l="l" r="r" t="t"/>
                <a:pathLst>
                  <a:path extrusionOk="0" h="4528" w="1144">
                    <a:moveTo>
                      <a:pt x="980" y="1"/>
                    </a:moveTo>
                    <a:lnTo>
                      <a:pt x="686" y="33"/>
                    </a:lnTo>
                    <a:cubicBezTo>
                      <a:pt x="839" y="1459"/>
                      <a:pt x="12" y="4419"/>
                      <a:pt x="0" y="4441"/>
                    </a:cubicBezTo>
                    <a:lnTo>
                      <a:pt x="283" y="4528"/>
                    </a:lnTo>
                    <a:cubicBezTo>
                      <a:pt x="327" y="4408"/>
                      <a:pt x="1143" y="149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3859305" y="3368645"/>
                <a:ext cx="71827" cy="104142"/>
              </a:xfrm>
              <a:custGeom>
                <a:rect b="b" l="l" r="r" t="t"/>
                <a:pathLst>
                  <a:path extrusionOk="0" h="2243" w="1547">
                    <a:moveTo>
                      <a:pt x="284" y="0"/>
                    </a:moveTo>
                    <a:lnTo>
                      <a:pt x="1" y="98"/>
                    </a:lnTo>
                    <a:cubicBezTo>
                      <a:pt x="56" y="272"/>
                      <a:pt x="600" y="1839"/>
                      <a:pt x="980" y="2166"/>
                    </a:cubicBezTo>
                    <a:cubicBezTo>
                      <a:pt x="1046" y="2220"/>
                      <a:pt x="1100" y="2242"/>
                      <a:pt x="1144" y="2242"/>
                    </a:cubicBezTo>
                    <a:cubicBezTo>
                      <a:pt x="1187" y="2242"/>
                      <a:pt x="1220" y="2220"/>
                      <a:pt x="1241" y="2209"/>
                    </a:cubicBezTo>
                    <a:cubicBezTo>
                      <a:pt x="1328" y="2166"/>
                      <a:pt x="1546" y="2046"/>
                      <a:pt x="1231" y="22"/>
                    </a:cubicBezTo>
                    <a:lnTo>
                      <a:pt x="937" y="76"/>
                    </a:lnTo>
                    <a:cubicBezTo>
                      <a:pt x="1035" y="740"/>
                      <a:pt x="1111" y="1513"/>
                      <a:pt x="1089" y="1839"/>
                    </a:cubicBezTo>
                    <a:cubicBezTo>
                      <a:pt x="839" y="1491"/>
                      <a:pt x="480" y="566"/>
                      <a:pt x="2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4703083" y="3627819"/>
                <a:ext cx="36448" cy="247147"/>
              </a:xfrm>
              <a:custGeom>
                <a:rect b="b" l="l" r="r" t="t"/>
                <a:pathLst>
                  <a:path extrusionOk="0" h="5323" w="785">
                    <a:moveTo>
                      <a:pt x="219" y="1"/>
                    </a:moveTo>
                    <a:lnTo>
                      <a:pt x="1" y="208"/>
                    </a:lnTo>
                    <a:cubicBezTo>
                      <a:pt x="600" y="882"/>
                      <a:pt x="491" y="4114"/>
                      <a:pt x="393" y="5289"/>
                    </a:cubicBezTo>
                    <a:lnTo>
                      <a:pt x="697" y="5322"/>
                    </a:lnTo>
                    <a:cubicBezTo>
                      <a:pt x="697" y="5311"/>
                      <a:pt x="784" y="4212"/>
                      <a:pt x="774" y="3037"/>
                    </a:cubicBezTo>
                    <a:cubicBezTo>
                      <a:pt x="763" y="1415"/>
                      <a:pt x="578" y="404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8" name="Google Shape;448;p18"/>
            <p:cNvSpPr/>
            <p:nvPr/>
          </p:nvSpPr>
          <p:spPr>
            <a:xfrm rot="-9273964">
              <a:off x="5665251" y="2152988"/>
              <a:ext cx="393804" cy="497697"/>
            </a:xfrm>
            <a:custGeom>
              <a:rect b="b" l="l" r="r" t="t"/>
              <a:pathLst>
                <a:path extrusionOk="0" h="11593" w="9173">
                  <a:moveTo>
                    <a:pt x="1090" y="1"/>
                  </a:moveTo>
                  <a:cubicBezTo>
                    <a:pt x="1012" y="1"/>
                    <a:pt x="932" y="8"/>
                    <a:pt x="849" y="24"/>
                  </a:cubicBezTo>
                  <a:cubicBezTo>
                    <a:pt x="386" y="110"/>
                    <a:pt x="941" y="483"/>
                    <a:pt x="1381" y="732"/>
                  </a:cubicBezTo>
                  <a:lnTo>
                    <a:pt x="1381" y="732"/>
                  </a:lnTo>
                  <a:cubicBezTo>
                    <a:pt x="1104" y="600"/>
                    <a:pt x="754" y="460"/>
                    <a:pt x="512" y="460"/>
                  </a:cubicBezTo>
                  <a:cubicBezTo>
                    <a:pt x="438" y="460"/>
                    <a:pt x="375" y="473"/>
                    <a:pt x="326" y="503"/>
                  </a:cubicBezTo>
                  <a:cubicBezTo>
                    <a:pt x="3" y="705"/>
                    <a:pt x="1201" y="1574"/>
                    <a:pt x="1136" y="1574"/>
                  </a:cubicBezTo>
                  <a:cubicBezTo>
                    <a:pt x="1132" y="1574"/>
                    <a:pt x="1119" y="1569"/>
                    <a:pt x="1098" y="1558"/>
                  </a:cubicBezTo>
                  <a:cubicBezTo>
                    <a:pt x="830" y="1421"/>
                    <a:pt x="310" y="1119"/>
                    <a:pt x="133" y="1119"/>
                  </a:cubicBezTo>
                  <a:cubicBezTo>
                    <a:pt x="1" y="1119"/>
                    <a:pt x="57" y="1285"/>
                    <a:pt x="544" y="1809"/>
                  </a:cubicBezTo>
                  <a:cubicBezTo>
                    <a:pt x="1670" y="3043"/>
                    <a:pt x="3927" y="11592"/>
                    <a:pt x="5900" y="11592"/>
                  </a:cubicBezTo>
                  <a:cubicBezTo>
                    <a:pt x="5910" y="11592"/>
                    <a:pt x="5920" y="11592"/>
                    <a:pt x="5930" y="11592"/>
                  </a:cubicBezTo>
                  <a:cubicBezTo>
                    <a:pt x="9173" y="11439"/>
                    <a:pt x="8346" y="7522"/>
                    <a:pt x="8346" y="7522"/>
                  </a:cubicBezTo>
                  <a:cubicBezTo>
                    <a:pt x="8389" y="6194"/>
                    <a:pt x="4058" y="1972"/>
                    <a:pt x="3384" y="1776"/>
                  </a:cubicBezTo>
                  <a:cubicBezTo>
                    <a:pt x="2753" y="1583"/>
                    <a:pt x="2208" y="1"/>
                    <a:pt x="1090" y="1"/>
                  </a:cubicBezTo>
                  <a:close/>
                </a:path>
              </a:pathLst>
            </a:custGeom>
            <a:solidFill>
              <a:srgbClr val="E3B1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9" name="Google Shape;449;p18"/>
          <p:cNvCxnSpPr>
            <a:stCxn id="401" idx="3"/>
            <a:endCxn id="450" idx="2"/>
          </p:cNvCxnSpPr>
          <p:nvPr/>
        </p:nvCxnSpPr>
        <p:spPr>
          <a:xfrm>
            <a:off x="2536880" y="1424672"/>
            <a:ext cx="699900" cy="1089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1" name="Google Shape;451;p18"/>
          <p:cNvCxnSpPr>
            <a:stCxn id="404" idx="3"/>
            <a:endCxn id="452" idx="2"/>
          </p:cNvCxnSpPr>
          <p:nvPr/>
        </p:nvCxnSpPr>
        <p:spPr>
          <a:xfrm>
            <a:off x="2536880" y="3244782"/>
            <a:ext cx="1047000" cy="4854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3" name="Google Shape;453;p18"/>
          <p:cNvCxnSpPr>
            <a:stCxn id="410" idx="1"/>
            <a:endCxn id="396" idx="6"/>
          </p:cNvCxnSpPr>
          <p:nvPr/>
        </p:nvCxnSpPr>
        <p:spPr>
          <a:xfrm rot="10800000">
            <a:off x="5775329" y="1548397"/>
            <a:ext cx="831900" cy="362400"/>
          </a:xfrm>
          <a:prstGeom prst="curvedConnector3">
            <a:avLst>
              <a:gd fmla="val 4999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4" name="Google Shape;454;p18"/>
          <p:cNvCxnSpPr>
            <a:stCxn id="407" idx="1"/>
            <a:endCxn id="455" idx="6"/>
          </p:cNvCxnSpPr>
          <p:nvPr/>
        </p:nvCxnSpPr>
        <p:spPr>
          <a:xfrm flipH="1">
            <a:off x="6146729" y="3359245"/>
            <a:ext cx="460500" cy="2580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55" name="Google Shape;455;p18"/>
          <p:cNvSpPr/>
          <p:nvPr/>
        </p:nvSpPr>
        <p:spPr>
          <a:xfrm>
            <a:off x="5963550" y="3525688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3236775" y="2422950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3583825" y="3638650"/>
            <a:ext cx="183300" cy="18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9"/>
          <p:cNvGrpSpPr/>
          <p:nvPr/>
        </p:nvGrpSpPr>
        <p:grpSpPr>
          <a:xfrm>
            <a:off x="1176574" y="1351365"/>
            <a:ext cx="1250622" cy="1146981"/>
            <a:chOff x="1045598" y="1053156"/>
            <a:chExt cx="926181" cy="849427"/>
          </a:xfrm>
        </p:grpSpPr>
        <p:sp>
          <p:nvSpPr>
            <p:cNvPr id="461" name="Google Shape;461;p19"/>
            <p:cNvSpPr/>
            <p:nvPr/>
          </p:nvSpPr>
          <p:spPr>
            <a:xfrm>
              <a:off x="1045598" y="1053156"/>
              <a:ext cx="926181" cy="849427"/>
            </a:xfrm>
            <a:custGeom>
              <a:rect b="b" l="l" r="r" t="t"/>
              <a:pathLst>
                <a:path extrusionOk="0" h="17256" w="22517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19"/>
          <p:cNvSpPr txBox="1"/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grpSp>
        <p:nvGrpSpPr>
          <p:cNvPr id="464" name="Google Shape;464;p19"/>
          <p:cNvGrpSpPr/>
          <p:nvPr/>
        </p:nvGrpSpPr>
        <p:grpSpPr>
          <a:xfrm>
            <a:off x="717100" y="2617800"/>
            <a:ext cx="2302202" cy="1716250"/>
            <a:chOff x="720000" y="2478850"/>
            <a:chExt cx="2302202" cy="1716250"/>
          </a:xfrm>
        </p:grpSpPr>
        <p:sp>
          <p:nvSpPr>
            <p:cNvPr id="465" name="Google Shape;465;p19"/>
            <p:cNvSpPr txBox="1"/>
            <p:nvPr/>
          </p:nvSpPr>
          <p:spPr>
            <a:xfrm>
              <a:off x="720002" y="2478850"/>
              <a:ext cx="23022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 Objective</a:t>
              </a:r>
              <a:endParaRPr b="1" sz="15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6" name="Google Shape;466;p19"/>
            <p:cNvSpPr txBox="1"/>
            <p:nvPr/>
          </p:nvSpPr>
          <p:spPr>
            <a:xfrm>
              <a:off x="720000" y="2908700"/>
              <a:ext cx="2302200" cy="12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9144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primary goal is to distinguish between bullying and non-bullying actions.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19"/>
          <p:cNvGrpSpPr/>
          <p:nvPr/>
        </p:nvGrpSpPr>
        <p:grpSpPr>
          <a:xfrm>
            <a:off x="3420900" y="2617800"/>
            <a:ext cx="2302200" cy="1715527"/>
            <a:chOff x="3462975" y="2478850"/>
            <a:chExt cx="2302200" cy="1715527"/>
          </a:xfrm>
        </p:grpSpPr>
        <p:sp>
          <p:nvSpPr>
            <p:cNvPr id="468" name="Google Shape;468;p19"/>
            <p:cNvSpPr txBox="1"/>
            <p:nvPr/>
          </p:nvSpPr>
          <p:spPr>
            <a:xfrm>
              <a:off x="3462975" y="2478850"/>
              <a:ext cx="23022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Cross-Validation Protocol</a:t>
              </a:r>
              <a:endParaRPr b="1" sz="15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9" name="Google Shape;469;p19"/>
            <p:cNvSpPr txBox="1"/>
            <p:nvPr/>
          </p:nvSpPr>
          <p:spPr>
            <a:xfrm>
              <a:off x="3462975" y="2908577"/>
              <a:ext cx="2302200" cy="12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9144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N-fold cross-validation technique ensures robust model training and testing.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19"/>
          <p:cNvGrpSpPr/>
          <p:nvPr/>
        </p:nvGrpSpPr>
        <p:grpSpPr>
          <a:xfrm>
            <a:off x="6124699" y="2617875"/>
            <a:ext cx="2302201" cy="1714925"/>
            <a:chOff x="6127599" y="2478925"/>
            <a:chExt cx="2302201" cy="1714925"/>
          </a:xfrm>
        </p:grpSpPr>
        <p:sp>
          <p:nvSpPr>
            <p:cNvPr id="471" name="Google Shape;471;p19"/>
            <p:cNvSpPr txBox="1"/>
            <p:nvPr/>
          </p:nvSpPr>
          <p:spPr>
            <a:xfrm>
              <a:off x="6127599" y="2478925"/>
              <a:ext cx="2302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Evaluation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2" name="Google Shape;472;p19"/>
            <p:cNvSpPr txBox="1"/>
            <p:nvPr/>
          </p:nvSpPr>
          <p:spPr>
            <a:xfrm>
              <a:off x="6127600" y="2908050"/>
              <a:ext cx="2302200" cy="12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9144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Results from multiple iterations are averaged to determine the system's overall performance and effectiveness.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3" name="Google Shape;473;p19"/>
          <p:cNvGrpSpPr/>
          <p:nvPr/>
        </p:nvGrpSpPr>
        <p:grpSpPr>
          <a:xfrm>
            <a:off x="3879174" y="1351365"/>
            <a:ext cx="1250622" cy="1146981"/>
            <a:chOff x="1045598" y="1053156"/>
            <a:chExt cx="926181" cy="849427"/>
          </a:xfrm>
        </p:grpSpPr>
        <p:sp>
          <p:nvSpPr>
            <p:cNvPr id="474" name="Google Shape;474;p19"/>
            <p:cNvSpPr/>
            <p:nvPr/>
          </p:nvSpPr>
          <p:spPr>
            <a:xfrm>
              <a:off x="1045598" y="1053156"/>
              <a:ext cx="926181" cy="849427"/>
            </a:xfrm>
            <a:custGeom>
              <a:rect b="b" l="l" r="r" t="t"/>
              <a:pathLst>
                <a:path extrusionOk="0" h="17256" w="22517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9"/>
          <p:cNvGrpSpPr/>
          <p:nvPr/>
        </p:nvGrpSpPr>
        <p:grpSpPr>
          <a:xfrm>
            <a:off x="6581774" y="1351365"/>
            <a:ext cx="1250622" cy="1146981"/>
            <a:chOff x="1045598" y="1053156"/>
            <a:chExt cx="926181" cy="849427"/>
          </a:xfrm>
        </p:grpSpPr>
        <p:sp>
          <p:nvSpPr>
            <p:cNvPr id="477" name="Google Shape;477;p19"/>
            <p:cNvSpPr/>
            <p:nvPr/>
          </p:nvSpPr>
          <p:spPr>
            <a:xfrm>
              <a:off x="1045598" y="1053156"/>
              <a:ext cx="926181" cy="849427"/>
            </a:xfrm>
            <a:custGeom>
              <a:rect b="b" l="l" r="r" t="t"/>
              <a:pathLst>
                <a:path extrusionOk="0" h="17256" w="22517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1147338" y="1068713"/>
              <a:ext cx="824400" cy="8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1389942" y="1652862"/>
            <a:ext cx="924976" cy="543987"/>
            <a:chOff x="4903752" y="5380516"/>
            <a:chExt cx="1101817" cy="647989"/>
          </a:xfrm>
        </p:grpSpPr>
        <p:sp>
          <p:nvSpPr>
            <p:cNvPr id="480" name="Google Shape;480;p19"/>
            <p:cNvSpPr/>
            <p:nvPr/>
          </p:nvSpPr>
          <p:spPr>
            <a:xfrm>
              <a:off x="4903752" y="5380516"/>
              <a:ext cx="1101817" cy="647989"/>
            </a:xfrm>
            <a:custGeom>
              <a:rect b="b" l="l" r="r" t="t"/>
              <a:pathLst>
                <a:path extrusionOk="0" h="4628" w="7869">
                  <a:moveTo>
                    <a:pt x="4197" y="1"/>
                  </a:moveTo>
                  <a:cubicBezTo>
                    <a:pt x="3049" y="1"/>
                    <a:pt x="1763" y="565"/>
                    <a:pt x="1763" y="565"/>
                  </a:cubicBezTo>
                  <a:cubicBezTo>
                    <a:pt x="0" y="1152"/>
                    <a:pt x="805" y="4145"/>
                    <a:pt x="2384" y="4526"/>
                  </a:cubicBezTo>
                  <a:cubicBezTo>
                    <a:pt x="2694" y="4599"/>
                    <a:pt x="3006" y="4628"/>
                    <a:pt x="3309" y="4628"/>
                  </a:cubicBezTo>
                  <a:cubicBezTo>
                    <a:pt x="4546" y="4628"/>
                    <a:pt x="5630" y="4137"/>
                    <a:pt x="5822" y="4102"/>
                  </a:cubicBezTo>
                  <a:cubicBezTo>
                    <a:pt x="6062" y="4069"/>
                    <a:pt x="7574" y="3819"/>
                    <a:pt x="7716" y="3721"/>
                  </a:cubicBezTo>
                  <a:cubicBezTo>
                    <a:pt x="7868" y="3612"/>
                    <a:pt x="7041" y="3220"/>
                    <a:pt x="6388" y="2992"/>
                  </a:cubicBezTo>
                  <a:cubicBezTo>
                    <a:pt x="5746" y="2752"/>
                    <a:pt x="7302" y="869"/>
                    <a:pt x="4962" y="108"/>
                  </a:cubicBezTo>
                  <a:cubicBezTo>
                    <a:pt x="4727" y="31"/>
                    <a:pt x="4466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159709" y="5698770"/>
              <a:ext cx="105295" cy="100671"/>
            </a:xfrm>
            <a:custGeom>
              <a:rect b="b" l="l" r="r" t="t"/>
              <a:pathLst>
                <a:path extrusionOk="0" h="719" w="752">
                  <a:moveTo>
                    <a:pt x="370" y="1"/>
                  </a:moveTo>
                  <a:cubicBezTo>
                    <a:pt x="164" y="1"/>
                    <a:pt x="0" y="153"/>
                    <a:pt x="0" y="359"/>
                  </a:cubicBezTo>
                  <a:cubicBezTo>
                    <a:pt x="0" y="555"/>
                    <a:pt x="164" y="719"/>
                    <a:pt x="370" y="719"/>
                  </a:cubicBezTo>
                  <a:cubicBezTo>
                    <a:pt x="577" y="719"/>
                    <a:pt x="752" y="555"/>
                    <a:pt x="752" y="359"/>
                  </a:cubicBezTo>
                  <a:cubicBezTo>
                    <a:pt x="752" y="153"/>
                    <a:pt x="577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5350136" y="5646965"/>
              <a:ext cx="105295" cy="102211"/>
            </a:xfrm>
            <a:custGeom>
              <a:rect b="b" l="l" r="r" t="t"/>
              <a:pathLst>
                <a:path extrusionOk="0" h="730" w="752">
                  <a:moveTo>
                    <a:pt x="371" y="1"/>
                  </a:moveTo>
                  <a:cubicBezTo>
                    <a:pt x="164" y="1"/>
                    <a:pt x="1" y="163"/>
                    <a:pt x="1" y="371"/>
                  </a:cubicBezTo>
                  <a:cubicBezTo>
                    <a:pt x="1" y="567"/>
                    <a:pt x="164" y="729"/>
                    <a:pt x="371" y="729"/>
                  </a:cubicBezTo>
                  <a:cubicBezTo>
                    <a:pt x="577" y="729"/>
                    <a:pt x="751" y="567"/>
                    <a:pt x="751" y="371"/>
                  </a:cubicBezTo>
                  <a:cubicBezTo>
                    <a:pt x="751" y="163"/>
                    <a:pt x="577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5522361" y="5601320"/>
              <a:ext cx="105295" cy="100671"/>
            </a:xfrm>
            <a:custGeom>
              <a:rect b="b" l="l" r="r" t="t"/>
              <a:pathLst>
                <a:path extrusionOk="0" h="719" w="752">
                  <a:moveTo>
                    <a:pt x="381" y="0"/>
                  </a:moveTo>
                  <a:cubicBezTo>
                    <a:pt x="174" y="0"/>
                    <a:pt x="0" y="163"/>
                    <a:pt x="0" y="359"/>
                  </a:cubicBezTo>
                  <a:cubicBezTo>
                    <a:pt x="0" y="566"/>
                    <a:pt x="174" y="718"/>
                    <a:pt x="381" y="718"/>
                  </a:cubicBezTo>
                  <a:cubicBezTo>
                    <a:pt x="588" y="718"/>
                    <a:pt x="751" y="566"/>
                    <a:pt x="751" y="359"/>
                  </a:cubicBezTo>
                  <a:cubicBezTo>
                    <a:pt x="751" y="163"/>
                    <a:pt x="588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>
            <a:off x="6816208" y="1581670"/>
            <a:ext cx="924983" cy="686370"/>
            <a:chOff x="6372562" y="4037912"/>
            <a:chExt cx="1146484" cy="850731"/>
          </a:xfrm>
        </p:grpSpPr>
        <p:sp>
          <p:nvSpPr>
            <p:cNvPr id="485" name="Google Shape;485;p19"/>
            <p:cNvSpPr/>
            <p:nvPr/>
          </p:nvSpPr>
          <p:spPr>
            <a:xfrm>
              <a:off x="6372562" y="4037912"/>
              <a:ext cx="1146484" cy="850731"/>
            </a:xfrm>
            <a:custGeom>
              <a:rect b="b" l="l" r="r" t="t"/>
              <a:pathLst>
                <a:path extrusionOk="0" h="6076" w="8188">
                  <a:moveTo>
                    <a:pt x="5302" y="1"/>
                  </a:moveTo>
                  <a:cubicBezTo>
                    <a:pt x="5291" y="1"/>
                    <a:pt x="5279" y="1"/>
                    <a:pt x="5267" y="1"/>
                  </a:cubicBezTo>
                  <a:cubicBezTo>
                    <a:pt x="5267" y="1"/>
                    <a:pt x="3189" y="142"/>
                    <a:pt x="2090" y="1111"/>
                  </a:cubicBezTo>
                  <a:cubicBezTo>
                    <a:pt x="0" y="2939"/>
                    <a:pt x="2449" y="4202"/>
                    <a:pt x="1883" y="4734"/>
                  </a:cubicBezTo>
                  <a:cubicBezTo>
                    <a:pt x="1317" y="5257"/>
                    <a:pt x="643" y="6030"/>
                    <a:pt x="839" y="6073"/>
                  </a:cubicBezTo>
                  <a:cubicBezTo>
                    <a:pt x="846" y="6075"/>
                    <a:pt x="855" y="6075"/>
                    <a:pt x="867" y="6075"/>
                  </a:cubicBezTo>
                  <a:cubicBezTo>
                    <a:pt x="1158" y="6075"/>
                    <a:pt x="2720" y="5690"/>
                    <a:pt x="2972" y="5638"/>
                  </a:cubicBezTo>
                  <a:cubicBezTo>
                    <a:pt x="3243" y="5573"/>
                    <a:pt x="5245" y="5627"/>
                    <a:pt x="6725" y="4539"/>
                  </a:cubicBezTo>
                  <a:cubicBezTo>
                    <a:pt x="8188" y="3456"/>
                    <a:pt x="7742" y="1"/>
                    <a:pt x="5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6681726" y="4180448"/>
              <a:ext cx="637231" cy="471290"/>
            </a:xfrm>
            <a:custGeom>
              <a:rect b="b" l="l" r="r" t="t"/>
              <a:pathLst>
                <a:path extrusionOk="0" h="3366" w="4551">
                  <a:moveTo>
                    <a:pt x="3716" y="0"/>
                  </a:moveTo>
                  <a:cubicBezTo>
                    <a:pt x="3014" y="0"/>
                    <a:pt x="0" y="705"/>
                    <a:pt x="111" y="1116"/>
                  </a:cubicBezTo>
                  <a:cubicBezTo>
                    <a:pt x="111" y="1116"/>
                    <a:pt x="643" y="3151"/>
                    <a:pt x="829" y="3336"/>
                  </a:cubicBezTo>
                  <a:cubicBezTo>
                    <a:pt x="851" y="3356"/>
                    <a:pt x="918" y="3365"/>
                    <a:pt x="1017" y="3365"/>
                  </a:cubicBezTo>
                  <a:cubicBezTo>
                    <a:pt x="1783" y="3365"/>
                    <a:pt x="4520" y="2828"/>
                    <a:pt x="4539" y="2607"/>
                  </a:cubicBezTo>
                  <a:cubicBezTo>
                    <a:pt x="4551" y="2357"/>
                    <a:pt x="4115" y="147"/>
                    <a:pt x="3843" y="17"/>
                  </a:cubicBezTo>
                  <a:cubicBezTo>
                    <a:pt x="3820" y="5"/>
                    <a:pt x="3777" y="0"/>
                    <a:pt x="3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679346" y="4171907"/>
              <a:ext cx="564841" cy="308453"/>
            </a:xfrm>
            <a:custGeom>
              <a:rect b="b" l="l" r="r" t="t"/>
              <a:pathLst>
                <a:path extrusionOk="0" h="2203" w="4034">
                  <a:moveTo>
                    <a:pt x="3498" y="0"/>
                  </a:moveTo>
                  <a:cubicBezTo>
                    <a:pt x="2524" y="0"/>
                    <a:pt x="0" y="631"/>
                    <a:pt x="128" y="1177"/>
                  </a:cubicBezTo>
                  <a:cubicBezTo>
                    <a:pt x="128" y="1177"/>
                    <a:pt x="2036" y="2203"/>
                    <a:pt x="2386" y="2203"/>
                  </a:cubicBezTo>
                  <a:cubicBezTo>
                    <a:pt x="2396" y="2203"/>
                    <a:pt x="2405" y="2202"/>
                    <a:pt x="2413" y="2200"/>
                  </a:cubicBezTo>
                  <a:cubicBezTo>
                    <a:pt x="2684" y="2135"/>
                    <a:pt x="4034" y="307"/>
                    <a:pt x="3860" y="78"/>
                  </a:cubicBezTo>
                  <a:cubicBezTo>
                    <a:pt x="3819" y="24"/>
                    <a:pt x="3688" y="0"/>
                    <a:pt x="3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9"/>
          <p:cNvGrpSpPr/>
          <p:nvPr/>
        </p:nvGrpSpPr>
        <p:grpSpPr>
          <a:xfrm>
            <a:off x="4151583" y="1600878"/>
            <a:ext cx="925014" cy="647955"/>
            <a:chOff x="5024169" y="4049534"/>
            <a:chExt cx="1104758" cy="773863"/>
          </a:xfrm>
        </p:grpSpPr>
        <p:sp>
          <p:nvSpPr>
            <p:cNvPr id="489" name="Google Shape;489;p19"/>
            <p:cNvSpPr/>
            <p:nvPr/>
          </p:nvSpPr>
          <p:spPr>
            <a:xfrm>
              <a:off x="5024169" y="4049534"/>
              <a:ext cx="1104758" cy="773863"/>
            </a:xfrm>
            <a:custGeom>
              <a:rect b="b" l="l" r="r" t="t"/>
              <a:pathLst>
                <a:path extrusionOk="0" h="5527" w="7890">
                  <a:moveTo>
                    <a:pt x="4397" y="1"/>
                  </a:moveTo>
                  <a:cubicBezTo>
                    <a:pt x="2876" y="1"/>
                    <a:pt x="1262" y="985"/>
                    <a:pt x="1262" y="985"/>
                  </a:cubicBezTo>
                  <a:cubicBezTo>
                    <a:pt x="0" y="1626"/>
                    <a:pt x="22" y="3270"/>
                    <a:pt x="805" y="4293"/>
                  </a:cubicBezTo>
                  <a:cubicBezTo>
                    <a:pt x="1187" y="4791"/>
                    <a:pt x="1614" y="4938"/>
                    <a:pt x="2047" y="4938"/>
                  </a:cubicBezTo>
                  <a:cubicBezTo>
                    <a:pt x="2503" y="4938"/>
                    <a:pt x="2965" y="4774"/>
                    <a:pt x="3384" y="4685"/>
                  </a:cubicBezTo>
                  <a:cubicBezTo>
                    <a:pt x="3396" y="4682"/>
                    <a:pt x="3408" y="4681"/>
                    <a:pt x="3421" y="4681"/>
                  </a:cubicBezTo>
                  <a:cubicBezTo>
                    <a:pt x="3755" y="4681"/>
                    <a:pt x="4440" y="5526"/>
                    <a:pt x="4710" y="5526"/>
                  </a:cubicBezTo>
                  <a:cubicBezTo>
                    <a:pt x="4737" y="5526"/>
                    <a:pt x="4759" y="5518"/>
                    <a:pt x="4777" y="5500"/>
                  </a:cubicBezTo>
                  <a:cubicBezTo>
                    <a:pt x="4984" y="5283"/>
                    <a:pt x="4820" y="4347"/>
                    <a:pt x="5234" y="4194"/>
                  </a:cubicBezTo>
                  <a:cubicBezTo>
                    <a:pt x="6399" y="3759"/>
                    <a:pt x="7889" y="2008"/>
                    <a:pt x="5920" y="473"/>
                  </a:cubicBezTo>
                  <a:cubicBezTo>
                    <a:pt x="5477" y="128"/>
                    <a:pt x="4943" y="1"/>
                    <a:pt x="4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5273125" y="4170225"/>
              <a:ext cx="540975" cy="410397"/>
            </a:xfrm>
            <a:custGeom>
              <a:rect b="b" l="l" r="r" t="t"/>
              <a:pathLst>
                <a:path extrusionOk="0" h="2995" w="3948">
                  <a:moveTo>
                    <a:pt x="1763" y="0"/>
                  </a:moveTo>
                  <a:cubicBezTo>
                    <a:pt x="1489" y="0"/>
                    <a:pt x="942" y="91"/>
                    <a:pt x="541" y="743"/>
                  </a:cubicBezTo>
                  <a:cubicBezTo>
                    <a:pt x="0" y="1605"/>
                    <a:pt x="443" y="2994"/>
                    <a:pt x="1697" y="2994"/>
                  </a:cubicBezTo>
                  <a:cubicBezTo>
                    <a:pt x="1756" y="2994"/>
                    <a:pt x="1817" y="2991"/>
                    <a:pt x="1880" y="2985"/>
                  </a:cubicBezTo>
                  <a:cubicBezTo>
                    <a:pt x="3272" y="2854"/>
                    <a:pt x="3947" y="492"/>
                    <a:pt x="1934" y="14"/>
                  </a:cubicBezTo>
                  <a:cubicBezTo>
                    <a:pt x="1934" y="14"/>
                    <a:pt x="1869" y="0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5343555" y="4228473"/>
              <a:ext cx="395276" cy="299632"/>
            </a:xfrm>
            <a:custGeom>
              <a:rect b="b" l="l" r="r" t="t"/>
              <a:pathLst>
                <a:path extrusionOk="0" h="2140" w="2823">
                  <a:moveTo>
                    <a:pt x="1256" y="1"/>
                  </a:moveTo>
                  <a:cubicBezTo>
                    <a:pt x="1056" y="1"/>
                    <a:pt x="665" y="67"/>
                    <a:pt x="385" y="534"/>
                  </a:cubicBezTo>
                  <a:cubicBezTo>
                    <a:pt x="0" y="1147"/>
                    <a:pt x="311" y="2139"/>
                    <a:pt x="1214" y="2139"/>
                  </a:cubicBezTo>
                  <a:cubicBezTo>
                    <a:pt x="1256" y="2139"/>
                    <a:pt x="1298" y="2137"/>
                    <a:pt x="1342" y="2133"/>
                  </a:cubicBezTo>
                  <a:cubicBezTo>
                    <a:pt x="2333" y="2035"/>
                    <a:pt x="2822" y="348"/>
                    <a:pt x="1386" y="11"/>
                  </a:cubicBezTo>
                  <a:cubicBezTo>
                    <a:pt x="1386" y="11"/>
                    <a:pt x="1336" y="1"/>
                    <a:pt x="1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5452211" y="4204110"/>
              <a:ext cx="123638" cy="358298"/>
            </a:xfrm>
            <a:custGeom>
              <a:rect b="b" l="l" r="r" t="t"/>
              <a:pathLst>
                <a:path extrusionOk="0" h="2559" w="883">
                  <a:moveTo>
                    <a:pt x="634" y="1"/>
                  </a:moveTo>
                  <a:cubicBezTo>
                    <a:pt x="594" y="1"/>
                    <a:pt x="553" y="4"/>
                    <a:pt x="512" y="11"/>
                  </a:cubicBezTo>
                  <a:cubicBezTo>
                    <a:pt x="338" y="33"/>
                    <a:pt x="1" y="2514"/>
                    <a:pt x="1" y="2514"/>
                  </a:cubicBezTo>
                  <a:cubicBezTo>
                    <a:pt x="1" y="2514"/>
                    <a:pt x="326" y="2559"/>
                    <a:pt x="400" y="2559"/>
                  </a:cubicBezTo>
                  <a:cubicBezTo>
                    <a:pt x="407" y="2559"/>
                    <a:pt x="412" y="2559"/>
                    <a:pt x="414" y="2558"/>
                  </a:cubicBezTo>
                  <a:cubicBezTo>
                    <a:pt x="425" y="2546"/>
                    <a:pt x="882" y="33"/>
                    <a:pt x="882" y="33"/>
                  </a:cubicBezTo>
                  <a:cubicBezTo>
                    <a:pt x="882" y="33"/>
                    <a:pt x="767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"/>
          <p:cNvSpPr txBox="1"/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Experiments</a:t>
            </a:r>
            <a:endParaRPr sz="3200"/>
          </a:p>
        </p:txBody>
      </p:sp>
      <p:grpSp>
        <p:nvGrpSpPr>
          <p:cNvPr id="498" name="Google Shape;498;p20"/>
          <p:cNvGrpSpPr/>
          <p:nvPr/>
        </p:nvGrpSpPr>
        <p:grpSpPr>
          <a:xfrm>
            <a:off x="5847328" y="1380025"/>
            <a:ext cx="2848358" cy="3140779"/>
            <a:chOff x="3590150" y="1912250"/>
            <a:chExt cx="2121050" cy="2657174"/>
          </a:xfrm>
        </p:grpSpPr>
        <p:sp>
          <p:nvSpPr>
            <p:cNvPr id="499" name="Google Shape;499;p20"/>
            <p:cNvSpPr/>
            <p:nvPr/>
          </p:nvSpPr>
          <p:spPr>
            <a:xfrm>
              <a:off x="3590150" y="2166132"/>
              <a:ext cx="1036723" cy="2399088"/>
            </a:xfrm>
            <a:custGeom>
              <a:rect b="b" l="l" r="r" t="t"/>
              <a:pathLst>
                <a:path extrusionOk="0" h="40520" w="17510">
                  <a:moveTo>
                    <a:pt x="8948" y="1"/>
                  </a:moveTo>
                  <a:cubicBezTo>
                    <a:pt x="6399" y="1"/>
                    <a:pt x="4665" y="2250"/>
                    <a:pt x="4941" y="4294"/>
                  </a:cubicBezTo>
                  <a:cubicBezTo>
                    <a:pt x="5235" y="6383"/>
                    <a:pt x="5332" y="8168"/>
                    <a:pt x="6791" y="8722"/>
                  </a:cubicBezTo>
                  <a:cubicBezTo>
                    <a:pt x="8238" y="9278"/>
                    <a:pt x="8064" y="11573"/>
                    <a:pt x="6442" y="11759"/>
                  </a:cubicBezTo>
                  <a:cubicBezTo>
                    <a:pt x="2841" y="12151"/>
                    <a:pt x="1437" y="14392"/>
                    <a:pt x="718" y="17929"/>
                  </a:cubicBezTo>
                  <a:cubicBezTo>
                    <a:pt x="0" y="21466"/>
                    <a:pt x="718" y="40520"/>
                    <a:pt x="718" y="40520"/>
                  </a:cubicBezTo>
                  <a:lnTo>
                    <a:pt x="17510" y="40520"/>
                  </a:lnTo>
                  <a:lnTo>
                    <a:pt x="17510" y="12151"/>
                  </a:lnTo>
                  <a:cubicBezTo>
                    <a:pt x="17510" y="12151"/>
                    <a:pt x="15235" y="10463"/>
                    <a:pt x="13723" y="9082"/>
                  </a:cubicBezTo>
                  <a:cubicBezTo>
                    <a:pt x="12210" y="7689"/>
                    <a:pt x="13266" y="4217"/>
                    <a:pt x="12558" y="2836"/>
                  </a:cubicBezTo>
                  <a:cubicBezTo>
                    <a:pt x="12558" y="2836"/>
                    <a:pt x="11829" y="147"/>
                    <a:pt x="9163" y="6"/>
                  </a:cubicBezTo>
                  <a:cubicBezTo>
                    <a:pt x="9091" y="3"/>
                    <a:pt x="9019" y="1"/>
                    <a:pt x="8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609407" y="1912250"/>
              <a:ext cx="1101792" cy="2652970"/>
            </a:xfrm>
            <a:custGeom>
              <a:rect b="b" l="l" r="r" t="t"/>
              <a:pathLst>
                <a:path extrusionOk="0" h="44808" w="18609">
                  <a:moveTo>
                    <a:pt x="9110" y="0"/>
                  </a:moveTo>
                  <a:cubicBezTo>
                    <a:pt x="9031" y="0"/>
                    <a:pt x="8951" y="2"/>
                    <a:pt x="8870" y="7"/>
                  </a:cubicBezTo>
                  <a:cubicBezTo>
                    <a:pt x="6029" y="159"/>
                    <a:pt x="5267" y="3141"/>
                    <a:pt x="5267" y="3141"/>
                  </a:cubicBezTo>
                  <a:cubicBezTo>
                    <a:pt x="4517" y="4664"/>
                    <a:pt x="5637" y="8505"/>
                    <a:pt x="4027" y="10040"/>
                  </a:cubicBezTo>
                  <a:cubicBezTo>
                    <a:pt x="2428" y="11574"/>
                    <a:pt x="0" y="13435"/>
                    <a:pt x="0" y="13435"/>
                  </a:cubicBezTo>
                  <a:lnTo>
                    <a:pt x="0" y="44808"/>
                  </a:lnTo>
                  <a:lnTo>
                    <a:pt x="17847" y="44808"/>
                  </a:lnTo>
                  <a:cubicBezTo>
                    <a:pt x="17847" y="44808"/>
                    <a:pt x="18609" y="23740"/>
                    <a:pt x="17847" y="19822"/>
                  </a:cubicBezTo>
                  <a:cubicBezTo>
                    <a:pt x="17085" y="15916"/>
                    <a:pt x="16792" y="15220"/>
                    <a:pt x="11340" y="13250"/>
                  </a:cubicBezTo>
                  <a:cubicBezTo>
                    <a:pt x="10164" y="12814"/>
                    <a:pt x="9849" y="10258"/>
                    <a:pt x="11394" y="9637"/>
                  </a:cubicBezTo>
                  <a:cubicBezTo>
                    <a:pt x="12940" y="9027"/>
                    <a:pt x="13048" y="7058"/>
                    <a:pt x="13353" y="4740"/>
                  </a:cubicBezTo>
                  <a:cubicBezTo>
                    <a:pt x="13649" y="2488"/>
                    <a:pt x="11819" y="0"/>
                    <a:pt x="9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248005" y="2203729"/>
              <a:ext cx="736423" cy="658683"/>
            </a:xfrm>
            <a:custGeom>
              <a:rect b="b" l="l" r="r" t="t"/>
              <a:pathLst>
                <a:path extrusionOk="0" h="11125" w="12438">
                  <a:moveTo>
                    <a:pt x="6860" y="1"/>
                  </a:moveTo>
                  <a:cubicBezTo>
                    <a:pt x="6608" y="1"/>
                    <a:pt x="6319" y="21"/>
                    <a:pt x="5985" y="68"/>
                  </a:cubicBezTo>
                  <a:cubicBezTo>
                    <a:pt x="3091" y="459"/>
                    <a:pt x="4059" y="1896"/>
                    <a:pt x="2808" y="2015"/>
                  </a:cubicBezTo>
                  <a:cubicBezTo>
                    <a:pt x="1154" y="2179"/>
                    <a:pt x="0" y="4975"/>
                    <a:pt x="794" y="5867"/>
                  </a:cubicBezTo>
                  <a:cubicBezTo>
                    <a:pt x="1578" y="6760"/>
                    <a:pt x="685" y="8414"/>
                    <a:pt x="1175" y="9589"/>
                  </a:cubicBezTo>
                  <a:cubicBezTo>
                    <a:pt x="1654" y="10754"/>
                    <a:pt x="2808" y="10917"/>
                    <a:pt x="2808" y="10917"/>
                  </a:cubicBezTo>
                  <a:cubicBezTo>
                    <a:pt x="3283" y="11067"/>
                    <a:pt x="3655" y="11125"/>
                    <a:pt x="3973" y="11125"/>
                  </a:cubicBezTo>
                  <a:cubicBezTo>
                    <a:pt x="5026" y="11125"/>
                    <a:pt x="5473" y="10491"/>
                    <a:pt x="7028" y="10491"/>
                  </a:cubicBezTo>
                  <a:cubicBezTo>
                    <a:pt x="7487" y="10491"/>
                    <a:pt x="8042" y="10546"/>
                    <a:pt x="8738" y="10689"/>
                  </a:cubicBezTo>
                  <a:cubicBezTo>
                    <a:pt x="9064" y="10755"/>
                    <a:pt x="9360" y="10785"/>
                    <a:pt x="9627" y="10785"/>
                  </a:cubicBezTo>
                  <a:cubicBezTo>
                    <a:pt x="12438" y="10785"/>
                    <a:pt x="12096" y="7416"/>
                    <a:pt x="11818" y="6869"/>
                  </a:cubicBezTo>
                  <a:cubicBezTo>
                    <a:pt x="11502" y="6270"/>
                    <a:pt x="12340" y="4725"/>
                    <a:pt x="12177" y="3659"/>
                  </a:cubicBezTo>
                  <a:cubicBezTo>
                    <a:pt x="12005" y="2597"/>
                    <a:pt x="10725" y="1187"/>
                    <a:pt x="9418" y="1187"/>
                  </a:cubicBezTo>
                  <a:cubicBezTo>
                    <a:pt x="9398" y="1187"/>
                    <a:pt x="9378" y="1187"/>
                    <a:pt x="9359" y="1188"/>
                  </a:cubicBezTo>
                  <a:cubicBezTo>
                    <a:pt x="9349" y="1188"/>
                    <a:pt x="9339" y="1189"/>
                    <a:pt x="9330" y="1189"/>
                  </a:cubicBezTo>
                  <a:cubicBezTo>
                    <a:pt x="8545" y="1189"/>
                    <a:pt x="8780" y="1"/>
                    <a:pt x="6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4275240" y="2678692"/>
              <a:ext cx="814281" cy="687458"/>
            </a:xfrm>
            <a:custGeom>
              <a:rect b="b" l="l" r="r" t="t"/>
              <a:pathLst>
                <a:path extrusionOk="0" h="11611" w="13753">
                  <a:moveTo>
                    <a:pt x="7995" y="0"/>
                  </a:moveTo>
                  <a:cubicBezTo>
                    <a:pt x="7789" y="152"/>
                    <a:pt x="4763" y="1404"/>
                    <a:pt x="4763" y="1404"/>
                  </a:cubicBezTo>
                  <a:cubicBezTo>
                    <a:pt x="4763" y="1404"/>
                    <a:pt x="4698" y="3134"/>
                    <a:pt x="4763" y="4190"/>
                  </a:cubicBezTo>
                  <a:cubicBezTo>
                    <a:pt x="4829" y="5245"/>
                    <a:pt x="2772" y="5670"/>
                    <a:pt x="1335" y="5724"/>
                  </a:cubicBezTo>
                  <a:cubicBezTo>
                    <a:pt x="1" y="5764"/>
                    <a:pt x="5091" y="11610"/>
                    <a:pt x="7234" y="11610"/>
                  </a:cubicBezTo>
                  <a:cubicBezTo>
                    <a:pt x="7397" y="11610"/>
                    <a:pt x="7544" y="11576"/>
                    <a:pt x="7669" y="11503"/>
                  </a:cubicBezTo>
                  <a:cubicBezTo>
                    <a:pt x="9965" y="10164"/>
                    <a:pt x="13752" y="7052"/>
                    <a:pt x="12620" y="5996"/>
                  </a:cubicBezTo>
                  <a:cubicBezTo>
                    <a:pt x="11499" y="4952"/>
                    <a:pt x="8115" y="5332"/>
                    <a:pt x="8060" y="4756"/>
                  </a:cubicBezTo>
                  <a:cubicBezTo>
                    <a:pt x="7995" y="4179"/>
                    <a:pt x="7995" y="0"/>
                    <a:pt x="7995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421305" y="2420014"/>
              <a:ext cx="449740" cy="465845"/>
            </a:xfrm>
            <a:custGeom>
              <a:rect b="b" l="l" r="r" t="t"/>
              <a:pathLst>
                <a:path extrusionOk="0" h="7868" w="7596">
                  <a:moveTo>
                    <a:pt x="3634" y="0"/>
                  </a:moveTo>
                  <a:cubicBezTo>
                    <a:pt x="2254" y="0"/>
                    <a:pt x="935" y="545"/>
                    <a:pt x="599" y="1682"/>
                  </a:cubicBezTo>
                  <a:cubicBezTo>
                    <a:pt x="1" y="3700"/>
                    <a:pt x="1258" y="7867"/>
                    <a:pt x="3722" y="7867"/>
                  </a:cubicBezTo>
                  <a:cubicBezTo>
                    <a:pt x="3769" y="7867"/>
                    <a:pt x="3816" y="7866"/>
                    <a:pt x="3863" y="7863"/>
                  </a:cubicBezTo>
                  <a:cubicBezTo>
                    <a:pt x="7596" y="7623"/>
                    <a:pt x="6616" y="1050"/>
                    <a:pt x="6616" y="1050"/>
                  </a:cubicBezTo>
                  <a:cubicBezTo>
                    <a:pt x="5910" y="359"/>
                    <a:pt x="4752" y="0"/>
                    <a:pt x="3634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4387616" y="2623688"/>
              <a:ext cx="107166" cy="125994"/>
            </a:xfrm>
            <a:custGeom>
              <a:rect b="b" l="l" r="r" t="t"/>
              <a:pathLst>
                <a:path extrusionOk="0" h="2128" w="1810">
                  <a:moveTo>
                    <a:pt x="806" y="1"/>
                  </a:moveTo>
                  <a:cubicBezTo>
                    <a:pt x="712" y="1"/>
                    <a:pt x="613" y="46"/>
                    <a:pt x="515" y="157"/>
                  </a:cubicBezTo>
                  <a:cubicBezTo>
                    <a:pt x="0" y="714"/>
                    <a:pt x="679" y="2127"/>
                    <a:pt x="1199" y="2127"/>
                  </a:cubicBezTo>
                  <a:cubicBezTo>
                    <a:pt x="1206" y="2127"/>
                    <a:pt x="1214" y="2127"/>
                    <a:pt x="1222" y="2126"/>
                  </a:cubicBezTo>
                  <a:cubicBezTo>
                    <a:pt x="1744" y="2083"/>
                    <a:pt x="1809" y="1277"/>
                    <a:pt x="1527" y="788"/>
                  </a:cubicBezTo>
                  <a:cubicBezTo>
                    <a:pt x="1527" y="788"/>
                    <a:pt x="1200" y="1"/>
                    <a:pt x="806" y="1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780517" y="2625405"/>
              <a:ext cx="102784" cy="125520"/>
            </a:xfrm>
            <a:custGeom>
              <a:rect b="b" l="l" r="r" t="t"/>
              <a:pathLst>
                <a:path extrusionOk="0" h="2120" w="1736">
                  <a:moveTo>
                    <a:pt x="879" y="0"/>
                  </a:moveTo>
                  <a:cubicBezTo>
                    <a:pt x="535" y="0"/>
                    <a:pt x="462" y="759"/>
                    <a:pt x="462" y="759"/>
                  </a:cubicBezTo>
                  <a:cubicBezTo>
                    <a:pt x="247" y="1264"/>
                    <a:pt x="1" y="2119"/>
                    <a:pt x="508" y="2119"/>
                  </a:cubicBezTo>
                  <a:cubicBezTo>
                    <a:pt x="514" y="2119"/>
                    <a:pt x="521" y="2119"/>
                    <a:pt x="527" y="2119"/>
                  </a:cubicBezTo>
                  <a:cubicBezTo>
                    <a:pt x="1050" y="2097"/>
                    <a:pt x="1736" y="628"/>
                    <a:pt x="1148" y="128"/>
                  </a:cubicBezTo>
                  <a:cubicBezTo>
                    <a:pt x="1044" y="37"/>
                    <a:pt x="954" y="0"/>
                    <a:pt x="879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089506" y="2989886"/>
              <a:ext cx="1104338" cy="1013218"/>
            </a:xfrm>
            <a:custGeom>
              <a:rect b="b" l="l" r="r" t="t"/>
              <a:pathLst>
                <a:path extrusionOk="0" h="17113" w="18652">
                  <a:moveTo>
                    <a:pt x="14527" y="0"/>
                  </a:moveTo>
                  <a:cubicBezTo>
                    <a:pt x="14527" y="0"/>
                    <a:pt x="12536" y="3004"/>
                    <a:pt x="9652" y="3188"/>
                  </a:cubicBezTo>
                  <a:cubicBezTo>
                    <a:pt x="9552" y="3195"/>
                    <a:pt x="9454" y="3198"/>
                    <a:pt x="9358" y="3198"/>
                  </a:cubicBezTo>
                  <a:cubicBezTo>
                    <a:pt x="6448" y="3198"/>
                    <a:pt x="4919" y="436"/>
                    <a:pt x="4919" y="436"/>
                  </a:cubicBezTo>
                  <a:cubicBezTo>
                    <a:pt x="4919" y="436"/>
                    <a:pt x="4691" y="377"/>
                    <a:pt x="4297" y="377"/>
                  </a:cubicBezTo>
                  <a:cubicBezTo>
                    <a:pt x="3674" y="377"/>
                    <a:pt x="2637" y="524"/>
                    <a:pt x="1437" y="1285"/>
                  </a:cubicBezTo>
                  <a:cubicBezTo>
                    <a:pt x="0" y="2199"/>
                    <a:pt x="1632" y="9120"/>
                    <a:pt x="1360" y="13331"/>
                  </a:cubicBezTo>
                  <a:cubicBezTo>
                    <a:pt x="1164" y="16432"/>
                    <a:pt x="642" y="16378"/>
                    <a:pt x="1382" y="16541"/>
                  </a:cubicBezTo>
                  <a:cubicBezTo>
                    <a:pt x="3224" y="16963"/>
                    <a:pt x="4044" y="17112"/>
                    <a:pt x="5811" y="17112"/>
                  </a:cubicBezTo>
                  <a:cubicBezTo>
                    <a:pt x="6779" y="17112"/>
                    <a:pt x="8032" y="17068"/>
                    <a:pt x="9891" y="16998"/>
                  </a:cubicBezTo>
                  <a:cubicBezTo>
                    <a:pt x="10935" y="16957"/>
                    <a:pt x="11902" y="16944"/>
                    <a:pt x="12782" y="16944"/>
                  </a:cubicBezTo>
                  <a:cubicBezTo>
                    <a:pt x="14217" y="16944"/>
                    <a:pt x="15422" y="16978"/>
                    <a:pt x="16349" y="16978"/>
                  </a:cubicBezTo>
                  <a:cubicBezTo>
                    <a:pt x="17714" y="16978"/>
                    <a:pt x="18478" y="16905"/>
                    <a:pt x="18488" y="16541"/>
                  </a:cubicBezTo>
                  <a:cubicBezTo>
                    <a:pt x="18652" y="11579"/>
                    <a:pt x="18009" y="6910"/>
                    <a:pt x="16911" y="3853"/>
                  </a:cubicBezTo>
                  <a:cubicBezTo>
                    <a:pt x="15811" y="794"/>
                    <a:pt x="15768" y="305"/>
                    <a:pt x="14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4407095" y="2312138"/>
              <a:ext cx="476857" cy="311905"/>
            </a:xfrm>
            <a:custGeom>
              <a:rect b="b" l="l" r="r" t="t"/>
              <a:pathLst>
                <a:path extrusionOk="0" h="5268" w="8054">
                  <a:moveTo>
                    <a:pt x="4402" y="0"/>
                  </a:moveTo>
                  <a:cubicBezTo>
                    <a:pt x="4266" y="0"/>
                    <a:pt x="4126" y="10"/>
                    <a:pt x="3983" y="32"/>
                  </a:cubicBezTo>
                  <a:cubicBezTo>
                    <a:pt x="1" y="631"/>
                    <a:pt x="588" y="2165"/>
                    <a:pt x="697" y="5266"/>
                  </a:cubicBezTo>
                  <a:cubicBezTo>
                    <a:pt x="697" y="5266"/>
                    <a:pt x="980" y="4679"/>
                    <a:pt x="1785" y="4210"/>
                  </a:cubicBezTo>
                  <a:cubicBezTo>
                    <a:pt x="3048" y="3492"/>
                    <a:pt x="3287" y="2186"/>
                    <a:pt x="4092" y="1828"/>
                  </a:cubicBezTo>
                  <a:cubicBezTo>
                    <a:pt x="4130" y="1811"/>
                    <a:pt x="4168" y="1803"/>
                    <a:pt x="4208" y="1803"/>
                  </a:cubicBezTo>
                  <a:cubicBezTo>
                    <a:pt x="5033" y="1803"/>
                    <a:pt x="6364" y="5267"/>
                    <a:pt x="6963" y="5267"/>
                  </a:cubicBezTo>
                  <a:cubicBezTo>
                    <a:pt x="6968" y="5267"/>
                    <a:pt x="6972" y="5267"/>
                    <a:pt x="6976" y="5266"/>
                  </a:cubicBezTo>
                  <a:cubicBezTo>
                    <a:pt x="7586" y="5201"/>
                    <a:pt x="8053" y="3569"/>
                    <a:pt x="7912" y="2938"/>
                  </a:cubicBezTo>
                  <a:cubicBezTo>
                    <a:pt x="7779" y="2355"/>
                    <a:pt x="6477" y="0"/>
                    <a:pt x="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4498571" y="2580703"/>
              <a:ext cx="62582" cy="29722"/>
            </a:xfrm>
            <a:custGeom>
              <a:rect b="b" l="l" r="r" t="t"/>
              <a:pathLst>
                <a:path extrusionOk="0" h="502" w="1057">
                  <a:moveTo>
                    <a:pt x="937" y="1"/>
                  </a:moveTo>
                  <a:cubicBezTo>
                    <a:pt x="665" y="197"/>
                    <a:pt x="12" y="295"/>
                    <a:pt x="1" y="295"/>
                  </a:cubicBezTo>
                  <a:lnTo>
                    <a:pt x="34" y="502"/>
                  </a:lnTo>
                  <a:cubicBezTo>
                    <a:pt x="66" y="491"/>
                    <a:pt x="741" y="393"/>
                    <a:pt x="1057" y="165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4718290" y="2587867"/>
              <a:ext cx="57431" cy="20663"/>
            </a:xfrm>
            <a:custGeom>
              <a:rect b="b" l="l" r="r" t="t"/>
              <a:pathLst>
                <a:path extrusionOk="0" h="349" w="970">
                  <a:moveTo>
                    <a:pt x="45" y="0"/>
                  </a:moveTo>
                  <a:lnTo>
                    <a:pt x="1" y="196"/>
                  </a:lnTo>
                  <a:cubicBezTo>
                    <a:pt x="23" y="206"/>
                    <a:pt x="577" y="348"/>
                    <a:pt x="947" y="348"/>
                  </a:cubicBezTo>
                  <a:lnTo>
                    <a:pt x="969" y="348"/>
                  </a:lnTo>
                  <a:lnTo>
                    <a:pt x="969" y="141"/>
                  </a:lnTo>
                  <a:cubicBezTo>
                    <a:pt x="957" y="142"/>
                    <a:pt x="944" y="142"/>
                    <a:pt x="931" y="142"/>
                  </a:cubicBezTo>
                  <a:cubicBezTo>
                    <a:pt x="581" y="142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4476072" y="2635470"/>
              <a:ext cx="117941" cy="44583"/>
            </a:xfrm>
            <a:custGeom>
              <a:rect b="b" l="l" r="r" t="t"/>
              <a:pathLst>
                <a:path extrusionOk="0" h="753" w="1992">
                  <a:moveTo>
                    <a:pt x="1023" y="0"/>
                  </a:moveTo>
                  <a:cubicBezTo>
                    <a:pt x="627" y="0"/>
                    <a:pt x="283" y="273"/>
                    <a:pt x="283" y="273"/>
                  </a:cubicBezTo>
                  <a:cubicBezTo>
                    <a:pt x="0" y="425"/>
                    <a:pt x="555" y="686"/>
                    <a:pt x="1067" y="741"/>
                  </a:cubicBezTo>
                  <a:cubicBezTo>
                    <a:pt x="1127" y="749"/>
                    <a:pt x="1185" y="753"/>
                    <a:pt x="1239" y="753"/>
                  </a:cubicBezTo>
                  <a:cubicBezTo>
                    <a:pt x="1640" y="753"/>
                    <a:pt x="1858" y="554"/>
                    <a:pt x="1916" y="382"/>
                  </a:cubicBezTo>
                  <a:cubicBezTo>
                    <a:pt x="1991" y="197"/>
                    <a:pt x="1480" y="12"/>
                    <a:pt x="1067" y="1"/>
                  </a:cubicBezTo>
                  <a:cubicBezTo>
                    <a:pt x="1052" y="1"/>
                    <a:pt x="1037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4455882" y="2623866"/>
              <a:ext cx="130375" cy="38189"/>
            </a:xfrm>
            <a:custGeom>
              <a:rect b="b" l="l" r="r" t="t"/>
              <a:pathLst>
                <a:path extrusionOk="0" h="645" w="2202">
                  <a:moveTo>
                    <a:pt x="1263" y="1"/>
                  </a:moveTo>
                  <a:cubicBezTo>
                    <a:pt x="794" y="1"/>
                    <a:pt x="380" y="404"/>
                    <a:pt x="196" y="404"/>
                  </a:cubicBezTo>
                  <a:cubicBezTo>
                    <a:pt x="194" y="404"/>
                    <a:pt x="191" y="404"/>
                    <a:pt x="189" y="404"/>
                  </a:cubicBezTo>
                  <a:cubicBezTo>
                    <a:pt x="1" y="404"/>
                    <a:pt x="395" y="644"/>
                    <a:pt x="561" y="644"/>
                  </a:cubicBezTo>
                  <a:cubicBezTo>
                    <a:pt x="568" y="644"/>
                    <a:pt x="575" y="644"/>
                    <a:pt x="581" y="643"/>
                  </a:cubicBezTo>
                  <a:cubicBezTo>
                    <a:pt x="581" y="643"/>
                    <a:pt x="896" y="263"/>
                    <a:pt x="1288" y="219"/>
                  </a:cubicBezTo>
                  <a:cubicBezTo>
                    <a:pt x="1339" y="213"/>
                    <a:pt x="1386" y="211"/>
                    <a:pt x="1430" y="211"/>
                  </a:cubicBezTo>
                  <a:cubicBezTo>
                    <a:pt x="1714" y="211"/>
                    <a:pt x="1872" y="324"/>
                    <a:pt x="2202" y="437"/>
                  </a:cubicBezTo>
                  <a:cubicBezTo>
                    <a:pt x="2202" y="437"/>
                    <a:pt x="2126" y="34"/>
                    <a:pt x="1299" y="1"/>
                  </a:cubicBezTo>
                  <a:cubicBezTo>
                    <a:pt x="1287" y="1"/>
                    <a:pt x="127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4509583" y="2632628"/>
              <a:ext cx="58971" cy="47425"/>
            </a:xfrm>
            <a:custGeom>
              <a:rect b="b" l="l" r="r" t="t"/>
              <a:pathLst>
                <a:path extrusionOk="0" h="801" w="996">
                  <a:moveTo>
                    <a:pt x="549" y="1"/>
                  </a:moveTo>
                  <a:cubicBezTo>
                    <a:pt x="246" y="1"/>
                    <a:pt x="54" y="180"/>
                    <a:pt x="54" y="180"/>
                  </a:cubicBezTo>
                  <a:cubicBezTo>
                    <a:pt x="0" y="746"/>
                    <a:pt x="228" y="724"/>
                    <a:pt x="501" y="789"/>
                  </a:cubicBezTo>
                  <a:cubicBezTo>
                    <a:pt x="535" y="797"/>
                    <a:pt x="566" y="801"/>
                    <a:pt x="594" y="801"/>
                  </a:cubicBezTo>
                  <a:cubicBezTo>
                    <a:pt x="995" y="801"/>
                    <a:pt x="881" y="71"/>
                    <a:pt x="881" y="71"/>
                  </a:cubicBezTo>
                  <a:cubicBezTo>
                    <a:pt x="760" y="20"/>
                    <a:pt x="649" y="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4696442" y="2634878"/>
              <a:ext cx="117882" cy="44169"/>
            </a:xfrm>
            <a:custGeom>
              <a:rect b="b" l="l" r="r" t="t"/>
              <a:pathLst>
                <a:path extrusionOk="0" h="746" w="1991">
                  <a:moveTo>
                    <a:pt x="936" y="0"/>
                  </a:moveTo>
                  <a:cubicBezTo>
                    <a:pt x="522" y="0"/>
                    <a:pt x="0" y="152"/>
                    <a:pt x="65" y="348"/>
                  </a:cubicBezTo>
                  <a:cubicBezTo>
                    <a:pt x="125" y="528"/>
                    <a:pt x="351" y="745"/>
                    <a:pt x="784" y="745"/>
                  </a:cubicBezTo>
                  <a:cubicBezTo>
                    <a:pt x="822" y="745"/>
                    <a:pt x="862" y="744"/>
                    <a:pt x="903" y="740"/>
                  </a:cubicBezTo>
                  <a:cubicBezTo>
                    <a:pt x="1415" y="708"/>
                    <a:pt x="1991" y="479"/>
                    <a:pt x="1708" y="305"/>
                  </a:cubicBezTo>
                  <a:cubicBezTo>
                    <a:pt x="1708" y="305"/>
                    <a:pt x="1349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4704139" y="2623925"/>
              <a:ext cx="130316" cy="40083"/>
            </a:xfrm>
            <a:custGeom>
              <a:rect b="b" l="l" r="r" t="t"/>
              <a:pathLst>
                <a:path extrusionOk="0" h="677" w="2201">
                  <a:moveTo>
                    <a:pt x="925" y="0"/>
                  </a:moveTo>
                  <a:cubicBezTo>
                    <a:pt x="98" y="0"/>
                    <a:pt x="1" y="381"/>
                    <a:pt x="1" y="381"/>
                  </a:cubicBezTo>
                  <a:cubicBezTo>
                    <a:pt x="315" y="294"/>
                    <a:pt x="475" y="200"/>
                    <a:pt x="723" y="200"/>
                  </a:cubicBezTo>
                  <a:cubicBezTo>
                    <a:pt x="784" y="200"/>
                    <a:pt x="850" y="205"/>
                    <a:pt x="925" y="218"/>
                  </a:cubicBezTo>
                  <a:cubicBezTo>
                    <a:pt x="1317" y="272"/>
                    <a:pt x="1611" y="675"/>
                    <a:pt x="1611" y="675"/>
                  </a:cubicBezTo>
                  <a:cubicBezTo>
                    <a:pt x="1618" y="676"/>
                    <a:pt x="1625" y="677"/>
                    <a:pt x="1633" y="677"/>
                  </a:cubicBezTo>
                  <a:cubicBezTo>
                    <a:pt x="1801" y="677"/>
                    <a:pt x="2201" y="457"/>
                    <a:pt x="2013" y="446"/>
                  </a:cubicBezTo>
                  <a:cubicBezTo>
                    <a:pt x="1829" y="446"/>
                    <a:pt x="1415" y="0"/>
                    <a:pt x="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4720895" y="2631918"/>
              <a:ext cx="58497" cy="46892"/>
            </a:xfrm>
            <a:custGeom>
              <a:rect b="b" l="l" r="r" t="t"/>
              <a:pathLst>
                <a:path extrusionOk="0" h="792" w="988">
                  <a:moveTo>
                    <a:pt x="450" y="0"/>
                  </a:moveTo>
                  <a:cubicBezTo>
                    <a:pt x="358" y="0"/>
                    <a:pt x="254" y="17"/>
                    <a:pt x="142" y="61"/>
                  </a:cubicBezTo>
                  <a:cubicBezTo>
                    <a:pt x="142" y="61"/>
                    <a:pt x="1" y="790"/>
                    <a:pt x="490" y="790"/>
                  </a:cubicBezTo>
                  <a:cubicBezTo>
                    <a:pt x="514" y="791"/>
                    <a:pt x="538" y="792"/>
                    <a:pt x="562" y="792"/>
                  </a:cubicBezTo>
                  <a:cubicBezTo>
                    <a:pt x="808" y="792"/>
                    <a:pt x="988" y="719"/>
                    <a:pt x="958" y="202"/>
                  </a:cubicBezTo>
                  <a:cubicBezTo>
                    <a:pt x="958" y="202"/>
                    <a:pt x="768" y="0"/>
                    <a:pt x="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4292174" y="2681830"/>
              <a:ext cx="504803" cy="398289"/>
            </a:xfrm>
            <a:custGeom>
              <a:rect b="b" l="l" r="r" t="t"/>
              <a:pathLst>
                <a:path extrusionOk="0" h="6727" w="8526">
                  <a:moveTo>
                    <a:pt x="6089" y="1"/>
                  </a:moveTo>
                  <a:cubicBezTo>
                    <a:pt x="6078" y="1"/>
                    <a:pt x="6067" y="1"/>
                    <a:pt x="6055" y="2"/>
                  </a:cubicBezTo>
                  <a:cubicBezTo>
                    <a:pt x="4379" y="78"/>
                    <a:pt x="2203" y="2537"/>
                    <a:pt x="2203" y="2537"/>
                  </a:cubicBezTo>
                  <a:cubicBezTo>
                    <a:pt x="0" y="5417"/>
                    <a:pt x="2576" y="6726"/>
                    <a:pt x="3965" y="6726"/>
                  </a:cubicBezTo>
                  <a:cubicBezTo>
                    <a:pt x="4408" y="6726"/>
                    <a:pt x="4731" y="6593"/>
                    <a:pt x="4739" y="6335"/>
                  </a:cubicBezTo>
                  <a:cubicBezTo>
                    <a:pt x="4804" y="4452"/>
                    <a:pt x="4804" y="4594"/>
                    <a:pt x="5250" y="4050"/>
                  </a:cubicBezTo>
                  <a:cubicBezTo>
                    <a:pt x="5772" y="3408"/>
                    <a:pt x="8526" y="2798"/>
                    <a:pt x="8243" y="2123"/>
                  </a:cubicBezTo>
                  <a:cubicBezTo>
                    <a:pt x="8221" y="2069"/>
                    <a:pt x="8126" y="2047"/>
                    <a:pt x="7991" y="2047"/>
                  </a:cubicBezTo>
                  <a:cubicBezTo>
                    <a:pt x="7508" y="2047"/>
                    <a:pt x="6512" y="2319"/>
                    <a:pt x="6512" y="2319"/>
                  </a:cubicBezTo>
                  <a:cubicBezTo>
                    <a:pt x="6512" y="2319"/>
                    <a:pt x="8156" y="1797"/>
                    <a:pt x="8166" y="1373"/>
                  </a:cubicBezTo>
                  <a:cubicBezTo>
                    <a:pt x="8169" y="1245"/>
                    <a:pt x="8031" y="1199"/>
                    <a:pt x="7828" y="1199"/>
                  </a:cubicBezTo>
                  <a:cubicBezTo>
                    <a:pt x="7344" y="1199"/>
                    <a:pt x="6495" y="1462"/>
                    <a:pt x="6349" y="1492"/>
                  </a:cubicBezTo>
                  <a:cubicBezTo>
                    <a:pt x="6342" y="1494"/>
                    <a:pt x="6338" y="1494"/>
                    <a:pt x="6336" y="1494"/>
                  </a:cubicBezTo>
                  <a:cubicBezTo>
                    <a:pt x="6270" y="1494"/>
                    <a:pt x="8124" y="887"/>
                    <a:pt x="7829" y="677"/>
                  </a:cubicBezTo>
                  <a:cubicBezTo>
                    <a:pt x="7681" y="570"/>
                    <a:pt x="7457" y="530"/>
                    <a:pt x="7203" y="530"/>
                  </a:cubicBezTo>
                  <a:cubicBezTo>
                    <a:pt x="6451" y="530"/>
                    <a:pt x="5446" y="883"/>
                    <a:pt x="5446" y="883"/>
                  </a:cubicBezTo>
                  <a:cubicBezTo>
                    <a:pt x="5446" y="883"/>
                    <a:pt x="6674" y="1"/>
                    <a:pt x="6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4085598" y="3993039"/>
              <a:ext cx="1117305" cy="572181"/>
            </a:xfrm>
            <a:custGeom>
              <a:rect b="b" l="l" r="r" t="t"/>
              <a:pathLst>
                <a:path extrusionOk="0" h="9664" w="18871">
                  <a:moveTo>
                    <a:pt x="10111" y="0"/>
                  </a:moveTo>
                  <a:cubicBezTo>
                    <a:pt x="5662" y="0"/>
                    <a:pt x="1061" y="104"/>
                    <a:pt x="937" y="512"/>
                  </a:cubicBezTo>
                  <a:cubicBezTo>
                    <a:pt x="708" y="1284"/>
                    <a:pt x="1" y="9664"/>
                    <a:pt x="327" y="9664"/>
                  </a:cubicBezTo>
                  <a:cubicBezTo>
                    <a:pt x="654" y="9664"/>
                    <a:pt x="18815" y="9653"/>
                    <a:pt x="18815" y="9653"/>
                  </a:cubicBezTo>
                  <a:cubicBezTo>
                    <a:pt x="18815" y="6497"/>
                    <a:pt x="18870" y="153"/>
                    <a:pt x="18402" y="109"/>
                  </a:cubicBezTo>
                  <a:cubicBezTo>
                    <a:pt x="18172" y="88"/>
                    <a:pt x="14206" y="0"/>
                    <a:pt x="10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4007030" y="3604934"/>
              <a:ext cx="768691" cy="964490"/>
            </a:xfrm>
            <a:custGeom>
              <a:rect b="b" l="l" r="r" t="t"/>
              <a:pathLst>
                <a:path extrusionOk="0" h="16290" w="12983">
                  <a:moveTo>
                    <a:pt x="4566" y="0"/>
                  </a:moveTo>
                  <a:cubicBezTo>
                    <a:pt x="3508" y="0"/>
                    <a:pt x="0" y="734"/>
                    <a:pt x="0" y="734"/>
                  </a:cubicBezTo>
                  <a:cubicBezTo>
                    <a:pt x="0" y="734"/>
                    <a:pt x="1861" y="7698"/>
                    <a:pt x="2796" y="9178"/>
                  </a:cubicBezTo>
                  <a:cubicBezTo>
                    <a:pt x="3722" y="10669"/>
                    <a:pt x="8934" y="16078"/>
                    <a:pt x="9402" y="16230"/>
                  </a:cubicBezTo>
                  <a:cubicBezTo>
                    <a:pt x="9554" y="16275"/>
                    <a:pt x="9968" y="16290"/>
                    <a:pt x="10463" y="16290"/>
                  </a:cubicBezTo>
                  <a:cubicBezTo>
                    <a:pt x="11533" y="16290"/>
                    <a:pt x="12982" y="16219"/>
                    <a:pt x="12982" y="16219"/>
                  </a:cubicBezTo>
                  <a:cubicBezTo>
                    <a:pt x="10643" y="9820"/>
                    <a:pt x="7062" y="7960"/>
                    <a:pt x="6878" y="6751"/>
                  </a:cubicBezTo>
                  <a:cubicBezTo>
                    <a:pt x="6704" y="5544"/>
                    <a:pt x="4929" y="407"/>
                    <a:pt x="4864" y="70"/>
                  </a:cubicBezTo>
                  <a:cubicBezTo>
                    <a:pt x="4853" y="21"/>
                    <a:pt x="4744" y="0"/>
                    <a:pt x="4566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3872984" y="3032397"/>
              <a:ext cx="565787" cy="631981"/>
            </a:xfrm>
            <a:custGeom>
              <a:rect b="b" l="l" r="r" t="t"/>
              <a:pathLst>
                <a:path extrusionOk="0" h="10674" w="9556">
                  <a:moveTo>
                    <a:pt x="6204" y="1"/>
                  </a:moveTo>
                  <a:cubicBezTo>
                    <a:pt x="5583" y="458"/>
                    <a:pt x="1960" y="468"/>
                    <a:pt x="1" y="10393"/>
                  </a:cubicBezTo>
                  <a:cubicBezTo>
                    <a:pt x="1" y="10393"/>
                    <a:pt x="905" y="10673"/>
                    <a:pt x="2714" y="10673"/>
                  </a:cubicBezTo>
                  <a:cubicBezTo>
                    <a:pt x="3992" y="10673"/>
                    <a:pt x="5721" y="10533"/>
                    <a:pt x="7901" y="10056"/>
                  </a:cubicBezTo>
                  <a:cubicBezTo>
                    <a:pt x="9555" y="9696"/>
                    <a:pt x="6508" y="5887"/>
                    <a:pt x="6736" y="3526"/>
                  </a:cubicBezTo>
                  <a:cubicBezTo>
                    <a:pt x="6954" y="1154"/>
                    <a:pt x="6204" y="1"/>
                    <a:pt x="6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4235097" y="3342941"/>
              <a:ext cx="112139" cy="378277"/>
            </a:xfrm>
            <a:custGeom>
              <a:rect b="b" l="l" r="r" t="t"/>
              <a:pathLst>
                <a:path extrusionOk="0" h="6389" w="1894">
                  <a:moveTo>
                    <a:pt x="294" y="1"/>
                  </a:moveTo>
                  <a:lnTo>
                    <a:pt x="0" y="98"/>
                  </a:lnTo>
                  <a:cubicBezTo>
                    <a:pt x="11" y="110"/>
                    <a:pt x="490" y="1665"/>
                    <a:pt x="533" y="3483"/>
                  </a:cubicBezTo>
                  <a:cubicBezTo>
                    <a:pt x="577" y="5398"/>
                    <a:pt x="1643" y="6356"/>
                    <a:pt x="1687" y="6388"/>
                  </a:cubicBezTo>
                  <a:lnTo>
                    <a:pt x="1894" y="6160"/>
                  </a:lnTo>
                  <a:cubicBezTo>
                    <a:pt x="1883" y="6149"/>
                    <a:pt x="881" y="5246"/>
                    <a:pt x="849" y="3483"/>
                  </a:cubicBezTo>
                  <a:cubicBezTo>
                    <a:pt x="806" y="1622"/>
                    <a:pt x="316" y="66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3774404" y="2788936"/>
              <a:ext cx="842167" cy="745482"/>
            </a:xfrm>
            <a:custGeom>
              <a:rect b="b" l="l" r="r" t="t"/>
              <a:pathLst>
                <a:path extrusionOk="0" h="12591" w="14224">
                  <a:moveTo>
                    <a:pt x="12028" y="1"/>
                  </a:moveTo>
                  <a:cubicBezTo>
                    <a:pt x="11900" y="1"/>
                    <a:pt x="11778" y="34"/>
                    <a:pt x="11666" y="108"/>
                  </a:cubicBezTo>
                  <a:cubicBezTo>
                    <a:pt x="9381" y="1632"/>
                    <a:pt x="9087" y="6137"/>
                    <a:pt x="8369" y="6648"/>
                  </a:cubicBezTo>
                  <a:cubicBezTo>
                    <a:pt x="8325" y="6679"/>
                    <a:pt x="8275" y="6694"/>
                    <a:pt x="8220" y="6694"/>
                  </a:cubicBezTo>
                  <a:cubicBezTo>
                    <a:pt x="7392" y="6694"/>
                    <a:pt x="5449" y="3274"/>
                    <a:pt x="4244" y="3274"/>
                  </a:cubicBezTo>
                  <a:cubicBezTo>
                    <a:pt x="2960" y="3274"/>
                    <a:pt x="0" y="8183"/>
                    <a:pt x="55" y="8911"/>
                  </a:cubicBezTo>
                  <a:cubicBezTo>
                    <a:pt x="105" y="9574"/>
                    <a:pt x="6791" y="12591"/>
                    <a:pt x="10191" y="12591"/>
                  </a:cubicBezTo>
                  <a:cubicBezTo>
                    <a:pt x="10475" y="12591"/>
                    <a:pt x="10737" y="12569"/>
                    <a:pt x="10969" y="12524"/>
                  </a:cubicBezTo>
                  <a:cubicBezTo>
                    <a:pt x="13984" y="11926"/>
                    <a:pt x="13472" y="3416"/>
                    <a:pt x="13472" y="3416"/>
                  </a:cubicBezTo>
                  <a:cubicBezTo>
                    <a:pt x="13472" y="3416"/>
                    <a:pt x="13179" y="2796"/>
                    <a:pt x="13984" y="2012"/>
                  </a:cubicBezTo>
                  <a:cubicBezTo>
                    <a:pt x="14223" y="1782"/>
                    <a:pt x="12970" y="1"/>
                    <a:pt x="12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4537944" y="3670240"/>
              <a:ext cx="789946" cy="389230"/>
            </a:xfrm>
            <a:custGeom>
              <a:rect b="b" l="l" r="r" t="t"/>
              <a:pathLst>
                <a:path extrusionOk="0" h="6574" w="13342">
                  <a:moveTo>
                    <a:pt x="11480" y="1"/>
                  </a:moveTo>
                  <a:lnTo>
                    <a:pt x="11480" y="1"/>
                  </a:lnTo>
                  <a:cubicBezTo>
                    <a:pt x="11480" y="1"/>
                    <a:pt x="9804" y="2373"/>
                    <a:pt x="7226" y="2504"/>
                  </a:cubicBezTo>
                  <a:cubicBezTo>
                    <a:pt x="7160" y="2507"/>
                    <a:pt x="7095" y="2509"/>
                    <a:pt x="7031" y="2509"/>
                  </a:cubicBezTo>
                  <a:cubicBezTo>
                    <a:pt x="4745" y="2509"/>
                    <a:pt x="3610" y="437"/>
                    <a:pt x="3056" y="437"/>
                  </a:cubicBezTo>
                  <a:cubicBezTo>
                    <a:pt x="3017" y="437"/>
                    <a:pt x="2982" y="447"/>
                    <a:pt x="2949" y="468"/>
                  </a:cubicBezTo>
                  <a:cubicBezTo>
                    <a:pt x="2439" y="802"/>
                    <a:pt x="4020" y="2240"/>
                    <a:pt x="3806" y="2240"/>
                  </a:cubicBezTo>
                  <a:cubicBezTo>
                    <a:pt x="3796" y="2240"/>
                    <a:pt x="3783" y="2237"/>
                    <a:pt x="3765" y="2231"/>
                  </a:cubicBezTo>
                  <a:cubicBezTo>
                    <a:pt x="3406" y="2115"/>
                    <a:pt x="1323" y="601"/>
                    <a:pt x="901" y="601"/>
                  </a:cubicBezTo>
                  <a:cubicBezTo>
                    <a:pt x="849" y="601"/>
                    <a:pt x="822" y="624"/>
                    <a:pt x="827" y="676"/>
                  </a:cubicBezTo>
                  <a:cubicBezTo>
                    <a:pt x="858" y="1140"/>
                    <a:pt x="2933" y="3054"/>
                    <a:pt x="2795" y="3054"/>
                  </a:cubicBezTo>
                  <a:cubicBezTo>
                    <a:pt x="2790" y="3054"/>
                    <a:pt x="2784" y="3052"/>
                    <a:pt x="2775" y="3048"/>
                  </a:cubicBezTo>
                  <a:cubicBezTo>
                    <a:pt x="2503" y="2916"/>
                    <a:pt x="1202" y="1496"/>
                    <a:pt x="589" y="1496"/>
                  </a:cubicBezTo>
                  <a:cubicBezTo>
                    <a:pt x="540" y="1496"/>
                    <a:pt x="496" y="1505"/>
                    <a:pt x="457" y="1524"/>
                  </a:cubicBezTo>
                  <a:cubicBezTo>
                    <a:pt x="0" y="1753"/>
                    <a:pt x="2263" y="3723"/>
                    <a:pt x="2263" y="3723"/>
                  </a:cubicBezTo>
                  <a:cubicBezTo>
                    <a:pt x="2263" y="3723"/>
                    <a:pt x="542" y="2465"/>
                    <a:pt x="160" y="2465"/>
                  </a:cubicBezTo>
                  <a:cubicBezTo>
                    <a:pt x="77" y="2465"/>
                    <a:pt x="57" y="2523"/>
                    <a:pt x="131" y="2667"/>
                  </a:cubicBezTo>
                  <a:cubicBezTo>
                    <a:pt x="533" y="3472"/>
                    <a:pt x="1262" y="5126"/>
                    <a:pt x="3700" y="5921"/>
                  </a:cubicBezTo>
                  <a:cubicBezTo>
                    <a:pt x="4815" y="6290"/>
                    <a:pt x="6411" y="6574"/>
                    <a:pt x="8049" y="6574"/>
                  </a:cubicBezTo>
                  <a:cubicBezTo>
                    <a:pt x="9016" y="6574"/>
                    <a:pt x="9998" y="6475"/>
                    <a:pt x="10904" y="6236"/>
                  </a:cubicBezTo>
                  <a:cubicBezTo>
                    <a:pt x="13341" y="5594"/>
                    <a:pt x="11480" y="1"/>
                    <a:pt x="1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4623558" y="3604934"/>
              <a:ext cx="734587" cy="964017"/>
            </a:xfrm>
            <a:custGeom>
              <a:rect b="b" l="l" r="r" t="t"/>
              <a:pathLst>
                <a:path extrusionOk="0" h="16282" w="12407">
                  <a:moveTo>
                    <a:pt x="7840" y="0"/>
                  </a:moveTo>
                  <a:cubicBezTo>
                    <a:pt x="7662" y="0"/>
                    <a:pt x="7553" y="21"/>
                    <a:pt x="7543" y="70"/>
                  </a:cubicBezTo>
                  <a:cubicBezTo>
                    <a:pt x="7466" y="407"/>
                    <a:pt x="6030" y="4586"/>
                    <a:pt x="5855" y="5794"/>
                  </a:cubicBezTo>
                  <a:cubicBezTo>
                    <a:pt x="5671" y="7002"/>
                    <a:pt x="1" y="15795"/>
                    <a:pt x="360" y="16219"/>
                  </a:cubicBezTo>
                  <a:cubicBezTo>
                    <a:pt x="360" y="16219"/>
                    <a:pt x="1893" y="16282"/>
                    <a:pt x="3054" y="16282"/>
                  </a:cubicBezTo>
                  <a:cubicBezTo>
                    <a:pt x="3635" y="16282"/>
                    <a:pt x="4122" y="16266"/>
                    <a:pt x="4278" y="16219"/>
                  </a:cubicBezTo>
                  <a:cubicBezTo>
                    <a:pt x="4757" y="16066"/>
                    <a:pt x="9446" y="9951"/>
                    <a:pt x="10372" y="8471"/>
                  </a:cubicBezTo>
                  <a:cubicBezTo>
                    <a:pt x="11308" y="6980"/>
                    <a:pt x="12406" y="734"/>
                    <a:pt x="12406" y="734"/>
                  </a:cubicBezTo>
                  <a:cubicBezTo>
                    <a:pt x="12406" y="734"/>
                    <a:pt x="8898" y="0"/>
                    <a:pt x="7840" y="0"/>
                  </a:cubicBezTo>
                  <a:close/>
                </a:path>
              </a:pathLst>
            </a:custGeom>
            <a:solidFill>
              <a:srgbClr val="C3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4943160" y="2989886"/>
              <a:ext cx="487159" cy="708773"/>
            </a:xfrm>
            <a:custGeom>
              <a:rect b="b" l="l" r="r" t="t"/>
              <a:pathLst>
                <a:path extrusionOk="0" h="11971" w="8228">
                  <a:moveTo>
                    <a:pt x="109" y="0"/>
                  </a:moveTo>
                  <a:lnTo>
                    <a:pt x="109" y="0"/>
                  </a:lnTo>
                  <a:cubicBezTo>
                    <a:pt x="719" y="479"/>
                    <a:pt x="1274" y="1872"/>
                    <a:pt x="1492" y="4244"/>
                  </a:cubicBezTo>
                  <a:cubicBezTo>
                    <a:pt x="1720" y="6605"/>
                    <a:pt x="0" y="11666"/>
                    <a:pt x="1676" y="11927"/>
                  </a:cubicBezTo>
                  <a:cubicBezTo>
                    <a:pt x="1862" y="11957"/>
                    <a:pt x="2087" y="11971"/>
                    <a:pt x="2341" y="11971"/>
                  </a:cubicBezTo>
                  <a:cubicBezTo>
                    <a:pt x="4374" y="11971"/>
                    <a:pt x="8227" y="11111"/>
                    <a:pt x="8227" y="11111"/>
                  </a:cubicBezTo>
                  <a:cubicBezTo>
                    <a:pt x="6541" y="523"/>
                    <a:pt x="109" y="1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034044" y="3342941"/>
              <a:ext cx="111488" cy="378277"/>
            </a:xfrm>
            <a:custGeom>
              <a:rect b="b" l="l" r="r" t="t"/>
              <a:pathLst>
                <a:path extrusionOk="0" h="6389" w="1883">
                  <a:moveTo>
                    <a:pt x="1589" y="1"/>
                  </a:moveTo>
                  <a:cubicBezTo>
                    <a:pt x="1567" y="66"/>
                    <a:pt x="1088" y="1622"/>
                    <a:pt x="1045" y="3483"/>
                  </a:cubicBezTo>
                  <a:cubicBezTo>
                    <a:pt x="1001" y="5246"/>
                    <a:pt x="11" y="6149"/>
                    <a:pt x="0" y="6160"/>
                  </a:cubicBezTo>
                  <a:lnTo>
                    <a:pt x="196" y="6388"/>
                  </a:lnTo>
                  <a:cubicBezTo>
                    <a:pt x="240" y="6356"/>
                    <a:pt x="1306" y="5398"/>
                    <a:pt x="1350" y="3483"/>
                  </a:cubicBezTo>
                  <a:cubicBezTo>
                    <a:pt x="1393" y="1665"/>
                    <a:pt x="1882" y="110"/>
                    <a:pt x="1882" y="98"/>
                  </a:cubicBezTo>
                  <a:lnTo>
                    <a:pt x="15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0"/>
          <p:cNvSpPr txBox="1"/>
          <p:nvPr/>
        </p:nvSpPr>
        <p:spPr>
          <a:xfrm>
            <a:off x="850275" y="1295163"/>
            <a:ext cx="46695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Sample Collection: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A total of 299 samples, consisting of five bullying actions and six non-bullying actions, were collected.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Feature Extraction: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57-dimensional features were extracted for each sample.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Feature Selection and Reduction: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Relief-F algorithm and PCA were used to select features and reduce dimensionality to four principal components.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Classifier Selection: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The k-NN classifier was employed, and the optimal k value was determined through testing.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Accuracy Assessment: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The classifier's performance was evaluated using a testing set.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type="title"/>
          </p:nvPr>
        </p:nvSpPr>
        <p:spPr>
          <a:xfrm>
            <a:off x="720000" y="368825"/>
            <a:ext cx="77040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Results</a:t>
            </a:r>
            <a:endParaRPr sz="3300"/>
          </a:p>
        </p:txBody>
      </p:sp>
      <p:grpSp>
        <p:nvGrpSpPr>
          <p:cNvPr id="532" name="Google Shape;532;p21"/>
          <p:cNvGrpSpPr/>
          <p:nvPr/>
        </p:nvGrpSpPr>
        <p:grpSpPr>
          <a:xfrm>
            <a:off x="169385" y="1466261"/>
            <a:ext cx="3229166" cy="2980311"/>
            <a:chOff x="1045598" y="1006615"/>
            <a:chExt cx="988238" cy="948600"/>
          </a:xfrm>
        </p:grpSpPr>
        <p:sp>
          <p:nvSpPr>
            <p:cNvPr id="533" name="Google Shape;533;p21"/>
            <p:cNvSpPr/>
            <p:nvPr/>
          </p:nvSpPr>
          <p:spPr>
            <a:xfrm>
              <a:off x="1045598" y="1053156"/>
              <a:ext cx="926181" cy="849427"/>
            </a:xfrm>
            <a:custGeom>
              <a:rect b="b" l="l" r="r" t="t"/>
              <a:pathLst>
                <a:path extrusionOk="0" h="17256" w="22517">
                  <a:moveTo>
                    <a:pt x="12675" y="1"/>
                  </a:moveTo>
                  <a:cubicBezTo>
                    <a:pt x="9050" y="1"/>
                    <a:pt x="6823" y="1438"/>
                    <a:pt x="6823" y="1438"/>
                  </a:cubicBezTo>
                  <a:cubicBezTo>
                    <a:pt x="2971" y="3081"/>
                    <a:pt x="1" y="11504"/>
                    <a:pt x="6149" y="15280"/>
                  </a:cubicBezTo>
                  <a:cubicBezTo>
                    <a:pt x="8413" y="16673"/>
                    <a:pt x="10624" y="17255"/>
                    <a:pt x="12651" y="17255"/>
                  </a:cubicBezTo>
                  <a:cubicBezTo>
                    <a:pt x="18300" y="17255"/>
                    <a:pt x="22517" y="12735"/>
                    <a:pt x="22461" y="8675"/>
                  </a:cubicBezTo>
                  <a:cubicBezTo>
                    <a:pt x="22406" y="4724"/>
                    <a:pt x="18935" y="644"/>
                    <a:pt x="14332" y="100"/>
                  </a:cubicBezTo>
                  <a:cubicBezTo>
                    <a:pt x="13752" y="31"/>
                    <a:pt x="13199" y="1"/>
                    <a:pt x="1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1085236" y="1006615"/>
              <a:ext cx="948600" cy="94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1"/>
          <p:cNvGrpSpPr/>
          <p:nvPr/>
        </p:nvGrpSpPr>
        <p:grpSpPr>
          <a:xfrm>
            <a:off x="390668" y="1786051"/>
            <a:ext cx="3052268" cy="2340329"/>
            <a:chOff x="3655550" y="1732116"/>
            <a:chExt cx="2061647" cy="1644182"/>
          </a:xfrm>
        </p:grpSpPr>
        <p:sp>
          <p:nvSpPr>
            <p:cNvPr id="536" name="Google Shape;536;p21"/>
            <p:cNvSpPr/>
            <p:nvPr/>
          </p:nvSpPr>
          <p:spPr>
            <a:xfrm>
              <a:off x="4667639" y="2865525"/>
              <a:ext cx="737937" cy="369364"/>
            </a:xfrm>
            <a:custGeom>
              <a:rect b="b" l="l" r="r" t="t"/>
              <a:pathLst>
                <a:path extrusionOk="0" h="7925" w="15833">
                  <a:moveTo>
                    <a:pt x="3558" y="1"/>
                  </a:moveTo>
                  <a:cubicBezTo>
                    <a:pt x="2970" y="1"/>
                    <a:pt x="2377" y="44"/>
                    <a:pt x="1812" y="183"/>
                  </a:cubicBezTo>
                  <a:cubicBezTo>
                    <a:pt x="1249" y="315"/>
                    <a:pt x="648" y="543"/>
                    <a:pt x="300" y="1023"/>
                  </a:cubicBezTo>
                  <a:cubicBezTo>
                    <a:pt x="0" y="1431"/>
                    <a:pt x="60" y="2008"/>
                    <a:pt x="432" y="2355"/>
                  </a:cubicBezTo>
                  <a:cubicBezTo>
                    <a:pt x="804" y="2691"/>
                    <a:pt x="1321" y="2776"/>
                    <a:pt x="1801" y="2835"/>
                  </a:cubicBezTo>
                  <a:cubicBezTo>
                    <a:pt x="2484" y="2896"/>
                    <a:pt x="3145" y="3003"/>
                    <a:pt x="3817" y="3160"/>
                  </a:cubicBezTo>
                  <a:cubicBezTo>
                    <a:pt x="4273" y="3280"/>
                    <a:pt x="4885" y="3388"/>
                    <a:pt x="5210" y="3772"/>
                  </a:cubicBezTo>
                  <a:cubicBezTo>
                    <a:pt x="5557" y="4180"/>
                    <a:pt x="5101" y="4612"/>
                    <a:pt x="4850" y="4924"/>
                  </a:cubicBezTo>
                  <a:cubicBezTo>
                    <a:pt x="4477" y="5369"/>
                    <a:pt x="4129" y="5993"/>
                    <a:pt x="4466" y="6556"/>
                  </a:cubicBezTo>
                  <a:cubicBezTo>
                    <a:pt x="4700" y="6965"/>
                    <a:pt x="5082" y="7102"/>
                    <a:pt x="5509" y="7102"/>
                  </a:cubicBezTo>
                  <a:cubicBezTo>
                    <a:pt x="6174" y="7102"/>
                    <a:pt x="6950" y="6770"/>
                    <a:pt x="7454" y="6617"/>
                  </a:cubicBezTo>
                  <a:cubicBezTo>
                    <a:pt x="8243" y="6386"/>
                    <a:pt x="9071" y="6181"/>
                    <a:pt x="9887" y="6181"/>
                  </a:cubicBezTo>
                  <a:cubicBezTo>
                    <a:pt x="10474" y="6181"/>
                    <a:pt x="11054" y="6287"/>
                    <a:pt x="11607" y="6569"/>
                  </a:cubicBezTo>
                  <a:cubicBezTo>
                    <a:pt x="12581" y="7065"/>
                    <a:pt x="13601" y="7925"/>
                    <a:pt x="14727" y="7925"/>
                  </a:cubicBezTo>
                  <a:cubicBezTo>
                    <a:pt x="14990" y="7925"/>
                    <a:pt x="15258" y="7878"/>
                    <a:pt x="15533" y="7769"/>
                  </a:cubicBezTo>
                  <a:cubicBezTo>
                    <a:pt x="15701" y="7697"/>
                    <a:pt x="15832" y="7541"/>
                    <a:pt x="15773" y="7337"/>
                  </a:cubicBezTo>
                  <a:cubicBezTo>
                    <a:pt x="15733" y="7208"/>
                    <a:pt x="15586" y="7079"/>
                    <a:pt x="15442" y="7079"/>
                  </a:cubicBezTo>
                  <a:cubicBezTo>
                    <a:pt x="15411" y="7079"/>
                    <a:pt x="15381" y="7085"/>
                    <a:pt x="15352" y="7097"/>
                  </a:cubicBezTo>
                  <a:cubicBezTo>
                    <a:pt x="15135" y="7184"/>
                    <a:pt x="14921" y="7222"/>
                    <a:pt x="14710" y="7222"/>
                  </a:cubicBezTo>
                  <a:cubicBezTo>
                    <a:pt x="13790" y="7222"/>
                    <a:pt x="12931" y="6506"/>
                    <a:pt x="12159" y="6076"/>
                  </a:cubicBezTo>
                  <a:cubicBezTo>
                    <a:pt x="11423" y="5664"/>
                    <a:pt x="10644" y="5493"/>
                    <a:pt x="9845" y="5493"/>
                  </a:cubicBezTo>
                  <a:cubicBezTo>
                    <a:pt x="9433" y="5493"/>
                    <a:pt x="9015" y="5539"/>
                    <a:pt x="8595" y="5620"/>
                  </a:cubicBezTo>
                  <a:cubicBezTo>
                    <a:pt x="7958" y="5740"/>
                    <a:pt x="7346" y="5921"/>
                    <a:pt x="6734" y="6113"/>
                  </a:cubicBezTo>
                  <a:cubicBezTo>
                    <a:pt x="6366" y="6228"/>
                    <a:pt x="5961" y="6399"/>
                    <a:pt x="5559" y="6399"/>
                  </a:cubicBezTo>
                  <a:cubicBezTo>
                    <a:pt x="5503" y="6399"/>
                    <a:pt x="5446" y="6396"/>
                    <a:pt x="5389" y="6388"/>
                  </a:cubicBezTo>
                  <a:cubicBezTo>
                    <a:pt x="4837" y="6305"/>
                    <a:pt x="5053" y="5777"/>
                    <a:pt x="5293" y="5465"/>
                  </a:cubicBezTo>
                  <a:cubicBezTo>
                    <a:pt x="5629" y="5044"/>
                    <a:pt x="6050" y="4648"/>
                    <a:pt x="6037" y="4060"/>
                  </a:cubicBezTo>
                  <a:cubicBezTo>
                    <a:pt x="6002" y="2920"/>
                    <a:pt x="4549" y="2608"/>
                    <a:pt x="3673" y="2416"/>
                  </a:cubicBezTo>
                  <a:cubicBezTo>
                    <a:pt x="3037" y="2283"/>
                    <a:pt x="2388" y="2211"/>
                    <a:pt x="1740" y="2128"/>
                  </a:cubicBezTo>
                  <a:cubicBezTo>
                    <a:pt x="1465" y="2091"/>
                    <a:pt x="961" y="2032"/>
                    <a:pt x="828" y="1744"/>
                  </a:cubicBezTo>
                  <a:cubicBezTo>
                    <a:pt x="624" y="1311"/>
                    <a:pt x="1417" y="1023"/>
                    <a:pt x="1692" y="939"/>
                  </a:cubicBezTo>
                  <a:cubicBezTo>
                    <a:pt x="2268" y="759"/>
                    <a:pt x="2857" y="699"/>
                    <a:pt x="3457" y="699"/>
                  </a:cubicBezTo>
                  <a:cubicBezTo>
                    <a:pt x="4057" y="699"/>
                    <a:pt x="4658" y="735"/>
                    <a:pt x="5245" y="831"/>
                  </a:cubicBezTo>
                  <a:cubicBezTo>
                    <a:pt x="5725" y="903"/>
                    <a:pt x="6230" y="1023"/>
                    <a:pt x="6650" y="1299"/>
                  </a:cubicBezTo>
                  <a:cubicBezTo>
                    <a:pt x="7130" y="1623"/>
                    <a:pt x="7310" y="2224"/>
                    <a:pt x="7778" y="2560"/>
                  </a:cubicBezTo>
                  <a:cubicBezTo>
                    <a:pt x="8072" y="2782"/>
                    <a:pt x="8409" y="2848"/>
                    <a:pt x="8758" y="2848"/>
                  </a:cubicBezTo>
                  <a:cubicBezTo>
                    <a:pt x="9049" y="2848"/>
                    <a:pt x="9349" y="2802"/>
                    <a:pt x="9639" y="2763"/>
                  </a:cubicBezTo>
                  <a:cubicBezTo>
                    <a:pt x="11151" y="2560"/>
                    <a:pt x="12663" y="2355"/>
                    <a:pt x="14188" y="2152"/>
                  </a:cubicBezTo>
                  <a:cubicBezTo>
                    <a:pt x="14368" y="2128"/>
                    <a:pt x="14536" y="2008"/>
                    <a:pt x="14536" y="1803"/>
                  </a:cubicBezTo>
                  <a:cubicBezTo>
                    <a:pt x="14536" y="1644"/>
                    <a:pt x="14386" y="1454"/>
                    <a:pt x="14218" y="1454"/>
                  </a:cubicBezTo>
                  <a:cubicBezTo>
                    <a:pt x="14208" y="1454"/>
                    <a:pt x="14198" y="1454"/>
                    <a:pt x="14188" y="1455"/>
                  </a:cubicBezTo>
                  <a:cubicBezTo>
                    <a:pt x="12759" y="1648"/>
                    <a:pt x="11319" y="1840"/>
                    <a:pt x="9891" y="2032"/>
                  </a:cubicBezTo>
                  <a:cubicBezTo>
                    <a:pt x="9567" y="2067"/>
                    <a:pt x="9254" y="2128"/>
                    <a:pt x="8931" y="2152"/>
                  </a:cubicBezTo>
                  <a:cubicBezTo>
                    <a:pt x="8875" y="2154"/>
                    <a:pt x="8819" y="2156"/>
                    <a:pt x="8762" y="2156"/>
                  </a:cubicBezTo>
                  <a:cubicBezTo>
                    <a:pt x="8541" y="2156"/>
                    <a:pt x="8322" y="2127"/>
                    <a:pt x="8150" y="1984"/>
                  </a:cubicBezTo>
                  <a:cubicBezTo>
                    <a:pt x="7971" y="1827"/>
                    <a:pt x="7838" y="1611"/>
                    <a:pt x="7706" y="1419"/>
                  </a:cubicBezTo>
                  <a:cubicBezTo>
                    <a:pt x="7526" y="1167"/>
                    <a:pt x="7346" y="951"/>
                    <a:pt x="7106" y="771"/>
                  </a:cubicBezTo>
                  <a:cubicBezTo>
                    <a:pt x="6674" y="459"/>
                    <a:pt x="6146" y="291"/>
                    <a:pt x="5629" y="195"/>
                  </a:cubicBezTo>
                  <a:cubicBezTo>
                    <a:pt x="5018" y="75"/>
                    <a:pt x="4394" y="27"/>
                    <a:pt x="3781" y="3"/>
                  </a:cubicBezTo>
                  <a:cubicBezTo>
                    <a:pt x="3707" y="1"/>
                    <a:pt x="3632" y="1"/>
                    <a:pt x="3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5252986" y="2920709"/>
              <a:ext cx="464211" cy="345781"/>
            </a:xfrm>
            <a:custGeom>
              <a:rect b="b" l="l" r="r" t="t"/>
              <a:pathLst>
                <a:path extrusionOk="0" h="7419" w="9960">
                  <a:moveTo>
                    <a:pt x="4362" y="1"/>
                  </a:moveTo>
                  <a:cubicBezTo>
                    <a:pt x="3811" y="1"/>
                    <a:pt x="3300" y="21"/>
                    <a:pt x="2904" y="21"/>
                  </a:cubicBezTo>
                  <a:cubicBezTo>
                    <a:pt x="2831" y="21"/>
                    <a:pt x="2762" y="21"/>
                    <a:pt x="2697" y="19"/>
                  </a:cubicBezTo>
                  <a:cubicBezTo>
                    <a:pt x="2553" y="19"/>
                    <a:pt x="1838" y="51"/>
                    <a:pt x="1168" y="51"/>
                  </a:cubicBezTo>
                  <a:cubicBezTo>
                    <a:pt x="833" y="51"/>
                    <a:pt x="509" y="43"/>
                    <a:pt x="272" y="19"/>
                  </a:cubicBezTo>
                  <a:cubicBezTo>
                    <a:pt x="262" y="17"/>
                    <a:pt x="251" y="16"/>
                    <a:pt x="241" y="16"/>
                  </a:cubicBezTo>
                  <a:cubicBezTo>
                    <a:pt x="101" y="16"/>
                    <a:pt x="1" y="161"/>
                    <a:pt x="56" y="295"/>
                  </a:cubicBezTo>
                  <a:cubicBezTo>
                    <a:pt x="429" y="1291"/>
                    <a:pt x="753" y="2312"/>
                    <a:pt x="1029" y="3344"/>
                  </a:cubicBezTo>
                  <a:cubicBezTo>
                    <a:pt x="1209" y="3980"/>
                    <a:pt x="1425" y="4617"/>
                    <a:pt x="1557" y="5265"/>
                  </a:cubicBezTo>
                  <a:cubicBezTo>
                    <a:pt x="1733" y="6132"/>
                    <a:pt x="1302" y="7284"/>
                    <a:pt x="2374" y="7284"/>
                  </a:cubicBezTo>
                  <a:cubicBezTo>
                    <a:pt x="2401" y="7284"/>
                    <a:pt x="2429" y="7283"/>
                    <a:pt x="2457" y="7281"/>
                  </a:cubicBezTo>
                  <a:cubicBezTo>
                    <a:pt x="2852" y="7260"/>
                    <a:pt x="3248" y="7249"/>
                    <a:pt x="3642" y="7249"/>
                  </a:cubicBezTo>
                  <a:cubicBezTo>
                    <a:pt x="4350" y="7249"/>
                    <a:pt x="5057" y="7284"/>
                    <a:pt x="5758" y="7353"/>
                  </a:cubicBezTo>
                  <a:cubicBezTo>
                    <a:pt x="6138" y="7394"/>
                    <a:pt x="6529" y="7419"/>
                    <a:pt x="6921" y="7419"/>
                  </a:cubicBezTo>
                  <a:cubicBezTo>
                    <a:pt x="7235" y="7419"/>
                    <a:pt x="7549" y="7403"/>
                    <a:pt x="7859" y="7365"/>
                  </a:cubicBezTo>
                  <a:cubicBezTo>
                    <a:pt x="8447" y="7281"/>
                    <a:pt x="9792" y="7209"/>
                    <a:pt x="9888" y="6453"/>
                  </a:cubicBezTo>
                  <a:cubicBezTo>
                    <a:pt x="9960" y="5985"/>
                    <a:pt x="9600" y="5577"/>
                    <a:pt x="9347" y="5180"/>
                  </a:cubicBezTo>
                  <a:cubicBezTo>
                    <a:pt x="8675" y="4100"/>
                    <a:pt x="8663" y="2756"/>
                    <a:pt x="8303" y="1531"/>
                  </a:cubicBezTo>
                  <a:cubicBezTo>
                    <a:pt x="7910" y="174"/>
                    <a:pt x="5969" y="1"/>
                    <a:pt x="4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239936" y="2919870"/>
              <a:ext cx="175710" cy="379105"/>
            </a:xfrm>
            <a:custGeom>
              <a:rect b="b" l="l" r="r" t="t"/>
              <a:pathLst>
                <a:path extrusionOk="0" h="8134" w="3770">
                  <a:moveTo>
                    <a:pt x="455" y="0"/>
                  </a:moveTo>
                  <a:cubicBezTo>
                    <a:pt x="383" y="0"/>
                    <a:pt x="312" y="4"/>
                    <a:pt x="240" y="13"/>
                  </a:cubicBezTo>
                  <a:cubicBezTo>
                    <a:pt x="0" y="37"/>
                    <a:pt x="336" y="469"/>
                    <a:pt x="384" y="589"/>
                  </a:cubicBezTo>
                  <a:cubicBezTo>
                    <a:pt x="504" y="853"/>
                    <a:pt x="589" y="1130"/>
                    <a:pt x="637" y="1418"/>
                  </a:cubicBezTo>
                  <a:cubicBezTo>
                    <a:pt x="757" y="1994"/>
                    <a:pt x="757" y="2582"/>
                    <a:pt x="733" y="3158"/>
                  </a:cubicBezTo>
                  <a:cubicBezTo>
                    <a:pt x="685" y="4022"/>
                    <a:pt x="528" y="4875"/>
                    <a:pt x="589" y="5727"/>
                  </a:cubicBezTo>
                  <a:cubicBezTo>
                    <a:pt x="637" y="6579"/>
                    <a:pt x="961" y="7479"/>
                    <a:pt x="1657" y="7959"/>
                  </a:cubicBezTo>
                  <a:cubicBezTo>
                    <a:pt x="1790" y="8054"/>
                    <a:pt x="1945" y="8134"/>
                    <a:pt x="2105" y="8134"/>
                  </a:cubicBezTo>
                  <a:cubicBezTo>
                    <a:pt x="2147" y="8134"/>
                    <a:pt x="2190" y="8128"/>
                    <a:pt x="2233" y="8116"/>
                  </a:cubicBezTo>
                  <a:cubicBezTo>
                    <a:pt x="2521" y="8044"/>
                    <a:pt x="2641" y="7719"/>
                    <a:pt x="2726" y="7431"/>
                  </a:cubicBezTo>
                  <a:cubicBezTo>
                    <a:pt x="2977" y="6579"/>
                    <a:pt x="3217" y="5727"/>
                    <a:pt x="3457" y="4875"/>
                  </a:cubicBezTo>
                  <a:cubicBezTo>
                    <a:pt x="3614" y="4347"/>
                    <a:pt x="3769" y="3794"/>
                    <a:pt x="3686" y="3254"/>
                  </a:cubicBezTo>
                  <a:cubicBezTo>
                    <a:pt x="3590" y="2654"/>
                    <a:pt x="3230" y="2138"/>
                    <a:pt x="2870" y="1645"/>
                  </a:cubicBezTo>
                  <a:cubicBezTo>
                    <a:pt x="2425" y="1034"/>
                    <a:pt x="1909" y="145"/>
                    <a:pt x="1105" y="61"/>
                  </a:cubicBezTo>
                  <a:cubicBezTo>
                    <a:pt x="888" y="34"/>
                    <a:pt x="671" y="0"/>
                    <a:pt x="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342846" y="2936089"/>
              <a:ext cx="78953" cy="326253"/>
            </a:xfrm>
            <a:custGeom>
              <a:rect b="b" l="l" r="r" t="t"/>
              <a:pathLst>
                <a:path extrusionOk="0" h="7000" w="1694">
                  <a:moveTo>
                    <a:pt x="145" y="1"/>
                  </a:moveTo>
                  <a:lnTo>
                    <a:pt x="1" y="25"/>
                  </a:lnTo>
                  <a:cubicBezTo>
                    <a:pt x="37" y="302"/>
                    <a:pt x="205" y="529"/>
                    <a:pt x="385" y="758"/>
                  </a:cubicBezTo>
                  <a:lnTo>
                    <a:pt x="446" y="830"/>
                  </a:lnTo>
                  <a:cubicBezTo>
                    <a:pt x="1105" y="1694"/>
                    <a:pt x="1489" y="2774"/>
                    <a:pt x="1526" y="3866"/>
                  </a:cubicBezTo>
                  <a:cubicBezTo>
                    <a:pt x="1550" y="4479"/>
                    <a:pt x="1441" y="4994"/>
                    <a:pt x="1201" y="5391"/>
                  </a:cubicBezTo>
                  <a:cubicBezTo>
                    <a:pt x="1129" y="5523"/>
                    <a:pt x="1033" y="5655"/>
                    <a:pt x="950" y="5787"/>
                  </a:cubicBezTo>
                  <a:cubicBezTo>
                    <a:pt x="673" y="6159"/>
                    <a:pt x="398" y="6543"/>
                    <a:pt x="505" y="6999"/>
                  </a:cubicBezTo>
                  <a:lnTo>
                    <a:pt x="649" y="6963"/>
                  </a:lnTo>
                  <a:cubicBezTo>
                    <a:pt x="553" y="6579"/>
                    <a:pt x="806" y="6231"/>
                    <a:pt x="1070" y="5871"/>
                  </a:cubicBezTo>
                  <a:cubicBezTo>
                    <a:pt x="1153" y="5739"/>
                    <a:pt x="1262" y="5607"/>
                    <a:pt x="1334" y="5475"/>
                  </a:cubicBezTo>
                  <a:cubicBezTo>
                    <a:pt x="1585" y="5055"/>
                    <a:pt x="1694" y="4503"/>
                    <a:pt x="1681" y="3855"/>
                  </a:cubicBezTo>
                  <a:cubicBezTo>
                    <a:pt x="1646" y="2738"/>
                    <a:pt x="1249" y="1622"/>
                    <a:pt x="553" y="734"/>
                  </a:cubicBezTo>
                  <a:lnTo>
                    <a:pt x="505" y="662"/>
                  </a:lnTo>
                  <a:cubicBezTo>
                    <a:pt x="337" y="457"/>
                    <a:pt x="169" y="24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364705" y="3108445"/>
              <a:ext cx="41434" cy="32485"/>
            </a:xfrm>
            <a:custGeom>
              <a:rect b="b" l="l" r="r" t="t"/>
              <a:pathLst>
                <a:path extrusionOk="0" h="697" w="889">
                  <a:moveTo>
                    <a:pt x="444" y="0"/>
                  </a:moveTo>
                  <a:cubicBezTo>
                    <a:pt x="1" y="0"/>
                    <a:pt x="1" y="696"/>
                    <a:pt x="444" y="696"/>
                  </a:cubicBezTo>
                  <a:cubicBezTo>
                    <a:pt x="889" y="696"/>
                    <a:pt x="88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714619" y="3015556"/>
              <a:ext cx="335714" cy="256062"/>
            </a:xfrm>
            <a:custGeom>
              <a:rect b="b" l="l" r="r" t="t"/>
              <a:pathLst>
                <a:path extrusionOk="0" h="5494" w="7203">
                  <a:moveTo>
                    <a:pt x="2529" y="0"/>
                  </a:moveTo>
                  <a:cubicBezTo>
                    <a:pt x="2487" y="0"/>
                    <a:pt x="2444" y="4"/>
                    <a:pt x="2401" y="13"/>
                  </a:cubicBezTo>
                  <a:cubicBezTo>
                    <a:pt x="2221" y="48"/>
                    <a:pt x="2065" y="169"/>
                    <a:pt x="1909" y="277"/>
                  </a:cubicBezTo>
                  <a:cubicBezTo>
                    <a:pt x="1524" y="565"/>
                    <a:pt x="1129" y="853"/>
                    <a:pt x="745" y="1141"/>
                  </a:cubicBezTo>
                  <a:cubicBezTo>
                    <a:pt x="588" y="1261"/>
                    <a:pt x="433" y="1369"/>
                    <a:pt x="313" y="1525"/>
                  </a:cubicBezTo>
                  <a:cubicBezTo>
                    <a:pt x="193" y="1681"/>
                    <a:pt x="132" y="1861"/>
                    <a:pt x="84" y="2054"/>
                  </a:cubicBezTo>
                  <a:cubicBezTo>
                    <a:pt x="1" y="2462"/>
                    <a:pt x="60" y="2881"/>
                    <a:pt x="217" y="3254"/>
                  </a:cubicBezTo>
                  <a:cubicBezTo>
                    <a:pt x="361" y="3566"/>
                    <a:pt x="769" y="3842"/>
                    <a:pt x="732" y="4190"/>
                  </a:cubicBezTo>
                  <a:cubicBezTo>
                    <a:pt x="765" y="4191"/>
                    <a:pt x="798" y="4192"/>
                    <a:pt x="831" y="4192"/>
                  </a:cubicBezTo>
                  <a:cubicBezTo>
                    <a:pt x="1110" y="4192"/>
                    <a:pt x="1388" y="4152"/>
                    <a:pt x="1657" y="4142"/>
                  </a:cubicBezTo>
                  <a:cubicBezTo>
                    <a:pt x="1669" y="4142"/>
                    <a:pt x="1681" y="4141"/>
                    <a:pt x="1693" y="4141"/>
                  </a:cubicBezTo>
                  <a:cubicBezTo>
                    <a:pt x="2001" y="4141"/>
                    <a:pt x="2256" y="4291"/>
                    <a:pt x="2545" y="4406"/>
                  </a:cubicBezTo>
                  <a:cubicBezTo>
                    <a:pt x="3289" y="4706"/>
                    <a:pt x="4058" y="4994"/>
                    <a:pt x="4826" y="5246"/>
                  </a:cubicBezTo>
                  <a:cubicBezTo>
                    <a:pt x="5257" y="5383"/>
                    <a:pt x="5675" y="5494"/>
                    <a:pt x="6096" y="5494"/>
                  </a:cubicBezTo>
                  <a:cubicBezTo>
                    <a:pt x="6378" y="5494"/>
                    <a:pt x="6661" y="5444"/>
                    <a:pt x="6950" y="5318"/>
                  </a:cubicBezTo>
                  <a:cubicBezTo>
                    <a:pt x="7035" y="5282"/>
                    <a:pt x="7118" y="5234"/>
                    <a:pt x="7166" y="5150"/>
                  </a:cubicBezTo>
                  <a:cubicBezTo>
                    <a:pt x="7203" y="5078"/>
                    <a:pt x="7190" y="4982"/>
                    <a:pt x="7166" y="4910"/>
                  </a:cubicBezTo>
                  <a:cubicBezTo>
                    <a:pt x="7046" y="4550"/>
                    <a:pt x="6662" y="4394"/>
                    <a:pt x="6362" y="4178"/>
                  </a:cubicBezTo>
                  <a:cubicBezTo>
                    <a:pt x="6338" y="4166"/>
                    <a:pt x="6326" y="4154"/>
                    <a:pt x="6302" y="4142"/>
                  </a:cubicBezTo>
                  <a:cubicBezTo>
                    <a:pt x="6146" y="4010"/>
                    <a:pt x="6002" y="3866"/>
                    <a:pt x="5870" y="3722"/>
                  </a:cubicBezTo>
                  <a:cubicBezTo>
                    <a:pt x="5270" y="3073"/>
                    <a:pt x="4717" y="2414"/>
                    <a:pt x="4130" y="1753"/>
                  </a:cubicBezTo>
                  <a:cubicBezTo>
                    <a:pt x="3986" y="1585"/>
                    <a:pt x="3842" y="1417"/>
                    <a:pt x="3722" y="1225"/>
                  </a:cubicBezTo>
                  <a:cubicBezTo>
                    <a:pt x="3613" y="1045"/>
                    <a:pt x="3530" y="841"/>
                    <a:pt x="3434" y="649"/>
                  </a:cubicBezTo>
                  <a:cubicBezTo>
                    <a:pt x="3240" y="315"/>
                    <a:pt x="2900" y="0"/>
                    <a:pt x="2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564682" y="3169408"/>
              <a:ext cx="371508" cy="146907"/>
            </a:xfrm>
            <a:custGeom>
              <a:rect b="b" l="l" r="r" t="t"/>
              <a:pathLst>
                <a:path extrusionOk="0" h="3152" w="7971">
                  <a:moveTo>
                    <a:pt x="6098" y="1"/>
                  </a:moveTo>
                  <a:cubicBezTo>
                    <a:pt x="4814" y="1"/>
                    <a:pt x="3109" y="301"/>
                    <a:pt x="1849" y="529"/>
                  </a:cubicBezTo>
                  <a:cubicBezTo>
                    <a:pt x="1405" y="601"/>
                    <a:pt x="948" y="697"/>
                    <a:pt x="588" y="973"/>
                  </a:cubicBezTo>
                  <a:cubicBezTo>
                    <a:pt x="228" y="1237"/>
                    <a:pt x="1" y="1729"/>
                    <a:pt x="169" y="2138"/>
                  </a:cubicBezTo>
                  <a:cubicBezTo>
                    <a:pt x="505" y="3026"/>
                    <a:pt x="996" y="3133"/>
                    <a:pt x="1729" y="3146"/>
                  </a:cubicBezTo>
                  <a:cubicBezTo>
                    <a:pt x="1859" y="3150"/>
                    <a:pt x="2013" y="3151"/>
                    <a:pt x="2186" y="3151"/>
                  </a:cubicBezTo>
                  <a:cubicBezTo>
                    <a:pt x="3132" y="3151"/>
                    <a:pt x="4607" y="3100"/>
                    <a:pt x="5318" y="3050"/>
                  </a:cubicBezTo>
                  <a:cubicBezTo>
                    <a:pt x="6062" y="3002"/>
                    <a:pt x="7203" y="2642"/>
                    <a:pt x="7491" y="1885"/>
                  </a:cubicBezTo>
                  <a:cubicBezTo>
                    <a:pt x="7971" y="661"/>
                    <a:pt x="7035" y="12"/>
                    <a:pt x="6098" y="1"/>
                  </a:cubicBezTo>
                  <a:close/>
                </a:path>
              </a:pathLst>
            </a:custGeom>
            <a:solidFill>
              <a:srgbClr val="E4B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780057" y="3119398"/>
              <a:ext cx="312783" cy="256901"/>
            </a:xfrm>
            <a:custGeom>
              <a:rect b="b" l="l" r="r" t="t"/>
              <a:pathLst>
                <a:path extrusionOk="0" h="5512" w="6711">
                  <a:moveTo>
                    <a:pt x="2166" y="0"/>
                  </a:moveTo>
                  <a:cubicBezTo>
                    <a:pt x="2084" y="0"/>
                    <a:pt x="2001" y="14"/>
                    <a:pt x="1921" y="42"/>
                  </a:cubicBezTo>
                  <a:cubicBezTo>
                    <a:pt x="1249" y="258"/>
                    <a:pt x="433" y="725"/>
                    <a:pt x="0" y="1037"/>
                  </a:cubicBezTo>
                  <a:cubicBezTo>
                    <a:pt x="2" y="1036"/>
                    <a:pt x="4" y="1036"/>
                    <a:pt x="6" y="1036"/>
                  </a:cubicBezTo>
                  <a:cubicBezTo>
                    <a:pt x="77" y="1036"/>
                    <a:pt x="157" y="1927"/>
                    <a:pt x="169" y="1974"/>
                  </a:cubicBezTo>
                  <a:cubicBezTo>
                    <a:pt x="205" y="2346"/>
                    <a:pt x="265" y="2718"/>
                    <a:pt x="277" y="3090"/>
                  </a:cubicBezTo>
                  <a:cubicBezTo>
                    <a:pt x="289" y="3451"/>
                    <a:pt x="277" y="3822"/>
                    <a:pt x="253" y="4182"/>
                  </a:cubicBezTo>
                  <a:cubicBezTo>
                    <a:pt x="565" y="4171"/>
                    <a:pt x="865" y="4147"/>
                    <a:pt x="1177" y="4134"/>
                  </a:cubicBezTo>
                  <a:cubicBezTo>
                    <a:pt x="1188" y="4134"/>
                    <a:pt x="1200" y="4134"/>
                    <a:pt x="1211" y="4134"/>
                  </a:cubicBezTo>
                  <a:cubicBezTo>
                    <a:pt x="1520" y="4134"/>
                    <a:pt x="1776" y="4283"/>
                    <a:pt x="2065" y="4398"/>
                  </a:cubicBezTo>
                  <a:cubicBezTo>
                    <a:pt x="2809" y="4699"/>
                    <a:pt x="3577" y="4987"/>
                    <a:pt x="4346" y="5239"/>
                  </a:cubicBezTo>
                  <a:cubicBezTo>
                    <a:pt x="4743" y="5366"/>
                    <a:pt x="5229" y="5511"/>
                    <a:pt x="5694" y="5511"/>
                  </a:cubicBezTo>
                  <a:cubicBezTo>
                    <a:pt x="6015" y="5511"/>
                    <a:pt x="6326" y="5442"/>
                    <a:pt x="6591" y="5251"/>
                  </a:cubicBezTo>
                  <a:cubicBezTo>
                    <a:pt x="6650" y="5203"/>
                    <a:pt x="6711" y="5131"/>
                    <a:pt x="6711" y="5047"/>
                  </a:cubicBezTo>
                  <a:cubicBezTo>
                    <a:pt x="6698" y="4927"/>
                    <a:pt x="6602" y="4843"/>
                    <a:pt x="6519" y="4771"/>
                  </a:cubicBezTo>
                  <a:cubicBezTo>
                    <a:pt x="6266" y="4579"/>
                    <a:pt x="6039" y="4363"/>
                    <a:pt x="5810" y="4147"/>
                  </a:cubicBezTo>
                  <a:cubicBezTo>
                    <a:pt x="5583" y="3931"/>
                    <a:pt x="5354" y="3691"/>
                    <a:pt x="5102" y="3462"/>
                  </a:cubicBezTo>
                  <a:cubicBezTo>
                    <a:pt x="4874" y="3246"/>
                    <a:pt x="4658" y="3018"/>
                    <a:pt x="4430" y="2790"/>
                  </a:cubicBezTo>
                  <a:cubicBezTo>
                    <a:pt x="3698" y="2094"/>
                    <a:pt x="3350" y="1146"/>
                    <a:pt x="2774" y="317"/>
                  </a:cubicBezTo>
                  <a:cubicBezTo>
                    <a:pt x="2631" y="113"/>
                    <a:pt x="2402" y="0"/>
                    <a:pt x="2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265367" y="1948423"/>
              <a:ext cx="406184" cy="366941"/>
            </a:xfrm>
            <a:custGeom>
              <a:rect b="b" l="l" r="r" t="t"/>
              <a:pathLst>
                <a:path extrusionOk="0" h="7873" w="8715">
                  <a:moveTo>
                    <a:pt x="2477" y="0"/>
                  </a:moveTo>
                  <a:cubicBezTo>
                    <a:pt x="2405" y="0"/>
                    <a:pt x="2335" y="11"/>
                    <a:pt x="2269" y="42"/>
                  </a:cubicBezTo>
                  <a:cubicBezTo>
                    <a:pt x="2125" y="114"/>
                    <a:pt x="2041" y="258"/>
                    <a:pt x="1957" y="390"/>
                  </a:cubicBezTo>
                  <a:cubicBezTo>
                    <a:pt x="1441" y="1242"/>
                    <a:pt x="781" y="1999"/>
                    <a:pt x="0" y="2611"/>
                  </a:cubicBezTo>
                  <a:cubicBezTo>
                    <a:pt x="1333" y="3583"/>
                    <a:pt x="2437" y="4867"/>
                    <a:pt x="3169" y="6344"/>
                  </a:cubicBezTo>
                  <a:cubicBezTo>
                    <a:pt x="3505" y="7004"/>
                    <a:pt x="3902" y="7809"/>
                    <a:pt x="4646" y="7868"/>
                  </a:cubicBezTo>
                  <a:cubicBezTo>
                    <a:pt x="4677" y="7871"/>
                    <a:pt x="4707" y="7873"/>
                    <a:pt x="4738" y="7873"/>
                  </a:cubicBezTo>
                  <a:cubicBezTo>
                    <a:pt x="4938" y="7873"/>
                    <a:pt x="5143" y="7810"/>
                    <a:pt x="5330" y="7748"/>
                  </a:cubicBezTo>
                  <a:cubicBezTo>
                    <a:pt x="6890" y="7208"/>
                    <a:pt x="8715" y="6116"/>
                    <a:pt x="8151" y="4136"/>
                  </a:cubicBezTo>
                  <a:cubicBezTo>
                    <a:pt x="7575" y="2119"/>
                    <a:pt x="4490" y="426"/>
                    <a:pt x="2774" y="42"/>
                  </a:cubicBezTo>
                  <a:cubicBezTo>
                    <a:pt x="2676" y="21"/>
                    <a:pt x="2575" y="0"/>
                    <a:pt x="2477" y="0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365527" y="2032643"/>
              <a:ext cx="571222" cy="958903"/>
            </a:xfrm>
            <a:custGeom>
              <a:rect b="b" l="l" r="r" t="t"/>
              <a:pathLst>
                <a:path extrusionOk="0" h="20574" w="12256">
                  <a:moveTo>
                    <a:pt x="3997" y="0"/>
                  </a:moveTo>
                  <a:cubicBezTo>
                    <a:pt x="2561" y="0"/>
                    <a:pt x="1290" y="690"/>
                    <a:pt x="636" y="2484"/>
                  </a:cubicBezTo>
                  <a:cubicBezTo>
                    <a:pt x="0" y="4225"/>
                    <a:pt x="636" y="6133"/>
                    <a:pt x="1033" y="7934"/>
                  </a:cubicBezTo>
                  <a:cubicBezTo>
                    <a:pt x="1561" y="10347"/>
                    <a:pt x="1644" y="12844"/>
                    <a:pt x="1284" y="15280"/>
                  </a:cubicBezTo>
                  <a:cubicBezTo>
                    <a:pt x="1188" y="15964"/>
                    <a:pt x="889" y="17032"/>
                    <a:pt x="1404" y="17608"/>
                  </a:cubicBezTo>
                  <a:cubicBezTo>
                    <a:pt x="1873" y="18149"/>
                    <a:pt x="2953" y="18149"/>
                    <a:pt x="3589" y="18269"/>
                  </a:cubicBezTo>
                  <a:cubicBezTo>
                    <a:pt x="4826" y="18509"/>
                    <a:pt x="5966" y="19721"/>
                    <a:pt x="7118" y="20286"/>
                  </a:cubicBezTo>
                  <a:cubicBezTo>
                    <a:pt x="7322" y="20382"/>
                    <a:pt x="7539" y="20478"/>
                    <a:pt x="7766" y="20574"/>
                  </a:cubicBezTo>
                  <a:cubicBezTo>
                    <a:pt x="8115" y="20190"/>
                    <a:pt x="8462" y="19806"/>
                    <a:pt x="8822" y="19433"/>
                  </a:cubicBezTo>
                  <a:cubicBezTo>
                    <a:pt x="9087" y="19085"/>
                    <a:pt x="9375" y="18761"/>
                    <a:pt x="9699" y="18509"/>
                  </a:cubicBezTo>
                  <a:lnTo>
                    <a:pt x="9711" y="18497"/>
                  </a:lnTo>
                  <a:cubicBezTo>
                    <a:pt x="10083" y="17477"/>
                    <a:pt x="10239" y="16493"/>
                    <a:pt x="10683" y="15016"/>
                  </a:cubicBezTo>
                  <a:cubicBezTo>
                    <a:pt x="11692" y="11679"/>
                    <a:pt x="12255" y="7045"/>
                    <a:pt x="10575" y="4057"/>
                  </a:cubicBezTo>
                  <a:cubicBezTo>
                    <a:pt x="9471" y="2077"/>
                    <a:pt x="6487" y="0"/>
                    <a:pt x="3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3664499" y="2759958"/>
              <a:ext cx="1169895" cy="458525"/>
            </a:xfrm>
            <a:custGeom>
              <a:rect b="b" l="l" r="r" t="t"/>
              <a:pathLst>
                <a:path extrusionOk="0" h="9838" w="25101">
                  <a:moveTo>
                    <a:pt x="13062" y="0"/>
                  </a:moveTo>
                  <a:cubicBezTo>
                    <a:pt x="10439" y="0"/>
                    <a:pt x="7800" y="530"/>
                    <a:pt x="5378" y="1416"/>
                  </a:cubicBezTo>
                  <a:cubicBezTo>
                    <a:pt x="4178" y="1848"/>
                    <a:pt x="3049" y="2460"/>
                    <a:pt x="2065" y="3264"/>
                  </a:cubicBezTo>
                  <a:cubicBezTo>
                    <a:pt x="1357" y="3840"/>
                    <a:pt x="685" y="4548"/>
                    <a:pt x="337" y="5412"/>
                  </a:cubicBezTo>
                  <a:cubicBezTo>
                    <a:pt x="49" y="6133"/>
                    <a:pt x="1" y="6973"/>
                    <a:pt x="325" y="7669"/>
                  </a:cubicBezTo>
                  <a:cubicBezTo>
                    <a:pt x="697" y="8474"/>
                    <a:pt x="1526" y="9002"/>
                    <a:pt x="2390" y="9242"/>
                  </a:cubicBezTo>
                  <a:cubicBezTo>
                    <a:pt x="3254" y="9482"/>
                    <a:pt x="4226" y="9530"/>
                    <a:pt x="5186" y="9554"/>
                  </a:cubicBezTo>
                  <a:cubicBezTo>
                    <a:pt x="6074" y="9566"/>
                    <a:pt x="6975" y="9554"/>
                    <a:pt x="7779" y="9614"/>
                  </a:cubicBezTo>
                  <a:cubicBezTo>
                    <a:pt x="9304" y="9746"/>
                    <a:pt x="10828" y="9782"/>
                    <a:pt x="12353" y="9782"/>
                  </a:cubicBezTo>
                  <a:cubicBezTo>
                    <a:pt x="13270" y="9782"/>
                    <a:pt x="14236" y="9838"/>
                    <a:pt x="15200" y="9838"/>
                  </a:cubicBezTo>
                  <a:cubicBezTo>
                    <a:pt x="16078" y="9838"/>
                    <a:pt x="16954" y="9791"/>
                    <a:pt x="17790" y="9614"/>
                  </a:cubicBezTo>
                  <a:cubicBezTo>
                    <a:pt x="19195" y="9302"/>
                    <a:pt x="20695" y="9530"/>
                    <a:pt x="22015" y="8810"/>
                  </a:cubicBezTo>
                  <a:cubicBezTo>
                    <a:pt x="23119" y="8197"/>
                    <a:pt x="23876" y="7093"/>
                    <a:pt x="24296" y="5905"/>
                  </a:cubicBezTo>
                  <a:cubicBezTo>
                    <a:pt x="24560" y="5196"/>
                    <a:pt x="24704" y="4452"/>
                    <a:pt x="24812" y="3708"/>
                  </a:cubicBezTo>
                  <a:cubicBezTo>
                    <a:pt x="24884" y="3252"/>
                    <a:pt x="24860" y="2724"/>
                    <a:pt x="25040" y="2292"/>
                  </a:cubicBezTo>
                  <a:cubicBezTo>
                    <a:pt x="25100" y="2148"/>
                    <a:pt x="25004" y="1979"/>
                    <a:pt x="24848" y="1955"/>
                  </a:cubicBezTo>
                  <a:cubicBezTo>
                    <a:pt x="23863" y="1811"/>
                    <a:pt x="22831" y="1835"/>
                    <a:pt x="21847" y="1667"/>
                  </a:cubicBezTo>
                  <a:cubicBezTo>
                    <a:pt x="20695" y="1475"/>
                    <a:pt x="19542" y="1187"/>
                    <a:pt x="18426" y="827"/>
                  </a:cubicBezTo>
                  <a:cubicBezTo>
                    <a:pt x="16699" y="256"/>
                    <a:pt x="14884" y="0"/>
                    <a:pt x="13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3655550" y="2955292"/>
              <a:ext cx="1128461" cy="379199"/>
            </a:xfrm>
            <a:custGeom>
              <a:rect b="b" l="l" r="r" t="t"/>
              <a:pathLst>
                <a:path extrusionOk="0" h="8136" w="24212">
                  <a:moveTo>
                    <a:pt x="3344" y="0"/>
                  </a:moveTo>
                  <a:cubicBezTo>
                    <a:pt x="2710" y="0"/>
                    <a:pt x="2081" y="87"/>
                    <a:pt x="1477" y="333"/>
                  </a:cubicBezTo>
                  <a:cubicBezTo>
                    <a:pt x="217" y="850"/>
                    <a:pt x="1" y="2458"/>
                    <a:pt x="385" y="3683"/>
                  </a:cubicBezTo>
                  <a:cubicBezTo>
                    <a:pt x="721" y="4750"/>
                    <a:pt x="1417" y="5699"/>
                    <a:pt x="2342" y="6335"/>
                  </a:cubicBezTo>
                  <a:cubicBezTo>
                    <a:pt x="4946" y="8135"/>
                    <a:pt x="8896" y="7919"/>
                    <a:pt x="11944" y="8004"/>
                  </a:cubicBezTo>
                  <a:cubicBezTo>
                    <a:pt x="12686" y="8022"/>
                    <a:pt x="13428" y="8030"/>
                    <a:pt x="14171" y="8030"/>
                  </a:cubicBezTo>
                  <a:cubicBezTo>
                    <a:pt x="16889" y="8030"/>
                    <a:pt x="19612" y="7922"/>
                    <a:pt x="22327" y="7799"/>
                  </a:cubicBezTo>
                  <a:cubicBezTo>
                    <a:pt x="22567" y="7799"/>
                    <a:pt x="22844" y="7812"/>
                    <a:pt x="23108" y="7812"/>
                  </a:cubicBezTo>
                  <a:cubicBezTo>
                    <a:pt x="23540" y="6335"/>
                    <a:pt x="23924" y="4847"/>
                    <a:pt x="24212" y="3347"/>
                  </a:cubicBezTo>
                  <a:cubicBezTo>
                    <a:pt x="21895" y="3251"/>
                    <a:pt x="19579" y="2974"/>
                    <a:pt x="17298" y="2530"/>
                  </a:cubicBezTo>
                  <a:cubicBezTo>
                    <a:pt x="13361" y="1762"/>
                    <a:pt x="9459" y="922"/>
                    <a:pt x="5522" y="237"/>
                  </a:cubicBezTo>
                  <a:cubicBezTo>
                    <a:pt x="4810" y="115"/>
                    <a:pt x="4073" y="0"/>
                    <a:pt x="3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024777" y="1837776"/>
              <a:ext cx="405112" cy="303415"/>
            </a:xfrm>
            <a:custGeom>
              <a:rect b="b" l="l" r="r" t="t"/>
              <a:pathLst>
                <a:path extrusionOk="0" h="6510" w="8692">
                  <a:moveTo>
                    <a:pt x="3055" y="0"/>
                  </a:moveTo>
                  <a:cubicBezTo>
                    <a:pt x="2679" y="0"/>
                    <a:pt x="2305" y="53"/>
                    <a:pt x="1945" y="172"/>
                  </a:cubicBezTo>
                  <a:cubicBezTo>
                    <a:pt x="974" y="495"/>
                    <a:pt x="133" y="1372"/>
                    <a:pt x="61" y="2404"/>
                  </a:cubicBezTo>
                  <a:cubicBezTo>
                    <a:pt x="1" y="3280"/>
                    <a:pt x="469" y="4109"/>
                    <a:pt x="1009" y="4805"/>
                  </a:cubicBezTo>
                  <a:cubicBezTo>
                    <a:pt x="1550" y="5501"/>
                    <a:pt x="2209" y="6149"/>
                    <a:pt x="3050" y="6401"/>
                  </a:cubicBezTo>
                  <a:cubicBezTo>
                    <a:pt x="3307" y="6476"/>
                    <a:pt x="3572" y="6510"/>
                    <a:pt x="3839" y="6510"/>
                  </a:cubicBezTo>
                  <a:cubicBezTo>
                    <a:pt x="4468" y="6510"/>
                    <a:pt x="5106" y="6323"/>
                    <a:pt x="5679" y="6053"/>
                  </a:cubicBezTo>
                  <a:cubicBezTo>
                    <a:pt x="6411" y="5705"/>
                    <a:pt x="7107" y="5189"/>
                    <a:pt x="7503" y="4480"/>
                  </a:cubicBezTo>
                  <a:cubicBezTo>
                    <a:pt x="8691" y="2404"/>
                    <a:pt x="6663" y="1119"/>
                    <a:pt x="4970" y="412"/>
                  </a:cubicBezTo>
                  <a:cubicBezTo>
                    <a:pt x="4369" y="160"/>
                    <a:pt x="3708" y="0"/>
                    <a:pt x="3055" y="0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3938087" y="1732116"/>
              <a:ext cx="805098" cy="365496"/>
            </a:xfrm>
            <a:custGeom>
              <a:rect b="b" l="l" r="r" t="t"/>
              <a:pathLst>
                <a:path extrusionOk="0" h="7842" w="17274">
                  <a:moveTo>
                    <a:pt x="10376" y="1"/>
                  </a:moveTo>
                  <a:cubicBezTo>
                    <a:pt x="9812" y="1"/>
                    <a:pt x="9241" y="146"/>
                    <a:pt x="8751" y="422"/>
                  </a:cubicBezTo>
                  <a:cubicBezTo>
                    <a:pt x="8223" y="734"/>
                    <a:pt x="7718" y="1178"/>
                    <a:pt x="7107" y="1190"/>
                  </a:cubicBezTo>
                  <a:cubicBezTo>
                    <a:pt x="7095" y="1191"/>
                    <a:pt x="7083" y="1191"/>
                    <a:pt x="7071" y="1191"/>
                  </a:cubicBezTo>
                  <a:cubicBezTo>
                    <a:pt x="6274" y="1191"/>
                    <a:pt x="5591" y="440"/>
                    <a:pt x="4802" y="440"/>
                  </a:cubicBezTo>
                  <a:cubicBezTo>
                    <a:pt x="4762" y="440"/>
                    <a:pt x="4722" y="442"/>
                    <a:pt x="4682" y="446"/>
                  </a:cubicBezTo>
                  <a:cubicBezTo>
                    <a:pt x="4093" y="506"/>
                    <a:pt x="3650" y="998"/>
                    <a:pt x="3266" y="1466"/>
                  </a:cubicBezTo>
                  <a:cubicBezTo>
                    <a:pt x="2605" y="2271"/>
                    <a:pt x="2221" y="2751"/>
                    <a:pt x="1297" y="3183"/>
                  </a:cubicBezTo>
                  <a:cubicBezTo>
                    <a:pt x="865" y="3386"/>
                    <a:pt x="444" y="3675"/>
                    <a:pt x="228" y="4107"/>
                  </a:cubicBezTo>
                  <a:cubicBezTo>
                    <a:pt x="1" y="4587"/>
                    <a:pt x="204" y="5307"/>
                    <a:pt x="505" y="5728"/>
                  </a:cubicBezTo>
                  <a:cubicBezTo>
                    <a:pt x="832" y="6196"/>
                    <a:pt x="1487" y="6368"/>
                    <a:pt x="2045" y="6368"/>
                  </a:cubicBezTo>
                  <a:cubicBezTo>
                    <a:pt x="2101" y="6368"/>
                    <a:pt x="2156" y="6367"/>
                    <a:pt x="2209" y="6363"/>
                  </a:cubicBezTo>
                  <a:cubicBezTo>
                    <a:pt x="2293" y="6352"/>
                    <a:pt x="2377" y="6339"/>
                    <a:pt x="2449" y="6315"/>
                  </a:cubicBezTo>
                  <a:cubicBezTo>
                    <a:pt x="2989" y="6123"/>
                    <a:pt x="3338" y="5464"/>
                    <a:pt x="3901" y="5211"/>
                  </a:cubicBezTo>
                  <a:cubicBezTo>
                    <a:pt x="4068" y="5141"/>
                    <a:pt x="4246" y="5110"/>
                    <a:pt x="4428" y="5110"/>
                  </a:cubicBezTo>
                  <a:cubicBezTo>
                    <a:pt x="4679" y="5110"/>
                    <a:pt x="4937" y="5169"/>
                    <a:pt x="5174" y="5259"/>
                  </a:cubicBezTo>
                  <a:cubicBezTo>
                    <a:pt x="5330" y="5320"/>
                    <a:pt x="5498" y="5392"/>
                    <a:pt x="5666" y="5416"/>
                  </a:cubicBezTo>
                  <a:cubicBezTo>
                    <a:pt x="5679" y="5416"/>
                    <a:pt x="5692" y="5417"/>
                    <a:pt x="5704" y="5417"/>
                  </a:cubicBezTo>
                  <a:cubicBezTo>
                    <a:pt x="6011" y="5417"/>
                    <a:pt x="6187" y="5174"/>
                    <a:pt x="6456" y="5174"/>
                  </a:cubicBezTo>
                  <a:cubicBezTo>
                    <a:pt x="6491" y="5174"/>
                    <a:pt x="6528" y="5178"/>
                    <a:pt x="6566" y="5187"/>
                  </a:cubicBezTo>
                  <a:cubicBezTo>
                    <a:pt x="6747" y="5223"/>
                    <a:pt x="6891" y="5344"/>
                    <a:pt x="7035" y="5440"/>
                  </a:cubicBezTo>
                  <a:cubicBezTo>
                    <a:pt x="7592" y="5807"/>
                    <a:pt x="8264" y="6216"/>
                    <a:pt x="8943" y="6216"/>
                  </a:cubicBezTo>
                  <a:cubicBezTo>
                    <a:pt x="9083" y="6216"/>
                    <a:pt x="9224" y="6199"/>
                    <a:pt x="9363" y="6160"/>
                  </a:cubicBezTo>
                  <a:cubicBezTo>
                    <a:pt x="9725" y="6059"/>
                    <a:pt x="10078" y="5858"/>
                    <a:pt x="10437" y="5858"/>
                  </a:cubicBezTo>
                  <a:cubicBezTo>
                    <a:pt x="10507" y="5858"/>
                    <a:pt x="10577" y="5866"/>
                    <a:pt x="10647" y="5883"/>
                  </a:cubicBezTo>
                  <a:cubicBezTo>
                    <a:pt x="10887" y="5955"/>
                    <a:pt x="11079" y="6136"/>
                    <a:pt x="11272" y="6315"/>
                  </a:cubicBezTo>
                  <a:cubicBezTo>
                    <a:pt x="11476" y="6520"/>
                    <a:pt x="11692" y="6723"/>
                    <a:pt x="11908" y="6928"/>
                  </a:cubicBezTo>
                  <a:cubicBezTo>
                    <a:pt x="12497" y="7502"/>
                    <a:pt x="13383" y="7841"/>
                    <a:pt x="14246" y="7841"/>
                  </a:cubicBezTo>
                  <a:cubicBezTo>
                    <a:pt x="14791" y="7841"/>
                    <a:pt x="15327" y="7706"/>
                    <a:pt x="15773" y="7408"/>
                  </a:cubicBezTo>
                  <a:cubicBezTo>
                    <a:pt x="16937" y="6640"/>
                    <a:pt x="17273" y="4911"/>
                    <a:pt x="16566" y="3723"/>
                  </a:cubicBezTo>
                  <a:cubicBezTo>
                    <a:pt x="16217" y="3135"/>
                    <a:pt x="15893" y="2714"/>
                    <a:pt x="15173" y="2583"/>
                  </a:cubicBezTo>
                  <a:cubicBezTo>
                    <a:pt x="14680" y="2498"/>
                    <a:pt x="14141" y="2511"/>
                    <a:pt x="13696" y="2258"/>
                  </a:cubicBezTo>
                  <a:cubicBezTo>
                    <a:pt x="13109" y="1935"/>
                    <a:pt x="12820" y="1250"/>
                    <a:pt x="12352" y="770"/>
                  </a:cubicBezTo>
                  <a:cubicBezTo>
                    <a:pt x="11836" y="247"/>
                    <a:pt x="11112" y="1"/>
                    <a:pt x="10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092498" y="2032131"/>
              <a:ext cx="369831" cy="710019"/>
            </a:xfrm>
            <a:custGeom>
              <a:rect b="b" l="l" r="r" t="t"/>
              <a:pathLst>
                <a:path extrusionOk="0" h="15234" w="7935">
                  <a:moveTo>
                    <a:pt x="555" y="1"/>
                  </a:moveTo>
                  <a:cubicBezTo>
                    <a:pt x="426" y="1"/>
                    <a:pt x="300" y="59"/>
                    <a:pt x="204" y="203"/>
                  </a:cubicBezTo>
                  <a:cubicBezTo>
                    <a:pt x="108" y="334"/>
                    <a:pt x="84" y="491"/>
                    <a:pt x="73" y="647"/>
                  </a:cubicBezTo>
                  <a:cubicBezTo>
                    <a:pt x="1" y="1463"/>
                    <a:pt x="444" y="2580"/>
                    <a:pt x="1045" y="3132"/>
                  </a:cubicBezTo>
                  <a:cubicBezTo>
                    <a:pt x="1129" y="3204"/>
                    <a:pt x="1225" y="3263"/>
                    <a:pt x="1309" y="3348"/>
                  </a:cubicBezTo>
                  <a:cubicBezTo>
                    <a:pt x="1465" y="3527"/>
                    <a:pt x="1549" y="3756"/>
                    <a:pt x="1621" y="3972"/>
                  </a:cubicBezTo>
                  <a:cubicBezTo>
                    <a:pt x="2221" y="5797"/>
                    <a:pt x="2425" y="7741"/>
                    <a:pt x="2762" y="9625"/>
                  </a:cubicBezTo>
                  <a:cubicBezTo>
                    <a:pt x="2893" y="10358"/>
                    <a:pt x="3050" y="11102"/>
                    <a:pt x="3253" y="11810"/>
                  </a:cubicBezTo>
                  <a:cubicBezTo>
                    <a:pt x="3541" y="12807"/>
                    <a:pt x="3925" y="13815"/>
                    <a:pt x="4670" y="14511"/>
                  </a:cubicBezTo>
                  <a:cubicBezTo>
                    <a:pt x="5082" y="14896"/>
                    <a:pt x="5761" y="15233"/>
                    <a:pt x="6364" y="15233"/>
                  </a:cubicBezTo>
                  <a:cubicBezTo>
                    <a:pt x="6814" y="15233"/>
                    <a:pt x="7222" y="15045"/>
                    <a:pt x="7443" y="14547"/>
                  </a:cubicBezTo>
                  <a:cubicBezTo>
                    <a:pt x="7935" y="13442"/>
                    <a:pt x="7515" y="11642"/>
                    <a:pt x="7142" y="10574"/>
                  </a:cubicBezTo>
                  <a:cubicBezTo>
                    <a:pt x="6878" y="9854"/>
                    <a:pt x="6459" y="9217"/>
                    <a:pt x="6050" y="8569"/>
                  </a:cubicBezTo>
                  <a:cubicBezTo>
                    <a:pt x="5318" y="7405"/>
                    <a:pt x="4622" y="6216"/>
                    <a:pt x="3986" y="4992"/>
                  </a:cubicBezTo>
                  <a:cubicBezTo>
                    <a:pt x="3421" y="3911"/>
                    <a:pt x="2869" y="2940"/>
                    <a:pt x="2569" y="1751"/>
                  </a:cubicBezTo>
                  <a:cubicBezTo>
                    <a:pt x="2473" y="1379"/>
                    <a:pt x="2329" y="947"/>
                    <a:pt x="2065" y="647"/>
                  </a:cubicBezTo>
                  <a:cubicBezTo>
                    <a:pt x="2029" y="599"/>
                    <a:pt x="1969" y="551"/>
                    <a:pt x="1897" y="539"/>
                  </a:cubicBezTo>
                  <a:cubicBezTo>
                    <a:pt x="1892" y="538"/>
                    <a:pt x="1887" y="538"/>
                    <a:pt x="1882" y="538"/>
                  </a:cubicBezTo>
                  <a:cubicBezTo>
                    <a:pt x="1666" y="538"/>
                    <a:pt x="1850" y="1046"/>
                    <a:pt x="1873" y="1151"/>
                  </a:cubicBezTo>
                  <a:cubicBezTo>
                    <a:pt x="1896" y="1266"/>
                    <a:pt x="1908" y="1549"/>
                    <a:pt x="1728" y="1549"/>
                  </a:cubicBezTo>
                  <a:cubicBezTo>
                    <a:pt x="1720" y="1549"/>
                    <a:pt x="1713" y="1548"/>
                    <a:pt x="1705" y="1547"/>
                  </a:cubicBezTo>
                  <a:cubicBezTo>
                    <a:pt x="1597" y="1547"/>
                    <a:pt x="1525" y="1463"/>
                    <a:pt x="1477" y="1379"/>
                  </a:cubicBezTo>
                  <a:cubicBezTo>
                    <a:pt x="1273" y="1091"/>
                    <a:pt x="1273" y="719"/>
                    <a:pt x="1117" y="395"/>
                  </a:cubicBezTo>
                  <a:cubicBezTo>
                    <a:pt x="1017" y="181"/>
                    <a:pt x="781" y="1"/>
                    <a:pt x="555" y="1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307873" y="2128329"/>
              <a:ext cx="377707" cy="613774"/>
            </a:xfrm>
            <a:custGeom>
              <a:rect b="b" l="l" r="r" t="t"/>
              <a:pathLst>
                <a:path extrusionOk="0" h="13169" w="8104">
                  <a:moveTo>
                    <a:pt x="4963" y="1"/>
                  </a:moveTo>
                  <a:cubicBezTo>
                    <a:pt x="2466" y="1"/>
                    <a:pt x="1983" y="3410"/>
                    <a:pt x="1393" y="5317"/>
                  </a:cubicBezTo>
                  <a:cubicBezTo>
                    <a:pt x="697" y="7561"/>
                    <a:pt x="1" y="10010"/>
                    <a:pt x="793" y="12231"/>
                  </a:cubicBezTo>
                  <a:cubicBezTo>
                    <a:pt x="949" y="12663"/>
                    <a:pt x="769" y="12987"/>
                    <a:pt x="1201" y="13119"/>
                  </a:cubicBezTo>
                  <a:cubicBezTo>
                    <a:pt x="1314" y="13153"/>
                    <a:pt x="1441" y="13168"/>
                    <a:pt x="1576" y="13168"/>
                  </a:cubicBezTo>
                  <a:cubicBezTo>
                    <a:pt x="2163" y="13168"/>
                    <a:pt x="2903" y="12877"/>
                    <a:pt x="3254" y="12507"/>
                  </a:cubicBezTo>
                  <a:cubicBezTo>
                    <a:pt x="5138" y="10490"/>
                    <a:pt x="6615" y="8222"/>
                    <a:pt x="7587" y="5641"/>
                  </a:cubicBezTo>
                  <a:cubicBezTo>
                    <a:pt x="7911" y="4789"/>
                    <a:pt x="8103" y="3853"/>
                    <a:pt x="8019" y="2964"/>
                  </a:cubicBezTo>
                  <a:cubicBezTo>
                    <a:pt x="7971" y="2520"/>
                    <a:pt x="7851" y="2088"/>
                    <a:pt x="7647" y="1692"/>
                  </a:cubicBezTo>
                  <a:cubicBezTo>
                    <a:pt x="7215" y="828"/>
                    <a:pt x="6362" y="179"/>
                    <a:pt x="5415" y="35"/>
                  </a:cubicBezTo>
                  <a:cubicBezTo>
                    <a:pt x="5257" y="12"/>
                    <a:pt x="5107" y="1"/>
                    <a:pt x="4963" y="1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342549" y="2029101"/>
              <a:ext cx="419654" cy="406371"/>
            </a:xfrm>
            <a:custGeom>
              <a:rect b="b" l="l" r="r" t="t"/>
              <a:pathLst>
                <a:path extrusionOk="0" h="8719" w="9004">
                  <a:moveTo>
                    <a:pt x="4450" y="0"/>
                  </a:moveTo>
                  <a:cubicBezTo>
                    <a:pt x="4054" y="0"/>
                    <a:pt x="3700" y="60"/>
                    <a:pt x="3434" y="196"/>
                  </a:cubicBezTo>
                  <a:cubicBezTo>
                    <a:pt x="2762" y="544"/>
                    <a:pt x="2257" y="1168"/>
                    <a:pt x="1849" y="1804"/>
                  </a:cubicBezTo>
                  <a:cubicBezTo>
                    <a:pt x="1022" y="3136"/>
                    <a:pt x="481" y="4625"/>
                    <a:pt x="1" y="6126"/>
                  </a:cubicBezTo>
                  <a:cubicBezTo>
                    <a:pt x="2342" y="7289"/>
                    <a:pt x="4815" y="8166"/>
                    <a:pt x="7359" y="8718"/>
                  </a:cubicBezTo>
                  <a:cubicBezTo>
                    <a:pt x="7551" y="8454"/>
                    <a:pt x="7587" y="8046"/>
                    <a:pt x="7695" y="7722"/>
                  </a:cubicBezTo>
                  <a:cubicBezTo>
                    <a:pt x="8115" y="6558"/>
                    <a:pt x="8427" y="5321"/>
                    <a:pt x="8355" y="4085"/>
                  </a:cubicBezTo>
                  <a:cubicBezTo>
                    <a:pt x="8296" y="2837"/>
                    <a:pt x="9003" y="2044"/>
                    <a:pt x="8067" y="1216"/>
                  </a:cubicBezTo>
                  <a:cubicBezTo>
                    <a:pt x="7366" y="588"/>
                    <a:pt x="5697" y="0"/>
                    <a:pt x="4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189256" y="1928475"/>
              <a:ext cx="91817" cy="91351"/>
            </a:xfrm>
            <a:custGeom>
              <a:rect b="b" l="l" r="r" t="t"/>
              <a:pathLst>
                <a:path extrusionOk="0" h="1960" w="1970">
                  <a:moveTo>
                    <a:pt x="923" y="0"/>
                  </a:moveTo>
                  <a:cubicBezTo>
                    <a:pt x="786" y="0"/>
                    <a:pt x="657" y="44"/>
                    <a:pt x="529" y="98"/>
                  </a:cubicBezTo>
                  <a:cubicBezTo>
                    <a:pt x="265" y="218"/>
                    <a:pt x="73" y="506"/>
                    <a:pt x="25" y="794"/>
                  </a:cubicBezTo>
                  <a:cubicBezTo>
                    <a:pt x="1" y="950"/>
                    <a:pt x="1" y="1118"/>
                    <a:pt x="49" y="1275"/>
                  </a:cubicBezTo>
                  <a:cubicBezTo>
                    <a:pt x="97" y="1430"/>
                    <a:pt x="181" y="1587"/>
                    <a:pt x="301" y="1694"/>
                  </a:cubicBezTo>
                  <a:cubicBezTo>
                    <a:pt x="325" y="1718"/>
                    <a:pt x="349" y="1742"/>
                    <a:pt x="373" y="1755"/>
                  </a:cubicBezTo>
                  <a:cubicBezTo>
                    <a:pt x="481" y="1851"/>
                    <a:pt x="613" y="1910"/>
                    <a:pt x="769" y="1934"/>
                  </a:cubicBezTo>
                  <a:cubicBezTo>
                    <a:pt x="837" y="1950"/>
                    <a:pt x="908" y="1959"/>
                    <a:pt x="979" y="1959"/>
                  </a:cubicBezTo>
                  <a:cubicBezTo>
                    <a:pt x="1070" y="1959"/>
                    <a:pt x="1162" y="1944"/>
                    <a:pt x="1249" y="1910"/>
                  </a:cubicBezTo>
                  <a:cubicBezTo>
                    <a:pt x="1406" y="1851"/>
                    <a:pt x="1537" y="1779"/>
                    <a:pt x="1657" y="1659"/>
                  </a:cubicBezTo>
                  <a:cubicBezTo>
                    <a:pt x="1777" y="1550"/>
                    <a:pt x="1862" y="1406"/>
                    <a:pt x="1910" y="1262"/>
                  </a:cubicBezTo>
                  <a:cubicBezTo>
                    <a:pt x="1969" y="1107"/>
                    <a:pt x="1969" y="926"/>
                    <a:pt x="1934" y="770"/>
                  </a:cubicBezTo>
                  <a:cubicBezTo>
                    <a:pt x="1886" y="506"/>
                    <a:pt x="1670" y="254"/>
                    <a:pt x="1441" y="134"/>
                  </a:cubicBezTo>
                  <a:cubicBezTo>
                    <a:pt x="1286" y="50"/>
                    <a:pt x="1142" y="14"/>
                    <a:pt x="974" y="2"/>
                  </a:cubicBezTo>
                  <a:cubicBezTo>
                    <a:pt x="957" y="1"/>
                    <a:pt x="940" y="0"/>
                    <a:pt x="923" y="0"/>
                  </a:cubicBezTo>
                  <a:close/>
                </a:path>
              </a:pathLst>
            </a:custGeom>
            <a:solidFill>
              <a:srgbClr val="E4A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4210509" y="1946279"/>
              <a:ext cx="28617" cy="50010"/>
            </a:xfrm>
            <a:custGeom>
              <a:rect b="b" l="l" r="r" t="t"/>
              <a:pathLst>
                <a:path extrusionOk="0" h="1073" w="614">
                  <a:moveTo>
                    <a:pt x="465" y="1"/>
                  </a:moveTo>
                  <a:cubicBezTo>
                    <a:pt x="313" y="1"/>
                    <a:pt x="160" y="91"/>
                    <a:pt x="85" y="220"/>
                  </a:cubicBezTo>
                  <a:cubicBezTo>
                    <a:pt x="1" y="388"/>
                    <a:pt x="25" y="592"/>
                    <a:pt x="145" y="760"/>
                  </a:cubicBezTo>
                  <a:cubicBezTo>
                    <a:pt x="230" y="893"/>
                    <a:pt x="374" y="989"/>
                    <a:pt x="553" y="1072"/>
                  </a:cubicBezTo>
                  <a:lnTo>
                    <a:pt x="614" y="928"/>
                  </a:lnTo>
                  <a:cubicBezTo>
                    <a:pt x="457" y="869"/>
                    <a:pt x="337" y="773"/>
                    <a:pt x="265" y="677"/>
                  </a:cubicBezTo>
                  <a:cubicBezTo>
                    <a:pt x="181" y="556"/>
                    <a:pt x="157" y="400"/>
                    <a:pt x="217" y="292"/>
                  </a:cubicBezTo>
                  <a:cubicBezTo>
                    <a:pt x="272" y="205"/>
                    <a:pt x="367" y="147"/>
                    <a:pt x="474" y="147"/>
                  </a:cubicBezTo>
                  <a:cubicBezTo>
                    <a:pt x="484" y="147"/>
                    <a:pt x="495" y="147"/>
                    <a:pt x="505" y="148"/>
                  </a:cubicBezTo>
                  <a:lnTo>
                    <a:pt x="518" y="4"/>
                  </a:lnTo>
                  <a:cubicBezTo>
                    <a:pt x="500" y="2"/>
                    <a:pt x="483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307873" y="2054409"/>
              <a:ext cx="44277" cy="57094"/>
            </a:xfrm>
            <a:custGeom>
              <a:rect b="b" l="l" r="r" t="t"/>
              <a:pathLst>
                <a:path extrusionOk="0" h="1225" w="950">
                  <a:moveTo>
                    <a:pt x="805" y="1"/>
                  </a:moveTo>
                  <a:cubicBezTo>
                    <a:pt x="673" y="445"/>
                    <a:pt x="385" y="841"/>
                    <a:pt x="1" y="1093"/>
                  </a:cubicBezTo>
                  <a:lnTo>
                    <a:pt x="85" y="1225"/>
                  </a:lnTo>
                  <a:cubicBezTo>
                    <a:pt x="505" y="937"/>
                    <a:pt x="805" y="517"/>
                    <a:pt x="949" y="37"/>
                  </a:cubicBezTo>
                  <a:lnTo>
                    <a:pt x="8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3888869" y="3078896"/>
              <a:ext cx="882280" cy="67627"/>
            </a:xfrm>
            <a:custGeom>
              <a:rect b="b" l="l" r="r" t="t"/>
              <a:pathLst>
                <a:path extrusionOk="0" h="1451" w="18930">
                  <a:moveTo>
                    <a:pt x="6030" y="1"/>
                  </a:moveTo>
                  <a:cubicBezTo>
                    <a:pt x="4003" y="1"/>
                    <a:pt x="1979" y="323"/>
                    <a:pt x="0" y="647"/>
                  </a:cubicBezTo>
                  <a:lnTo>
                    <a:pt x="24" y="791"/>
                  </a:lnTo>
                  <a:cubicBezTo>
                    <a:pt x="2003" y="475"/>
                    <a:pt x="4029" y="147"/>
                    <a:pt x="6052" y="147"/>
                  </a:cubicBezTo>
                  <a:cubicBezTo>
                    <a:pt x="6949" y="147"/>
                    <a:pt x="7846" y="212"/>
                    <a:pt x="8739" y="370"/>
                  </a:cubicBezTo>
                  <a:cubicBezTo>
                    <a:pt x="9327" y="478"/>
                    <a:pt x="9915" y="623"/>
                    <a:pt x="10479" y="754"/>
                  </a:cubicBezTo>
                  <a:cubicBezTo>
                    <a:pt x="10671" y="802"/>
                    <a:pt x="10852" y="850"/>
                    <a:pt x="11031" y="898"/>
                  </a:cubicBezTo>
                  <a:cubicBezTo>
                    <a:pt x="12172" y="1175"/>
                    <a:pt x="13588" y="1450"/>
                    <a:pt x="15040" y="1450"/>
                  </a:cubicBezTo>
                  <a:cubicBezTo>
                    <a:pt x="16373" y="1450"/>
                    <a:pt x="17718" y="1223"/>
                    <a:pt x="18929" y="551"/>
                  </a:cubicBezTo>
                  <a:lnTo>
                    <a:pt x="18857" y="418"/>
                  </a:lnTo>
                  <a:cubicBezTo>
                    <a:pt x="17677" y="1074"/>
                    <a:pt x="16347" y="1299"/>
                    <a:pt x="15044" y="1299"/>
                  </a:cubicBezTo>
                  <a:cubicBezTo>
                    <a:pt x="13606" y="1299"/>
                    <a:pt x="12201" y="1025"/>
                    <a:pt x="11068" y="754"/>
                  </a:cubicBezTo>
                  <a:cubicBezTo>
                    <a:pt x="10887" y="706"/>
                    <a:pt x="10708" y="658"/>
                    <a:pt x="10515" y="610"/>
                  </a:cubicBezTo>
                  <a:cubicBezTo>
                    <a:pt x="9951" y="478"/>
                    <a:pt x="9351" y="322"/>
                    <a:pt x="8763" y="226"/>
                  </a:cubicBezTo>
                  <a:cubicBezTo>
                    <a:pt x="7854" y="66"/>
                    <a:pt x="6942" y="1"/>
                    <a:pt x="6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355972" y="2410819"/>
              <a:ext cx="58259" cy="164524"/>
            </a:xfrm>
            <a:custGeom>
              <a:rect b="b" l="l" r="r" t="t"/>
              <a:pathLst>
                <a:path extrusionOk="0" h="3530" w="1250">
                  <a:moveTo>
                    <a:pt x="145" y="0"/>
                  </a:moveTo>
                  <a:lnTo>
                    <a:pt x="1" y="60"/>
                  </a:lnTo>
                  <a:cubicBezTo>
                    <a:pt x="517" y="1164"/>
                    <a:pt x="889" y="2329"/>
                    <a:pt x="1105" y="3529"/>
                  </a:cubicBezTo>
                  <a:lnTo>
                    <a:pt x="1249" y="3493"/>
                  </a:lnTo>
                  <a:cubicBezTo>
                    <a:pt x="1033" y="2292"/>
                    <a:pt x="662" y="1116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4645267" y="2222244"/>
              <a:ext cx="86177" cy="218216"/>
            </a:xfrm>
            <a:custGeom>
              <a:rect b="b" l="l" r="r" t="t"/>
              <a:pathLst>
                <a:path extrusionOk="0" h="4682" w="1849">
                  <a:moveTo>
                    <a:pt x="1489" y="1"/>
                  </a:moveTo>
                  <a:lnTo>
                    <a:pt x="1344" y="37"/>
                  </a:lnTo>
                  <a:cubicBezTo>
                    <a:pt x="1692" y="1561"/>
                    <a:pt x="1140" y="3193"/>
                    <a:pt x="672" y="4502"/>
                  </a:cubicBezTo>
                  <a:lnTo>
                    <a:pt x="36" y="4346"/>
                  </a:lnTo>
                  <a:lnTo>
                    <a:pt x="0" y="4490"/>
                  </a:lnTo>
                  <a:lnTo>
                    <a:pt x="768" y="4682"/>
                  </a:lnTo>
                  <a:lnTo>
                    <a:pt x="792" y="4622"/>
                  </a:lnTo>
                  <a:cubicBezTo>
                    <a:pt x="1260" y="3278"/>
                    <a:pt x="1849" y="1597"/>
                    <a:pt x="1489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362171" y="2696665"/>
              <a:ext cx="32485" cy="26893"/>
            </a:xfrm>
            <a:custGeom>
              <a:rect b="b" l="l" r="r" t="t"/>
              <a:pathLst>
                <a:path extrusionOk="0" h="577" w="697">
                  <a:moveTo>
                    <a:pt x="360" y="0"/>
                  </a:moveTo>
                  <a:cubicBezTo>
                    <a:pt x="216" y="0"/>
                    <a:pt x="84" y="73"/>
                    <a:pt x="24" y="193"/>
                  </a:cubicBezTo>
                  <a:cubicBezTo>
                    <a:pt x="0" y="265"/>
                    <a:pt x="0" y="349"/>
                    <a:pt x="24" y="421"/>
                  </a:cubicBezTo>
                  <a:cubicBezTo>
                    <a:pt x="48" y="481"/>
                    <a:pt x="96" y="541"/>
                    <a:pt x="168" y="565"/>
                  </a:cubicBezTo>
                  <a:lnTo>
                    <a:pt x="216" y="421"/>
                  </a:lnTo>
                  <a:cubicBezTo>
                    <a:pt x="192" y="409"/>
                    <a:pt x="180" y="397"/>
                    <a:pt x="168" y="361"/>
                  </a:cubicBezTo>
                  <a:cubicBezTo>
                    <a:pt x="144" y="325"/>
                    <a:pt x="144" y="289"/>
                    <a:pt x="168" y="253"/>
                  </a:cubicBezTo>
                  <a:cubicBezTo>
                    <a:pt x="192" y="193"/>
                    <a:pt x="276" y="145"/>
                    <a:pt x="348" y="145"/>
                  </a:cubicBezTo>
                  <a:cubicBezTo>
                    <a:pt x="444" y="157"/>
                    <a:pt x="516" y="217"/>
                    <a:pt x="529" y="289"/>
                  </a:cubicBezTo>
                  <a:cubicBezTo>
                    <a:pt x="540" y="325"/>
                    <a:pt x="529" y="361"/>
                    <a:pt x="492" y="397"/>
                  </a:cubicBezTo>
                  <a:cubicBezTo>
                    <a:pt x="483" y="406"/>
                    <a:pt x="465" y="424"/>
                    <a:pt x="439" y="424"/>
                  </a:cubicBezTo>
                  <a:cubicBezTo>
                    <a:pt x="433" y="424"/>
                    <a:pt x="427" y="423"/>
                    <a:pt x="420" y="421"/>
                  </a:cubicBezTo>
                  <a:lnTo>
                    <a:pt x="396" y="577"/>
                  </a:lnTo>
                  <a:lnTo>
                    <a:pt x="432" y="577"/>
                  </a:lnTo>
                  <a:cubicBezTo>
                    <a:pt x="492" y="577"/>
                    <a:pt x="553" y="553"/>
                    <a:pt x="601" y="505"/>
                  </a:cubicBezTo>
                  <a:cubicBezTo>
                    <a:pt x="660" y="433"/>
                    <a:pt x="697" y="349"/>
                    <a:pt x="684" y="265"/>
                  </a:cubicBezTo>
                  <a:cubicBezTo>
                    <a:pt x="660" y="121"/>
                    <a:pt x="516" y="0"/>
                    <a:pt x="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084109" y="2034927"/>
              <a:ext cx="137119" cy="104587"/>
            </a:xfrm>
            <a:custGeom>
              <a:rect b="b" l="l" r="r" t="t"/>
              <a:pathLst>
                <a:path extrusionOk="0" h="2244" w="2942">
                  <a:moveTo>
                    <a:pt x="660" y="0"/>
                  </a:moveTo>
                  <a:cubicBezTo>
                    <a:pt x="580" y="0"/>
                    <a:pt x="499" y="18"/>
                    <a:pt x="421" y="58"/>
                  </a:cubicBezTo>
                  <a:cubicBezTo>
                    <a:pt x="288" y="119"/>
                    <a:pt x="192" y="250"/>
                    <a:pt x="109" y="419"/>
                  </a:cubicBezTo>
                  <a:cubicBezTo>
                    <a:pt x="13" y="659"/>
                    <a:pt x="0" y="899"/>
                    <a:pt x="72" y="1091"/>
                  </a:cubicBezTo>
                  <a:lnTo>
                    <a:pt x="205" y="1043"/>
                  </a:lnTo>
                  <a:cubicBezTo>
                    <a:pt x="144" y="875"/>
                    <a:pt x="168" y="683"/>
                    <a:pt x="253" y="479"/>
                  </a:cubicBezTo>
                  <a:cubicBezTo>
                    <a:pt x="312" y="335"/>
                    <a:pt x="397" y="239"/>
                    <a:pt x="493" y="191"/>
                  </a:cubicBezTo>
                  <a:cubicBezTo>
                    <a:pt x="546" y="164"/>
                    <a:pt x="604" y="152"/>
                    <a:pt x="662" y="152"/>
                  </a:cubicBezTo>
                  <a:cubicBezTo>
                    <a:pt x="838" y="152"/>
                    <a:pt x="1020" y="263"/>
                    <a:pt x="1129" y="407"/>
                  </a:cubicBezTo>
                  <a:cubicBezTo>
                    <a:pt x="1249" y="575"/>
                    <a:pt x="1321" y="755"/>
                    <a:pt x="1393" y="959"/>
                  </a:cubicBezTo>
                  <a:cubicBezTo>
                    <a:pt x="1417" y="1031"/>
                    <a:pt x="1441" y="1091"/>
                    <a:pt x="1465" y="1163"/>
                  </a:cubicBezTo>
                  <a:cubicBezTo>
                    <a:pt x="1527" y="1328"/>
                    <a:pt x="1651" y="1475"/>
                    <a:pt x="1807" y="1475"/>
                  </a:cubicBezTo>
                  <a:cubicBezTo>
                    <a:pt x="1832" y="1475"/>
                    <a:pt x="1858" y="1472"/>
                    <a:pt x="1885" y="1463"/>
                  </a:cubicBezTo>
                  <a:cubicBezTo>
                    <a:pt x="2053" y="1403"/>
                    <a:pt x="2077" y="1175"/>
                    <a:pt x="2041" y="995"/>
                  </a:cubicBezTo>
                  <a:lnTo>
                    <a:pt x="2041" y="971"/>
                  </a:lnTo>
                  <a:cubicBezTo>
                    <a:pt x="2017" y="875"/>
                    <a:pt x="1993" y="779"/>
                    <a:pt x="2017" y="695"/>
                  </a:cubicBezTo>
                  <a:cubicBezTo>
                    <a:pt x="2029" y="647"/>
                    <a:pt x="2065" y="599"/>
                    <a:pt x="2101" y="587"/>
                  </a:cubicBezTo>
                  <a:cubicBezTo>
                    <a:pt x="2115" y="573"/>
                    <a:pt x="2129" y="567"/>
                    <a:pt x="2143" y="567"/>
                  </a:cubicBezTo>
                  <a:cubicBezTo>
                    <a:pt x="2153" y="567"/>
                    <a:pt x="2163" y="570"/>
                    <a:pt x="2173" y="575"/>
                  </a:cubicBezTo>
                  <a:cubicBezTo>
                    <a:pt x="2221" y="587"/>
                    <a:pt x="2257" y="659"/>
                    <a:pt x="2281" y="731"/>
                  </a:cubicBezTo>
                  <a:cubicBezTo>
                    <a:pt x="2485" y="1223"/>
                    <a:pt x="2653" y="1727"/>
                    <a:pt x="2797" y="2243"/>
                  </a:cubicBezTo>
                  <a:lnTo>
                    <a:pt x="2942" y="2207"/>
                  </a:lnTo>
                  <a:cubicBezTo>
                    <a:pt x="2797" y="1691"/>
                    <a:pt x="2629" y="1175"/>
                    <a:pt x="2425" y="671"/>
                  </a:cubicBezTo>
                  <a:cubicBezTo>
                    <a:pt x="2401" y="599"/>
                    <a:pt x="2341" y="467"/>
                    <a:pt x="2221" y="431"/>
                  </a:cubicBezTo>
                  <a:cubicBezTo>
                    <a:pt x="2200" y="422"/>
                    <a:pt x="2177" y="418"/>
                    <a:pt x="2153" y="418"/>
                  </a:cubicBezTo>
                  <a:cubicBezTo>
                    <a:pt x="2111" y="418"/>
                    <a:pt x="2068" y="432"/>
                    <a:pt x="2029" y="455"/>
                  </a:cubicBezTo>
                  <a:cubicBezTo>
                    <a:pt x="1957" y="491"/>
                    <a:pt x="1897" y="575"/>
                    <a:pt x="1873" y="659"/>
                  </a:cubicBezTo>
                  <a:cubicBezTo>
                    <a:pt x="1837" y="767"/>
                    <a:pt x="1861" y="899"/>
                    <a:pt x="1885" y="995"/>
                  </a:cubicBezTo>
                  <a:lnTo>
                    <a:pt x="1897" y="1031"/>
                  </a:lnTo>
                  <a:cubicBezTo>
                    <a:pt x="1921" y="1115"/>
                    <a:pt x="1921" y="1283"/>
                    <a:pt x="1837" y="1319"/>
                  </a:cubicBezTo>
                  <a:cubicBezTo>
                    <a:pt x="1827" y="1323"/>
                    <a:pt x="1817" y="1325"/>
                    <a:pt x="1807" y="1325"/>
                  </a:cubicBezTo>
                  <a:cubicBezTo>
                    <a:pt x="1721" y="1325"/>
                    <a:pt x="1640" y="1199"/>
                    <a:pt x="1597" y="1103"/>
                  </a:cubicBezTo>
                  <a:cubicBezTo>
                    <a:pt x="1573" y="1043"/>
                    <a:pt x="1549" y="971"/>
                    <a:pt x="1525" y="911"/>
                  </a:cubicBezTo>
                  <a:cubicBezTo>
                    <a:pt x="1453" y="707"/>
                    <a:pt x="1381" y="503"/>
                    <a:pt x="1249" y="322"/>
                  </a:cubicBezTo>
                  <a:cubicBezTo>
                    <a:pt x="1116" y="145"/>
                    <a:pt x="890" y="0"/>
                    <a:pt x="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775582" y="3118839"/>
              <a:ext cx="237232" cy="154131"/>
            </a:xfrm>
            <a:custGeom>
              <a:rect b="b" l="l" r="r" t="t"/>
              <a:pathLst>
                <a:path extrusionOk="0" h="3307" w="5090">
                  <a:moveTo>
                    <a:pt x="2055" y="1"/>
                  </a:moveTo>
                  <a:cubicBezTo>
                    <a:pt x="1809" y="1"/>
                    <a:pt x="1561" y="74"/>
                    <a:pt x="1309" y="222"/>
                  </a:cubicBezTo>
                  <a:lnTo>
                    <a:pt x="0" y="1025"/>
                  </a:lnTo>
                  <a:lnTo>
                    <a:pt x="72" y="1158"/>
                  </a:lnTo>
                  <a:lnTo>
                    <a:pt x="1393" y="353"/>
                  </a:lnTo>
                  <a:cubicBezTo>
                    <a:pt x="1621" y="218"/>
                    <a:pt x="1845" y="150"/>
                    <a:pt x="2067" y="150"/>
                  </a:cubicBezTo>
                  <a:cubicBezTo>
                    <a:pt x="2219" y="150"/>
                    <a:pt x="2370" y="182"/>
                    <a:pt x="2521" y="246"/>
                  </a:cubicBezTo>
                  <a:cubicBezTo>
                    <a:pt x="2905" y="425"/>
                    <a:pt x="3206" y="918"/>
                    <a:pt x="3457" y="1313"/>
                  </a:cubicBezTo>
                  <a:cubicBezTo>
                    <a:pt x="3505" y="1410"/>
                    <a:pt x="3566" y="1494"/>
                    <a:pt x="3614" y="1578"/>
                  </a:cubicBezTo>
                  <a:cubicBezTo>
                    <a:pt x="4034" y="2202"/>
                    <a:pt x="4490" y="2790"/>
                    <a:pt x="4982" y="3306"/>
                  </a:cubicBezTo>
                  <a:lnTo>
                    <a:pt x="5090" y="3210"/>
                  </a:lnTo>
                  <a:cubicBezTo>
                    <a:pt x="4610" y="2694"/>
                    <a:pt x="4154" y="2118"/>
                    <a:pt x="3745" y="1494"/>
                  </a:cubicBezTo>
                  <a:cubicBezTo>
                    <a:pt x="3686" y="1410"/>
                    <a:pt x="3638" y="1326"/>
                    <a:pt x="3577" y="1230"/>
                  </a:cubicBezTo>
                  <a:cubicBezTo>
                    <a:pt x="3326" y="822"/>
                    <a:pt x="3014" y="305"/>
                    <a:pt x="2582" y="113"/>
                  </a:cubicBezTo>
                  <a:cubicBezTo>
                    <a:pt x="2406" y="38"/>
                    <a:pt x="2231" y="1"/>
                    <a:pt x="2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1"/>
          <p:cNvSpPr txBox="1"/>
          <p:nvPr/>
        </p:nvSpPr>
        <p:spPr>
          <a:xfrm>
            <a:off x="3937775" y="2188425"/>
            <a:ext cx="45999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Optimal k Value: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After comparison, the k-NN model with k = 5 was selected, demonstrating no over-fitting, and delivering satisfactory results.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Recognition Accuracy: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The k-NN classifier achieved recognition accuracies of 84.13% for bullying actions and 76.92% for non-bullying actions.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Bullying Infographics by Slidesgo">
  <a:themeElements>
    <a:clrScheme name="Simple Light">
      <a:dk1>
        <a:srgbClr val="000000"/>
      </a:dk1>
      <a:lt1>
        <a:srgbClr val="FFFFFF"/>
      </a:lt1>
      <a:dk2>
        <a:srgbClr val="3B3155"/>
      </a:dk2>
      <a:lt2>
        <a:srgbClr val="EB9DA3"/>
      </a:lt2>
      <a:accent1>
        <a:srgbClr val="B35C71"/>
      </a:accent1>
      <a:accent2>
        <a:srgbClr val="D98A90"/>
      </a:accent2>
      <a:accent3>
        <a:srgbClr val="8F92A1"/>
      </a:accent3>
      <a:accent4>
        <a:srgbClr val="E2AA6C"/>
      </a:accent4>
      <a:accent5>
        <a:srgbClr val="FFFFFF"/>
      </a:accent5>
      <a:accent6>
        <a:srgbClr val="FFFFFF"/>
      </a:accent6>
      <a:hlink>
        <a:srgbClr val="3B31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