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EDA5-F4DE-4732-BD46-0D62E99EE42A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D377-FD99-40D2-9866-DB17BF9E5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265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EDA5-F4DE-4732-BD46-0D62E99EE42A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D377-FD99-40D2-9866-DB17BF9E5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48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EDA5-F4DE-4732-BD46-0D62E99EE42A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D377-FD99-40D2-9866-DB17BF9E5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20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EDA5-F4DE-4732-BD46-0D62E99EE42A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D377-FD99-40D2-9866-DB17BF9E5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92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EDA5-F4DE-4732-BD46-0D62E99EE42A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D377-FD99-40D2-9866-DB17BF9E5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66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EDA5-F4DE-4732-BD46-0D62E99EE42A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D377-FD99-40D2-9866-DB17BF9E5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86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EDA5-F4DE-4732-BD46-0D62E99EE42A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D377-FD99-40D2-9866-DB17BF9E5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40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EDA5-F4DE-4732-BD46-0D62E99EE42A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D377-FD99-40D2-9866-DB17BF9E5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37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EDA5-F4DE-4732-BD46-0D62E99EE42A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D377-FD99-40D2-9866-DB17BF9E5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78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EDA5-F4DE-4732-BD46-0D62E99EE42A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D377-FD99-40D2-9866-DB17BF9E5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6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EDA5-F4DE-4732-BD46-0D62E99EE42A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D377-FD99-40D2-9866-DB17BF9E5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46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6EDA5-F4DE-4732-BD46-0D62E99EE42A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FD377-FD99-40D2-9866-DB17BF9E5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76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39924" y="1351266"/>
            <a:ext cx="1800200" cy="79208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395536" y="1165111"/>
            <a:ext cx="1440160" cy="72008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5513204" y="145185"/>
            <a:ext cx="1440160" cy="72008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396720" y="1989957"/>
            <a:ext cx="1872208" cy="77985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2254652" y="2585777"/>
            <a:ext cx="1440160" cy="72008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4471408" y="2846044"/>
            <a:ext cx="1842496" cy="8755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7069472" y="370884"/>
            <a:ext cx="2074528" cy="79422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7055712" y="1401928"/>
            <a:ext cx="1872208" cy="72008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6487064" y="2463857"/>
            <a:ext cx="1872208" cy="79208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3991360" y="152445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Employee</a:t>
            </a:r>
            <a:endParaRPr lang="en-IN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80676" y="1351266"/>
            <a:ext cx="1269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User_type</a:t>
            </a:r>
            <a:endParaRPr lang="en-IN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692418" y="336093"/>
            <a:ext cx="1113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u="sng" dirty="0" smtClean="0"/>
              <a:t>Emp_id</a:t>
            </a:r>
            <a:endParaRPr lang="en-IN" sz="2000" b="1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7248896" y="570939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Emp_firstname</a:t>
            </a:r>
            <a:endParaRPr lang="en-IN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183180" y="1565701"/>
            <a:ext cx="1847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Emp_lastname</a:t>
            </a:r>
            <a:endParaRPr lang="en-IN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480752" y="2641942"/>
            <a:ext cx="1911680" cy="40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Mobile number</a:t>
            </a:r>
            <a:endParaRPr lang="en-IN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511432" y="3111640"/>
            <a:ext cx="177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Date_of_birth</a:t>
            </a:r>
            <a:endParaRPr lang="en-IN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501516" y="2765575"/>
            <a:ext cx="985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G</a:t>
            </a:r>
            <a:r>
              <a:rPr lang="en-IN" sz="2000" b="1" dirty="0" smtClean="0"/>
              <a:t>ender</a:t>
            </a:r>
            <a:endParaRPr lang="en-IN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10996" y="2179830"/>
            <a:ext cx="1843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comm_address</a:t>
            </a:r>
            <a:endParaRPr lang="en-IN" sz="2000" b="1" dirty="0"/>
          </a:p>
        </p:txBody>
      </p:sp>
      <p:sp>
        <p:nvSpPr>
          <p:cNvPr id="26" name="Oval 25"/>
          <p:cNvSpPr/>
          <p:nvPr/>
        </p:nvSpPr>
        <p:spPr>
          <a:xfrm>
            <a:off x="3751328" y="176108"/>
            <a:ext cx="1440160" cy="72008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/>
          <p:cNvSpPr/>
          <p:nvPr/>
        </p:nvSpPr>
        <p:spPr>
          <a:xfrm>
            <a:off x="2006032" y="105446"/>
            <a:ext cx="1440160" cy="72008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/>
          <p:cNvSpPr/>
          <p:nvPr/>
        </p:nvSpPr>
        <p:spPr>
          <a:xfrm>
            <a:off x="395536" y="210899"/>
            <a:ext cx="1440160" cy="72008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688160" y="416496"/>
            <a:ext cx="1021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city</a:t>
            </a:r>
            <a:endParaRPr lang="en-IN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169448" y="260648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userName</a:t>
            </a:r>
            <a:endParaRPr lang="en-IN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839924" y="35650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password</a:t>
            </a:r>
            <a:endParaRPr lang="en-IN" b="1" dirty="0"/>
          </a:p>
        </p:txBody>
      </p:sp>
      <p:cxnSp>
        <p:nvCxnSpPr>
          <p:cNvPr id="35" name="Straight Connector 34"/>
          <p:cNvCxnSpPr>
            <a:stCxn id="4" idx="0"/>
            <a:endCxn id="27" idx="5"/>
          </p:cNvCxnSpPr>
          <p:nvPr/>
        </p:nvCxnSpPr>
        <p:spPr>
          <a:xfrm flipH="1" flipV="1">
            <a:off x="3235285" y="720073"/>
            <a:ext cx="1504739" cy="6311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0"/>
            <a:endCxn id="26" idx="4"/>
          </p:cNvCxnSpPr>
          <p:nvPr/>
        </p:nvCxnSpPr>
        <p:spPr>
          <a:xfrm flipH="1" flipV="1">
            <a:off x="4471408" y="896188"/>
            <a:ext cx="268616" cy="455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" idx="0"/>
            <a:endCxn id="7" idx="2"/>
          </p:cNvCxnSpPr>
          <p:nvPr/>
        </p:nvCxnSpPr>
        <p:spPr>
          <a:xfrm flipV="1">
            <a:off x="4740024" y="505225"/>
            <a:ext cx="773180" cy="846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" idx="3"/>
            <a:endCxn id="11" idx="2"/>
          </p:cNvCxnSpPr>
          <p:nvPr/>
        </p:nvCxnSpPr>
        <p:spPr>
          <a:xfrm flipV="1">
            <a:off x="5640124" y="767998"/>
            <a:ext cx="1429348" cy="979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" idx="3"/>
            <a:endCxn id="12" idx="2"/>
          </p:cNvCxnSpPr>
          <p:nvPr/>
        </p:nvCxnSpPr>
        <p:spPr>
          <a:xfrm>
            <a:off x="5640124" y="1747310"/>
            <a:ext cx="1415588" cy="14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" idx="2"/>
            <a:endCxn id="13" idx="0"/>
          </p:cNvCxnSpPr>
          <p:nvPr/>
        </p:nvCxnSpPr>
        <p:spPr>
          <a:xfrm>
            <a:off x="4740024" y="2143354"/>
            <a:ext cx="2683144" cy="320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10" idx="0"/>
          </p:cNvCxnSpPr>
          <p:nvPr/>
        </p:nvCxnSpPr>
        <p:spPr>
          <a:xfrm>
            <a:off x="4740024" y="2143354"/>
            <a:ext cx="652632" cy="70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" idx="2"/>
            <a:endCxn id="9" idx="0"/>
          </p:cNvCxnSpPr>
          <p:nvPr/>
        </p:nvCxnSpPr>
        <p:spPr>
          <a:xfrm flipH="1">
            <a:off x="2974732" y="2143354"/>
            <a:ext cx="1765292" cy="442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" idx="1"/>
          </p:cNvCxnSpPr>
          <p:nvPr/>
        </p:nvCxnSpPr>
        <p:spPr>
          <a:xfrm flipH="1">
            <a:off x="1873472" y="1747310"/>
            <a:ext cx="1966452" cy="342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6" idx="6"/>
            <a:endCxn id="4" idx="1"/>
          </p:cNvCxnSpPr>
          <p:nvPr/>
        </p:nvCxnSpPr>
        <p:spPr>
          <a:xfrm>
            <a:off x="1835696" y="1525151"/>
            <a:ext cx="2004228" cy="222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1804286" y="630171"/>
            <a:ext cx="2035638" cy="10060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3059832" y="4547960"/>
            <a:ext cx="1791068" cy="75324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Oval 102"/>
          <p:cNvSpPr/>
          <p:nvPr/>
        </p:nvSpPr>
        <p:spPr>
          <a:xfrm>
            <a:off x="480676" y="3933056"/>
            <a:ext cx="1610496" cy="79208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Oval 103"/>
          <p:cNvSpPr/>
          <p:nvPr/>
        </p:nvSpPr>
        <p:spPr>
          <a:xfrm>
            <a:off x="704213" y="5453856"/>
            <a:ext cx="1610496" cy="79208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Oval 104"/>
          <p:cNvSpPr/>
          <p:nvPr/>
        </p:nvSpPr>
        <p:spPr>
          <a:xfrm>
            <a:off x="3458124" y="5889792"/>
            <a:ext cx="1610496" cy="79208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Oval 105"/>
          <p:cNvSpPr/>
          <p:nvPr/>
        </p:nvSpPr>
        <p:spPr>
          <a:xfrm>
            <a:off x="5585800" y="5582352"/>
            <a:ext cx="1610496" cy="79208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Oval 106"/>
          <p:cNvSpPr/>
          <p:nvPr/>
        </p:nvSpPr>
        <p:spPr>
          <a:xfrm>
            <a:off x="5826096" y="4223924"/>
            <a:ext cx="1610496" cy="79208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TextBox 107"/>
          <p:cNvSpPr txBox="1"/>
          <p:nvPr/>
        </p:nvSpPr>
        <p:spPr>
          <a:xfrm>
            <a:off x="688160" y="4077072"/>
            <a:ext cx="1101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u="sng" dirty="0" smtClean="0"/>
              <a:t>Issue_id</a:t>
            </a:r>
            <a:endParaRPr lang="en-IN" sz="2000" b="1" u="sng" dirty="0"/>
          </a:p>
        </p:txBody>
      </p:sp>
      <p:sp>
        <p:nvSpPr>
          <p:cNvPr id="109" name="TextBox 108"/>
          <p:cNvSpPr txBox="1"/>
          <p:nvPr/>
        </p:nvSpPr>
        <p:spPr>
          <a:xfrm>
            <a:off x="3059832" y="4725144"/>
            <a:ext cx="1651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Issue</a:t>
            </a:r>
            <a:endParaRPr lang="en-IN" sz="20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806481" y="5649845"/>
            <a:ext cx="1508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Issue_type</a:t>
            </a:r>
            <a:endParaRPr lang="en-IN" sz="20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3592996" y="6045889"/>
            <a:ext cx="1468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Issue_desc</a:t>
            </a:r>
            <a:endParaRPr lang="en-IN" sz="20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5838551" y="5793730"/>
            <a:ext cx="1297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Emp_id</a:t>
            </a:r>
            <a:endParaRPr lang="en-IN" sz="20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5838551" y="4419913"/>
            <a:ext cx="1615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Issue_status</a:t>
            </a:r>
            <a:endParaRPr lang="en-IN" sz="2000" b="1" dirty="0"/>
          </a:p>
        </p:txBody>
      </p:sp>
      <p:cxnSp>
        <p:nvCxnSpPr>
          <p:cNvPr id="115" name="Straight Connector 114"/>
          <p:cNvCxnSpPr>
            <a:stCxn id="103" idx="5"/>
            <a:endCxn id="102" idx="1"/>
          </p:cNvCxnSpPr>
          <p:nvPr/>
        </p:nvCxnSpPr>
        <p:spPr>
          <a:xfrm>
            <a:off x="1855320" y="4609145"/>
            <a:ext cx="1204512" cy="315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4" idx="7"/>
            <a:endCxn id="102" idx="1"/>
          </p:cNvCxnSpPr>
          <p:nvPr/>
        </p:nvCxnSpPr>
        <p:spPr>
          <a:xfrm flipV="1">
            <a:off x="2078857" y="4924584"/>
            <a:ext cx="980975" cy="645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2" idx="2"/>
            <a:endCxn id="106" idx="1"/>
          </p:cNvCxnSpPr>
          <p:nvPr/>
        </p:nvCxnSpPr>
        <p:spPr>
          <a:xfrm>
            <a:off x="3955366" y="5301208"/>
            <a:ext cx="1866286" cy="397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2" idx="3"/>
            <a:endCxn id="107" idx="2"/>
          </p:cNvCxnSpPr>
          <p:nvPr/>
        </p:nvCxnSpPr>
        <p:spPr>
          <a:xfrm flipV="1">
            <a:off x="4850900" y="4619968"/>
            <a:ext cx="975196" cy="304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02" idx="2"/>
            <a:endCxn id="105" idx="0"/>
          </p:cNvCxnSpPr>
          <p:nvPr/>
        </p:nvCxnSpPr>
        <p:spPr>
          <a:xfrm>
            <a:off x="3955366" y="5301208"/>
            <a:ext cx="308006" cy="588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102" idx="0"/>
          </p:cNvCxnSpPr>
          <p:nvPr/>
        </p:nvCxnSpPr>
        <p:spPr>
          <a:xfrm flipH="1">
            <a:off x="3955366" y="2179830"/>
            <a:ext cx="784658" cy="23681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>
            <a:off x="4063221" y="4223924"/>
            <a:ext cx="23073" cy="3248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3839924" y="4223924"/>
            <a:ext cx="234833" cy="2532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4543859" y="2463857"/>
            <a:ext cx="196165" cy="73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18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70356" y="1372668"/>
            <a:ext cx="1836204" cy="60223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5277236" y="116632"/>
            <a:ext cx="1757880" cy="72008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5436096" y="2452370"/>
            <a:ext cx="1903742" cy="80125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7419676" y="1997744"/>
            <a:ext cx="1705564" cy="76606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7332880" y="116632"/>
            <a:ext cx="1643632" cy="72008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7415270" y="1018348"/>
            <a:ext cx="1652760" cy="70864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652120" y="282260"/>
            <a:ext cx="117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 smtClean="0"/>
              <a:t>Proj_id</a:t>
            </a:r>
            <a:endParaRPr lang="en-IN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7573848" y="292006"/>
            <a:ext cx="131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Proj_name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641274" y="1188002"/>
            <a:ext cx="120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Proj_desc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07918" y="2162592"/>
            <a:ext cx="157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Proj_startdate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610835" y="2668332"/>
            <a:ext cx="155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Proj_enddate</a:t>
            </a:r>
            <a:endParaRPr lang="en-IN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609972" y="1523612"/>
            <a:ext cx="109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Project</a:t>
            </a:r>
            <a:endParaRPr lang="en-IN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5313183" y="4513766"/>
            <a:ext cx="1608752" cy="7107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Emp_proj</a:t>
            </a:r>
            <a:endParaRPr lang="en-IN" b="1" dirty="0"/>
          </a:p>
        </p:txBody>
      </p:sp>
      <p:sp>
        <p:nvSpPr>
          <p:cNvPr id="20" name="Oval 19"/>
          <p:cNvSpPr/>
          <p:nvPr/>
        </p:nvSpPr>
        <p:spPr>
          <a:xfrm>
            <a:off x="5831009" y="5719480"/>
            <a:ext cx="1728192" cy="86409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Oval 20"/>
          <p:cNvSpPr/>
          <p:nvPr/>
        </p:nvSpPr>
        <p:spPr>
          <a:xfrm>
            <a:off x="7366400" y="4869160"/>
            <a:ext cx="1728192" cy="86409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7399760" y="3555924"/>
            <a:ext cx="1728192" cy="86409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5338491" y="3426712"/>
            <a:ext cx="1635370" cy="74473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7740352" y="3799077"/>
            <a:ext cx="123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Emp_id</a:t>
            </a:r>
            <a:endParaRPr lang="en-IN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497713" y="3618640"/>
            <a:ext cx="147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 smtClean="0"/>
              <a:t>Emp_proj_id</a:t>
            </a:r>
            <a:endParaRPr lang="en-IN" b="1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7812360" y="513364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Proj_id</a:t>
            </a:r>
            <a:endParaRPr lang="en-IN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951708" y="5973622"/>
            <a:ext cx="1556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Proj_manager</a:t>
            </a:r>
            <a:endParaRPr lang="en-IN" b="1" dirty="0"/>
          </a:p>
        </p:txBody>
      </p:sp>
      <p:sp>
        <p:nvSpPr>
          <p:cNvPr id="28" name="Rectangle 27"/>
          <p:cNvSpPr/>
          <p:nvPr/>
        </p:nvSpPr>
        <p:spPr>
          <a:xfrm>
            <a:off x="2454084" y="2112411"/>
            <a:ext cx="1800200" cy="79208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Employee</a:t>
            </a:r>
            <a:endParaRPr lang="en-IN" b="1" dirty="0"/>
          </a:p>
        </p:txBody>
      </p:sp>
      <p:sp>
        <p:nvSpPr>
          <p:cNvPr id="29" name="Oval 28"/>
          <p:cNvSpPr/>
          <p:nvPr/>
        </p:nvSpPr>
        <p:spPr>
          <a:xfrm>
            <a:off x="140768" y="105446"/>
            <a:ext cx="1440160" cy="72008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1927140" y="0"/>
            <a:ext cx="1440160" cy="72008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/>
          <p:cNvSpPr/>
          <p:nvPr/>
        </p:nvSpPr>
        <p:spPr>
          <a:xfrm>
            <a:off x="3491880" y="176108"/>
            <a:ext cx="1440160" cy="72008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/>
          <p:cNvSpPr/>
          <p:nvPr/>
        </p:nvSpPr>
        <p:spPr>
          <a:xfrm>
            <a:off x="103060" y="999342"/>
            <a:ext cx="1517956" cy="84548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/>
          <p:cNvSpPr/>
          <p:nvPr/>
        </p:nvSpPr>
        <p:spPr>
          <a:xfrm>
            <a:off x="236884" y="2958856"/>
            <a:ext cx="1633520" cy="72291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/>
          <p:cNvSpPr/>
          <p:nvPr/>
        </p:nvSpPr>
        <p:spPr>
          <a:xfrm>
            <a:off x="1034082" y="4568555"/>
            <a:ext cx="1543868" cy="85032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/>
          <p:cNvSpPr/>
          <p:nvPr/>
        </p:nvSpPr>
        <p:spPr>
          <a:xfrm>
            <a:off x="2915816" y="3982256"/>
            <a:ext cx="1842496" cy="87552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2360368" y="5102056"/>
            <a:ext cx="1564740" cy="71833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23904" y="1974904"/>
            <a:ext cx="1659480" cy="777819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Oval 37"/>
          <p:cNvSpPr/>
          <p:nvPr/>
        </p:nvSpPr>
        <p:spPr>
          <a:xfrm>
            <a:off x="259556" y="3774328"/>
            <a:ext cx="1648148" cy="79422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/>
          <p:cNvSpPr txBox="1"/>
          <p:nvPr/>
        </p:nvSpPr>
        <p:spPr>
          <a:xfrm>
            <a:off x="304156" y="288056"/>
            <a:ext cx="111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 smtClean="0"/>
              <a:t>Emp_id</a:t>
            </a:r>
            <a:endParaRPr lang="en-IN" b="1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2039724" y="176108"/>
            <a:ext cx="131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User_type</a:t>
            </a:r>
            <a:endParaRPr lang="en-IN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635896" y="36004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Gender</a:t>
            </a:r>
            <a:endParaRPr lang="en-IN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29356" y="1098917"/>
            <a:ext cx="116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Emp_firstname</a:t>
            </a:r>
            <a:endParaRPr lang="en-IN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33006" y="2040647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Emp_last</a:t>
            </a:r>
          </a:p>
          <a:p>
            <a:r>
              <a:rPr lang="en-IN" b="1" dirty="0" smtClean="0"/>
              <a:t>name</a:t>
            </a:r>
            <a:endParaRPr lang="en-IN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04156" y="3186592"/>
            <a:ext cx="140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Mobile_num</a:t>
            </a:r>
            <a:endParaRPr lang="en-IN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0662" y="4036813"/>
            <a:ext cx="177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Comm_address</a:t>
            </a:r>
            <a:endParaRPr lang="en-IN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229952" y="4671981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Date_of_Birth</a:t>
            </a:r>
            <a:endParaRPr lang="en-IN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577950" y="5224555"/>
            <a:ext cx="134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userName</a:t>
            </a:r>
            <a:endParaRPr lang="en-IN" b="1" dirty="0"/>
          </a:p>
        </p:txBody>
      </p:sp>
      <p:cxnSp>
        <p:nvCxnSpPr>
          <p:cNvPr id="51" name="Straight Arrow Connector 50"/>
          <p:cNvCxnSpPr>
            <a:stCxn id="28" idx="3"/>
            <a:endCxn id="4" idx="1"/>
          </p:cNvCxnSpPr>
          <p:nvPr/>
        </p:nvCxnSpPr>
        <p:spPr>
          <a:xfrm flipV="1">
            <a:off x="4254284" y="1673786"/>
            <a:ext cx="1016072" cy="8346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5004048" y="1844824"/>
            <a:ext cx="216024" cy="788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5004048" y="1557334"/>
            <a:ext cx="216024" cy="3269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424656" y="2201978"/>
            <a:ext cx="72008" cy="255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8" idx="3"/>
            <a:endCxn id="17" idx="1"/>
          </p:cNvCxnSpPr>
          <p:nvPr/>
        </p:nvCxnSpPr>
        <p:spPr>
          <a:xfrm>
            <a:off x="4254284" y="2508455"/>
            <a:ext cx="1058899" cy="23607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34" idx="0"/>
          </p:cNvCxnSpPr>
          <p:nvPr/>
        </p:nvCxnSpPr>
        <p:spPr>
          <a:xfrm flipH="1">
            <a:off x="1806016" y="2884677"/>
            <a:ext cx="1491544" cy="1683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8" idx="2"/>
            <a:endCxn id="36" idx="1"/>
          </p:cNvCxnSpPr>
          <p:nvPr/>
        </p:nvCxnSpPr>
        <p:spPr>
          <a:xfrm flipH="1">
            <a:off x="2589519" y="2904499"/>
            <a:ext cx="764665" cy="2302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8" idx="2"/>
            <a:endCxn id="35" idx="0"/>
          </p:cNvCxnSpPr>
          <p:nvPr/>
        </p:nvCxnSpPr>
        <p:spPr>
          <a:xfrm>
            <a:off x="3354184" y="2904499"/>
            <a:ext cx="482880" cy="10777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8" idx="0"/>
            <a:endCxn id="31" idx="3"/>
          </p:cNvCxnSpPr>
          <p:nvPr/>
        </p:nvCxnSpPr>
        <p:spPr>
          <a:xfrm flipV="1">
            <a:off x="3354184" y="790735"/>
            <a:ext cx="348603" cy="1321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28" idx="0"/>
            <a:endCxn id="30" idx="4"/>
          </p:cNvCxnSpPr>
          <p:nvPr/>
        </p:nvCxnSpPr>
        <p:spPr>
          <a:xfrm flipH="1" flipV="1">
            <a:off x="2647220" y="720080"/>
            <a:ext cx="706964" cy="1392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28" idx="0"/>
            <a:endCxn id="29" idx="6"/>
          </p:cNvCxnSpPr>
          <p:nvPr/>
        </p:nvCxnSpPr>
        <p:spPr>
          <a:xfrm flipH="1" flipV="1">
            <a:off x="1580928" y="465486"/>
            <a:ext cx="1773256" cy="1646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28" idx="1"/>
            <a:endCxn id="32" idx="6"/>
          </p:cNvCxnSpPr>
          <p:nvPr/>
        </p:nvCxnSpPr>
        <p:spPr>
          <a:xfrm flipH="1" flipV="1">
            <a:off x="1621016" y="1422083"/>
            <a:ext cx="833068" cy="1086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28" idx="1"/>
            <a:endCxn id="43" idx="3"/>
          </p:cNvCxnSpPr>
          <p:nvPr/>
        </p:nvCxnSpPr>
        <p:spPr>
          <a:xfrm flipH="1" flipV="1">
            <a:off x="1873166" y="2363813"/>
            <a:ext cx="580918" cy="144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33" idx="7"/>
            <a:endCxn id="28" idx="1"/>
          </p:cNvCxnSpPr>
          <p:nvPr/>
        </p:nvCxnSpPr>
        <p:spPr>
          <a:xfrm flipV="1">
            <a:off x="1631181" y="2508455"/>
            <a:ext cx="822903" cy="556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000702" y="4168409"/>
            <a:ext cx="164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User_password</a:t>
            </a:r>
            <a:endParaRPr lang="en-IN" b="1" dirty="0"/>
          </a:p>
        </p:txBody>
      </p:sp>
      <p:sp>
        <p:nvSpPr>
          <p:cNvPr id="113" name="Oval 112"/>
          <p:cNvSpPr/>
          <p:nvPr/>
        </p:nvSpPr>
        <p:spPr>
          <a:xfrm>
            <a:off x="3775388" y="1052479"/>
            <a:ext cx="1188132" cy="58066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City</a:t>
            </a:r>
            <a:endParaRPr lang="en-IN" b="1" dirty="0"/>
          </a:p>
        </p:txBody>
      </p:sp>
      <p:cxnSp>
        <p:nvCxnSpPr>
          <p:cNvPr id="114" name="Straight Connector 113"/>
          <p:cNvCxnSpPr>
            <a:stCxn id="28" idx="0"/>
            <a:endCxn id="113" idx="4"/>
          </p:cNvCxnSpPr>
          <p:nvPr/>
        </p:nvCxnSpPr>
        <p:spPr>
          <a:xfrm flipV="1">
            <a:off x="3354184" y="1633145"/>
            <a:ext cx="1015270" cy="479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4" idx="0"/>
            <a:endCxn id="6" idx="4"/>
          </p:cNvCxnSpPr>
          <p:nvPr/>
        </p:nvCxnSpPr>
        <p:spPr>
          <a:xfrm flipH="1" flipV="1">
            <a:off x="6156176" y="836712"/>
            <a:ext cx="32282" cy="535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4" idx="0"/>
            <a:endCxn id="9" idx="2"/>
          </p:cNvCxnSpPr>
          <p:nvPr/>
        </p:nvCxnSpPr>
        <p:spPr>
          <a:xfrm flipV="1">
            <a:off x="6188458" y="476672"/>
            <a:ext cx="1144422" cy="8959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4" idx="3"/>
            <a:endCxn id="10" idx="2"/>
          </p:cNvCxnSpPr>
          <p:nvPr/>
        </p:nvCxnSpPr>
        <p:spPr>
          <a:xfrm flipV="1">
            <a:off x="7106560" y="1372668"/>
            <a:ext cx="308710" cy="3011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4" idx="3"/>
            <a:endCxn id="8" idx="0"/>
          </p:cNvCxnSpPr>
          <p:nvPr/>
        </p:nvCxnSpPr>
        <p:spPr>
          <a:xfrm>
            <a:off x="7106560" y="1673786"/>
            <a:ext cx="1165898" cy="323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4" idx="2"/>
            <a:endCxn id="7" idx="0"/>
          </p:cNvCxnSpPr>
          <p:nvPr/>
        </p:nvCxnSpPr>
        <p:spPr>
          <a:xfrm>
            <a:off x="6188458" y="1974904"/>
            <a:ext cx="199509" cy="477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7" idx="0"/>
            <a:endCxn id="23" idx="4"/>
          </p:cNvCxnSpPr>
          <p:nvPr/>
        </p:nvCxnSpPr>
        <p:spPr>
          <a:xfrm flipV="1">
            <a:off x="6117559" y="4171442"/>
            <a:ext cx="38617" cy="342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7" idx="3"/>
            <a:endCxn id="22" idx="2"/>
          </p:cNvCxnSpPr>
          <p:nvPr/>
        </p:nvCxnSpPr>
        <p:spPr>
          <a:xfrm flipV="1">
            <a:off x="6921935" y="3987972"/>
            <a:ext cx="477825" cy="881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7" idx="3"/>
            <a:endCxn id="21" idx="0"/>
          </p:cNvCxnSpPr>
          <p:nvPr/>
        </p:nvCxnSpPr>
        <p:spPr>
          <a:xfrm>
            <a:off x="6921935" y="4869160"/>
            <a:ext cx="13085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7" idx="2"/>
            <a:endCxn id="20" idx="0"/>
          </p:cNvCxnSpPr>
          <p:nvPr/>
        </p:nvCxnSpPr>
        <p:spPr>
          <a:xfrm>
            <a:off x="6117559" y="5224554"/>
            <a:ext cx="577546" cy="494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11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43</Words>
  <Application>Microsoft Office PowerPoint</Application>
  <PresentationFormat>On-screen Show (4:3)</PresentationFormat>
  <Paragraphs>42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12</cp:revision>
  <dcterms:created xsi:type="dcterms:W3CDTF">2021-08-03T15:38:17Z</dcterms:created>
  <dcterms:modified xsi:type="dcterms:W3CDTF">2021-08-03T17:23:39Z</dcterms:modified>
</cp:coreProperties>
</file>