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81691" y="1271125"/>
            <a:ext cx="8042275" cy="7747000"/>
          </a:xfrm>
          <a:custGeom>
            <a:avLst/>
            <a:gdLst/>
            <a:ahLst/>
            <a:cxnLst/>
            <a:rect l="l" t="t" r="r" b="b"/>
            <a:pathLst>
              <a:path w="8042275" h="7747000">
                <a:moveTo>
                  <a:pt x="8041686" y="5133553"/>
                </a:moveTo>
                <a:lnTo>
                  <a:pt x="8041786" y="5183874"/>
                </a:lnTo>
                <a:lnTo>
                  <a:pt x="8041239" y="5234196"/>
                </a:lnTo>
                <a:lnTo>
                  <a:pt x="8040038" y="5284514"/>
                </a:lnTo>
                <a:lnTo>
                  <a:pt x="8038175" y="5334823"/>
                </a:lnTo>
                <a:lnTo>
                  <a:pt x="8035644" y="5385118"/>
                </a:lnTo>
                <a:lnTo>
                  <a:pt x="8032435" y="5435393"/>
                </a:lnTo>
                <a:lnTo>
                  <a:pt x="8028542" y="5485644"/>
                </a:lnTo>
                <a:lnTo>
                  <a:pt x="8023957" y="5535865"/>
                </a:lnTo>
                <a:lnTo>
                  <a:pt x="8018672" y="5586052"/>
                </a:lnTo>
                <a:lnTo>
                  <a:pt x="8012679" y="5636200"/>
                </a:lnTo>
                <a:lnTo>
                  <a:pt x="8005972" y="5686303"/>
                </a:lnTo>
                <a:lnTo>
                  <a:pt x="7998542" y="5736356"/>
                </a:lnTo>
                <a:lnTo>
                  <a:pt x="7990382" y="5786354"/>
                </a:lnTo>
                <a:lnTo>
                  <a:pt x="7981484" y="5836293"/>
                </a:lnTo>
                <a:lnTo>
                  <a:pt x="7971988" y="5884473"/>
                </a:lnTo>
                <a:lnTo>
                  <a:pt x="7961733" y="5932449"/>
                </a:lnTo>
                <a:lnTo>
                  <a:pt x="7950715" y="5980202"/>
                </a:lnTo>
                <a:lnTo>
                  <a:pt x="7938934" y="6027714"/>
                </a:lnTo>
                <a:lnTo>
                  <a:pt x="7926387" y="6074965"/>
                </a:lnTo>
                <a:lnTo>
                  <a:pt x="7913072" y="6121938"/>
                </a:lnTo>
                <a:lnTo>
                  <a:pt x="7898988" y="6168613"/>
                </a:lnTo>
                <a:lnTo>
                  <a:pt x="7884133" y="6214971"/>
                </a:lnTo>
                <a:lnTo>
                  <a:pt x="7868504" y="6260995"/>
                </a:lnTo>
                <a:lnTo>
                  <a:pt x="7852101" y="6306664"/>
                </a:lnTo>
                <a:lnTo>
                  <a:pt x="7834920" y="6351961"/>
                </a:lnTo>
                <a:lnTo>
                  <a:pt x="7816960" y="6396866"/>
                </a:lnTo>
                <a:lnTo>
                  <a:pt x="7798220" y="6441360"/>
                </a:lnTo>
                <a:lnTo>
                  <a:pt x="7778698" y="6485426"/>
                </a:lnTo>
                <a:lnTo>
                  <a:pt x="7758390" y="6529044"/>
                </a:lnTo>
                <a:lnTo>
                  <a:pt x="7737297" y="6572196"/>
                </a:lnTo>
                <a:lnTo>
                  <a:pt x="7715415" y="6614862"/>
                </a:lnTo>
                <a:lnTo>
                  <a:pt x="7692743" y="6657024"/>
                </a:lnTo>
                <a:lnTo>
                  <a:pt x="7669279" y="6698663"/>
                </a:lnTo>
                <a:lnTo>
                  <a:pt x="7645022" y="6739761"/>
                </a:lnTo>
                <a:lnTo>
                  <a:pt x="7619968" y="6780299"/>
                </a:lnTo>
                <a:lnTo>
                  <a:pt x="7594117" y="6820257"/>
                </a:lnTo>
                <a:lnTo>
                  <a:pt x="7567467" y="6859618"/>
                </a:lnTo>
                <a:lnTo>
                  <a:pt x="7540015" y="6898362"/>
                </a:lnTo>
                <a:lnTo>
                  <a:pt x="7511760" y="6936470"/>
                </a:lnTo>
                <a:lnTo>
                  <a:pt x="7482700" y="6973925"/>
                </a:lnTo>
                <a:lnTo>
                  <a:pt x="7452833" y="7010706"/>
                </a:lnTo>
                <a:lnTo>
                  <a:pt x="7422157" y="7046796"/>
                </a:lnTo>
                <a:lnTo>
                  <a:pt x="7390670" y="7082176"/>
                </a:lnTo>
                <a:lnTo>
                  <a:pt x="7358371" y="7116826"/>
                </a:lnTo>
                <a:lnTo>
                  <a:pt x="7325257" y="7150728"/>
                </a:lnTo>
                <a:lnTo>
                  <a:pt x="7291327" y="7183864"/>
                </a:lnTo>
                <a:lnTo>
                  <a:pt x="7256579" y="7216215"/>
                </a:lnTo>
                <a:lnTo>
                  <a:pt x="7221010" y="7247761"/>
                </a:lnTo>
                <a:lnTo>
                  <a:pt x="7184620" y="7278484"/>
                </a:lnTo>
                <a:lnTo>
                  <a:pt x="7147406" y="7308366"/>
                </a:lnTo>
                <a:lnTo>
                  <a:pt x="7109366" y="7337387"/>
                </a:lnTo>
                <a:lnTo>
                  <a:pt x="7070498" y="7365528"/>
                </a:lnTo>
                <a:lnTo>
                  <a:pt x="7030801" y="7392772"/>
                </a:lnTo>
                <a:lnTo>
                  <a:pt x="6990273" y="7419099"/>
                </a:lnTo>
                <a:lnTo>
                  <a:pt x="6948911" y="7444491"/>
                </a:lnTo>
                <a:lnTo>
                  <a:pt x="6906714" y="7468928"/>
                </a:lnTo>
                <a:lnTo>
                  <a:pt x="6863680" y="7492393"/>
                </a:lnTo>
                <a:lnTo>
                  <a:pt x="6819808" y="7514865"/>
                </a:lnTo>
                <a:lnTo>
                  <a:pt x="6775095" y="7536327"/>
                </a:lnTo>
                <a:lnTo>
                  <a:pt x="6729539" y="7556760"/>
                </a:lnTo>
                <a:lnTo>
                  <a:pt x="6683138" y="7576145"/>
                </a:lnTo>
                <a:lnTo>
                  <a:pt x="6635944" y="7594457"/>
                </a:lnTo>
                <a:lnTo>
                  <a:pt x="6588565" y="7611645"/>
                </a:lnTo>
                <a:lnTo>
                  <a:pt x="6541009" y="7627725"/>
                </a:lnTo>
                <a:lnTo>
                  <a:pt x="6493287" y="7642710"/>
                </a:lnTo>
                <a:lnTo>
                  <a:pt x="6445407" y="7656618"/>
                </a:lnTo>
                <a:lnTo>
                  <a:pt x="6397379" y="7669463"/>
                </a:lnTo>
                <a:lnTo>
                  <a:pt x="6349212" y="7681261"/>
                </a:lnTo>
                <a:lnTo>
                  <a:pt x="6300915" y="7692027"/>
                </a:lnTo>
                <a:lnTo>
                  <a:pt x="6252497" y="7701776"/>
                </a:lnTo>
                <a:lnTo>
                  <a:pt x="6203968" y="7710524"/>
                </a:lnTo>
                <a:lnTo>
                  <a:pt x="6155337" y="7718286"/>
                </a:lnTo>
                <a:lnTo>
                  <a:pt x="6106614" y="7725078"/>
                </a:lnTo>
                <a:lnTo>
                  <a:pt x="6057807" y="7730916"/>
                </a:lnTo>
                <a:lnTo>
                  <a:pt x="6008926" y="7735813"/>
                </a:lnTo>
                <a:lnTo>
                  <a:pt x="5959980" y="7739787"/>
                </a:lnTo>
                <a:lnTo>
                  <a:pt x="5910978" y="7742851"/>
                </a:lnTo>
                <a:lnTo>
                  <a:pt x="5861930" y="7745023"/>
                </a:lnTo>
                <a:lnTo>
                  <a:pt x="5812845" y="7746316"/>
                </a:lnTo>
                <a:lnTo>
                  <a:pt x="5763732" y="7746747"/>
                </a:lnTo>
                <a:lnTo>
                  <a:pt x="5714601" y="7746331"/>
                </a:lnTo>
                <a:lnTo>
                  <a:pt x="5665460" y="7745083"/>
                </a:lnTo>
                <a:lnTo>
                  <a:pt x="5616320" y="7743018"/>
                </a:lnTo>
                <a:lnTo>
                  <a:pt x="5567188" y="7740153"/>
                </a:lnTo>
                <a:lnTo>
                  <a:pt x="5518076" y="7736502"/>
                </a:lnTo>
                <a:lnTo>
                  <a:pt x="5468991" y="7732081"/>
                </a:lnTo>
                <a:lnTo>
                  <a:pt x="5419943" y="7726905"/>
                </a:lnTo>
                <a:lnTo>
                  <a:pt x="5370941" y="7720989"/>
                </a:lnTo>
                <a:lnTo>
                  <a:pt x="5321995" y="7714350"/>
                </a:lnTo>
                <a:lnTo>
                  <a:pt x="5273114" y="7707002"/>
                </a:lnTo>
                <a:lnTo>
                  <a:pt x="5224307" y="7698961"/>
                </a:lnTo>
                <a:lnTo>
                  <a:pt x="5175584" y="7690242"/>
                </a:lnTo>
                <a:lnTo>
                  <a:pt x="5126953" y="7680860"/>
                </a:lnTo>
                <a:lnTo>
                  <a:pt x="5078424" y="7670832"/>
                </a:lnTo>
                <a:lnTo>
                  <a:pt x="5030006" y="7660172"/>
                </a:lnTo>
                <a:lnTo>
                  <a:pt x="4981709" y="7648895"/>
                </a:lnTo>
                <a:lnTo>
                  <a:pt x="4933542" y="7637018"/>
                </a:lnTo>
                <a:lnTo>
                  <a:pt x="4885514" y="7624556"/>
                </a:lnTo>
                <a:lnTo>
                  <a:pt x="4837634" y="7611523"/>
                </a:lnTo>
                <a:lnTo>
                  <a:pt x="4789912" y="7597936"/>
                </a:lnTo>
                <a:lnTo>
                  <a:pt x="4742356" y="7583809"/>
                </a:lnTo>
                <a:lnTo>
                  <a:pt x="4694977" y="7569159"/>
                </a:lnTo>
                <a:lnTo>
                  <a:pt x="4647783" y="7554000"/>
                </a:lnTo>
                <a:lnTo>
                  <a:pt x="4600784" y="7538348"/>
                </a:lnTo>
                <a:lnTo>
                  <a:pt x="4553988" y="7522218"/>
                </a:lnTo>
                <a:lnTo>
                  <a:pt x="4507406" y="7505626"/>
                </a:lnTo>
                <a:lnTo>
                  <a:pt x="4461046" y="7488588"/>
                </a:lnTo>
                <a:lnTo>
                  <a:pt x="4414919" y="7471117"/>
                </a:lnTo>
                <a:lnTo>
                  <a:pt x="4369032" y="7453231"/>
                </a:lnTo>
                <a:lnTo>
                  <a:pt x="4323395" y="7434944"/>
                </a:lnTo>
                <a:lnTo>
                  <a:pt x="4276780" y="7415834"/>
                </a:lnTo>
                <a:lnTo>
                  <a:pt x="4230338" y="7396384"/>
                </a:lnTo>
                <a:lnTo>
                  <a:pt x="4184063" y="7376606"/>
                </a:lnTo>
                <a:lnTo>
                  <a:pt x="4137949" y="7356515"/>
                </a:lnTo>
                <a:lnTo>
                  <a:pt x="4091988" y="7336123"/>
                </a:lnTo>
                <a:lnTo>
                  <a:pt x="4000501" y="7294490"/>
                </a:lnTo>
                <a:lnTo>
                  <a:pt x="3909548" y="7251816"/>
                </a:lnTo>
                <a:lnTo>
                  <a:pt x="3819075" y="7208207"/>
                </a:lnTo>
                <a:lnTo>
                  <a:pt x="3729030" y="7163769"/>
                </a:lnTo>
                <a:lnTo>
                  <a:pt x="3639359" y="7118610"/>
                </a:lnTo>
                <a:lnTo>
                  <a:pt x="3505437" y="7049753"/>
                </a:lnTo>
                <a:lnTo>
                  <a:pt x="3372056" y="6979874"/>
                </a:lnTo>
                <a:lnTo>
                  <a:pt x="2884707" y="6720737"/>
                </a:lnTo>
                <a:lnTo>
                  <a:pt x="2706955" y="6627774"/>
                </a:lnTo>
                <a:lnTo>
                  <a:pt x="2573033" y="6559338"/>
                </a:lnTo>
                <a:lnTo>
                  <a:pt x="2483362" y="6514526"/>
                </a:lnTo>
                <a:lnTo>
                  <a:pt x="2393317" y="6470489"/>
                </a:lnTo>
                <a:lnTo>
                  <a:pt x="2302845" y="6427334"/>
                </a:lnTo>
                <a:lnTo>
                  <a:pt x="2211892" y="6385167"/>
                </a:lnTo>
                <a:lnTo>
                  <a:pt x="2120404" y="6344096"/>
                </a:lnTo>
                <a:lnTo>
                  <a:pt x="2074443" y="6324004"/>
                </a:lnTo>
                <a:lnTo>
                  <a:pt x="2028329" y="6304227"/>
                </a:lnTo>
                <a:lnTo>
                  <a:pt x="1982054" y="6284776"/>
                </a:lnTo>
                <a:lnTo>
                  <a:pt x="1935613" y="6265667"/>
                </a:lnTo>
                <a:lnTo>
                  <a:pt x="1657712" y="6154377"/>
                </a:lnTo>
                <a:lnTo>
                  <a:pt x="1565671" y="6116397"/>
                </a:lnTo>
                <a:lnTo>
                  <a:pt x="1519870" y="6096994"/>
                </a:lnTo>
                <a:lnTo>
                  <a:pt x="1474256" y="6077248"/>
                </a:lnTo>
                <a:lnTo>
                  <a:pt x="1428857" y="6057106"/>
                </a:lnTo>
                <a:lnTo>
                  <a:pt x="1383703" y="6036518"/>
                </a:lnTo>
                <a:lnTo>
                  <a:pt x="1338823" y="6015431"/>
                </a:lnTo>
                <a:lnTo>
                  <a:pt x="1294248" y="5993795"/>
                </a:lnTo>
                <a:lnTo>
                  <a:pt x="1250007" y="5971559"/>
                </a:lnTo>
                <a:lnTo>
                  <a:pt x="1206130" y="5948670"/>
                </a:lnTo>
                <a:lnTo>
                  <a:pt x="1162645" y="5925077"/>
                </a:lnTo>
                <a:lnTo>
                  <a:pt x="1119583" y="5900729"/>
                </a:lnTo>
                <a:lnTo>
                  <a:pt x="1076973" y="5875575"/>
                </a:lnTo>
                <a:lnTo>
                  <a:pt x="1034846" y="5849562"/>
                </a:lnTo>
                <a:lnTo>
                  <a:pt x="993229" y="5822640"/>
                </a:lnTo>
                <a:lnTo>
                  <a:pt x="952153" y="5794758"/>
                </a:lnTo>
                <a:lnTo>
                  <a:pt x="911649" y="5765863"/>
                </a:lnTo>
                <a:lnTo>
                  <a:pt x="871744" y="5735904"/>
                </a:lnTo>
                <a:lnTo>
                  <a:pt x="832469" y="5704830"/>
                </a:lnTo>
                <a:lnTo>
                  <a:pt x="793433" y="5672563"/>
                </a:lnTo>
                <a:lnTo>
                  <a:pt x="755163" y="5639309"/>
                </a:lnTo>
                <a:lnTo>
                  <a:pt x="717676" y="5605099"/>
                </a:lnTo>
                <a:lnTo>
                  <a:pt x="680987" y="5569961"/>
                </a:lnTo>
                <a:lnTo>
                  <a:pt x="645111" y="5533925"/>
                </a:lnTo>
                <a:lnTo>
                  <a:pt x="610065" y="5497021"/>
                </a:lnTo>
                <a:lnTo>
                  <a:pt x="575865" y="5459277"/>
                </a:lnTo>
                <a:lnTo>
                  <a:pt x="542526" y="5420724"/>
                </a:lnTo>
                <a:lnTo>
                  <a:pt x="510063" y="5381390"/>
                </a:lnTo>
                <a:lnTo>
                  <a:pt x="478494" y="5341306"/>
                </a:lnTo>
                <a:lnTo>
                  <a:pt x="447833" y="5300501"/>
                </a:lnTo>
                <a:lnTo>
                  <a:pt x="418096" y="5259003"/>
                </a:lnTo>
                <a:lnTo>
                  <a:pt x="389299" y="5216843"/>
                </a:lnTo>
                <a:lnTo>
                  <a:pt x="361458" y="5174050"/>
                </a:lnTo>
                <a:lnTo>
                  <a:pt x="334588" y="5130654"/>
                </a:lnTo>
                <a:lnTo>
                  <a:pt x="308706" y="5086684"/>
                </a:lnTo>
                <a:lnTo>
                  <a:pt x="283827" y="5042168"/>
                </a:lnTo>
                <a:lnTo>
                  <a:pt x="259966" y="4997138"/>
                </a:lnTo>
                <a:lnTo>
                  <a:pt x="237141" y="4951622"/>
                </a:lnTo>
                <a:lnTo>
                  <a:pt x="215365" y="4905649"/>
                </a:lnTo>
                <a:lnTo>
                  <a:pt x="194656" y="4859249"/>
                </a:lnTo>
                <a:lnTo>
                  <a:pt x="174973" y="4813125"/>
                </a:lnTo>
                <a:lnTo>
                  <a:pt x="156273" y="4766582"/>
                </a:lnTo>
                <a:lnTo>
                  <a:pt x="138568" y="4719643"/>
                </a:lnTo>
                <a:lnTo>
                  <a:pt x="121869" y="4672333"/>
                </a:lnTo>
                <a:lnTo>
                  <a:pt x="106188" y="4624673"/>
                </a:lnTo>
                <a:lnTo>
                  <a:pt x="91536" y="4576687"/>
                </a:lnTo>
                <a:lnTo>
                  <a:pt x="77925" y="4528399"/>
                </a:lnTo>
                <a:lnTo>
                  <a:pt x="65367" y="4479830"/>
                </a:lnTo>
                <a:lnTo>
                  <a:pt x="53873" y="4431006"/>
                </a:lnTo>
                <a:lnTo>
                  <a:pt x="43454" y="4381947"/>
                </a:lnTo>
                <a:lnTo>
                  <a:pt x="34123" y="4332679"/>
                </a:lnTo>
                <a:lnTo>
                  <a:pt x="25890" y="4283223"/>
                </a:lnTo>
                <a:lnTo>
                  <a:pt x="18768" y="4233603"/>
                </a:lnTo>
                <a:lnTo>
                  <a:pt x="12768" y="4183843"/>
                </a:lnTo>
                <a:lnTo>
                  <a:pt x="7901" y="4133964"/>
                </a:lnTo>
                <a:lnTo>
                  <a:pt x="4179" y="4083991"/>
                </a:lnTo>
                <a:lnTo>
                  <a:pt x="1614" y="4033947"/>
                </a:lnTo>
                <a:lnTo>
                  <a:pt x="217" y="3983854"/>
                </a:lnTo>
                <a:lnTo>
                  <a:pt x="0" y="3933735"/>
                </a:lnTo>
                <a:lnTo>
                  <a:pt x="974" y="3883615"/>
                </a:lnTo>
                <a:lnTo>
                  <a:pt x="3150" y="3833516"/>
                </a:lnTo>
                <a:lnTo>
                  <a:pt x="6749" y="3783186"/>
                </a:lnTo>
                <a:lnTo>
                  <a:pt x="11933" y="3732840"/>
                </a:lnTo>
                <a:lnTo>
                  <a:pt x="18632" y="3682506"/>
                </a:lnTo>
                <a:lnTo>
                  <a:pt x="26776" y="3632214"/>
                </a:lnTo>
                <a:lnTo>
                  <a:pt x="36294" y="3581991"/>
                </a:lnTo>
                <a:lnTo>
                  <a:pt x="47116" y="3531866"/>
                </a:lnTo>
                <a:lnTo>
                  <a:pt x="59172" y="3481867"/>
                </a:lnTo>
                <a:lnTo>
                  <a:pt x="72390" y="3432022"/>
                </a:lnTo>
                <a:lnTo>
                  <a:pt x="86701" y="3382361"/>
                </a:lnTo>
                <a:lnTo>
                  <a:pt x="102033" y="3332911"/>
                </a:lnTo>
                <a:lnTo>
                  <a:pt x="118318" y="3283700"/>
                </a:lnTo>
                <a:lnTo>
                  <a:pt x="135483" y="3234758"/>
                </a:lnTo>
                <a:lnTo>
                  <a:pt x="153459" y="3186112"/>
                </a:lnTo>
                <a:lnTo>
                  <a:pt x="172176" y="3137792"/>
                </a:lnTo>
                <a:lnTo>
                  <a:pt x="191562" y="3089824"/>
                </a:lnTo>
                <a:lnTo>
                  <a:pt x="211547" y="3042238"/>
                </a:lnTo>
                <a:lnTo>
                  <a:pt x="232062" y="2995063"/>
                </a:lnTo>
                <a:lnTo>
                  <a:pt x="253035" y="2948325"/>
                </a:lnTo>
                <a:lnTo>
                  <a:pt x="274395" y="2902055"/>
                </a:lnTo>
                <a:lnTo>
                  <a:pt x="296074" y="2856280"/>
                </a:lnTo>
                <a:lnTo>
                  <a:pt x="317999" y="2811028"/>
                </a:lnTo>
                <a:lnTo>
                  <a:pt x="340372" y="2765804"/>
                </a:lnTo>
                <a:lnTo>
                  <a:pt x="363325" y="2720940"/>
                </a:lnTo>
                <a:lnTo>
                  <a:pt x="386850" y="2676436"/>
                </a:lnTo>
                <a:lnTo>
                  <a:pt x="410936" y="2632289"/>
                </a:lnTo>
                <a:lnTo>
                  <a:pt x="435575" y="2588497"/>
                </a:lnTo>
                <a:lnTo>
                  <a:pt x="460758" y="2545058"/>
                </a:lnTo>
                <a:lnTo>
                  <a:pt x="486474" y="2501970"/>
                </a:lnTo>
                <a:lnTo>
                  <a:pt x="512715" y="2459230"/>
                </a:lnTo>
                <a:lnTo>
                  <a:pt x="539471" y="2416838"/>
                </a:lnTo>
                <a:lnTo>
                  <a:pt x="566734" y="2374790"/>
                </a:lnTo>
                <a:lnTo>
                  <a:pt x="594493" y="2333085"/>
                </a:lnTo>
                <a:lnTo>
                  <a:pt x="622740" y="2291720"/>
                </a:lnTo>
                <a:lnTo>
                  <a:pt x="651465" y="2250693"/>
                </a:lnTo>
                <a:lnTo>
                  <a:pt x="680658" y="2210003"/>
                </a:lnTo>
                <a:lnTo>
                  <a:pt x="710311" y="2169647"/>
                </a:lnTo>
                <a:lnTo>
                  <a:pt x="740415" y="2129624"/>
                </a:lnTo>
                <a:lnTo>
                  <a:pt x="770959" y="2089930"/>
                </a:lnTo>
                <a:lnTo>
                  <a:pt x="801935" y="2050564"/>
                </a:lnTo>
                <a:lnTo>
                  <a:pt x="833333" y="2011525"/>
                </a:lnTo>
                <a:lnTo>
                  <a:pt x="865144" y="1972809"/>
                </a:lnTo>
                <a:lnTo>
                  <a:pt x="897359" y="1934415"/>
                </a:lnTo>
                <a:lnTo>
                  <a:pt x="929969" y="1896340"/>
                </a:lnTo>
                <a:lnTo>
                  <a:pt x="962963" y="1858583"/>
                </a:lnTo>
                <a:lnTo>
                  <a:pt x="996333" y="1821142"/>
                </a:lnTo>
                <a:lnTo>
                  <a:pt x="1030069" y="1784014"/>
                </a:lnTo>
                <a:lnTo>
                  <a:pt x="1064163" y="1747198"/>
                </a:lnTo>
                <a:lnTo>
                  <a:pt x="1098604" y="1710690"/>
                </a:lnTo>
                <a:lnTo>
                  <a:pt x="1133384" y="1674490"/>
                </a:lnTo>
                <a:lnTo>
                  <a:pt x="1168493" y="1638595"/>
                </a:lnTo>
                <a:lnTo>
                  <a:pt x="1203923" y="1603003"/>
                </a:lnTo>
                <a:lnTo>
                  <a:pt x="1239662" y="1567712"/>
                </a:lnTo>
                <a:lnTo>
                  <a:pt x="1275703" y="1532720"/>
                </a:lnTo>
                <a:lnTo>
                  <a:pt x="1312036" y="1498024"/>
                </a:lnTo>
                <a:lnTo>
                  <a:pt x="1348652" y="1463623"/>
                </a:lnTo>
                <a:lnTo>
                  <a:pt x="1385541" y="1429515"/>
                </a:lnTo>
                <a:lnTo>
                  <a:pt x="1422694" y="1395698"/>
                </a:lnTo>
                <a:lnTo>
                  <a:pt x="1460102" y="1362168"/>
                </a:lnTo>
                <a:lnTo>
                  <a:pt x="1497755" y="1328925"/>
                </a:lnTo>
                <a:lnTo>
                  <a:pt x="1535644" y="1295967"/>
                </a:lnTo>
                <a:lnTo>
                  <a:pt x="1573760" y="1263290"/>
                </a:lnTo>
                <a:lnTo>
                  <a:pt x="1612094" y="1230894"/>
                </a:lnTo>
                <a:lnTo>
                  <a:pt x="1650636" y="1198776"/>
                </a:lnTo>
                <a:lnTo>
                  <a:pt x="1689377" y="1166934"/>
                </a:lnTo>
                <a:lnTo>
                  <a:pt x="1767080" y="1104275"/>
                </a:lnTo>
                <a:lnTo>
                  <a:pt x="1845586" y="1042359"/>
                </a:lnTo>
                <a:lnTo>
                  <a:pt x="1924903" y="981281"/>
                </a:lnTo>
                <a:lnTo>
                  <a:pt x="2005039" y="921133"/>
                </a:lnTo>
                <a:lnTo>
                  <a:pt x="2045416" y="891438"/>
                </a:lnTo>
                <a:lnTo>
                  <a:pt x="2086001" y="862010"/>
                </a:lnTo>
                <a:lnTo>
                  <a:pt x="2126795" y="832863"/>
                </a:lnTo>
                <a:lnTo>
                  <a:pt x="2167798" y="804007"/>
                </a:lnTo>
                <a:lnTo>
                  <a:pt x="2209012" y="775454"/>
                </a:lnTo>
                <a:lnTo>
                  <a:pt x="2250438" y="747216"/>
                </a:lnTo>
                <a:lnTo>
                  <a:pt x="2292076" y="719306"/>
                </a:lnTo>
                <a:lnTo>
                  <a:pt x="2333928" y="691733"/>
                </a:lnTo>
                <a:lnTo>
                  <a:pt x="2375995" y="664511"/>
                </a:lnTo>
                <a:lnTo>
                  <a:pt x="2418277" y="637651"/>
                </a:lnTo>
                <a:lnTo>
                  <a:pt x="2460775" y="611165"/>
                </a:lnTo>
                <a:lnTo>
                  <a:pt x="2503492" y="585064"/>
                </a:lnTo>
                <a:lnTo>
                  <a:pt x="2546427" y="559361"/>
                </a:lnTo>
                <a:lnTo>
                  <a:pt x="2589581" y="534066"/>
                </a:lnTo>
                <a:lnTo>
                  <a:pt x="2632956" y="509193"/>
                </a:lnTo>
                <a:lnTo>
                  <a:pt x="2676553" y="484752"/>
                </a:lnTo>
                <a:lnTo>
                  <a:pt x="2720372" y="460755"/>
                </a:lnTo>
                <a:lnTo>
                  <a:pt x="2764415" y="437214"/>
                </a:lnTo>
                <a:lnTo>
                  <a:pt x="2808682" y="414142"/>
                </a:lnTo>
                <a:lnTo>
                  <a:pt x="2853175" y="391548"/>
                </a:lnTo>
                <a:lnTo>
                  <a:pt x="2897894" y="369447"/>
                </a:lnTo>
                <a:lnTo>
                  <a:pt x="2942841" y="347848"/>
                </a:lnTo>
                <a:lnTo>
                  <a:pt x="2988017" y="326764"/>
                </a:lnTo>
                <a:lnTo>
                  <a:pt x="3033422" y="306207"/>
                </a:lnTo>
                <a:lnTo>
                  <a:pt x="3079057" y="286188"/>
                </a:lnTo>
                <a:lnTo>
                  <a:pt x="3124924" y="266719"/>
                </a:lnTo>
                <a:lnTo>
                  <a:pt x="3171024" y="247812"/>
                </a:lnTo>
                <a:lnTo>
                  <a:pt x="3217357" y="229478"/>
                </a:lnTo>
                <a:lnTo>
                  <a:pt x="3263924" y="211730"/>
                </a:lnTo>
                <a:lnTo>
                  <a:pt x="3310727" y="194579"/>
                </a:lnTo>
                <a:lnTo>
                  <a:pt x="3357766" y="178037"/>
                </a:lnTo>
                <a:lnTo>
                  <a:pt x="3405043" y="162115"/>
                </a:lnTo>
                <a:lnTo>
                  <a:pt x="3452558" y="146826"/>
                </a:lnTo>
                <a:lnTo>
                  <a:pt x="3500313" y="132181"/>
                </a:lnTo>
                <a:lnTo>
                  <a:pt x="3548308" y="118192"/>
                </a:lnTo>
                <a:lnTo>
                  <a:pt x="3596545" y="104871"/>
                </a:lnTo>
                <a:lnTo>
                  <a:pt x="3645024" y="92229"/>
                </a:lnTo>
                <a:lnTo>
                  <a:pt x="3693746" y="80278"/>
                </a:lnTo>
                <a:lnTo>
                  <a:pt x="3742713" y="69030"/>
                </a:lnTo>
                <a:lnTo>
                  <a:pt x="3791926" y="58496"/>
                </a:lnTo>
                <a:lnTo>
                  <a:pt x="3841384" y="48689"/>
                </a:lnTo>
                <a:lnTo>
                  <a:pt x="3890192" y="40568"/>
                </a:lnTo>
                <a:lnTo>
                  <a:pt x="3939233" y="33054"/>
                </a:lnTo>
                <a:lnTo>
                  <a:pt x="3988502" y="26192"/>
                </a:lnTo>
                <a:lnTo>
                  <a:pt x="4037990" y="20024"/>
                </a:lnTo>
                <a:lnTo>
                  <a:pt x="4087690" y="14595"/>
                </a:lnTo>
                <a:lnTo>
                  <a:pt x="4137594" y="9950"/>
                </a:lnTo>
                <a:lnTo>
                  <a:pt x="4187697" y="6131"/>
                </a:lnTo>
                <a:lnTo>
                  <a:pt x="4237989" y="3182"/>
                </a:lnTo>
                <a:lnTo>
                  <a:pt x="4288465" y="1148"/>
                </a:lnTo>
                <a:lnTo>
                  <a:pt x="4339116" y="73"/>
                </a:lnTo>
                <a:lnTo>
                  <a:pt x="4389935" y="0"/>
                </a:lnTo>
                <a:lnTo>
                  <a:pt x="4441064" y="916"/>
                </a:lnTo>
                <a:lnTo>
                  <a:pt x="4492189" y="2783"/>
                </a:lnTo>
                <a:lnTo>
                  <a:pt x="4543286" y="5607"/>
                </a:lnTo>
                <a:lnTo>
                  <a:pt x="4594332" y="9394"/>
                </a:lnTo>
                <a:lnTo>
                  <a:pt x="4645303" y="14147"/>
                </a:lnTo>
                <a:lnTo>
                  <a:pt x="4696176" y="19874"/>
                </a:lnTo>
                <a:lnTo>
                  <a:pt x="4746926" y="26580"/>
                </a:lnTo>
                <a:lnTo>
                  <a:pt x="4797529" y="34269"/>
                </a:lnTo>
                <a:lnTo>
                  <a:pt x="4847962" y="42948"/>
                </a:lnTo>
                <a:lnTo>
                  <a:pt x="4898202" y="52622"/>
                </a:lnTo>
                <a:lnTo>
                  <a:pt x="4948224" y="63296"/>
                </a:lnTo>
                <a:lnTo>
                  <a:pt x="4998004" y="74977"/>
                </a:lnTo>
                <a:lnTo>
                  <a:pt x="5047520" y="87669"/>
                </a:lnTo>
                <a:lnTo>
                  <a:pt x="5096746" y="101378"/>
                </a:lnTo>
                <a:lnTo>
                  <a:pt x="5145660" y="116109"/>
                </a:lnTo>
                <a:lnTo>
                  <a:pt x="5194237" y="131868"/>
                </a:lnTo>
                <a:lnTo>
                  <a:pt x="5242453" y="148661"/>
                </a:lnTo>
                <a:lnTo>
                  <a:pt x="5290286" y="166493"/>
                </a:lnTo>
                <a:lnTo>
                  <a:pt x="5337711" y="185369"/>
                </a:lnTo>
                <a:lnTo>
                  <a:pt x="5384704" y="205294"/>
                </a:lnTo>
                <a:lnTo>
                  <a:pt x="5431241" y="226276"/>
                </a:lnTo>
                <a:lnTo>
                  <a:pt x="5477300" y="248318"/>
                </a:lnTo>
                <a:lnTo>
                  <a:pt x="5523000" y="271544"/>
                </a:lnTo>
                <a:lnTo>
                  <a:pt x="5567816" y="295898"/>
                </a:lnTo>
                <a:lnTo>
                  <a:pt x="5611767" y="321350"/>
                </a:lnTo>
                <a:lnTo>
                  <a:pt x="5654871" y="347868"/>
                </a:lnTo>
                <a:lnTo>
                  <a:pt x="5697147" y="375421"/>
                </a:lnTo>
                <a:lnTo>
                  <a:pt x="5738613" y="403977"/>
                </a:lnTo>
                <a:lnTo>
                  <a:pt x="5779288" y="433506"/>
                </a:lnTo>
                <a:lnTo>
                  <a:pt x="5819189" y="463976"/>
                </a:lnTo>
                <a:lnTo>
                  <a:pt x="5858336" y="495356"/>
                </a:lnTo>
                <a:lnTo>
                  <a:pt x="5896746" y="527615"/>
                </a:lnTo>
                <a:lnTo>
                  <a:pt x="5934439" y="560722"/>
                </a:lnTo>
                <a:lnTo>
                  <a:pt x="5971432" y="594645"/>
                </a:lnTo>
                <a:lnTo>
                  <a:pt x="6007744" y="629353"/>
                </a:lnTo>
                <a:lnTo>
                  <a:pt x="6043393" y="664815"/>
                </a:lnTo>
                <a:lnTo>
                  <a:pt x="6078398" y="700999"/>
                </a:lnTo>
                <a:lnTo>
                  <a:pt x="6112777" y="737875"/>
                </a:lnTo>
                <a:lnTo>
                  <a:pt x="6146549" y="775412"/>
                </a:lnTo>
                <a:lnTo>
                  <a:pt x="6179732" y="813577"/>
                </a:lnTo>
                <a:lnTo>
                  <a:pt x="6212344" y="852341"/>
                </a:lnTo>
                <a:lnTo>
                  <a:pt x="6244404" y="891671"/>
                </a:lnTo>
                <a:lnTo>
                  <a:pt x="6275929" y="931536"/>
                </a:lnTo>
                <a:lnTo>
                  <a:pt x="6306940" y="971906"/>
                </a:lnTo>
                <a:lnTo>
                  <a:pt x="6337454" y="1012749"/>
                </a:lnTo>
                <a:lnTo>
                  <a:pt x="6366906" y="1052938"/>
                </a:lnTo>
                <a:lnTo>
                  <a:pt x="6396093" y="1093348"/>
                </a:lnTo>
                <a:lnTo>
                  <a:pt x="6453708" y="1174794"/>
                </a:lnTo>
                <a:lnTo>
                  <a:pt x="6510370" y="1257012"/>
                </a:lnTo>
                <a:lnTo>
                  <a:pt x="6566150" y="1339925"/>
                </a:lnTo>
                <a:lnTo>
                  <a:pt x="6621120" y="1423459"/>
                </a:lnTo>
                <a:lnTo>
                  <a:pt x="6675349" y="1507537"/>
                </a:lnTo>
                <a:lnTo>
                  <a:pt x="6728908" y="1592086"/>
                </a:lnTo>
                <a:lnTo>
                  <a:pt x="6781870" y="1677029"/>
                </a:lnTo>
                <a:lnTo>
                  <a:pt x="6860345" y="1805019"/>
                </a:lnTo>
                <a:lnTo>
                  <a:pt x="6937873" y="1933472"/>
                </a:lnTo>
                <a:lnTo>
                  <a:pt x="7065765" y="2148515"/>
                </a:lnTo>
                <a:lnTo>
                  <a:pt x="7116462" y="2235766"/>
                </a:lnTo>
                <a:lnTo>
                  <a:pt x="7166483" y="2323395"/>
                </a:lnTo>
                <a:lnTo>
                  <a:pt x="7215763" y="2411426"/>
                </a:lnTo>
                <a:lnTo>
                  <a:pt x="7264233" y="2499880"/>
                </a:lnTo>
                <a:lnTo>
                  <a:pt x="7311828" y="2588779"/>
                </a:lnTo>
                <a:lnTo>
                  <a:pt x="7358481" y="2678146"/>
                </a:lnTo>
                <a:lnTo>
                  <a:pt x="7404125" y="2768002"/>
                </a:lnTo>
                <a:lnTo>
                  <a:pt x="7448695" y="2858371"/>
                </a:lnTo>
                <a:lnTo>
                  <a:pt x="7492124" y="2949274"/>
                </a:lnTo>
                <a:lnTo>
                  <a:pt x="7513389" y="2994932"/>
                </a:lnTo>
                <a:lnTo>
                  <a:pt x="7534345" y="3040733"/>
                </a:lnTo>
                <a:lnTo>
                  <a:pt x="7554981" y="3086678"/>
                </a:lnTo>
                <a:lnTo>
                  <a:pt x="7575291" y="3132770"/>
                </a:lnTo>
                <a:lnTo>
                  <a:pt x="7595266" y="3179013"/>
                </a:lnTo>
                <a:lnTo>
                  <a:pt x="7614897" y="3225408"/>
                </a:lnTo>
                <a:lnTo>
                  <a:pt x="7653195" y="3318500"/>
                </a:lnTo>
                <a:lnTo>
                  <a:pt x="7671856" y="3365234"/>
                </a:lnTo>
                <a:lnTo>
                  <a:pt x="7690153" y="3412156"/>
                </a:lnTo>
                <a:lnTo>
                  <a:pt x="7708078" y="3459261"/>
                </a:lnTo>
                <a:lnTo>
                  <a:pt x="7725623" y="3506543"/>
                </a:lnTo>
                <a:lnTo>
                  <a:pt x="7742780" y="3553999"/>
                </a:lnTo>
                <a:lnTo>
                  <a:pt x="7759543" y="3601622"/>
                </a:lnTo>
                <a:lnTo>
                  <a:pt x="7775902" y="3649407"/>
                </a:lnTo>
                <a:lnTo>
                  <a:pt x="7791852" y="3697351"/>
                </a:lnTo>
                <a:lnTo>
                  <a:pt x="7807384" y="3745447"/>
                </a:lnTo>
                <a:lnTo>
                  <a:pt x="7822490" y="3793690"/>
                </a:lnTo>
                <a:lnTo>
                  <a:pt x="7837163" y="3842076"/>
                </a:lnTo>
                <a:lnTo>
                  <a:pt x="7851396" y="3890600"/>
                </a:lnTo>
                <a:lnTo>
                  <a:pt x="7865180" y="3939255"/>
                </a:lnTo>
                <a:lnTo>
                  <a:pt x="7878508" y="3988038"/>
                </a:lnTo>
                <a:lnTo>
                  <a:pt x="7891372" y="4036944"/>
                </a:lnTo>
                <a:lnTo>
                  <a:pt x="7903765" y="4085966"/>
                </a:lnTo>
                <a:lnTo>
                  <a:pt x="7915680" y="4135101"/>
                </a:lnTo>
                <a:lnTo>
                  <a:pt x="7927108" y="4184342"/>
                </a:lnTo>
                <a:lnTo>
                  <a:pt x="7938042" y="4233686"/>
                </a:lnTo>
                <a:lnTo>
                  <a:pt x="7948474" y="4283127"/>
                </a:lnTo>
                <a:lnTo>
                  <a:pt x="7958397" y="4332659"/>
                </a:lnTo>
                <a:lnTo>
                  <a:pt x="7967803" y="4382278"/>
                </a:lnTo>
                <a:lnTo>
                  <a:pt x="7976685" y="4431980"/>
                </a:lnTo>
                <a:lnTo>
                  <a:pt x="7985035" y="4481758"/>
                </a:lnTo>
                <a:lnTo>
                  <a:pt x="7992844" y="4531607"/>
                </a:lnTo>
                <a:lnTo>
                  <a:pt x="8000107" y="4581523"/>
                </a:lnTo>
                <a:lnTo>
                  <a:pt x="8006814" y="4631501"/>
                </a:lnTo>
                <a:lnTo>
                  <a:pt x="8012959" y="4681535"/>
                </a:lnTo>
                <a:lnTo>
                  <a:pt x="8018533" y="4731621"/>
                </a:lnTo>
                <a:lnTo>
                  <a:pt x="8023530" y="4781753"/>
                </a:lnTo>
                <a:lnTo>
                  <a:pt x="8027941" y="4831927"/>
                </a:lnTo>
                <a:lnTo>
                  <a:pt x="8031759" y="4882136"/>
                </a:lnTo>
                <a:lnTo>
                  <a:pt x="8034976" y="4932377"/>
                </a:lnTo>
                <a:lnTo>
                  <a:pt x="8037585" y="4982645"/>
                </a:lnTo>
                <a:lnTo>
                  <a:pt x="8039578" y="5032933"/>
                </a:lnTo>
                <a:lnTo>
                  <a:pt x="8040948" y="5083237"/>
                </a:lnTo>
                <a:lnTo>
                  <a:pt x="8041686" y="5133553"/>
                </a:lnTo>
                <a:close/>
              </a:path>
            </a:pathLst>
          </a:custGeom>
          <a:solidFill>
            <a:srgbClr val="3778D3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522024" y="1905953"/>
            <a:ext cx="8991599" cy="7162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45187" y="5619029"/>
            <a:ext cx="5849620" cy="877569"/>
          </a:xfrm>
          <a:custGeom>
            <a:avLst/>
            <a:gdLst/>
            <a:ahLst/>
            <a:cxnLst/>
            <a:rect l="l" t="t" r="r" b="b"/>
            <a:pathLst>
              <a:path w="5849620" h="877570">
                <a:moveTo>
                  <a:pt x="5410167" y="877343"/>
                </a:moveTo>
                <a:lnTo>
                  <a:pt x="420853" y="877343"/>
                </a:lnTo>
                <a:lnTo>
                  <a:pt x="420853" y="874254"/>
                </a:lnTo>
                <a:lnTo>
                  <a:pt x="371836" y="869529"/>
                </a:lnTo>
                <a:lnTo>
                  <a:pt x="324463" y="859529"/>
                </a:lnTo>
                <a:lnTo>
                  <a:pt x="279053" y="844556"/>
                </a:lnTo>
                <a:lnTo>
                  <a:pt x="235922" y="824916"/>
                </a:lnTo>
                <a:lnTo>
                  <a:pt x="195390" y="800913"/>
                </a:lnTo>
                <a:lnTo>
                  <a:pt x="157775" y="772850"/>
                </a:lnTo>
                <a:lnTo>
                  <a:pt x="123393" y="741031"/>
                </a:lnTo>
                <a:lnTo>
                  <a:pt x="92564" y="705760"/>
                </a:lnTo>
                <a:lnTo>
                  <a:pt x="65606" y="667342"/>
                </a:lnTo>
                <a:lnTo>
                  <a:pt x="42835" y="626079"/>
                </a:lnTo>
                <a:lnTo>
                  <a:pt x="24572" y="582277"/>
                </a:lnTo>
                <a:lnTo>
                  <a:pt x="11133" y="536239"/>
                </a:lnTo>
                <a:lnTo>
                  <a:pt x="2836" y="488269"/>
                </a:lnTo>
                <a:lnTo>
                  <a:pt x="0" y="438671"/>
                </a:lnTo>
                <a:lnTo>
                  <a:pt x="2435" y="392333"/>
                </a:lnTo>
                <a:lnTo>
                  <a:pt x="9579" y="347395"/>
                </a:lnTo>
                <a:lnTo>
                  <a:pt x="21191" y="304104"/>
                </a:lnTo>
                <a:lnTo>
                  <a:pt x="37027" y="262708"/>
                </a:lnTo>
                <a:lnTo>
                  <a:pt x="56847" y="223454"/>
                </a:lnTo>
                <a:lnTo>
                  <a:pt x="80407" y="186590"/>
                </a:lnTo>
                <a:lnTo>
                  <a:pt x="107467" y="152361"/>
                </a:lnTo>
                <a:lnTo>
                  <a:pt x="137783" y="121015"/>
                </a:lnTo>
                <a:lnTo>
                  <a:pt x="171114" y="92800"/>
                </a:lnTo>
                <a:lnTo>
                  <a:pt x="207217" y="67963"/>
                </a:lnTo>
                <a:lnTo>
                  <a:pt x="245851" y="46750"/>
                </a:lnTo>
                <a:lnTo>
                  <a:pt x="286774" y="29409"/>
                </a:lnTo>
                <a:lnTo>
                  <a:pt x="329743" y="16187"/>
                </a:lnTo>
                <a:lnTo>
                  <a:pt x="374517" y="7331"/>
                </a:lnTo>
                <a:lnTo>
                  <a:pt x="420853" y="3089"/>
                </a:lnTo>
                <a:lnTo>
                  <a:pt x="420853" y="0"/>
                </a:lnTo>
                <a:lnTo>
                  <a:pt x="5410167" y="0"/>
                </a:lnTo>
                <a:lnTo>
                  <a:pt x="5458357" y="2590"/>
                </a:lnTo>
                <a:lnTo>
                  <a:pt x="5504968" y="10178"/>
                </a:lnTo>
                <a:lnTo>
                  <a:pt x="5549742" y="22489"/>
                </a:lnTo>
                <a:lnTo>
                  <a:pt x="5592419" y="39249"/>
                </a:lnTo>
                <a:lnTo>
                  <a:pt x="5632742" y="60182"/>
                </a:lnTo>
                <a:lnTo>
                  <a:pt x="5670452" y="85015"/>
                </a:lnTo>
                <a:lnTo>
                  <a:pt x="5705291" y="113473"/>
                </a:lnTo>
                <a:lnTo>
                  <a:pt x="5736999" y="145281"/>
                </a:lnTo>
                <a:lnTo>
                  <a:pt x="5765318" y="180164"/>
                </a:lnTo>
                <a:lnTo>
                  <a:pt x="5789989" y="217848"/>
                </a:lnTo>
                <a:lnTo>
                  <a:pt x="5810755" y="258059"/>
                </a:lnTo>
                <a:lnTo>
                  <a:pt x="5827357" y="300521"/>
                </a:lnTo>
                <a:lnTo>
                  <a:pt x="5839535" y="344960"/>
                </a:lnTo>
                <a:lnTo>
                  <a:pt x="5847031" y="391102"/>
                </a:lnTo>
                <a:lnTo>
                  <a:pt x="5849588" y="438671"/>
                </a:lnTo>
                <a:lnTo>
                  <a:pt x="5846993" y="486241"/>
                </a:lnTo>
                <a:lnTo>
                  <a:pt x="5839392" y="532383"/>
                </a:lnTo>
                <a:lnTo>
                  <a:pt x="5827059" y="576822"/>
                </a:lnTo>
                <a:lnTo>
                  <a:pt x="5810271" y="619284"/>
                </a:lnTo>
                <a:lnTo>
                  <a:pt x="5789302" y="659495"/>
                </a:lnTo>
                <a:lnTo>
                  <a:pt x="5764427" y="697179"/>
                </a:lnTo>
                <a:lnTo>
                  <a:pt x="5735920" y="732062"/>
                </a:lnTo>
                <a:lnTo>
                  <a:pt x="5704058" y="763870"/>
                </a:lnTo>
                <a:lnTo>
                  <a:pt x="5669116" y="792328"/>
                </a:lnTo>
                <a:lnTo>
                  <a:pt x="5631367" y="817161"/>
                </a:lnTo>
                <a:lnTo>
                  <a:pt x="5591088" y="838094"/>
                </a:lnTo>
                <a:lnTo>
                  <a:pt x="5548553" y="854854"/>
                </a:lnTo>
                <a:lnTo>
                  <a:pt x="5504038" y="867165"/>
                </a:lnTo>
                <a:lnTo>
                  <a:pt x="5457818" y="874753"/>
                </a:lnTo>
                <a:lnTo>
                  <a:pt x="5410167" y="877343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9164" y="2681391"/>
            <a:ext cx="1670967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700" b="1" i="0">
                <a:solidFill>
                  <a:srgbClr val="3778D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700" b="1" i="0">
                <a:solidFill>
                  <a:srgbClr val="3778D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1669" y="1166657"/>
            <a:ext cx="9017000" cy="7949565"/>
          </a:xfrm>
          <a:custGeom>
            <a:avLst/>
            <a:gdLst/>
            <a:ahLst/>
            <a:cxnLst/>
            <a:rect l="l" t="t" r="r" b="b"/>
            <a:pathLst>
              <a:path w="9017000" h="7949565">
                <a:moveTo>
                  <a:pt x="12700" y="5559457"/>
                </a:moveTo>
                <a:lnTo>
                  <a:pt x="12700" y="6001298"/>
                </a:lnTo>
                <a:lnTo>
                  <a:pt x="0" y="5969735"/>
                </a:lnTo>
                <a:lnTo>
                  <a:pt x="0" y="5590842"/>
                </a:lnTo>
                <a:lnTo>
                  <a:pt x="12700" y="5559457"/>
                </a:lnTo>
                <a:close/>
              </a:path>
              <a:path w="9017000" h="7949565">
                <a:moveTo>
                  <a:pt x="25400" y="5465685"/>
                </a:moveTo>
                <a:lnTo>
                  <a:pt x="25400" y="6064318"/>
                </a:lnTo>
                <a:lnTo>
                  <a:pt x="12700" y="6032828"/>
                </a:lnTo>
                <a:lnTo>
                  <a:pt x="12700" y="5496871"/>
                </a:lnTo>
                <a:lnTo>
                  <a:pt x="25400" y="5465685"/>
                </a:lnTo>
                <a:close/>
              </a:path>
              <a:path w="9017000" h="7949565">
                <a:moveTo>
                  <a:pt x="38100" y="5403558"/>
                </a:moveTo>
                <a:lnTo>
                  <a:pt x="38100" y="6127155"/>
                </a:lnTo>
                <a:lnTo>
                  <a:pt x="25400" y="6095763"/>
                </a:lnTo>
                <a:lnTo>
                  <a:pt x="25400" y="5434578"/>
                </a:lnTo>
                <a:lnTo>
                  <a:pt x="38100" y="5403558"/>
                </a:lnTo>
                <a:close/>
              </a:path>
              <a:path w="9017000" h="7949565">
                <a:moveTo>
                  <a:pt x="8712200" y="5097343"/>
                </a:moveTo>
                <a:lnTo>
                  <a:pt x="8712200" y="6242724"/>
                </a:lnTo>
                <a:lnTo>
                  <a:pt x="8686800" y="6311938"/>
                </a:lnTo>
                <a:lnTo>
                  <a:pt x="8686800" y="6345891"/>
                </a:lnTo>
                <a:lnTo>
                  <a:pt x="8648700" y="6445162"/>
                </a:lnTo>
                <a:lnTo>
                  <a:pt x="8648700" y="6477397"/>
                </a:lnTo>
                <a:lnTo>
                  <a:pt x="8610600" y="6571571"/>
                </a:lnTo>
                <a:lnTo>
                  <a:pt x="8572500" y="6661994"/>
                </a:lnTo>
                <a:lnTo>
                  <a:pt x="8547100" y="6691312"/>
                </a:lnTo>
                <a:lnTo>
                  <a:pt x="8534400" y="6720223"/>
                </a:lnTo>
                <a:lnTo>
                  <a:pt x="8496300" y="6804533"/>
                </a:lnTo>
                <a:lnTo>
                  <a:pt x="8470900" y="6831837"/>
                </a:lnTo>
                <a:lnTo>
                  <a:pt x="8458200" y="6858745"/>
                </a:lnTo>
                <a:lnTo>
                  <a:pt x="8432800" y="6885259"/>
                </a:lnTo>
                <a:lnTo>
                  <a:pt x="8420100" y="6911382"/>
                </a:lnTo>
                <a:lnTo>
                  <a:pt x="8394700" y="6937116"/>
                </a:lnTo>
                <a:lnTo>
                  <a:pt x="8382000" y="6962462"/>
                </a:lnTo>
                <a:lnTo>
                  <a:pt x="8356600" y="6987425"/>
                </a:lnTo>
                <a:lnTo>
                  <a:pt x="8343900" y="7012005"/>
                </a:lnTo>
                <a:lnTo>
                  <a:pt x="8318500" y="7036205"/>
                </a:lnTo>
                <a:lnTo>
                  <a:pt x="8293100" y="7060028"/>
                </a:lnTo>
                <a:lnTo>
                  <a:pt x="8267700" y="7083475"/>
                </a:lnTo>
                <a:lnTo>
                  <a:pt x="8255000" y="7106550"/>
                </a:lnTo>
                <a:lnTo>
                  <a:pt x="8204200" y="7151589"/>
                </a:lnTo>
                <a:lnTo>
                  <a:pt x="8153400" y="7195164"/>
                </a:lnTo>
                <a:lnTo>
                  <a:pt x="8102600" y="7237293"/>
                </a:lnTo>
                <a:lnTo>
                  <a:pt x="8051800" y="7277995"/>
                </a:lnTo>
                <a:lnTo>
                  <a:pt x="7988300" y="7317288"/>
                </a:lnTo>
                <a:lnTo>
                  <a:pt x="7962900" y="7336411"/>
                </a:lnTo>
                <a:lnTo>
                  <a:pt x="7937500" y="7355190"/>
                </a:lnTo>
                <a:lnTo>
                  <a:pt x="7912100" y="7373625"/>
                </a:lnTo>
                <a:lnTo>
                  <a:pt x="7874000" y="7391720"/>
                </a:lnTo>
                <a:lnTo>
                  <a:pt x="7848600" y="7409476"/>
                </a:lnTo>
                <a:lnTo>
                  <a:pt x="7810500" y="7426896"/>
                </a:lnTo>
                <a:lnTo>
                  <a:pt x="7785100" y="7443982"/>
                </a:lnTo>
                <a:lnTo>
                  <a:pt x="7747000" y="7460737"/>
                </a:lnTo>
                <a:lnTo>
                  <a:pt x="7721600" y="7477163"/>
                </a:lnTo>
                <a:lnTo>
                  <a:pt x="7683500" y="7493261"/>
                </a:lnTo>
                <a:lnTo>
                  <a:pt x="7658100" y="7509035"/>
                </a:lnTo>
                <a:lnTo>
                  <a:pt x="7620000" y="7524487"/>
                </a:lnTo>
                <a:lnTo>
                  <a:pt x="7581900" y="7539619"/>
                </a:lnTo>
                <a:lnTo>
                  <a:pt x="7556500" y="7554433"/>
                </a:lnTo>
                <a:lnTo>
                  <a:pt x="7518400" y="7568931"/>
                </a:lnTo>
                <a:lnTo>
                  <a:pt x="7480300" y="7583117"/>
                </a:lnTo>
                <a:lnTo>
                  <a:pt x="7442200" y="7596991"/>
                </a:lnTo>
                <a:lnTo>
                  <a:pt x="7404100" y="7610557"/>
                </a:lnTo>
                <a:lnTo>
                  <a:pt x="7366000" y="7623817"/>
                </a:lnTo>
                <a:lnTo>
                  <a:pt x="7340600" y="7636773"/>
                </a:lnTo>
                <a:lnTo>
                  <a:pt x="7302500" y="7649428"/>
                </a:lnTo>
                <a:lnTo>
                  <a:pt x="7264400" y="7661783"/>
                </a:lnTo>
                <a:lnTo>
                  <a:pt x="7213600" y="7673841"/>
                </a:lnTo>
                <a:lnTo>
                  <a:pt x="7175500" y="7685605"/>
                </a:lnTo>
                <a:lnTo>
                  <a:pt x="7137400" y="7697076"/>
                </a:lnTo>
                <a:lnTo>
                  <a:pt x="7099300" y="7708257"/>
                </a:lnTo>
                <a:lnTo>
                  <a:pt x="7061200" y="7719150"/>
                </a:lnTo>
                <a:lnTo>
                  <a:pt x="7023100" y="7729758"/>
                </a:lnTo>
                <a:lnTo>
                  <a:pt x="6972300" y="7740083"/>
                </a:lnTo>
                <a:lnTo>
                  <a:pt x="6934200" y="7750127"/>
                </a:lnTo>
                <a:lnTo>
                  <a:pt x="6896100" y="7759892"/>
                </a:lnTo>
                <a:lnTo>
                  <a:pt x="6845300" y="7769381"/>
                </a:lnTo>
                <a:lnTo>
                  <a:pt x="6807200" y="7778596"/>
                </a:lnTo>
                <a:lnTo>
                  <a:pt x="6756400" y="7787539"/>
                </a:lnTo>
                <a:lnTo>
                  <a:pt x="6718300" y="7796213"/>
                </a:lnTo>
                <a:lnTo>
                  <a:pt x="6667500" y="7804620"/>
                </a:lnTo>
                <a:lnTo>
                  <a:pt x="6629400" y="7812763"/>
                </a:lnTo>
                <a:lnTo>
                  <a:pt x="6578600" y="7820642"/>
                </a:lnTo>
                <a:lnTo>
                  <a:pt x="6540500" y="7828262"/>
                </a:lnTo>
                <a:lnTo>
                  <a:pt x="6489700" y="7835624"/>
                </a:lnTo>
                <a:lnTo>
                  <a:pt x="6438900" y="7842730"/>
                </a:lnTo>
                <a:lnTo>
                  <a:pt x="6388100" y="7849583"/>
                </a:lnTo>
                <a:lnTo>
                  <a:pt x="6350000" y="7856185"/>
                </a:lnTo>
                <a:lnTo>
                  <a:pt x="6299200" y="7862539"/>
                </a:lnTo>
                <a:lnTo>
                  <a:pt x="6248400" y="7868646"/>
                </a:lnTo>
                <a:lnTo>
                  <a:pt x="6197600" y="7874509"/>
                </a:lnTo>
                <a:lnTo>
                  <a:pt x="6146800" y="7880130"/>
                </a:lnTo>
                <a:lnTo>
                  <a:pt x="6096000" y="7885512"/>
                </a:lnTo>
                <a:lnTo>
                  <a:pt x="6045200" y="7890657"/>
                </a:lnTo>
                <a:lnTo>
                  <a:pt x="5994400" y="7895567"/>
                </a:lnTo>
                <a:lnTo>
                  <a:pt x="5943600" y="7900245"/>
                </a:lnTo>
                <a:lnTo>
                  <a:pt x="5892800" y="7904692"/>
                </a:lnTo>
                <a:lnTo>
                  <a:pt x="5842000" y="7908912"/>
                </a:lnTo>
                <a:lnTo>
                  <a:pt x="5791200" y="7912906"/>
                </a:lnTo>
                <a:lnTo>
                  <a:pt x="5740400" y="7916676"/>
                </a:lnTo>
                <a:lnTo>
                  <a:pt x="5689600" y="7920226"/>
                </a:lnTo>
                <a:lnTo>
                  <a:pt x="5626100" y="7923557"/>
                </a:lnTo>
                <a:lnTo>
                  <a:pt x="5575300" y="7926671"/>
                </a:lnTo>
                <a:lnTo>
                  <a:pt x="5524500" y="7929571"/>
                </a:lnTo>
                <a:lnTo>
                  <a:pt x="5461000" y="7932260"/>
                </a:lnTo>
                <a:lnTo>
                  <a:pt x="5410200" y="7934739"/>
                </a:lnTo>
                <a:lnTo>
                  <a:pt x="5359400" y="7937011"/>
                </a:lnTo>
                <a:lnTo>
                  <a:pt x="5295900" y="7939078"/>
                </a:lnTo>
                <a:lnTo>
                  <a:pt x="5245100" y="7940943"/>
                </a:lnTo>
                <a:lnTo>
                  <a:pt x="5181600" y="7942607"/>
                </a:lnTo>
                <a:lnTo>
                  <a:pt x="5130800" y="7944073"/>
                </a:lnTo>
                <a:lnTo>
                  <a:pt x="5067300" y="7945344"/>
                </a:lnTo>
                <a:lnTo>
                  <a:pt x="5016500" y="7946421"/>
                </a:lnTo>
                <a:lnTo>
                  <a:pt x="4953000" y="7947307"/>
                </a:lnTo>
                <a:lnTo>
                  <a:pt x="4889500" y="7948005"/>
                </a:lnTo>
                <a:lnTo>
                  <a:pt x="4838700" y="7948515"/>
                </a:lnTo>
                <a:lnTo>
                  <a:pt x="4775200" y="7948842"/>
                </a:lnTo>
                <a:lnTo>
                  <a:pt x="4648200" y="7948953"/>
                </a:lnTo>
                <a:lnTo>
                  <a:pt x="4597400" y="7948741"/>
                </a:lnTo>
                <a:lnTo>
                  <a:pt x="4533900" y="7948354"/>
                </a:lnTo>
                <a:lnTo>
                  <a:pt x="4470400" y="7947795"/>
                </a:lnTo>
                <a:lnTo>
                  <a:pt x="4406900" y="7947065"/>
                </a:lnTo>
                <a:lnTo>
                  <a:pt x="4343400" y="7946167"/>
                </a:lnTo>
                <a:lnTo>
                  <a:pt x="4279900" y="7945104"/>
                </a:lnTo>
                <a:lnTo>
                  <a:pt x="4216400" y="7943877"/>
                </a:lnTo>
                <a:lnTo>
                  <a:pt x="4152900" y="7942488"/>
                </a:lnTo>
                <a:lnTo>
                  <a:pt x="4089400" y="7940942"/>
                </a:lnTo>
                <a:lnTo>
                  <a:pt x="4025900" y="7939238"/>
                </a:lnTo>
                <a:lnTo>
                  <a:pt x="3962400" y="7937381"/>
                </a:lnTo>
                <a:lnTo>
                  <a:pt x="3898900" y="7935371"/>
                </a:lnTo>
                <a:lnTo>
                  <a:pt x="3822700" y="7933212"/>
                </a:lnTo>
                <a:lnTo>
                  <a:pt x="3759200" y="7930905"/>
                </a:lnTo>
                <a:lnTo>
                  <a:pt x="3695700" y="7928454"/>
                </a:lnTo>
                <a:lnTo>
                  <a:pt x="3632200" y="7925860"/>
                </a:lnTo>
                <a:lnTo>
                  <a:pt x="3556000" y="7923125"/>
                </a:lnTo>
                <a:lnTo>
                  <a:pt x="3492500" y="7920252"/>
                </a:lnTo>
                <a:lnTo>
                  <a:pt x="3429000" y="7917244"/>
                </a:lnTo>
                <a:lnTo>
                  <a:pt x="3352800" y="7914102"/>
                </a:lnTo>
                <a:lnTo>
                  <a:pt x="3289300" y="7910829"/>
                </a:lnTo>
                <a:lnTo>
                  <a:pt x="3225800" y="7907427"/>
                </a:lnTo>
                <a:lnTo>
                  <a:pt x="3149600" y="7903898"/>
                </a:lnTo>
                <a:lnTo>
                  <a:pt x="3086100" y="7900245"/>
                </a:lnTo>
                <a:lnTo>
                  <a:pt x="3009900" y="7896470"/>
                </a:lnTo>
                <a:lnTo>
                  <a:pt x="2946400" y="7892489"/>
                </a:lnTo>
                <a:lnTo>
                  <a:pt x="2882900" y="7887906"/>
                </a:lnTo>
                <a:lnTo>
                  <a:pt x="2806700" y="7882728"/>
                </a:lnTo>
                <a:lnTo>
                  <a:pt x="2743200" y="7876963"/>
                </a:lnTo>
                <a:lnTo>
                  <a:pt x="2679700" y="7870615"/>
                </a:lnTo>
                <a:lnTo>
                  <a:pt x="2616200" y="7863693"/>
                </a:lnTo>
                <a:lnTo>
                  <a:pt x="2552700" y="7856203"/>
                </a:lnTo>
                <a:lnTo>
                  <a:pt x="2501900" y="7848151"/>
                </a:lnTo>
                <a:lnTo>
                  <a:pt x="2438400" y="7839544"/>
                </a:lnTo>
                <a:lnTo>
                  <a:pt x="2374900" y="7830388"/>
                </a:lnTo>
                <a:lnTo>
                  <a:pt x="2311400" y="7820691"/>
                </a:lnTo>
                <a:lnTo>
                  <a:pt x="2260600" y="7810458"/>
                </a:lnTo>
                <a:lnTo>
                  <a:pt x="2197100" y="7799697"/>
                </a:lnTo>
                <a:lnTo>
                  <a:pt x="2146300" y="7788414"/>
                </a:lnTo>
                <a:lnTo>
                  <a:pt x="2095500" y="7776615"/>
                </a:lnTo>
                <a:lnTo>
                  <a:pt x="2032000" y="7764308"/>
                </a:lnTo>
                <a:lnTo>
                  <a:pt x="1981200" y="7751498"/>
                </a:lnTo>
                <a:lnTo>
                  <a:pt x="1930400" y="7738193"/>
                </a:lnTo>
                <a:lnTo>
                  <a:pt x="1879600" y="7724399"/>
                </a:lnTo>
                <a:lnTo>
                  <a:pt x="1828800" y="7710122"/>
                </a:lnTo>
                <a:lnTo>
                  <a:pt x="1778000" y="7695370"/>
                </a:lnTo>
                <a:lnTo>
                  <a:pt x="1727200" y="7680149"/>
                </a:lnTo>
                <a:lnTo>
                  <a:pt x="1676400" y="7664465"/>
                </a:lnTo>
                <a:lnTo>
                  <a:pt x="1625600" y="7648325"/>
                </a:lnTo>
                <a:lnTo>
                  <a:pt x="1574800" y="7631737"/>
                </a:lnTo>
                <a:lnTo>
                  <a:pt x="1524000" y="7614705"/>
                </a:lnTo>
                <a:lnTo>
                  <a:pt x="1485900" y="7597237"/>
                </a:lnTo>
                <a:lnTo>
                  <a:pt x="1435100" y="7579340"/>
                </a:lnTo>
                <a:lnTo>
                  <a:pt x="1397000" y="7561021"/>
                </a:lnTo>
                <a:lnTo>
                  <a:pt x="1346200" y="7542285"/>
                </a:lnTo>
                <a:lnTo>
                  <a:pt x="1308100" y="7523139"/>
                </a:lnTo>
                <a:lnTo>
                  <a:pt x="1257300" y="7503590"/>
                </a:lnTo>
                <a:lnTo>
                  <a:pt x="1219200" y="7483645"/>
                </a:lnTo>
                <a:lnTo>
                  <a:pt x="1181100" y="7463311"/>
                </a:lnTo>
                <a:lnTo>
                  <a:pt x="1143000" y="7442593"/>
                </a:lnTo>
                <a:lnTo>
                  <a:pt x="1092200" y="7421498"/>
                </a:lnTo>
                <a:lnTo>
                  <a:pt x="1054100" y="7400034"/>
                </a:lnTo>
                <a:lnTo>
                  <a:pt x="1016000" y="7378206"/>
                </a:lnTo>
                <a:lnTo>
                  <a:pt x="977900" y="7356022"/>
                </a:lnTo>
                <a:lnTo>
                  <a:pt x="952500" y="7333487"/>
                </a:lnTo>
                <a:lnTo>
                  <a:pt x="914400" y="7310609"/>
                </a:lnTo>
                <a:lnTo>
                  <a:pt x="876300" y="7287395"/>
                </a:lnTo>
                <a:lnTo>
                  <a:pt x="838200" y="7263850"/>
                </a:lnTo>
                <a:lnTo>
                  <a:pt x="812800" y="7239981"/>
                </a:lnTo>
                <a:lnTo>
                  <a:pt x="774700" y="7215795"/>
                </a:lnTo>
                <a:lnTo>
                  <a:pt x="736600" y="7191299"/>
                </a:lnTo>
                <a:lnTo>
                  <a:pt x="711200" y="7166499"/>
                </a:lnTo>
                <a:lnTo>
                  <a:pt x="685800" y="7141402"/>
                </a:lnTo>
                <a:lnTo>
                  <a:pt x="647700" y="7116015"/>
                </a:lnTo>
                <a:lnTo>
                  <a:pt x="622300" y="7090343"/>
                </a:lnTo>
                <a:lnTo>
                  <a:pt x="596900" y="7064394"/>
                </a:lnTo>
                <a:lnTo>
                  <a:pt x="558800" y="7038174"/>
                </a:lnTo>
                <a:lnTo>
                  <a:pt x="482600" y="6957957"/>
                </a:lnTo>
                <a:lnTo>
                  <a:pt x="431800" y="6903246"/>
                </a:lnTo>
                <a:lnTo>
                  <a:pt x="381000" y="6847611"/>
                </a:lnTo>
                <a:lnTo>
                  <a:pt x="368300" y="6819464"/>
                </a:lnTo>
                <a:lnTo>
                  <a:pt x="317500" y="6762542"/>
                </a:lnTo>
                <a:lnTo>
                  <a:pt x="304800" y="6733780"/>
                </a:lnTo>
                <a:lnTo>
                  <a:pt x="279400" y="6704827"/>
                </a:lnTo>
                <a:lnTo>
                  <a:pt x="266700" y="6675690"/>
                </a:lnTo>
                <a:lnTo>
                  <a:pt x="241300" y="6646374"/>
                </a:lnTo>
                <a:lnTo>
                  <a:pt x="228600" y="6616887"/>
                </a:lnTo>
                <a:lnTo>
                  <a:pt x="203200" y="6587235"/>
                </a:lnTo>
                <a:lnTo>
                  <a:pt x="190500" y="6557424"/>
                </a:lnTo>
                <a:lnTo>
                  <a:pt x="50800" y="6220949"/>
                </a:lnTo>
                <a:lnTo>
                  <a:pt x="50800" y="6189755"/>
                </a:lnTo>
                <a:lnTo>
                  <a:pt x="38100" y="6158487"/>
                </a:lnTo>
                <a:lnTo>
                  <a:pt x="38100" y="5372631"/>
                </a:lnTo>
                <a:lnTo>
                  <a:pt x="63500" y="5311081"/>
                </a:lnTo>
                <a:lnTo>
                  <a:pt x="63500" y="5280472"/>
                </a:lnTo>
                <a:lnTo>
                  <a:pt x="165100" y="5040455"/>
                </a:lnTo>
                <a:lnTo>
                  <a:pt x="215900" y="4924369"/>
                </a:lnTo>
                <a:lnTo>
                  <a:pt x="241300" y="4895828"/>
                </a:lnTo>
                <a:lnTo>
                  <a:pt x="266700" y="4839368"/>
                </a:lnTo>
                <a:lnTo>
                  <a:pt x="292100" y="4811463"/>
                </a:lnTo>
                <a:lnTo>
                  <a:pt x="304800" y="4783783"/>
                </a:lnTo>
                <a:lnTo>
                  <a:pt x="330200" y="4756335"/>
                </a:lnTo>
                <a:lnTo>
                  <a:pt x="342900" y="4729125"/>
                </a:lnTo>
                <a:lnTo>
                  <a:pt x="368300" y="4702160"/>
                </a:lnTo>
                <a:lnTo>
                  <a:pt x="381000" y="4675447"/>
                </a:lnTo>
                <a:lnTo>
                  <a:pt x="431800" y="4622802"/>
                </a:lnTo>
                <a:lnTo>
                  <a:pt x="457200" y="4596883"/>
                </a:lnTo>
                <a:lnTo>
                  <a:pt x="469900" y="4571243"/>
                </a:lnTo>
                <a:lnTo>
                  <a:pt x="520700" y="4520822"/>
                </a:lnTo>
                <a:lnTo>
                  <a:pt x="571500" y="4471594"/>
                </a:lnTo>
                <a:lnTo>
                  <a:pt x="622300" y="4423610"/>
                </a:lnTo>
                <a:lnTo>
                  <a:pt x="673100" y="4376923"/>
                </a:lnTo>
                <a:lnTo>
                  <a:pt x="723900" y="4331587"/>
                </a:lnTo>
                <a:lnTo>
                  <a:pt x="762000" y="4309441"/>
                </a:lnTo>
                <a:lnTo>
                  <a:pt x="787400" y="4287654"/>
                </a:lnTo>
                <a:lnTo>
                  <a:pt x="914400" y="4186267"/>
                </a:lnTo>
                <a:lnTo>
                  <a:pt x="1016000" y="4110889"/>
                </a:lnTo>
                <a:lnTo>
                  <a:pt x="1092200" y="4060805"/>
                </a:lnTo>
                <a:lnTo>
                  <a:pt x="1117600" y="4035783"/>
                </a:lnTo>
                <a:lnTo>
                  <a:pt x="1155700" y="4010762"/>
                </a:lnTo>
                <a:lnTo>
                  <a:pt x="1181100" y="3985732"/>
                </a:lnTo>
                <a:lnTo>
                  <a:pt x="1257300" y="3935605"/>
                </a:lnTo>
                <a:lnTo>
                  <a:pt x="1282700" y="3910489"/>
                </a:lnTo>
                <a:lnTo>
                  <a:pt x="1320800" y="3885323"/>
                </a:lnTo>
                <a:lnTo>
                  <a:pt x="1346200" y="3860100"/>
                </a:lnTo>
                <a:lnTo>
                  <a:pt x="1422400" y="3809437"/>
                </a:lnTo>
                <a:lnTo>
                  <a:pt x="1447800" y="3783979"/>
                </a:lnTo>
                <a:lnTo>
                  <a:pt x="1485900" y="3758423"/>
                </a:lnTo>
                <a:lnTo>
                  <a:pt x="1511300" y="3732759"/>
                </a:lnTo>
                <a:lnTo>
                  <a:pt x="1587500" y="3681070"/>
                </a:lnTo>
                <a:lnTo>
                  <a:pt x="1612900" y="3655024"/>
                </a:lnTo>
                <a:lnTo>
                  <a:pt x="1651000" y="3628831"/>
                </a:lnTo>
                <a:lnTo>
                  <a:pt x="1676400" y="3602481"/>
                </a:lnTo>
                <a:lnTo>
                  <a:pt x="1752600" y="3549271"/>
                </a:lnTo>
                <a:lnTo>
                  <a:pt x="1778000" y="3522391"/>
                </a:lnTo>
                <a:lnTo>
                  <a:pt x="1816100" y="3495314"/>
                </a:lnTo>
                <a:lnTo>
                  <a:pt x="1854200" y="3468032"/>
                </a:lnTo>
                <a:lnTo>
                  <a:pt x="1879600" y="3440533"/>
                </a:lnTo>
                <a:lnTo>
                  <a:pt x="1917700" y="3412809"/>
                </a:lnTo>
                <a:lnTo>
                  <a:pt x="1955800" y="3384849"/>
                </a:lnTo>
                <a:lnTo>
                  <a:pt x="1981200" y="3356643"/>
                </a:lnTo>
                <a:lnTo>
                  <a:pt x="2019300" y="3328182"/>
                </a:lnTo>
                <a:lnTo>
                  <a:pt x="2057400" y="3299455"/>
                </a:lnTo>
                <a:lnTo>
                  <a:pt x="2082800" y="3270454"/>
                </a:lnTo>
                <a:lnTo>
                  <a:pt x="2120900" y="3241167"/>
                </a:lnTo>
                <a:lnTo>
                  <a:pt x="2159000" y="3211585"/>
                </a:lnTo>
                <a:lnTo>
                  <a:pt x="2184400" y="3181699"/>
                </a:lnTo>
                <a:lnTo>
                  <a:pt x="2222500" y="3151498"/>
                </a:lnTo>
                <a:lnTo>
                  <a:pt x="2260600" y="3120973"/>
                </a:lnTo>
                <a:lnTo>
                  <a:pt x="2298700" y="3090114"/>
                </a:lnTo>
                <a:lnTo>
                  <a:pt x="2324100" y="3058910"/>
                </a:lnTo>
                <a:lnTo>
                  <a:pt x="2362200" y="3027353"/>
                </a:lnTo>
                <a:lnTo>
                  <a:pt x="2400300" y="2995431"/>
                </a:lnTo>
                <a:lnTo>
                  <a:pt x="2438400" y="2963136"/>
                </a:lnTo>
                <a:lnTo>
                  <a:pt x="2476500" y="2930458"/>
                </a:lnTo>
                <a:lnTo>
                  <a:pt x="2501900" y="2897386"/>
                </a:lnTo>
                <a:lnTo>
                  <a:pt x="2540000" y="2863911"/>
                </a:lnTo>
                <a:lnTo>
                  <a:pt x="2578100" y="2830022"/>
                </a:lnTo>
                <a:lnTo>
                  <a:pt x="2616200" y="2795711"/>
                </a:lnTo>
                <a:lnTo>
                  <a:pt x="2654300" y="2760967"/>
                </a:lnTo>
                <a:lnTo>
                  <a:pt x="2692400" y="2725781"/>
                </a:lnTo>
                <a:lnTo>
                  <a:pt x="2730500" y="2690142"/>
                </a:lnTo>
                <a:lnTo>
                  <a:pt x="2768600" y="2654041"/>
                </a:lnTo>
                <a:lnTo>
                  <a:pt x="2806700" y="2617467"/>
                </a:lnTo>
                <a:lnTo>
                  <a:pt x="2844800" y="2580412"/>
                </a:lnTo>
                <a:lnTo>
                  <a:pt x="2882900" y="2542864"/>
                </a:lnTo>
                <a:lnTo>
                  <a:pt x="2921000" y="2504815"/>
                </a:lnTo>
                <a:lnTo>
                  <a:pt x="2959100" y="2466255"/>
                </a:lnTo>
                <a:lnTo>
                  <a:pt x="2997200" y="2427173"/>
                </a:lnTo>
                <a:lnTo>
                  <a:pt x="3035300" y="2387559"/>
                </a:lnTo>
                <a:lnTo>
                  <a:pt x="3073400" y="2347405"/>
                </a:lnTo>
                <a:lnTo>
                  <a:pt x="3111500" y="2306699"/>
                </a:lnTo>
                <a:lnTo>
                  <a:pt x="3162300" y="2265433"/>
                </a:lnTo>
                <a:lnTo>
                  <a:pt x="3200400" y="2223596"/>
                </a:lnTo>
                <a:lnTo>
                  <a:pt x="3238500" y="2181179"/>
                </a:lnTo>
                <a:lnTo>
                  <a:pt x="3276600" y="2138171"/>
                </a:lnTo>
                <a:lnTo>
                  <a:pt x="3327400" y="2094563"/>
                </a:lnTo>
                <a:lnTo>
                  <a:pt x="3365500" y="2050345"/>
                </a:lnTo>
                <a:lnTo>
                  <a:pt x="3403600" y="2005507"/>
                </a:lnTo>
                <a:lnTo>
                  <a:pt x="3454400" y="1960039"/>
                </a:lnTo>
                <a:lnTo>
                  <a:pt x="3492500" y="1913931"/>
                </a:lnTo>
                <a:lnTo>
                  <a:pt x="3530600" y="1867174"/>
                </a:lnTo>
                <a:lnTo>
                  <a:pt x="3581400" y="1819758"/>
                </a:lnTo>
                <a:lnTo>
                  <a:pt x="3619500" y="1771673"/>
                </a:lnTo>
                <a:lnTo>
                  <a:pt x="3670300" y="1722908"/>
                </a:lnTo>
                <a:lnTo>
                  <a:pt x="3708400" y="1673455"/>
                </a:lnTo>
                <a:lnTo>
                  <a:pt x="3759200" y="1623303"/>
                </a:lnTo>
                <a:lnTo>
                  <a:pt x="3810000" y="1572442"/>
                </a:lnTo>
                <a:lnTo>
                  <a:pt x="3848100" y="1520863"/>
                </a:lnTo>
                <a:lnTo>
                  <a:pt x="3898900" y="1468555"/>
                </a:lnTo>
                <a:lnTo>
                  <a:pt x="3949700" y="1415510"/>
                </a:lnTo>
                <a:lnTo>
                  <a:pt x="3987800" y="1361716"/>
                </a:lnTo>
                <a:lnTo>
                  <a:pt x="4038600" y="1307165"/>
                </a:lnTo>
                <a:lnTo>
                  <a:pt x="4089400" y="1251846"/>
                </a:lnTo>
                <a:lnTo>
                  <a:pt x="4127500" y="1209154"/>
                </a:lnTo>
                <a:lnTo>
                  <a:pt x="4165600" y="1167299"/>
                </a:lnTo>
                <a:lnTo>
                  <a:pt x="4203700" y="1126276"/>
                </a:lnTo>
                <a:lnTo>
                  <a:pt x="4241800" y="1086081"/>
                </a:lnTo>
                <a:lnTo>
                  <a:pt x="4279900" y="1046707"/>
                </a:lnTo>
                <a:lnTo>
                  <a:pt x="4318000" y="1008150"/>
                </a:lnTo>
                <a:lnTo>
                  <a:pt x="4368800" y="970406"/>
                </a:lnTo>
                <a:lnTo>
                  <a:pt x="4406900" y="933469"/>
                </a:lnTo>
                <a:lnTo>
                  <a:pt x="4445000" y="897334"/>
                </a:lnTo>
                <a:lnTo>
                  <a:pt x="4483100" y="861996"/>
                </a:lnTo>
                <a:lnTo>
                  <a:pt x="4533900" y="827450"/>
                </a:lnTo>
                <a:lnTo>
                  <a:pt x="4572000" y="793692"/>
                </a:lnTo>
                <a:lnTo>
                  <a:pt x="4610100" y="760717"/>
                </a:lnTo>
                <a:lnTo>
                  <a:pt x="4660900" y="728519"/>
                </a:lnTo>
                <a:lnTo>
                  <a:pt x="4699000" y="697093"/>
                </a:lnTo>
                <a:lnTo>
                  <a:pt x="4749800" y="666435"/>
                </a:lnTo>
                <a:lnTo>
                  <a:pt x="4787900" y="636539"/>
                </a:lnTo>
                <a:lnTo>
                  <a:pt x="4838700" y="607401"/>
                </a:lnTo>
                <a:lnTo>
                  <a:pt x="4876800" y="579016"/>
                </a:lnTo>
                <a:lnTo>
                  <a:pt x="4927600" y="551379"/>
                </a:lnTo>
                <a:lnTo>
                  <a:pt x="4978400" y="524484"/>
                </a:lnTo>
                <a:lnTo>
                  <a:pt x="5016500" y="498327"/>
                </a:lnTo>
                <a:lnTo>
                  <a:pt x="5067300" y="472903"/>
                </a:lnTo>
                <a:lnTo>
                  <a:pt x="5118100" y="448207"/>
                </a:lnTo>
                <a:lnTo>
                  <a:pt x="5156200" y="424233"/>
                </a:lnTo>
                <a:lnTo>
                  <a:pt x="5207000" y="400978"/>
                </a:lnTo>
                <a:lnTo>
                  <a:pt x="5257800" y="378436"/>
                </a:lnTo>
                <a:lnTo>
                  <a:pt x="5308600" y="356602"/>
                </a:lnTo>
                <a:lnTo>
                  <a:pt x="5346700" y="335471"/>
                </a:lnTo>
                <a:lnTo>
                  <a:pt x="5397500" y="315038"/>
                </a:lnTo>
                <a:lnTo>
                  <a:pt x="5448300" y="295299"/>
                </a:lnTo>
                <a:lnTo>
                  <a:pt x="5499100" y="276247"/>
                </a:lnTo>
                <a:lnTo>
                  <a:pt x="5537200" y="257879"/>
                </a:lnTo>
                <a:lnTo>
                  <a:pt x="5588000" y="240190"/>
                </a:lnTo>
                <a:lnTo>
                  <a:pt x="5638800" y="223174"/>
                </a:lnTo>
                <a:lnTo>
                  <a:pt x="5689600" y="206826"/>
                </a:lnTo>
                <a:lnTo>
                  <a:pt x="5740400" y="191141"/>
                </a:lnTo>
                <a:lnTo>
                  <a:pt x="5791200" y="176116"/>
                </a:lnTo>
                <a:lnTo>
                  <a:pt x="5842000" y="161743"/>
                </a:lnTo>
                <a:lnTo>
                  <a:pt x="5880100" y="148020"/>
                </a:lnTo>
                <a:lnTo>
                  <a:pt x="5930900" y="134940"/>
                </a:lnTo>
                <a:lnTo>
                  <a:pt x="5981700" y="122499"/>
                </a:lnTo>
                <a:lnTo>
                  <a:pt x="6032500" y="110691"/>
                </a:lnTo>
                <a:lnTo>
                  <a:pt x="6083300" y="99513"/>
                </a:lnTo>
                <a:lnTo>
                  <a:pt x="6134100" y="88958"/>
                </a:lnTo>
                <a:lnTo>
                  <a:pt x="6184900" y="79022"/>
                </a:lnTo>
                <a:lnTo>
                  <a:pt x="6223000" y="69700"/>
                </a:lnTo>
                <a:lnTo>
                  <a:pt x="6273800" y="60987"/>
                </a:lnTo>
                <a:lnTo>
                  <a:pt x="6324600" y="52878"/>
                </a:lnTo>
                <a:lnTo>
                  <a:pt x="6375400" y="45368"/>
                </a:lnTo>
                <a:lnTo>
                  <a:pt x="6426200" y="38452"/>
                </a:lnTo>
                <a:lnTo>
                  <a:pt x="6477000" y="32126"/>
                </a:lnTo>
                <a:lnTo>
                  <a:pt x="6515100" y="26383"/>
                </a:lnTo>
                <a:lnTo>
                  <a:pt x="6565900" y="21220"/>
                </a:lnTo>
                <a:lnTo>
                  <a:pt x="6616700" y="16631"/>
                </a:lnTo>
                <a:lnTo>
                  <a:pt x="6667500" y="12611"/>
                </a:lnTo>
                <a:lnTo>
                  <a:pt x="6718300" y="9156"/>
                </a:lnTo>
                <a:lnTo>
                  <a:pt x="6756400" y="6260"/>
                </a:lnTo>
                <a:lnTo>
                  <a:pt x="6807200" y="3919"/>
                </a:lnTo>
                <a:lnTo>
                  <a:pt x="6858000" y="2127"/>
                </a:lnTo>
                <a:lnTo>
                  <a:pt x="6908800" y="880"/>
                </a:lnTo>
                <a:lnTo>
                  <a:pt x="6946900" y="172"/>
                </a:lnTo>
                <a:lnTo>
                  <a:pt x="6997700" y="0"/>
                </a:lnTo>
                <a:lnTo>
                  <a:pt x="7048500" y="356"/>
                </a:lnTo>
                <a:lnTo>
                  <a:pt x="7086600" y="1238"/>
                </a:lnTo>
                <a:lnTo>
                  <a:pt x="7137400" y="2639"/>
                </a:lnTo>
                <a:lnTo>
                  <a:pt x="7175500" y="4555"/>
                </a:lnTo>
                <a:lnTo>
                  <a:pt x="7226300" y="6981"/>
                </a:lnTo>
                <a:lnTo>
                  <a:pt x="7264400" y="9912"/>
                </a:lnTo>
                <a:lnTo>
                  <a:pt x="7315200" y="13343"/>
                </a:lnTo>
                <a:lnTo>
                  <a:pt x="7353300" y="17268"/>
                </a:lnTo>
                <a:lnTo>
                  <a:pt x="7404100" y="21684"/>
                </a:lnTo>
                <a:lnTo>
                  <a:pt x="7442200" y="26585"/>
                </a:lnTo>
                <a:lnTo>
                  <a:pt x="7493000" y="31966"/>
                </a:lnTo>
                <a:lnTo>
                  <a:pt x="7531100" y="37823"/>
                </a:lnTo>
                <a:lnTo>
                  <a:pt x="7569200" y="44149"/>
                </a:lnTo>
                <a:lnTo>
                  <a:pt x="7620000" y="50941"/>
                </a:lnTo>
                <a:lnTo>
                  <a:pt x="7658100" y="58193"/>
                </a:lnTo>
                <a:lnTo>
                  <a:pt x="7696200" y="65901"/>
                </a:lnTo>
                <a:lnTo>
                  <a:pt x="7734300" y="74058"/>
                </a:lnTo>
                <a:lnTo>
                  <a:pt x="7785100" y="82662"/>
                </a:lnTo>
                <a:lnTo>
                  <a:pt x="7823200" y="91706"/>
                </a:lnTo>
                <a:lnTo>
                  <a:pt x="7861300" y="101185"/>
                </a:lnTo>
                <a:lnTo>
                  <a:pt x="7899400" y="111095"/>
                </a:lnTo>
                <a:lnTo>
                  <a:pt x="7937500" y="121431"/>
                </a:lnTo>
                <a:lnTo>
                  <a:pt x="7975600" y="132187"/>
                </a:lnTo>
                <a:lnTo>
                  <a:pt x="8013700" y="143359"/>
                </a:lnTo>
                <a:lnTo>
                  <a:pt x="8051800" y="154942"/>
                </a:lnTo>
                <a:lnTo>
                  <a:pt x="8077200" y="166930"/>
                </a:lnTo>
                <a:lnTo>
                  <a:pt x="8115300" y="179320"/>
                </a:lnTo>
                <a:lnTo>
                  <a:pt x="8153400" y="192105"/>
                </a:lnTo>
                <a:lnTo>
                  <a:pt x="8191500" y="205281"/>
                </a:lnTo>
                <a:lnTo>
                  <a:pt x="8216900" y="218843"/>
                </a:lnTo>
                <a:lnTo>
                  <a:pt x="8229600" y="223491"/>
                </a:lnTo>
                <a:lnTo>
                  <a:pt x="8229600" y="4055688"/>
                </a:lnTo>
                <a:lnTo>
                  <a:pt x="8242300" y="4088509"/>
                </a:lnTo>
                <a:lnTo>
                  <a:pt x="8242300" y="4150954"/>
                </a:lnTo>
                <a:lnTo>
                  <a:pt x="8255000" y="4180672"/>
                </a:lnTo>
                <a:lnTo>
                  <a:pt x="8255000" y="4209450"/>
                </a:lnTo>
                <a:lnTo>
                  <a:pt x="8267700" y="4237334"/>
                </a:lnTo>
                <a:lnTo>
                  <a:pt x="8267700" y="4264371"/>
                </a:lnTo>
                <a:lnTo>
                  <a:pt x="8280400" y="4290608"/>
                </a:lnTo>
                <a:lnTo>
                  <a:pt x="8293100" y="4316092"/>
                </a:lnTo>
                <a:lnTo>
                  <a:pt x="8293100" y="4340869"/>
                </a:lnTo>
                <a:lnTo>
                  <a:pt x="8305800" y="4364987"/>
                </a:lnTo>
                <a:lnTo>
                  <a:pt x="8318500" y="4388492"/>
                </a:lnTo>
                <a:lnTo>
                  <a:pt x="8331200" y="4411431"/>
                </a:lnTo>
                <a:lnTo>
                  <a:pt x="8331200" y="4433851"/>
                </a:lnTo>
                <a:lnTo>
                  <a:pt x="8356600" y="4477321"/>
                </a:lnTo>
                <a:lnTo>
                  <a:pt x="8382000" y="4519277"/>
                </a:lnTo>
                <a:lnTo>
                  <a:pt x="8420100" y="4580191"/>
                </a:lnTo>
                <a:lnTo>
                  <a:pt x="8509000" y="4719451"/>
                </a:lnTo>
                <a:lnTo>
                  <a:pt x="8534400" y="4739704"/>
                </a:lnTo>
                <a:lnTo>
                  <a:pt x="8559800" y="4780948"/>
                </a:lnTo>
                <a:lnTo>
                  <a:pt x="8585200" y="4823486"/>
                </a:lnTo>
                <a:lnTo>
                  <a:pt x="8610600" y="4867695"/>
                </a:lnTo>
                <a:lnTo>
                  <a:pt x="8636000" y="4913948"/>
                </a:lnTo>
                <a:lnTo>
                  <a:pt x="8661400" y="4962620"/>
                </a:lnTo>
                <a:lnTo>
                  <a:pt x="8661400" y="4987980"/>
                </a:lnTo>
                <a:lnTo>
                  <a:pt x="8674100" y="5014086"/>
                </a:lnTo>
                <a:lnTo>
                  <a:pt x="8686800" y="5040984"/>
                </a:lnTo>
                <a:lnTo>
                  <a:pt x="8699500" y="5068720"/>
                </a:lnTo>
                <a:lnTo>
                  <a:pt x="8712200" y="5097343"/>
                </a:lnTo>
                <a:close/>
              </a:path>
              <a:path w="9017000" h="7949565">
                <a:moveTo>
                  <a:pt x="8991600" y="1045487"/>
                </a:moveTo>
                <a:lnTo>
                  <a:pt x="8991600" y="1536932"/>
                </a:lnTo>
                <a:lnTo>
                  <a:pt x="8966200" y="1614331"/>
                </a:lnTo>
                <a:lnTo>
                  <a:pt x="8966200" y="1653239"/>
                </a:lnTo>
                <a:lnTo>
                  <a:pt x="8864600" y="1969989"/>
                </a:lnTo>
                <a:lnTo>
                  <a:pt x="8839200" y="2010323"/>
                </a:lnTo>
                <a:lnTo>
                  <a:pt x="8813800" y="2091525"/>
                </a:lnTo>
                <a:lnTo>
                  <a:pt x="8788400" y="2132401"/>
                </a:lnTo>
                <a:lnTo>
                  <a:pt x="8763000" y="2214718"/>
                </a:lnTo>
                <a:lnTo>
                  <a:pt x="8737600" y="2256167"/>
                </a:lnTo>
                <a:lnTo>
                  <a:pt x="8724900" y="2297815"/>
                </a:lnTo>
                <a:lnTo>
                  <a:pt x="8699500" y="2339665"/>
                </a:lnTo>
                <a:lnTo>
                  <a:pt x="8686800" y="2381721"/>
                </a:lnTo>
                <a:lnTo>
                  <a:pt x="8648700" y="2466465"/>
                </a:lnTo>
                <a:lnTo>
                  <a:pt x="8636000" y="2509161"/>
                </a:lnTo>
                <a:lnTo>
                  <a:pt x="8610600" y="2552077"/>
                </a:lnTo>
                <a:lnTo>
                  <a:pt x="8597900" y="2595217"/>
                </a:lnTo>
                <a:lnTo>
                  <a:pt x="8572500" y="2638586"/>
                </a:lnTo>
                <a:lnTo>
                  <a:pt x="8559800" y="2682186"/>
                </a:lnTo>
                <a:lnTo>
                  <a:pt x="8534400" y="2726020"/>
                </a:lnTo>
                <a:lnTo>
                  <a:pt x="8521700" y="2770094"/>
                </a:lnTo>
                <a:lnTo>
                  <a:pt x="8496300" y="2814410"/>
                </a:lnTo>
                <a:lnTo>
                  <a:pt x="8470900" y="2903785"/>
                </a:lnTo>
                <a:lnTo>
                  <a:pt x="8445500" y="2948850"/>
                </a:lnTo>
                <a:lnTo>
                  <a:pt x="8420100" y="3039756"/>
                </a:lnTo>
                <a:lnTo>
                  <a:pt x="8394700" y="3085603"/>
                </a:lnTo>
                <a:lnTo>
                  <a:pt x="8267700" y="3559422"/>
                </a:lnTo>
                <a:lnTo>
                  <a:pt x="8267700" y="3608419"/>
                </a:lnTo>
                <a:lnTo>
                  <a:pt x="8255000" y="3657723"/>
                </a:lnTo>
                <a:lnTo>
                  <a:pt x="8242300" y="3703930"/>
                </a:lnTo>
                <a:lnTo>
                  <a:pt x="8242300" y="3791742"/>
                </a:lnTo>
                <a:lnTo>
                  <a:pt x="8229600" y="3833441"/>
                </a:lnTo>
                <a:lnTo>
                  <a:pt x="8229600" y="223491"/>
                </a:lnTo>
                <a:lnTo>
                  <a:pt x="8255000" y="232787"/>
                </a:lnTo>
                <a:lnTo>
                  <a:pt x="8280400" y="247106"/>
                </a:lnTo>
                <a:lnTo>
                  <a:pt x="8318500" y="261797"/>
                </a:lnTo>
                <a:lnTo>
                  <a:pt x="8343900" y="276853"/>
                </a:lnTo>
                <a:lnTo>
                  <a:pt x="8382000" y="292271"/>
                </a:lnTo>
                <a:lnTo>
                  <a:pt x="8407400" y="308045"/>
                </a:lnTo>
                <a:lnTo>
                  <a:pt x="8432800" y="324171"/>
                </a:lnTo>
                <a:lnTo>
                  <a:pt x="8470900" y="340643"/>
                </a:lnTo>
                <a:lnTo>
                  <a:pt x="8496300" y="357456"/>
                </a:lnTo>
                <a:lnTo>
                  <a:pt x="8547100" y="392086"/>
                </a:lnTo>
                <a:lnTo>
                  <a:pt x="8597900" y="428023"/>
                </a:lnTo>
                <a:lnTo>
                  <a:pt x="8636000" y="465227"/>
                </a:lnTo>
                <a:lnTo>
                  <a:pt x="8661400" y="484291"/>
                </a:lnTo>
                <a:lnTo>
                  <a:pt x="8686800" y="503657"/>
                </a:lnTo>
                <a:lnTo>
                  <a:pt x="8699500" y="523319"/>
                </a:lnTo>
                <a:lnTo>
                  <a:pt x="8724900" y="543274"/>
                </a:lnTo>
                <a:lnTo>
                  <a:pt x="8737600" y="563515"/>
                </a:lnTo>
                <a:lnTo>
                  <a:pt x="8763000" y="584039"/>
                </a:lnTo>
                <a:lnTo>
                  <a:pt x="8775700" y="604839"/>
                </a:lnTo>
                <a:lnTo>
                  <a:pt x="8877300" y="750745"/>
                </a:lnTo>
                <a:lnTo>
                  <a:pt x="8890000" y="787353"/>
                </a:lnTo>
                <a:lnTo>
                  <a:pt x="8915400" y="824020"/>
                </a:lnTo>
                <a:lnTo>
                  <a:pt x="8991600" y="1045487"/>
                </a:lnTo>
                <a:close/>
              </a:path>
              <a:path w="9017000" h="7949565">
                <a:moveTo>
                  <a:pt x="8737600" y="5188992"/>
                </a:moveTo>
                <a:lnTo>
                  <a:pt x="8737600" y="6107823"/>
                </a:lnTo>
                <a:lnTo>
                  <a:pt x="8724900" y="6171752"/>
                </a:lnTo>
                <a:lnTo>
                  <a:pt x="8712200" y="6207459"/>
                </a:lnTo>
                <a:lnTo>
                  <a:pt x="8712200" y="5126897"/>
                </a:lnTo>
                <a:lnTo>
                  <a:pt x="8724900" y="5157432"/>
                </a:lnTo>
                <a:lnTo>
                  <a:pt x="8737600" y="5188992"/>
                </a:lnTo>
                <a:close/>
              </a:path>
              <a:path w="9017000" h="7949565">
                <a:moveTo>
                  <a:pt x="8750300" y="5255379"/>
                </a:moveTo>
                <a:lnTo>
                  <a:pt x="8750300" y="5985949"/>
                </a:lnTo>
                <a:lnTo>
                  <a:pt x="8737600" y="6045905"/>
                </a:lnTo>
                <a:lnTo>
                  <a:pt x="8737600" y="5221626"/>
                </a:lnTo>
                <a:lnTo>
                  <a:pt x="8750300" y="5255379"/>
                </a:lnTo>
                <a:close/>
              </a:path>
              <a:path w="9017000" h="7949565">
                <a:moveTo>
                  <a:pt x="8763000" y="5326433"/>
                </a:moveTo>
                <a:lnTo>
                  <a:pt x="8763000" y="5871738"/>
                </a:lnTo>
                <a:lnTo>
                  <a:pt x="8750300" y="5927909"/>
                </a:lnTo>
                <a:lnTo>
                  <a:pt x="8750300" y="5290299"/>
                </a:lnTo>
                <a:lnTo>
                  <a:pt x="8763000" y="5326433"/>
                </a:lnTo>
                <a:close/>
              </a:path>
              <a:path w="9017000" h="7949565">
                <a:moveTo>
                  <a:pt x="8775700" y="5442583"/>
                </a:moveTo>
                <a:lnTo>
                  <a:pt x="8775700" y="5764816"/>
                </a:lnTo>
                <a:lnTo>
                  <a:pt x="8763000" y="5817389"/>
                </a:lnTo>
                <a:lnTo>
                  <a:pt x="8763000" y="5402528"/>
                </a:lnTo>
                <a:lnTo>
                  <a:pt x="8775700" y="5442583"/>
                </a:lnTo>
                <a:close/>
              </a:path>
              <a:path w="9017000" h="7949565">
                <a:moveTo>
                  <a:pt x="9004300" y="1119954"/>
                </a:moveTo>
                <a:lnTo>
                  <a:pt x="9004300" y="1460064"/>
                </a:lnTo>
                <a:lnTo>
                  <a:pt x="8991600" y="1498433"/>
                </a:lnTo>
                <a:lnTo>
                  <a:pt x="8991600" y="1082676"/>
                </a:lnTo>
                <a:lnTo>
                  <a:pt x="9004300" y="1119954"/>
                </a:lnTo>
                <a:close/>
              </a:path>
              <a:path w="9017000" h="7949565">
                <a:moveTo>
                  <a:pt x="9017000" y="1194791"/>
                </a:moveTo>
                <a:lnTo>
                  <a:pt x="9017000" y="1345695"/>
                </a:lnTo>
                <a:lnTo>
                  <a:pt x="9004300" y="1383699"/>
                </a:lnTo>
                <a:lnTo>
                  <a:pt x="9004300" y="1157324"/>
                </a:lnTo>
                <a:lnTo>
                  <a:pt x="9017000" y="1194791"/>
                </a:lnTo>
                <a:close/>
              </a:path>
            </a:pathLst>
          </a:custGeom>
          <a:solidFill>
            <a:srgbClr val="181818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807969" y="1028705"/>
            <a:ext cx="9639299" cy="8229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700" b="1" i="0">
                <a:solidFill>
                  <a:srgbClr val="3778D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069906"/>
            <a:ext cx="5441950" cy="1960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700" b="1" i="0">
                <a:solidFill>
                  <a:srgbClr val="3778D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227" y="5873992"/>
            <a:ext cx="41636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8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200" spc="60">
                <a:solidFill>
                  <a:srgbClr val="FFFFFF"/>
                </a:solidFill>
                <a:latin typeface="Arial"/>
                <a:cs typeface="Arial"/>
              </a:rPr>
              <a:t>Modern </a:t>
            </a:r>
            <a:r>
              <a:rPr dirty="0" sz="2200" spc="-35">
                <a:solidFill>
                  <a:srgbClr val="FFFFFF"/>
                </a:solidFill>
                <a:latin typeface="Arial"/>
                <a:cs typeface="Arial"/>
              </a:rPr>
              <a:t>Day </a:t>
            </a:r>
            <a:r>
              <a:rPr dirty="0" sz="2200" spc="75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r>
              <a:rPr dirty="0" sz="2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164" y="2681391"/>
            <a:ext cx="610997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0" spc="-1695" b="1">
                <a:solidFill>
                  <a:srgbClr val="181818"/>
                </a:solidFill>
                <a:latin typeface="Times New Roman"/>
                <a:cs typeface="Times New Roman"/>
              </a:rPr>
              <a:t>L</a:t>
            </a:r>
            <a:r>
              <a:rPr dirty="0" sz="15000" spc="525" b="1">
                <a:solidFill>
                  <a:srgbClr val="181818"/>
                </a:solidFill>
                <a:latin typeface="Times New Roman"/>
                <a:cs typeface="Times New Roman"/>
              </a:rPr>
              <a:t>o</a:t>
            </a:r>
            <a:r>
              <a:rPr dirty="0" sz="15000" spc="345" b="1">
                <a:solidFill>
                  <a:srgbClr val="181818"/>
                </a:solidFill>
                <a:latin typeface="Times New Roman"/>
                <a:cs typeface="Times New Roman"/>
              </a:rPr>
              <a:t>gg</a:t>
            </a:r>
            <a:r>
              <a:rPr dirty="0" sz="15000" spc="675" b="1">
                <a:solidFill>
                  <a:srgbClr val="181818"/>
                </a:solidFill>
                <a:latin typeface="Times New Roman"/>
                <a:cs typeface="Times New Roman"/>
              </a:rPr>
              <a:t>e</a:t>
            </a:r>
            <a:r>
              <a:rPr dirty="0" sz="15000" spc="204" b="1">
                <a:solidFill>
                  <a:srgbClr val="181818"/>
                </a:solidFill>
                <a:latin typeface="Times New Roman"/>
                <a:cs typeface="Times New Roman"/>
              </a:rPr>
              <a:t>d</a:t>
            </a:r>
            <a:endParaRPr sz="15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22197" y="9392498"/>
            <a:ext cx="487870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240">
                <a:latin typeface="Trebuchet MS"/>
                <a:cs typeface="Trebuchet MS"/>
              </a:rPr>
              <a:t>By-Team </a:t>
            </a:r>
            <a:r>
              <a:rPr dirty="0" sz="3900" spc="65">
                <a:latin typeface="Trebuchet MS"/>
                <a:cs typeface="Trebuchet MS"/>
              </a:rPr>
              <a:t>White</a:t>
            </a:r>
            <a:r>
              <a:rPr dirty="0" sz="3900" spc="-490">
                <a:latin typeface="Trebuchet MS"/>
                <a:cs typeface="Trebuchet MS"/>
              </a:rPr>
              <a:t> </a:t>
            </a:r>
            <a:r>
              <a:rPr dirty="0" sz="3900" spc="200">
                <a:latin typeface="Trebuchet MS"/>
                <a:cs typeface="Trebuchet MS"/>
              </a:rPr>
              <a:t>Hats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1485936"/>
            <a:ext cx="7105650" cy="7315200"/>
            <a:chOff x="1028700" y="1485936"/>
            <a:chExt cx="7105650" cy="7315200"/>
          </a:xfrm>
        </p:grpSpPr>
        <p:sp>
          <p:nvSpPr>
            <p:cNvPr id="4" name="object 4"/>
            <p:cNvSpPr/>
            <p:nvPr/>
          </p:nvSpPr>
          <p:spPr>
            <a:xfrm>
              <a:off x="1028700" y="1485936"/>
              <a:ext cx="7105649" cy="73151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0261" y="1952368"/>
              <a:ext cx="6181709" cy="63817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118031" y="3456584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18031" y="5285384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18031" y="7571384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19581" y="533757"/>
            <a:ext cx="680593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0405" algn="l"/>
                <a:tab pos="3106420" algn="l"/>
                <a:tab pos="4363720" algn="l"/>
                <a:tab pos="6379210" algn="l"/>
              </a:tabLst>
            </a:pPr>
            <a:r>
              <a:rPr dirty="0" sz="6600" spc="-370">
                <a:solidFill>
                  <a:srgbClr val="FFFFFF"/>
                </a:solidFill>
              </a:rPr>
              <a:t>W</a:t>
            </a:r>
            <a:r>
              <a:rPr dirty="0" sz="6600" spc="380">
                <a:solidFill>
                  <a:srgbClr val="FFFFFF"/>
                </a:solidFill>
              </a:rPr>
              <a:t>h</a:t>
            </a:r>
            <a:r>
              <a:rPr dirty="0" sz="6600" spc="180">
                <a:solidFill>
                  <a:srgbClr val="FFFFFF"/>
                </a:solidFill>
              </a:rPr>
              <a:t>y</a:t>
            </a:r>
            <a:r>
              <a:rPr dirty="0" sz="6600" spc="180">
                <a:solidFill>
                  <a:srgbClr val="FFFFFF"/>
                </a:solidFill>
              </a:rPr>
              <a:t>	</a:t>
            </a:r>
            <a:r>
              <a:rPr dirty="0" sz="6600" spc="90">
                <a:solidFill>
                  <a:srgbClr val="FFFFFF"/>
                </a:solidFill>
              </a:rPr>
              <a:t>d</a:t>
            </a:r>
            <a:r>
              <a:rPr dirty="0" sz="6600" spc="229">
                <a:solidFill>
                  <a:srgbClr val="FFFFFF"/>
                </a:solidFill>
              </a:rPr>
              <a:t>o</a:t>
            </a:r>
            <a:r>
              <a:rPr dirty="0" sz="6600" spc="229">
                <a:solidFill>
                  <a:srgbClr val="FFFFFF"/>
                </a:solidFill>
              </a:rPr>
              <a:t>	</a:t>
            </a:r>
            <a:r>
              <a:rPr dirty="0" sz="6600" spc="254">
                <a:solidFill>
                  <a:srgbClr val="FFFFFF"/>
                </a:solidFill>
              </a:rPr>
              <a:t>w</a:t>
            </a:r>
            <a:r>
              <a:rPr dirty="0" sz="6600" spc="295">
                <a:solidFill>
                  <a:srgbClr val="FFFFFF"/>
                </a:solidFill>
              </a:rPr>
              <a:t>e</a:t>
            </a:r>
            <a:r>
              <a:rPr dirty="0" sz="6600" spc="295">
                <a:solidFill>
                  <a:srgbClr val="FFFFFF"/>
                </a:solidFill>
              </a:rPr>
              <a:t>	</a:t>
            </a:r>
            <a:r>
              <a:rPr dirty="0" sz="6600" spc="335">
                <a:solidFill>
                  <a:srgbClr val="FFFFFF"/>
                </a:solidFill>
              </a:rPr>
              <a:t>n</a:t>
            </a:r>
            <a:r>
              <a:rPr dirty="0" sz="6600" spc="295">
                <a:solidFill>
                  <a:srgbClr val="FFFFFF"/>
                </a:solidFill>
              </a:rPr>
              <a:t>ee</a:t>
            </a:r>
            <a:r>
              <a:rPr dirty="0" sz="6600" spc="90">
                <a:solidFill>
                  <a:srgbClr val="FFFFFF"/>
                </a:solidFill>
              </a:rPr>
              <a:t>d</a:t>
            </a:r>
            <a:r>
              <a:rPr dirty="0" sz="6600" spc="90">
                <a:solidFill>
                  <a:srgbClr val="FFFFFF"/>
                </a:solidFill>
              </a:rPr>
              <a:t>	</a:t>
            </a:r>
            <a:r>
              <a:rPr dirty="0" sz="6600" spc="-50">
                <a:solidFill>
                  <a:srgbClr val="FFFFFF"/>
                </a:solidFill>
              </a:rPr>
              <a:t>a</a:t>
            </a:r>
            <a:endParaRPr sz="6600"/>
          </a:p>
        </p:txBody>
      </p:sp>
      <p:sp>
        <p:nvSpPr>
          <p:cNvPr id="10" name="object 10"/>
          <p:cNvSpPr txBox="1"/>
          <p:nvPr/>
        </p:nvSpPr>
        <p:spPr>
          <a:xfrm>
            <a:off x="8819581" y="1448157"/>
            <a:ext cx="8303895" cy="775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7760" algn="l"/>
                <a:tab pos="5422265" algn="l"/>
              </a:tabLst>
            </a:pPr>
            <a:r>
              <a:rPr dirty="0" sz="6600" spc="125" b="1">
                <a:solidFill>
                  <a:srgbClr val="FFFFFF"/>
                </a:solidFill>
                <a:latin typeface="Times New Roman"/>
                <a:cs typeface="Times New Roman"/>
              </a:rPr>
              <a:t>smart	</a:t>
            </a:r>
            <a:r>
              <a:rPr dirty="0" sz="6600" spc="180" b="1">
                <a:solidFill>
                  <a:srgbClr val="FFFFFF"/>
                </a:solidFill>
                <a:latin typeface="Times New Roman"/>
                <a:cs typeface="Times New Roman"/>
              </a:rPr>
              <a:t>metrics	</a:t>
            </a:r>
            <a:r>
              <a:rPr dirty="0" sz="6600" spc="170" b="1">
                <a:solidFill>
                  <a:srgbClr val="FFFFFF"/>
                </a:solidFill>
                <a:latin typeface="Times New Roman"/>
                <a:cs typeface="Times New Roman"/>
              </a:rPr>
              <a:t>logger?</a:t>
            </a:r>
            <a:endParaRPr sz="6600">
              <a:latin typeface="Times New Roman"/>
              <a:cs typeface="Times New Roman"/>
            </a:endParaRPr>
          </a:p>
          <a:p>
            <a:pPr marL="616585" marR="399415">
              <a:lnSpc>
                <a:spcPct val="107100"/>
              </a:lnSpc>
              <a:spcBef>
                <a:spcPts val="6180"/>
              </a:spcBef>
              <a:tabLst>
                <a:tab pos="1777364" algn="l"/>
              </a:tabLst>
            </a:pPr>
            <a:r>
              <a:rPr dirty="0" sz="2800" spc="-35">
                <a:solidFill>
                  <a:srgbClr val="FFFFFF"/>
                </a:solidFill>
                <a:latin typeface="Arial"/>
                <a:cs typeface="Arial"/>
              </a:rPr>
              <a:t>Logs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2800" spc="-2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dirty="0" sz="2800" spc="25">
                <a:solidFill>
                  <a:srgbClr val="FFFFFF"/>
                </a:solidFill>
                <a:latin typeface="Arial"/>
                <a:cs typeface="Arial"/>
              </a:rPr>
              <a:t>logs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spc="-2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dirty="0" sz="2800" spc="25">
                <a:solidFill>
                  <a:srgbClr val="FFFFFF"/>
                </a:solidFill>
                <a:latin typeface="Arial"/>
                <a:cs typeface="Arial"/>
              </a:rPr>
              <a:t>logs 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dirty="0" sz="2800" spc="45">
                <a:solidFill>
                  <a:srgbClr val="FFFFFF"/>
                </a:solidFill>
                <a:latin typeface="Arial"/>
                <a:cs typeface="Arial"/>
              </a:rPr>
              <a:t>highly	</a:t>
            </a:r>
            <a:r>
              <a:rPr dirty="0" sz="2800" spc="15">
                <a:solidFill>
                  <a:srgbClr val="FFFFFF"/>
                </a:solidFill>
                <a:latin typeface="Arial"/>
                <a:cs typeface="Arial"/>
              </a:rPr>
              <a:t>useful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2800" spc="145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800" spc="-25">
                <a:solidFill>
                  <a:srgbClr val="FFFFFF"/>
                </a:solidFill>
                <a:latin typeface="Arial"/>
                <a:cs typeface="Arial"/>
              </a:rPr>
              <a:t>comes 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800" spc="25">
                <a:solidFill>
                  <a:srgbClr val="FFFFFF"/>
                </a:solidFill>
                <a:latin typeface="Arial"/>
                <a:cs typeface="Arial"/>
              </a:rPr>
              <a:t>debugging 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an  issue </a:t>
            </a: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 spc="3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potential 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dirty="0" sz="2800" spc="25">
                <a:solidFill>
                  <a:srgbClr val="FFFFFF"/>
                </a:solidFill>
                <a:latin typeface="Arial"/>
                <a:cs typeface="Arial"/>
              </a:rPr>
              <a:t>logs </a:t>
            </a:r>
            <a:r>
              <a:rPr dirty="0" sz="2800" spc="30">
                <a:solidFill>
                  <a:srgbClr val="FFFFFF"/>
                </a:solidFill>
                <a:latin typeface="Arial"/>
                <a:cs typeface="Arial"/>
              </a:rPr>
              <a:t>lie</a:t>
            </a:r>
            <a:r>
              <a:rPr dirty="0" sz="2800" spc="-5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 spc="-260">
                <a:solidFill>
                  <a:srgbClr val="FFFFFF"/>
                </a:solidFill>
                <a:latin typeface="Arial Black"/>
                <a:cs typeface="Arial Black"/>
              </a:rPr>
              <a:t>behaviour insights </a:t>
            </a:r>
            <a:r>
              <a:rPr dirty="0" sz="2800" spc="4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Arial"/>
                <a:cs typeface="Arial"/>
              </a:rPr>
              <a:t>hold.</a:t>
            </a:r>
            <a:endParaRPr sz="2800">
              <a:latin typeface="Arial"/>
              <a:cs typeface="Arial"/>
            </a:endParaRPr>
          </a:p>
          <a:p>
            <a:pPr marL="616585" marR="273050">
              <a:lnSpc>
                <a:spcPct val="107100"/>
              </a:lnSpc>
            </a:pPr>
            <a:r>
              <a:rPr dirty="0" sz="2800" spc="65">
                <a:solidFill>
                  <a:srgbClr val="FFFFFF"/>
                </a:solidFill>
                <a:latin typeface="Arial"/>
                <a:cs typeface="Arial"/>
              </a:rPr>
              <a:t>Implmenting 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logging 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-25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dirty="0" sz="2800" spc="15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dirty="0" sz="2800" spc="1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35">
                <a:solidFill>
                  <a:srgbClr val="FFFFFF"/>
                </a:solidFill>
                <a:latin typeface="Arial"/>
                <a:cs typeface="Arial"/>
              </a:rPr>
              <a:t>tideous </a:t>
            </a:r>
            <a:r>
              <a:rPr dirty="0" sz="2800" spc="30">
                <a:solidFill>
                  <a:srgbClr val="FFFFFF"/>
                </a:solidFill>
                <a:latin typeface="Arial"/>
                <a:cs typeface="Arial"/>
              </a:rPr>
              <a:t>task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and involves 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complex 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processes, </a:t>
            </a:r>
            <a:r>
              <a:rPr dirty="0" sz="2800" spc="7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 spc="-45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2800" spc="30">
                <a:solidFill>
                  <a:srgbClr val="FFFFFF"/>
                </a:solidFill>
                <a:latin typeface="Arial"/>
                <a:cs typeface="Arial"/>
              </a:rPr>
              <a:t>implement </a:t>
            </a:r>
            <a:r>
              <a:rPr dirty="0" sz="2800" spc="25">
                <a:solidFill>
                  <a:srgbClr val="FFFFFF"/>
                </a:solidFill>
                <a:latin typeface="Arial"/>
                <a:cs typeface="Arial"/>
              </a:rPr>
              <a:t>flexible 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solution </a:t>
            </a:r>
            <a:r>
              <a:rPr dirty="0" sz="2800" spc="25">
                <a:solidFill>
                  <a:srgbClr val="FFFFFF"/>
                </a:solidFill>
                <a:latin typeface="Arial"/>
                <a:cs typeface="Arial"/>
              </a:rPr>
              <a:t>proposed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dirty="0" sz="28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dirty="0" sz="2800" spc="30">
                <a:solidFill>
                  <a:srgbClr val="FFFFFF"/>
                </a:solidFill>
                <a:latin typeface="Arial"/>
                <a:cs typeface="Arial"/>
              </a:rPr>
              <a:t>task </a:t>
            </a:r>
            <a:r>
              <a:rPr dirty="0" sz="2800" spc="35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dirty="0" sz="2800" spc="3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2800" spc="15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-3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Arial"/>
                <a:cs typeface="Arial"/>
              </a:rPr>
              <a:t>park.</a:t>
            </a:r>
            <a:endParaRPr sz="2800">
              <a:latin typeface="Arial"/>
              <a:cs typeface="Arial"/>
            </a:endParaRPr>
          </a:p>
          <a:p>
            <a:pPr marL="616585" marR="5080">
              <a:lnSpc>
                <a:spcPct val="107100"/>
              </a:lnSpc>
            </a:pPr>
            <a:r>
              <a:rPr dirty="0" sz="2800" spc="-4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sources </a:t>
            </a:r>
            <a:r>
              <a:rPr dirty="0" sz="2800" spc="-35">
                <a:solidFill>
                  <a:srgbClr val="FFFFFF"/>
                </a:solidFill>
                <a:latin typeface="Arial"/>
                <a:cs typeface="Arial"/>
              </a:rPr>
              <a:t>makes </a:t>
            </a:r>
            <a:r>
              <a:rPr dirty="0" sz="2800" spc="25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2800" spc="-50">
                <a:solidFill>
                  <a:srgbClr val="FFFFFF"/>
                </a:solidFill>
                <a:latin typeface="Arial"/>
                <a:cs typeface="Arial"/>
              </a:rPr>
              <a:t>sense</a:t>
            </a:r>
            <a:r>
              <a:rPr dirty="0" sz="2800" spc="-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Arial"/>
                <a:cs typeface="Arial"/>
              </a:rPr>
              <a:t>if  </a:t>
            </a:r>
            <a:r>
              <a:rPr dirty="0" sz="2800" spc="15">
                <a:solidFill>
                  <a:srgbClr val="FFFFFF"/>
                </a:solidFill>
                <a:latin typeface="Arial"/>
                <a:cs typeface="Arial"/>
              </a:rPr>
              <a:t>funneled </a:t>
            </a:r>
            <a:r>
              <a:rPr dirty="0" sz="2800" spc="20">
                <a:solidFill>
                  <a:srgbClr val="FFFFFF"/>
                </a:solidFill>
                <a:latin typeface="Arial"/>
                <a:cs typeface="Arial"/>
              </a:rPr>
              <a:t>down </a:t>
            </a:r>
            <a:r>
              <a:rPr dirty="0" sz="2800" spc="8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800" spc="75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analysis 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spc="65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solution </a:t>
            </a:r>
            <a:r>
              <a:rPr dirty="0" sz="2800" spc="-2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800" spc="7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plug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spc="25">
                <a:solidFill>
                  <a:srgbClr val="FFFFFF"/>
                </a:solidFill>
                <a:latin typeface="Arial"/>
                <a:cs typeface="Arial"/>
              </a:rPr>
              <a:t>play  </a:t>
            </a:r>
            <a:r>
              <a:rPr dirty="0" sz="2800" spc="65">
                <a:solidFill>
                  <a:srgbClr val="FFFFFF"/>
                </a:solidFill>
                <a:latin typeface="Arial"/>
                <a:cs typeface="Arial"/>
              </a:rPr>
              <a:t>structure.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08795" y="2478676"/>
            <a:ext cx="3460115" cy="3332479"/>
            <a:chOff x="7408795" y="2478676"/>
            <a:chExt cx="3460115" cy="3332479"/>
          </a:xfrm>
        </p:grpSpPr>
        <p:sp>
          <p:nvSpPr>
            <p:cNvPr id="3" name="object 3"/>
            <p:cNvSpPr/>
            <p:nvPr/>
          </p:nvSpPr>
          <p:spPr>
            <a:xfrm>
              <a:off x="7408795" y="2478676"/>
              <a:ext cx="3460115" cy="3332479"/>
            </a:xfrm>
            <a:custGeom>
              <a:avLst/>
              <a:gdLst/>
              <a:ahLst/>
              <a:cxnLst/>
              <a:rect l="l" t="t" r="r" b="b"/>
              <a:pathLst>
                <a:path w="3460115" h="3332479">
                  <a:moveTo>
                    <a:pt x="3460073" y="2217523"/>
                  </a:moveTo>
                  <a:lnTo>
                    <a:pt x="3459499" y="2266459"/>
                  </a:lnTo>
                  <a:lnTo>
                    <a:pt x="3457474" y="2315378"/>
                  </a:lnTo>
                  <a:lnTo>
                    <a:pt x="3453962" y="2364256"/>
                  </a:lnTo>
                  <a:lnTo>
                    <a:pt x="3448923" y="2413066"/>
                  </a:lnTo>
                  <a:lnTo>
                    <a:pt x="3442321" y="2461784"/>
                  </a:lnTo>
                  <a:lnTo>
                    <a:pt x="3434118" y="2510384"/>
                  </a:lnTo>
                  <a:lnTo>
                    <a:pt x="3423998" y="2558945"/>
                  </a:lnTo>
                  <a:lnTo>
                    <a:pt x="3412066" y="2606960"/>
                  </a:lnTo>
                  <a:lnTo>
                    <a:pt x="3398312" y="2654327"/>
                  </a:lnTo>
                  <a:lnTo>
                    <a:pt x="3382725" y="2700939"/>
                  </a:lnTo>
                  <a:lnTo>
                    <a:pt x="3365294" y="2746693"/>
                  </a:lnTo>
                  <a:lnTo>
                    <a:pt x="3346009" y="2791483"/>
                  </a:lnTo>
                  <a:lnTo>
                    <a:pt x="3324860" y="2835206"/>
                  </a:lnTo>
                  <a:lnTo>
                    <a:pt x="3301836" y="2877755"/>
                  </a:lnTo>
                  <a:lnTo>
                    <a:pt x="3276927" y="2919027"/>
                  </a:lnTo>
                  <a:lnTo>
                    <a:pt x="3250122" y="2958917"/>
                  </a:lnTo>
                  <a:lnTo>
                    <a:pt x="3221410" y="2997319"/>
                  </a:lnTo>
                  <a:lnTo>
                    <a:pt x="3190782" y="3034130"/>
                  </a:lnTo>
                  <a:lnTo>
                    <a:pt x="3158226" y="3069245"/>
                  </a:lnTo>
                  <a:lnTo>
                    <a:pt x="3123733" y="3102559"/>
                  </a:lnTo>
                  <a:lnTo>
                    <a:pt x="3087292" y="3133966"/>
                  </a:lnTo>
                  <a:lnTo>
                    <a:pt x="3048892" y="3163364"/>
                  </a:lnTo>
                  <a:lnTo>
                    <a:pt x="3008522" y="3190646"/>
                  </a:lnTo>
                  <a:lnTo>
                    <a:pt x="2966174" y="3215708"/>
                  </a:lnTo>
                  <a:lnTo>
                    <a:pt x="2921835" y="3238445"/>
                  </a:lnTo>
                  <a:lnTo>
                    <a:pt x="2875495" y="3258753"/>
                  </a:lnTo>
                  <a:lnTo>
                    <a:pt x="2827992" y="3276381"/>
                  </a:lnTo>
                  <a:lnTo>
                    <a:pt x="2780084" y="3291424"/>
                  </a:lnTo>
                  <a:lnTo>
                    <a:pt x="2731821" y="3303967"/>
                  </a:lnTo>
                  <a:lnTo>
                    <a:pt x="2683254" y="3314093"/>
                  </a:lnTo>
                  <a:lnTo>
                    <a:pt x="2634433" y="3321886"/>
                  </a:lnTo>
                  <a:lnTo>
                    <a:pt x="2585410" y="3327432"/>
                  </a:lnTo>
                  <a:lnTo>
                    <a:pt x="2536235" y="3330813"/>
                  </a:lnTo>
                  <a:lnTo>
                    <a:pt x="2486959" y="3332114"/>
                  </a:lnTo>
                  <a:lnTo>
                    <a:pt x="2437632" y="3331419"/>
                  </a:lnTo>
                  <a:lnTo>
                    <a:pt x="2388305" y="3328812"/>
                  </a:lnTo>
                  <a:lnTo>
                    <a:pt x="2339028" y="3324377"/>
                  </a:lnTo>
                  <a:lnTo>
                    <a:pt x="2289853" y="3318199"/>
                  </a:lnTo>
                  <a:lnTo>
                    <a:pt x="2240830" y="3310362"/>
                  </a:lnTo>
                  <a:lnTo>
                    <a:pt x="2192010" y="3300949"/>
                  </a:lnTo>
                  <a:lnTo>
                    <a:pt x="2143443" y="3290045"/>
                  </a:lnTo>
                  <a:lnTo>
                    <a:pt x="2095180" y="3277734"/>
                  </a:lnTo>
                  <a:lnTo>
                    <a:pt x="2047271" y="3264100"/>
                  </a:lnTo>
                  <a:lnTo>
                    <a:pt x="1999768" y="3249228"/>
                  </a:lnTo>
                  <a:lnTo>
                    <a:pt x="1952721" y="3233200"/>
                  </a:lnTo>
                  <a:lnTo>
                    <a:pt x="1906181" y="3216102"/>
                  </a:lnTo>
                  <a:lnTo>
                    <a:pt x="1860198" y="3198018"/>
                  </a:lnTo>
                  <a:lnTo>
                    <a:pt x="1813226" y="3178488"/>
                  </a:lnTo>
                  <a:lnTo>
                    <a:pt x="1766645" y="3158194"/>
                  </a:lnTo>
                  <a:lnTo>
                    <a:pt x="1720417" y="3137209"/>
                  </a:lnTo>
                  <a:lnTo>
                    <a:pt x="1674506" y="3115608"/>
                  </a:lnTo>
                  <a:lnTo>
                    <a:pt x="1628873" y="3093465"/>
                  </a:lnTo>
                  <a:lnTo>
                    <a:pt x="1583482" y="3070855"/>
                  </a:lnTo>
                  <a:lnTo>
                    <a:pt x="1538295" y="3047851"/>
                  </a:lnTo>
                  <a:lnTo>
                    <a:pt x="1493276" y="3024529"/>
                  </a:lnTo>
                  <a:lnTo>
                    <a:pt x="1448387" y="3000962"/>
                  </a:lnTo>
                  <a:lnTo>
                    <a:pt x="1403590" y="2977226"/>
                  </a:lnTo>
                  <a:lnTo>
                    <a:pt x="1314128" y="2929539"/>
                  </a:lnTo>
                  <a:lnTo>
                    <a:pt x="1224592" y="2882065"/>
                  </a:lnTo>
                  <a:lnTo>
                    <a:pt x="1179703" y="2858593"/>
                  </a:lnTo>
                  <a:lnTo>
                    <a:pt x="1134684" y="2835397"/>
                  </a:lnTo>
                  <a:lnTo>
                    <a:pt x="1089497" y="2812552"/>
                  </a:lnTo>
                  <a:lnTo>
                    <a:pt x="1044106" y="2790132"/>
                  </a:lnTo>
                  <a:lnTo>
                    <a:pt x="998473" y="2768211"/>
                  </a:lnTo>
                  <a:lnTo>
                    <a:pt x="952561" y="2746863"/>
                  </a:lnTo>
                  <a:lnTo>
                    <a:pt x="906333" y="2726163"/>
                  </a:lnTo>
                  <a:lnTo>
                    <a:pt x="859752" y="2706186"/>
                  </a:lnTo>
                  <a:lnTo>
                    <a:pt x="812780" y="2687005"/>
                  </a:lnTo>
                  <a:lnTo>
                    <a:pt x="764985" y="2667979"/>
                  </a:lnTo>
                  <a:lnTo>
                    <a:pt x="717239" y="2648816"/>
                  </a:lnTo>
                  <a:lnTo>
                    <a:pt x="669720" y="2629208"/>
                  </a:lnTo>
                  <a:lnTo>
                    <a:pt x="622603" y="2608851"/>
                  </a:lnTo>
                  <a:lnTo>
                    <a:pt x="576064" y="2587438"/>
                  </a:lnTo>
                  <a:lnTo>
                    <a:pt x="530279" y="2564663"/>
                  </a:lnTo>
                  <a:lnTo>
                    <a:pt x="485425" y="2540222"/>
                  </a:lnTo>
                  <a:lnTo>
                    <a:pt x="441676" y="2513808"/>
                  </a:lnTo>
                  <a:lnTo>
                    <a:pt x="399210" y="2485115"/>
                  </a:lnTo>
                  <a:lnTo>
                    <a:pt x="358201" y="2453838"/>
                  </a:lnTo>
                  <a:lnTo>
                    <a:pt x="319526" y="2420795"/>
                  </a:lnTo>
                  <a:lnTo>
                    <a:pt x="282695" y="2385535"/>
                  </a:lnTo>
                  <a:lnTo>
                    <a:pt x="247795" y="2348217"/>
                  </a:lnTo>
                  <a:lnTo>
                    <a:pt x="214913" y="2309004"/>
                  </a:lnTo>
                  <a:lnTo>
                    <a:pt x="184134" y="2268055"/>
                  </a:lnTo>
                  <a:lnTo>
                    <a:pt x="155545" y="2225532"/>
                  </a:lnTo>
                  <a:lnTo>
                    <a:pt x="129232" y="2181595"/>
                  </a:lnTo>
                  <a:lnTo>
                    <a:pt x="105281" y="2136406"/>
                  </a:lnTo>
                  <a:lnTo>
                    <a:pt x="83778" y="2090125"/>
                  </a:lnTo>
                  <a:lnTo>
                    <a:pt x="64676" y="2043554"/>
                  </a:lnTo>
                  <a:lnTo>
                    <a:pt x="47913" y="1996076"/>
                  </a:lnTo>
                  <a:lnTo>
                    <a:pt x="33553" y="1947815"/>
                  </a:lnTo>
                  <a:lnTo>
                    <a:pt x="21659" y="1898900"/>
                  </a:lnTo>
                  <a:lnTo>
                    <a:pt x="12293" y="1849456"/>
                  </a:lnTo>
                  <a:lnTo>
                    <a:pt x="5519" y="1799610"/>
                  </a:lnTo>
                  <a:lnTo>
                    <a:pt x="1400" y="1749488"/>
                  </a:lnTo>
                  <a:lnTo>
                    <a:pt x="0" y="1699217"/>
                  </a:lnTo>
                  <a:lnTo>
                    <a:pt x="1381" y="1648923"/>
                  </a:lnTo>
                  <a:lnTo>
                    <a:pt x="6049" y="1598401"/>
                  </a:lnTo>
                  <a:lnTo>
                    <a:pt x="14212" y="1547931"/>
                  </a:lnTo>
                  <a:lnTo>
                    <a:pt x="25484" y="1497667"/>
                  </a:lnTo>
                  <a:lnTo>
                    <a:pt x="39480" y="1447765"/>
                  </a:lnTo>
                  <a:lnTo>
                    <a:pt x="55816" y="1398381"/>
                  </a:lnTo>
                  <a:lnTo>
                    <a:pt x="74105" y="1349669"/>
                  </a:lnTo>
                  <a:lnTo>
                    <a:pt x="93963" y="1301784"/>
                  </a:lnTo>
                  <a:lnTo>
                    <a:pt x="115006" y="1254882"/>
                  </a:lnTo>
                  <a:lnTo>
                    <a:pt x="136847" y="1209117"/>
                  </a:lnTo>
                  <a:lnTo>
                    <a:pt x="160256" y="1162904"/>
                  </a:lnTo>
                  <a:lnTo>
                    <a:pt x="185059" y="1117571"/>
                  </a:lnTo>
                  <a:lnTo>
                    <a:pt x="211200" y="1073106"/>
                  </a:lnTo>
                  <a:lnTo>
                    <a:pt x="238627" y="1029496"/>
                  </a:lnTo>
                  <a:lnTo>
                    <a:pt x="267283" y="986730"/>
                  </a:lnTo>
                  <a:lnTo>
                    <a:pt x="297115" y="944794"/>
                  </a:lnTo>
                  <a:lnTo>
                    <a:pt x="328067" y="903677"/>
                  </a:lnTo>
                  <a:lnTo>
                    <a:pt x="360085" y="863366"/>
                  </a:lnTo>
                  <a:lnTo>
                    <a:pt x="393115" y="823850"/>
                  </a:lnTo>
                  <a:lnTo>
                    <a:pt x="427102" y="785116"/>
                  </a:lnTo>
                  <a:lnTo>
                    <a:pt x="461991" y="747153"/>
                  </a:lnTo>
                  <a:lnTo>
                    <a:pt x="497727" y="709946"/>
                  </a:lnTo>
                  <a:lnTo>
                    <a:pt x="534257" y="673485"/>
                  </a:lnTo>
                  <a:lnTo>
                    <a:pt x="571526" y="637758"/>
                  </a:lnTo>
                  <a:lnTo>
                    <a:pt x="609478" y="602752"/>
                  </a:lnTo>
                  <a:lnTo>
                    <a:pt x="648059" y="568454"/>
                  </a:lnTo>
                  <a:lnTo>
                    <a:pt x="687216" y="534853"/>
                  </a:lnTo>
                  <a:lnTo>
                    <a:pt x="726892" y="501937"/>
                  </a:lnTo>
                  <a:lnTo>
                    <a:pt x="765930" y="470523"/>
                  </a:lnTo>
                  <a:lnTo>
                    <a:pt x="805439" y="439554"/>
                  </a:lnTo>
                  <a:lnTo>
                    <a:pt x="845424" y="409093"/>
                  </a:lnTo>
                  <a:lnTo>
                    <a:pt x="885892" y="379205"/>
                  </a:lnTo>
                  <a:lnTo>
                    <a:pt x="926846" y="349953"/>
                  </a:lnTo>
                  <a:lnTo>
                    <a:pt x="968293" y="321402"/>
                  </a:lnTo>
                  <a:lnTo>
                    <a:pt x="1010238" y="293617"/>
                  </a:lnTo>
                  <a:lnTo>
                    <a:pt x="1052687" y="266661"/>
                  </a:lnTo>
                  <a:lnTo>
                    <a:pt x="1095644" y="240599"/>
                  </a:lnTo>
                  <a:lnTo>
                    <a:pt x="1139116" y="215495"/>
                  </a:lnTo>
                  <a:lnTo>
                    <a:pt x="1183108" y="191413"/>
                  </a:lnTo>
                  <a:lnTo>
                    <a:pt x="1227625" y="168418"/>
                  </a:lnTo>
                  <a:lnTo>
                    <a:pt x="1272673" y="146573"/>
                  </a:lnTo>
                  <a:lnTo>
                    <a:pt x="1318256" y="125943"/>
                  </a:lnTo>
                  <a:lnTo>
                    <a:pt x="1364382" y="106592"/>
                  </a:lnTo>
                  <a:lnTo>
                    <a:pt x="1411054" y="88584"/>
                  </a:lnTo>
                  <a:lnTo>
                    <a:pt x="1458279" y="71984"/>
                  </a:lnTo>
                  <a:lnTo>
                    <a:pt x="1506061" y="56855"/>
                  </a:lnTo>
                  <a:lnTo>
                    <a:pt x="1554407" y="43263"/>
                  </a:lnTo>
                  <a:lnTo>
                    <a:pt x="1603321" y="31271"/>
                  </a:lnTo>
                  <a:lnTo>
                    <a:pt x="1652809" y="20943"/>
                  </a:lnTo>
                  <a:lnTo>
                    <a:pt x="1699142" y="13604"/>
                  </a:lnTo>
                  <a:lnTo>
                    <a:pt x="1745943" y="7640"/>
                  </a:lnTo>
                  <a:lnTo>
                    <a:pt x="1793180" y="3250"/>
                  </a:lnTo>
                  <a:lnTo>
                    <a:pt x="1840820" y="636"/>
                  </a:lnTo>
                  <a:lnTo>
                    <a:pt x="1888828" y="0"/>
                  </a:lnTo>
                  <a:lnTo>
                    <a:pt x="1937221" y="1407"/>
                  </a:lnTo>
                  <a:lnTo>
                    <a:pt x="1985548" y="4808"/>
                  </a:lnTo>
                  <a:lnTo>
                    <a:pt x="2033698" y="10228"/>
                  </a:lnTo>
                  <a:lnTo>
                    <a:pt x="2081564" y="17692"/>
                  </a:lnTo>
                  <a:lnTo>
                    <a:pt x="2129035" y="27226"/>
                  </a:lnTo>
                  <a:lnTo>
                    <a:pt x="2176004" y="38853"/>
                  </a:lnTo>
                  <a:lnTo>
                    <a:pt x="2222362" y="52600"/>
                  </a:lnTo>
                  <a:lnTo>
                    <a:pt x="2267998" y="68492"/>
                  </a:lnTo>
                  <a:lnTo>
                    <a:pt x="2312806" y="86553"/>
                  </a:lnTo>
                  <a:lnTo>
                    <a:pt x="2356674" y="106810"/>
                  </a:lnTo>
                  <a:lnTo>
                    <a:pt x="2401331" y="130511"/>
                  </a:lnTo>
                  <a:lnTo>
                    <a:pt x="2444032" y="156688"/>
                  </a:lnTo>
                  <a:lnTo>
                    <a:pt x="2484872" y="185177"/>
                  </a:lnTo>
                  <a:lnTo>
                    <a:pt x="2523948" y="215814"/>
                  </a:lnTo>
                  <a:lnTo>
                    <a:pt x="2561357" y="248438"/>
                  </a:lnTo>
                  <a:lnTo>
                    <a:pt x="2597195" y="282883"/>
                  </a:lnTo>
                  <a:lnTo>
                    <a:pt x="2631558" y="318987"/>
                  </a:lnTo>
                  <a:lnTo>
                    <a:pt x="2664542" y="356586"/>
                  </a:lnTo>
                  <a:lnTo>
                    <a:pt x="2696245" y="395517"/>
                  </a:lnTo>
                  <a:lnTo>
                    <a:pt x="2726762" y="435617"/>
                  </a:lnTo>
                  <a:lnTo>
                    <a:pt x="2756531" y="476629"/>
                  </a:lnTo>
                  <a:lnTo>
                    <a:pt x="2785692" y="518141"/>
                  </a:lnTo>
                  <a:lnTo>
                    <a:pt x="2814296" y="560100"/>
                  </a:lnTo>
                  <a:lnTo>
                    <a:pt x="2842394" y="602453"/>
                  </a:lnTo>
                  <a:lnTo>
                    <a:pt x="2870035" y="645145"/>
                  </a:lnTo>
                  <a:lnTo>
                    <a:pt x="2897270" y="688124"/>
                  </a:lnTo>
                  <a:lnTo>
                    <a:pt x="2924149" y="731336"/>
                  </a:lnTo>
                  <a:lnTo>
                    <a:pt x="2950723" y="774727"/>
                  </a:lnTo>
                  <a:lnTo>
                    <a:pt x="2977042" y="818244"/>
                  </a:lnTo>
                  <a:lnTo>
                    <a:pt x="3003156" y="861833"/>
                  </a:lnTo>
                  <a:lnTo>
                    <a:pt x="3029116" y="905441"/>
                  </a:lnTo>
                  <a:lnTo>
                    <a:pt x="3055026" y="949719"/>
                  </a:lnTo>
                  <a:lnTo>
                    <a:pt x="3080541" y="994220"/>
                  </a:lnTo>
                  <a:lnTo>
                    <a:pt x="3105616" y="1038960"/>
                  </a:lnTo>
                  <a:lnTo>
                    <a:pt x="3130204" y="1083955"/>
                  </a:lnTo>
                  <a:lnTo>
                    <a:pt x="3154256" y="1129220"/>
                  </a:lnTo>
                  <a:lnTo>
                    <a:pt x="3177725" y="1174772"/>
                  </a:lnTo>
                  <a:lnTo>
                    <a:pt x="3200566" y="1220627"/>
                  </a:lnTo>
                  <a:lnTo>
                    <a:pt x="3222729" y="1266799"/>
                  </a:lnTo>
                  <a:lnTo>
                    <a:pt x="3244168" y="1313304"/>
                  </a:lnTo>
                  <a:lnTo>
                    <a:pt x="3264837" y="1360159"/>
                  </a:lnTo>
                  <a:lnTo>
                    <a:pt x="3284686" y="1407379"/>
                  </a:lnTo>
                  <a:lnTo>
                    <a:pt x="3302967" y="1452757"/>
                  </a:lnTo>
                  <a:lnTo>
                    <a:pt x="3320442" y="1498545"/>
                  </a:lnTo>
                  <a:lnTo>
                    <a:pt x="3337073" y="1544718"/>
                  </a:lnTo>
                  <a:lnTo>
                    <a:pt x="3352822" y="1591252"/>
                  </a:lnTo>
                  <a:lnTo>
                    <a:pt x="3367651" y="1638121"/>
                  </a:lnTo>
                  <a:lnTo>
                    <a:pt x="3381523" y="1685299"/>
                  </a:lnTo>
                  <a:lnTo>
                    <a:pt x="3394399" y="1732762"/>
                  </a:lnTo>
                  <a:lnTo>
                    <a:pt x="3406241" y="1780485"/>
                  </a:lnTo>
                  <a:lnTo>
                    <a:pt x="3417013" y="1828442"/>
                  </a:lnTo>
                  <a:lnTo>
                    <a:pt x="3426675" y="1876608"/>
                  </a:lnTo>
                  <a:lnTo>
                    <a:pt x="3435190" y="1924959"/>
                  </a:lnTo>
                  <a:lnTo>
                    <a:pt x="3442521" y="1973468"/>
                  </a:lnTo>
                  <a:lnTo>
                    <a:pt x="3448628" y="2022112"/>
                  </a:lnTo>
                  <a:lnTo>
                    <a:pt x="3453475" y="2070864"/>
                  </a:lnTo>
                  <a:lnTo>
                    <a:pt x="3457023" y="2119700"/>
                  </a:lnTo>
                  <a:lnTo>
                    <a:pt x="3459235" y="2168595"/>
                  </a:lnTo>
                  <a:lnTo>
                    <a:pt x="3460073" y="2217523"/>
                  </a:lnTo>
                  <a:close/>
                </a:path>
              </a:pathLst>
            </a:custGeom>
            <a:solidFill>
              <a:srgbClr val="3778D3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951286" y="2925866"/>
              <a:ext cx="2377088" cy="2374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7486" y="475707"/>
            <a:ext cx="897318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5120" algn="l"/>
                <a:tab pos="5106035" algn="l"/>
              </a:tabLst>
            </a:pPr>
            <a:r>
              <a:rPr dirty="0" sz="8000" spc="-505">
                <a:solidFill>
                  <a:srgbClr val="181818"/>
                </a:solidFill>
              </a:rPr>
              <a:t>M</a:t>
            </a:r>
            <a:r>
              <a:rPr dirty="0" sz="8000" spc="280">
                <a:solidFill>
                  <a:srgbClr val="181818"/>
                </a:solidFill>
              </a:rPr>
              <a:t>o</a:t>
            </a:r>
            <a:r>
              <a:rPr dirty="0" sz="8000" spc="110">
                <a:solidFill>
                  <a:srgbClr val="181818"/>
                </a:solidFill>
              </a:rPr>
              <a:t>d</a:t>
            </a:r>
            <a:r>
              <a:rPr dirty="0" sz="8000" spc="325">
                <a:solidFill>
                  <a:srgbClr val="181818"/>
                </a:solidFill>
              </a:rPr>
              <a:t>u</a:t>
            </a:r>
            <a:r>
              <a:rPr dirty="0" sz="8000" spc="305">
                <a:solidFill>
                  <a:srgbClr val="181818"/>
                </a:solidFill>
              </a:rPr>
              <a:t>l</a:t>
            </a:r>
            <a:r>
              <a:rPr dirty="0" sz="8000" spc="360">
                <a:solidFill>
                  <a:srgbClr val="181818"/>
                </a:solidFill>
              </a:rPr>
              <a:t>e</a:t>
            </a:r>
            <a:r>
              <a:rPr dirty="0" sz="8000" spc="245">
                <a:solidFill>
                  <a:srgbClr val="181818"/>
                </a:solidFill>
              </a:rPr>
              <a:t>s</a:t>
            </a:r>
            <a:r>
              <a:rPr dirty="0" sz="8000" spc="245">
                <a:solidFill>
                  <a:srgbClr val="181818"/>
                </a:solidFill>
              </a:rPr>
              <a:t>	</a:t>
            </a:r>
            <a:r>
              <a:rPr dirty="0" sz="8000" spc="-1019">
                <a:solidFill>
                  <a:srgbClr val="181818"/>
                </a:solidFill>
              </a:rPr>
              <a:t>&amp;</a:t>
            </a:r>
            <a:r>
              <a:rPr dirty="0" sz="8000" spc="-1019">
                <a:solidFill>
                  <a:srgbClr val="181818"/>
                </a:solidFill>
              </a:rPr>
              <a:t>	</a:t>
            </a:r>
            <a:r>
              <a:rPr dirty="0" sz="8000" spc="-575">
                <a:solidFill>
                  <a:srgbClr val="181818"/>
                </a:solidFill>
              </a:rPr>
              <a:t>F</a:t>
            </a:r>
            <a:r>
              <a:rPr dirty="0" sz="8000" spc="360">
                <a:solidFill>
                  <a:srgbClr val="181818"/>
                </a:solidFill>
              </a:rPr>
              <a:t>e</a:t>
            </a:r>
            <a:r>
              <a:rPr dirty="0" sz="8000" spc="-60">
                <a:solidFill>
                  <a:srgbClr val="181818"/>
                </a:solidFill>
              </a:rPr>
              <a:t>a</a:t>
            </a:r>
            <a:r>
              <a:rPr dirty="0" sz="8000" spc="315">
                <a:solidFill>
                  <a:srgbClr val="181818"/>
                </a:solidFill>
              </a:rPr>
              <a:t>t</a:t>
            </a:r>
            <a:r>
              <a:rPr dirty="0" sz="8000" spc="325">
                <a:solidFill>
                  <a:srgbClr val="181818"/>
                </a:solidFill>
              </a:rPr>
              <a:t>u</a:t>
            </a:r>
            <a:r>
              <a:rPr dirty="0" sz="8000" spc="-409">
                <a:solidFill>
                  <a:srgbClr val="181818"/>
                </a:solidFill>
              </a:rPr>
              <a:t>r</a:t>
            </a:r>
            <a:r>
              <a:rPr dirty="0" sz="8000" spc="360">
                <a:solidFill>
                  <a:srgbClr val="181818"/>
                </a:solidFill>
              </a:rPr>
              <a:t>e</a:t>
            </a:r>
            <a:r>
              <a:rPr dirty="0" sz="8000" spc="245">
                <a:solidFill>
                  <a:srgbClr val="181818"/>
                </a:solidFill>
              </a:rPr>
              <a:t>s</a:t>
            </a:r>
            <a:endParaRPr sz="8000"/>
          </a:p>
        </p:txBody>
      </p:sp>
      <p:sp>
        <p:nvSpPr>
          <p:cNvPr id="6" name="object 6"/>
          <p:cNvSpPr/>
          <p:nvPr/>
        </p:nvSpPr>
        <p:spPr>
          <a:xfrm>
            <a:off x="1120540" y="2591365"/>
            <a:ext cx="3403672" cy="3314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3676134" y="2623834"/>
            <a:ext cx="3001645" cy="3037840"/>
            <a:chOff x="13676134" y="2623834"/>
            <a:chExt cx="3001645" cy="3037840"/>
          </a:xfrm>
        </p:grpSpPr>
        <p:sp>
          <p:nvSpPr>
            <p:cNvPr id="8" name="object 8"/>
            <p:cNvSpPr/>
            <p:nvPr/>
          </p:nvSpPr>
          <p:spPr>
            <a:xfrm>
              <a:off x="13676134" y="2623834"/>
              <a:ext cx="3001479" cy="30372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345900" y="3063879"/>
              <a:ext cx="1520190" cy="2019300"/>
            </a:xfrm>
            <a:custGeom>
              <a:avLst/>
              <a:gdLst/>
              <a:ahLst/>
              <a:cxnLst/>
              <a:rect l="l" t="t" r="r" b="b"/>
              <a:pathLst>
                <a:path w="1520190" h="2019300">
                  <a:moveTo>
                    <a:pt x="1429196" y="12699"/>
                  </a:moveTo>
                  <a:lnTo>
                    <a:pt x="90652" y="12699"/>
                  </a:lnTo>
                  <a:lnTo>
                    <a:pt x="97761" y="0"/>
                  </a:lnTo>
                  <a:lnTo>
                    <a:pt x="1422088" y="0"/>
                  </a:lnTo>
                  <a:lnTo>
                    <a:pt x="1429196" y="12699"/>
                  </a:lnTo>
                  <a:close/>
                </a:path>
                <a:path w="1520190" h="2019300">
                  <a:moveTo>
                    <a:pt x="1449442" y="25399"/>
                  </a:moveTo>
                  <a:lnTo>
                    <a:pt x="70406" y="25399"/>
                  </a:lnTo>
                  <a:lnTo>
                    <a:pt x="76974" y="12699"/>
                  </a:lnTo>
                  <a:lnTo>
                    <a:pt x="1442874" y="12699"/>
                  </a:lnTo>
                  <a:lnTo>
                    <a:pt x="1449442" y="25399"/>
                  </a:lnTo>
                  <a:close/>
                </a:path>
                <a:path w="1520190" h="2019300">
                  <a:moveTo>
                    <a:pt x="1467792" y="38099"/>
                  </a:moveTo>
                  <a:lnTo>
                    <a:pt x="52057" y="38099"/>
                  </a:lnTo>
                  <a:lnTo>
                    <a:pt x="57931" y="25399"/>
                  </a:lnTo>
                  <a:lnTo>
                    <a:pt x="1461918" y="25399"/>
                  </a:lnTo>
                  <a:lnTo>
                    <a:pt x="1467792" y="38099"/>
                  </a:lnTo>
                  <a:close/>
                </a:path>
                <a:path w="1520190" h="2019300">
                  <a:moveTo>
                    <a:pt x="1478788" y="50799"/>
                  </a:moveTo>
                  <a:lnTo>
                    <a:pt x="41062" y="50799"/>
                  </a:lnTo>
                  <a:lnTo>
                    <a:pt x="46425" y="38099"/>
                  </a:lnTo>
                  <a:lnTo>
                    <a:pt x="1473424" y="38099"/>
                  </a:lnTo>
                  <a:lnTo>
                    <a:pt x="1478788" y="50799"/>
                  </a:lnTo>
                  <a:close/>
                </a:path>
                <a:path w="1520190" h="2019300">
                  <a:moveTo>
                    <a:pt x="145903" y="63499"/>
                  </a:moveTo>
                  <a:lnTo>
                    <a:pt x="31218" y="63499"/>
                  </a:lnTo>
                  <a:lnTo>
                    <a:pt x="35993" y="50799"/>
                  </a:lnTo>
                  <a:lnTo>
                    <a:pt x="152080" y="50799"/>
                  </a:lnTo>
                  <a:lnTo>
                    <a:pt x="145903" y="63499"/>
                  </a:lnTo>
                  <a:close/>
                </a:path>
                <a:path w="1520190" h="2019300">
                  <a:moveTo>
                    <a:pt x="474953" y="88899"/>
                  </a:moveTo>
                  <a:lnTo>
                    <a:pt x="411625" y="88899"/>
                  </a:lnTo>
                  <a:lnTo>
                    <a:pt x="411625" y="50799"/>
                  </a:lnTo>
                  <a:lnTo>
                    <a:pt x="474953" y="50799"/>
                  </a:lnTo>
                  <a:lnTo>
                    <a:pt x="474953" y="88899"/>
                  </a:lnTo>
                  <a:close/>
                </a:path>
                <a:path w="1520190" h="2019300">
                  <a:moveTo>
                    <a:pt x="1108223" y="88899"/>
                  </a:moveTo>
                  <a:lnTo>
                    <a:pt x="1044896" y="88899"/>
                  </a:lnTo>
                  <a:lnTo>
                    <a:pt x="1044896" y="50799"/>
                  </a:lnTo>
                  <a:lnTo>
                    <a:pt x="1108223" y="50799"/>
                  </a:lnTo>
                  <a:lnTo>
                    <a:pt x="1108223" y="88899"/>
                  </a:lnTo>
                  <a:close/>
                </a:path>
                <a:path w="1520190" h="2019300">
                  <a:moveTo>
                    <a:pt x="1488631" y="63499"/>
                  </a:moveTo>
                  <a:lnTo>
                    <a:pt x="1373947" y="63499"/>
                  </a:lnTo>
                  <a:lnTo>
                    <a:pt x="1367769" y="50799"/>
                  </a:lnTo>
                  <a:lnTo>
                    <a:pt x="1483857" y="50799"/>
                  </a:lnTo>
                  <a:lnTo>
                    <a:pt x="1488631" y="63499"/>
                  </a:lnTo>
                  <a:close/>
                </a:path>
                <a:path w="1520190" h="2019300">
                  <a:moveTo>
                    <a:pt x="100357" y="76199"/>
                  </a:moveTo>
                  <a:lnTo>
                    <a:pt x="22575" y="76199"/>
                  </a:lnTo>
                  <a:lnTo>
                    <a:pt x="26739" y="63499"/>
                  </a:lnTo>
                  <a:lnTo>
                    <a:pt x="110729" y="63499"/>
                  </a:lnTo>
                  <a:lnTo>
                    <a:pt x="100357" y="76199"/>
                  </a:lnTo>
                  <a:close/>
                </a:path>
                <a:path w="1520190" h="2019300">
                  <a:moveTo>
                    <a:pt x="1497273" y="76199"/>
                  </a:moveTo>
                  <a:lnTo>
                    <a:pt x="1419492" y="76199"/>
                  </a:lnTo>
                  <a:lnTo>
                    <a:pt x="1409119" y="63499"/>
                  </a:lnTo>
                  <a:lnTo>
                    <a:pt x="1493109" y="63499"/>
                  </a:lnTo>
                  <a:lnTo>
                    <a:pt x="1497273" y="76199"/>
                  </a:lnTo>
                  <a:close/>
                </a:path>
                <a:path w="1520190" h="2019300">
                  <a:moveTo>
                    <a:pt x="86738" y="88899"/>
                  </a:moveTo>
                  <a:lnTo>
                    <a:pt x="15256" y="88899"/>
                  </a:lnTo>
                  <a:lnTo>
                    <a:pt x="18748" y="76199"/>
                  </a:lnTo>
                  <a:lnTo>
                    <a:pt x="95559" y="76199"/>
                  </a:lnTo>
                  <a:lnTo>
                    <a:pt x="86738" y="88899"/>
                  </a:lnTo>
                  <a:close/>
                </a:path>
                <a:path w="1520190" h="2019300">
                  <a:moveTo>
                    <a:pt x="1504592" y="88899"/>
                  </a:moveTo>
                  <a:lnTo>
                    <a:pt x="1433110" y="88899"/>
                  </a:lnTo>
                  <a:lnTo>
                    <a:pt x="1424289" y="76199"/>
                  </a:lnTo>
                  <a:lnTo>
                    <a:pt x="1501101" y="76199"/>
                  </a:lnTo>
                  <a:lnTo>
                    <a:pt x="1504592" y="88899"/>
                  </a:lnTo>
                  <a:close/>
                </a:path>
                <a:path w="1520190" h="2019300">
                  <a:moveTo>
                    <a:pt x="68170" y="126999"/>
                  </a:moveTo>
                  <a:lnTo>
                    <a:pt x="3073" y="126999"/>
                  </a:lnTo>
                  <a:lnTo>
                    <a:pt x="4783" y="114299"/>
                  </a:lnTo>
                  <a:lnTo>
                    <a:pt x="6857" y="101599"/>
                  </a:lnTo>
                  <a:lnTo>
                    <a:pt x="9297" y="101599"/>
                  </a:lnTo>
                  <a:lnTo>
                    <a:pt x="12101" y="88899"/>
                  </a:lnTo>
                  <a:lnTo>
                    <a:pt x="82801" y="88899"/>
                  </a:lnTo>
                  <a:lnTo>
                    <a:pt x="75870" y="101599"/>
                  </a:lnTo>
                  <a:lnTo>
                    <a:pt x="72944" y="114299"/>
                  </a:lnTo>
                  <a:lnTo>
                    <a:pt x="68170" y="126999"/>
                  </a:lnTo>
                  <a:close/>
                </a:path>
                <a:path w="1520190" h="2019300">
                  <a:moveTo>
                    <a:pt x="500312" y="101599"/>
                  </a:moveTo>
                  <a:lnTo>
                    <a:pt x="354603" y="101599"/>
                  </a:lnTo>
                  <a:lnTo>
                    <a:pt x="360543" y="88899"/>
                  </a:lnTo>
                  <a:lnTo>
                    <a:pt x="494372" y="88899"/>
                  </a:lnTo>
                  <a:lnTo>
                    <a:pt x="500312" y="101599"/>
                  </a:lnTo>
                  <a:close/>
                </a:path>
                <a:path w="1520190" h="2019300">
                  <a:moveTo>
                    <a:pt x="1165246" y="101599"/>
                  </a:moveTo>
                  <a:lnTo>
                    <a:pt x="1019537" y="101599"/>
                  </a:lnTo>
                  <a:lnTo>
                    <a:pt x="1025477" y="88899"/>
                  </a:lnTo>
                  <a:lnTo>
                    <a:pt x="1159306" y="88899"/>
                  </a:lnTo>
                  <a:lnTo>
                    <a:pt x="1165246" y="101599"/>
                  </a:lnTo>
                  <a:close/>
                </a:path>
                <a:path w="1520190" h="2019300">
                  <a:moveTo>
                    <a:pt x="1516775" y="126999"/>
                  </a:moveTo>
                  <a:lnTo>
                    <a:pt x="1451678" y="126999"/>
                  </a:lnTo>
                  <a:lnTo>
                    <a:pt x="1446906" y="114299"/>
                  </a:lnTo>
                  <a:lnTo>
                    <a:pt x="1443977" y="101599"/>
                  </a:lnTo>
                  <a:lnTo>
                    <a:pt x="1437049" y="88899"/>
                  </a:lnTo>
                  <a:lnTo>
                    <a:pt x="1507748" y="88899"/>
                  </a:lnTo>
                  <a:lnTo>
                    <a:pt x="1510552" y="101599"/>
                  </a:lnTo>
                  <a:lnTo>
                    <a:pt x="1512991" y="101599"/>
                  </a:lnTo>
                  <a:lnTo>
                    <a:pt x="1515066" y="114299"/>
                  </a:lnTo>
                  <a:lnTo>
                    <a:pt x="1516775" y="126999"/>
                  </a:lnTo>
                  <a:close/>
                </a:path>
                <a:path w="1520190" h="2019300">
                  <a:moveTo>
                    <a:pt x="505812" y="114299"/>
                  </a:moveTo>
                  <a:lnTo>
                    <a:pt x="349103" y="114299"/>
                  </a:lnTo>
                  <a:lnTo>
                    <a:pt x="352317" y="101599"/>
                  </a:lnTo>
                  <a:lnTo>
                    <a:pt x="502598" y="101599"/>
                  </a:lnTo>
                  <a:lnTo>
                    <a:pt x="505812" y="114299"/>
                  </a:lnTo>
                  <a:close/>
                </a:path>
                <a:path w="1520190" h="2019300">
                  <a:moveTo>
                    <a:pt x="1170746" y="114299"/>
                  </a:moveTo>
                  <a:lnTo>
                    <a:pt x="1014037" y="114299"/>
                  </a:lnTo>
                  <a:lnTo>
                    <a:pt x="1017251" y="101599"/>
                  </a:lnTo>
                  <a:lnTo>
                    <a:pt x="1167532" y="101599"/>
                  </a:lnTo>
                  <a:lnTo>
                    <a:pt x="1170746" y="114299"/>
                  </a:lnTo>
                  <a:close/>
                </a:path>
                <a:path w="1520190" h="2019300">
                  <a:moveTo>
                    <a:pt x="1170746" y="292099"/>
                  </a:moveTo>
                  <a:lnTo>
                    <a:pt x="349103" y="292099"/>
                  </a:lnTo>
                  <a:lnTo>
                    <a:pt x="348298" y="279399"/>
                  </a:lnTo>
                  <a:lnTo>
                    <a:pt x="348298" y="114299"/>
                  </a:lnTo>
                  <a:lnTo>
                    <a:pt x="506616" y="114299"/>
                  </a:lnTo>
                  <a:lnTo>
                    <a:pt x="506616" y="152399"/>
                  </a:lnTo>
                  <a:lnTo>
                    <a:pt x="411625" y="152399"/>
                  </a:lnTo>
                  <a:lnTo>
                    <a:pt x="411625" y="241299"/>
                  </a:lnTo>
                  <a:lnTo>
                    <a:pt x="1171550" y="241299"/>
                  </a:lnTo>
                  <a:lnTo>
                    <a:pt x="1171550" y="279399"/>
                  </a:lnTo>
                  <a:lnTo>
                    <a:pt x="1170746" y="292099"/>
                  </a:lnTo>
                  <a:close/>
                </a:path>
                <a:path w="1520190" h="2019300">
                  <a:moveTo>
                    <a:pt x="1171550" y="241299"/>
                  </a:moveTo>
                  <a:lnTo>
                    <a:pt x="1108223" y="241299"/>
                  </a:lnTo>
                  <a:lnTo>
                    <a:pt x="1108223" y="152399"/>
                  </a:lnTo>
                  <a:lnTo>
                    <a:pt x="1013233" y="152399"/>
                  </a:lnTo>
                  <a:lnTo>
                    <a:pt x="1013233" y="114299"/>
                  </a:lnTo>
                  <a:lnTo>
                    <a:pt x="1171550" y="114299"/>
                  </a:lnTo>
                  <a:lnTo>
                    <a:pt x="1171550" y="241299"/>
                  </a:lnTo>
                  <a:close/>
                </a:path>
                <a:path w="1520190" h="2019300">
                  <a:moveTo>
                    <a:pt x="63935" y="139699"/>
                  </a:moveTo>
                  <a:lnTo>
                    <a:pt x="777" y="139699"/>
                  </a:lnTo>
                  <a:lnTo>
                    <a:pt x="1735" y="126999"/>
                  </a:lnTo>
                  <a:lnTo>
                    <a:pt x="66368" y="126999"/>
                  </a:lnTo>
                  <a:lnTo>
                    <a:pt x="63935" y="139699"/>
                  </a:lnTo>
                  <a:close/>
                </a:path>
                <a:path w="1520190" h="2019300">
                  <a:moveTo>
                    <a:pt x="1519072" y="139699"/>
                  </a:moveTo>
                  <a:lnTo>
                    <a:pt x="1455914" y="139699"/>
                  </a:lnTo>
                  <a:lnTo>
                    <a:pt x="1453479" y="126999"/>
                  </a:lnTo>
                  <a:lnTo>
                    <a:pt x="1518114" y="126999"/>
                  </a:lnTo>
                  <a:lnTo>
                    <a:pt x="1519072" y="139699"/>
                  </a:lnTo>
                  <a:close/>
                </a:path>
                <a:path w="1520190" h="2019300">
                  <a:moveTo>
                    <a:pt x="72944" y="1904999"/>
                  </a:moveTo>
                  <a:lnTo>
                    <a:pt x="4783" y="1904999"/>
                  </a:lnTo>
                  <a:lnTo>
                    <a:pt x="3073" y="1892299"/>
                  </a:lnTo>
                  <a:lnTo>
                    <a:pt x="1735" y="1879599"/>
                  </a:lnTo>
                  <a:lnTo>
                    <a:pt x="777" y="1879599"/>
                  </a:lnTo>
                  <a:lnTo>
                    <a:pt x="199" y="1866899"/>
                  </a:lnTo>
                  <a:lnTo>
                    <a:pt x="0" y="1866899"/>
                  </a:lnTo>
                  <a:lnTo>
                    <a:pt x="0" y="152399"/>
                  </a:lnTo>
                  <a:lnTo>
                    <a:pt x="199" y="139699"/>
                  </a:lnTo>
                  <a:lnTo>
                    <a:pt x="63327" y="139699"/>
                  </a:lnTo>
                  <a:lnTo>
                    <a:pt x="63327" y="1866899"/>
                  </a:lnTo>
                  <a:lnTo>
                    <a:pt x="63935" y="1879599"/>
                  </a:lnTo>
                  <a:lnTo>
                    <a:pt x="66368" y="1892299"/>
                  </a:lnTo>
                  <a:lnTo>
                    <a:pt x="68170" y="1892299"/>
                  </a:lnTo>
                  <a:lnTo>
                    <a:pt x="72944" y="1904999"/>
                  </a:lnTo>
                  <a:close/>
                </a:path>
                <a:path w="1520190" h="2019300">
                  <a:moveTo>
                    <a:pt x="1519849" y="406399"/>
                  </a:moveTo>
                  <a:lnTo>
                    <a:pt x="1456522" y="406399"/>
                  </a:lnTo>
                  <a:lnTo>
                    <a:pt x="1456522" y="139699"/>
                  </a:lnTo>
                  <a:lnTo>
                    <a:pt x="1519650" y="139699"/>
                  </a:lnTo>
                  <a:lnTo>
                    <a:pt x="1519849" y="152399"/>
                  </a:lnTo>
                  <a:lnTo>
                    <a:pt x="1519849" y="406399"/>
                  </a:lnTo>
                  <a:close/>
                </a:path>
                <a:path w="1520190" h="2019300">
                  <a:moveTo>
                    <a:pt x="1076560" y="190499"/>
                  </a:moveTo>
                  <a:lnTo>
                    <a:pt x="443289" y="190499"/>
                  </a:lnTo>
                  <a:lnTo>
                    <a:pt x="443289" y="152399"/>
                  </a:lnTo>
                  <a:lnTo>
                    <a:pt x="1076560" y="152399"/>
                  </a:lnTo>
                  <a:lnTo>
                    <a:pt x="1076560" y="190499"/>
                  </a:lnTo>
                  <a:close/>
                </a:path>
                <a:path w="1520190" h="2019300">
                  <a:moveTo>
                    <a:pt x="1072542" y="203199"/>
                  </a:moveTo>
                  <a:lnTo>
                    <a:pt x="447307" y="203199"/>
                  </a:lnTo>
                  <a:lnTo>
                    <a:pt x="444093" y="190499"/>
                  </a:lnTo>
                  <a:lnTo>
                    <a:pt x="1075756" y="190499"/>
                  </a:lnTo>
                  <a:lnTo>
                    <a:pt x="1072542" y="203199"/>
                  </a:lnTo>
                  <a:close/>
                </a:path>
                <a:path w="1520190" h="2019300">
                  <a:moveTo>
                    <a:pt x="1060893" y="215899"/>
                  </a:moveTo>
                  <a:lnTo>
                    <a:pt x="458956" y="215899"/>
                  </a:lnTo>
                  <a:lnTo>
                    <a:pt x="455533" y="203199"/>
                  </a:lnTo>
                  <a:lnTo>
                    <a:pt x="1064315" y="203199"/>
                  </a:lnTo>
                  <a:lnTo>
                    <a:pt x="1060893" y="215899"/>
                  </a:lnTo>
                  <a:close/>
                </a:path>
                <a:path w="1520190" h="2019300">
                  <a:moveTo>
                    <a:pt x="601607" y="241299"/>
                  </a:moveTo>
                  <a:lnTo>
                    <a:pt x="538280" y="241299"/>
                  </a:lnTo>
                  <a:lnTo>
                    <a:pt x="538280" y="215899"/>
                  </a:lnTo>
                  <a:lnTo>
                    <a:pt x="601607" y="215899"/>
                  </a:lnTo>
                  <a:lnTo>
                    <a:pt x="601607" y="241299"/>
                  </a:lnTo>
                  <a:close/>
                </a:path>
                <a:path w="1520190" h="2019300">
                  <a:moveTo>
                    <a:pt x="981569" y="241299"/>
                  </a:moveTo>
                  <a:lnTo>
                    <a:pt x="918242" y="241299"/>
                  </a:lnTo>
                  <a:lnTo>
                    <a:pt x="918242" y="215899"/>
                  </a:lnTo>
                  <a:lnTo>
                    <a:pt x="981569" y="215899"/>
                  </a:lnTo>
                  <a:lnTo>
                    <a:pt x="981569" y="241299"/>
                  </a:lnTo>
                  <a:close/>
                </a:path>
                <a:path w="1520190" h="2019300">
                  <a:moveTo>
                    <a:pt x="1159306" y="304799"/>
                  </a:moveTo>
                  <a:lnTo>
                    <a:pt x="360543" y="304799"/>
                  </a:lnTo>
                  <a:lnTo>
                    <a:pt x="354603" y="292099"/>
                  </a:lnTo>
                  <a:lnTo>
                    <a:pt x="1165246" y="292099"/>
                  </a:lnTo>
                  <a:lnTo>
                    <a:pt x="1159306" y="304799"/>
                  </a:lnTo>
                  <a:close/>
                </a:path>
                <a:path w="1520190" h="2019300">
                  <a:moveTo>
                    <a:pt x="1515066" y="1904999"/>
                  </a:moveTo>
                  <a:lnTo>
                    <a:pt x="1446906" y="1904999"/>
                  </a:lnTo>
                  <a:lnTo>
                    <a:pt x="1451678" y="1892299"/>
                  </a:lnTo>
                  <a:lnTo>
                    <a:pt x="1453479" y="1892299"/>
                  </a:lnTo>
                  <a:lnTo>
                    <a:pt x="1455914" y="1879599"/>
                  </a:lnTo>
                  <a:lnTo>
                    <a:pt x="1456522" y="1866899"/>
                  </a:lnTo>
                  <a:lnTo>
                    <a:pt x="1456522" y="1676399"/>
                  </a:lnTo>
                  <a:lnTo>
                    <a:pt x="1519849" y="1676399"/>
                  </a:lnTo>
                  <a:lnTo>
                    <a:pt x="1519849" y="1866899"/>
                  </a:lnTo>
                  <a:lnTo>
                    <a:pt x="1519650" y="1866899"/>
                  </a:lnTo>
                  <a:lnTo>
                    <a:pt x="1519072" y="1879599"/>
                  </a:lnTo>
                  <a:lnTo>
                    <a:pt x="1518114" y="1879599"/>
                  </a:lnTo>
                  <a:lnTo>
                    <a:pt x="1516775" y="1892299"/>
                  </a:lnTo>
                  <a:lnTo>
                    <a:pt x="1515066" y="1904999"/>
                  </a:lnTo>
                  <a:close/>
                </a:path>
                <a:path w="1520190" h="2019300">
                  <a:moveTo>
                    <a:pt x="86738" y="1930399"/>
                  </a:moveTo>
                  <a:lnTo>
                    <a:pt x="15256" y="1930399"/>
                  </a:lnTo>
                  <a:lnTo>
                    <a:pt x="12101" y="1917699"/>
                  </a:lnTo>
                  <a:lnTo>
                    <a:pt x="9297" y="1917699"/>
                  </a:lnTo>
                  <a:lnTo>
                    <a:pt x="6857" y="1904999"/>
                  </a:lnTo>
                  <a:lnTo>
                    <a:pt x="75870" y="1904999"/>
                  </a:lnTo>
                  <a:lnTo>
                    <a:pt x="82801" y="1917699"/>
                  </a:lnTo>
                  <a:lnTo>
                    <a:pt x="86738" y="1930399"/>
                  </a:lnTo>
                  <a:close/>
                </a:path>
                <a:path w="1520190" h="2019300">
                  <a:moveTo>
                    <a:pt x="1504592" y="1930399"/>
                  </a:moveTo>
                  <a:lnTo>
                    <a:pt x="1433110" y="1930399"/>
                  </a:lnTo>
                  <a:lnTo>
                    <a:pt x="1437049" y="1917699"/>
                  </a:lnTo>
                  <a:lnTo>
                    <a:pt x="1443977" y="1904999"/>
                  </a:lnTo>
                  <a:lnTo>
                    <a:pt x="1512991" y="1904999"/>
                  </a:lnTo>
                  <a:lnTo>
                    <a:pt x="1510552" y="1917699"/>
                  </a:lnTo>
                  <a:lnTo>
                    <a:pt x="1507748" y="1917699"/>
                  </a:lnTo>
                  <a:lnTo>
                    <a:pt x="1504592" y="1930399"/>
                  </a:lnTo>
                  <a:close/>
                </a:path>
                <a:path w="1520190" h="2019300">
                  <a:moveTo>
                    <a:pt x="127728" y="1955799"/>
                  </a:moveTo>
                  <a:lnTo>
                    <a:pt x="26739" y="1955799"/>
                  </a:lnTo>
                  <a:lnTo>
                    <a:pt x="22575" y="1943099"/>
                  </a:lnTo>
                  <a:lnTo>
                    <a:pt x="18748" y="1930399"/>
                  </a:lnTo>
                  <a:lnTo>
                    <a:pt x="95559" y="1930399"/>
                  </a:lnTo>
                  <a:lnTo>
                    <a:pt x="100357" y="1943099"/>
                  </a:lnTo>
                  <a:lnTo>
                    <a:pt x="116203" y="1943099"/>
                  </a:lnTo>
                  <a:lnTo>
                    <a:pt x="127728" y="1955799"/>
                  </a:lnTo>
                  <a:close/>
                </a:path>
                <a:path w="1520190" h="2019300">
                  <a:moveTo>
                    <a:pt x="1493109" y="1955799"/>
                  </a:moveTo>
                  <a:lnTo>
                    <a:pt x="1392122" y="1955799"/>
                  </a:lnTo>
                  <a:lnTo>
                    <a:pt x="1403644" y="1943099"/>
                  </a:lnTo>
                  <a:lnTo>
                    <a:pt x="1419492" y="1943099"/>
                  </a:lnTo>
                  <a:lnTo>
                    <a:pt x="1424289" y="1930399"/>
                  </a:lnTo>
                  <a:lnTo>
                    <a:pt x="1501101" y="1930399"/>
                  </a:lnTo>
                  <a:lnTo>
                    <a:pt x="1497273" y="1943099"/>
                  </a:lnTo>
                  <a:lnTo>
                    <a:pt x="1493109" y="1955799"/>
                  </a:lnTo>
                  <a:close/>
                </a:path>
                <a:path w="1520190" h="2019300">
                  <a:moveTo>
                    <a:pt x="1483856" y="1968499"/>
                  </a:moveTo>
                  <a:lnTo>
                    <a:pt x="35993" y="1968499"/>
                  </a:lnTo>
                  <a:lnTo>
                    <a:pt x="31219" y="1955799"/>
                  </a:lnTo>
                  <a:lnTo>
                    <a:pt x="1488630" y="1955799"/>
                  </a:lnTo>
                  <a:lnTo>
                    <a:pt x="1483856" y="1968499"/>
                  </a:lnTo>
                  <a:close/>
                </a:path>
                <a:path w="1520190" h="2019300">
                  <a:moveTo>
                    <a:pt x="1467792" y="1981199"/>
                  </a:moveTo>
                  <a:lnTo>
                    <a:pt x="52057" y="1981199"/>
                  </a:lnTo>
                  <a:lnTo>
                    <a:pt x="46425" y="1968499"/>
                  </a:lnTo>
                  <a:lnTo>
                    <a:pt x="1473424" y="1968499"/>
                  </a:lnTo>
                  <a:lnTo>
                    <a:pt x="1467792" y="1981199"/>
                  </a:lnTo>
                  <a:close/>
                </a:path>
                <a:path w="1520190" h="2019300">
                  <a:moveTo>
                    <a:pt x="1455801" y="1993899"/>
                  </a:moveTo>
                  <a:lnTo>
                    <a:pt x="64048" y="1993899"/>
                  </a:lnTo>
                  <a:lnTo>
                    <a:pt x="57931" y="1981199"/>
                  </a:lnTo>
                  <a:lnTo>
                    <a:pt x="1461918" y="1981199"/>
                  </a:lnTo>
                  <a:lnTo>
                    <a:pt x="1455801" y="1993899"/>
                  </a:lnTo>
                  <a:close/>
                </a:path>
                <a:path w="1520190" h="2019300">
                  <a:moveTo>
                    <a:pt x="1436125" y="2006599"/>
                  </a:moveTo>
                  <a:lnTo>
                    <a:pt x="83724" y="2006599"/>
                  </a:lnTo>
                  <a:lnTo>
                    <a:pt x="76975" y="1993899"/>
                  </a:lnTo>
                  <a:lnTo>
                    <a:pt x="1442874" y="1993899"/>
                  </a:lnTo>
                  <a:lnTo>
                    <a:pt x="1436125" y="2006599"/>
                  </a:lnTo>
                  <a:close/>
                </a:path>
                <a:path w="1520190" h="2019300">
                  <a:moveTo>
                    <a:pt x="1407468" y="2019299"/>
                  </a:moveTo>
                  <a:lnTo>
                    <a:pt x="112381" y="2019299"/>
                  </a:lnTo>
                  <a:lnTo>
                    <a:pt x="105015" y="2006599"/>
                  </a:lnTo>
                  <a:lnTo>
                    <a:pt x="1414833" y="2006599"/>
                  </a:lnTo>
                  <a:lnTo>
                    <a:pt x="1407468" y="2019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72554" y="3222197"/>
              <a:ext cx="1901047" cy="17731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99709" y="6077449"/>
            <a:ext cx="4462780" cy="12801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22045" marR="5080" indent="-1109980">
              <a:lnSpc>
                <a:spcPct val="117600"/>
              </a:lnSpc>
              <a:spcBef>
                <a:spcPts val="90"/>
              </a:spcBef>
            </a:pPr>
            <a:r>
              <a:rPr dirty="0" sz="3500" spc="-40">
                <a:latin typeface="Verdana"/>
                <a:cs typeface="Verdana"/>
              </a:rPr>
              <a:t>Dell.com</a:t>
            </a:r>
            <a:r>
              <a:rPr dirty="0" sz="3500" spc="-229">
                <a:latin typeface="Verdana"/>
                <a:cs typeface="Verdana"/>
              </a:rPr>
              <a:t> </a:t>
            </a:r>
            <a:r>
              <a:rPr dirty="0" sz="3500" spc="15">
                <a:latin typeface="Verdana"/>
                <a:cs typeface="Verdana"/>
              </a:rPr>
              <a:t>Production  </a:t>
            </a:r>
            <a:r>
              <a:rPr dirty="0" sz="3500" spc="35">
                <a:latin typeface="Verdana"/>
                <a:cs typeface="Verdana"/>
              </a:rPr>
              <a:t>Data</a:t>
            </a:r>
            <a:r>
              <a:rPr dirty="0" sz="3500" spc="-185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Logs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6992" y="6077449"/>
            <a:ext cx="4239260" cy="12801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46075" marR="5080" indent="-334010">
              <a:lnSpc>
                <a:spcPct val="117600"/>
              </a:lnSpc>
              <a:spcBef>
                <a:spcPts val="90"/>
              </a:spcBef>
            </a:pPr>
            <a:r>
              <a:rPr dirty="0" sz="3500" spc="-5">
                <a:latin typeface="Verdana"/>
                <a:cs typeface="Verdana"/>
              </a:rPr>
              <a:t>Realtime </a:t>
            </a:r>
            <a:r>
              <a:rPr dirty="0" sz="3500" spc="-75">
                <a:latin typeface="Verdana"/>
                <a:cs typeface="Verdana"/>
              </a:rPr>
              <a:t>User</a:t>
            </a:r>
            <a:r>
              <a:rPr dirty="0" sz="3500" spc="-395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Logs  </a:t>
            </a:r>
            <a:r>
              <a:rPr dirty="0" sz="3500" spc="5">
                <a:latin typeface="Verdana"/>
                <a:cs typeface="Verdana"/>
              </a:rPr>
              <a:t>from </a:t>
            </a:r>
            <a:r>
              <a:rPr dirty="0" sz="3500" spc="260">
                <a:latin typeface="Verdana"/>
                <a:cs typeface="Verdana"/>
              </a:rPr>
              <a:t>a</a:t>
            </a:r>
            <a:r>
              <a:rPr dirty="0" sz="3500" spc="-390">
                <a:latin typeface="Verdana"/>
                <a:cs typeface="Verdana"/>
              </a:rPr>
              <a:t> </a:t>
            </a:r>
            <a:r>
              <a:rPr dirty="0" sz="3500" spc="105">
                <a:latin typeface="Verdana"/>
                <a:cs typeface="Verdana"/>
              </a:rPr>
              <a:t>WebApp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91852" y="6077449"/>
            <a:ext cx="4329430" cy="12801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87425" marR="5080" indent="-975360">
              <a:lnSpc>
                <a:spcPct val="117600"/>
              </a:lnSpc>
              <a:spcBef>
                <a:spcPts val="90"/>
              </a:spcBef>
            </a:pPr>
            <a:r>
              <a:rPr dirty="0" sz="3500">
                <a:latin typeface="Verdana"/>
                <a:cs typeface="Verdana"/>
              </a:rPr>
              <a:t>Uptime</a:t>
            </a:r>
            <a:r>
              <a:rPr dirty="0" sz="3500" spc="-250">
                <a:latin typeface="Verdana"/>
                <a:cs typeface="Verdana"/>
              </a:rPr>
              <a:t> </a:t>
            </a:r>
            <a:r>
              <a:rPr dirty="0" sz="3500" spc="60">
                <a:latin typeface="Verdana"/>
                <a:cs typeface="Verdana"/>
              </a:rPr>
              <a:t>Connection  </a:t>
            </a:r>
            <a:r>
              <a:rPr dirty="0" sz="3500" spc="-10">
                <a:latin typeface="Verdana"/>
                <a:cs typeface="Verdana"/>
              </a:rPr>
              <a:t>Monitoring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07465" y="9525000"/>
            <a:ext cx="200025" cy="20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61490" y="9236075"/>
            <a:ext cx="624014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7305" algn="l"/>
                <a:tab pos="2758440" algn="l"/>
                <a:tab pos="4161154" algn="l"/>
              </a:tabLst>
            </a:pPr>
            <a:r>
              <a:rPr dirty="0" sz="4500" spc="-20">
                <a:latin typeface="Noto Sans"/>
                <a:cs typeface="Noto Sans"/>
              </a:rPr>
              <a:t>Real	Time	</a:t>
            </a:r>
            <a:r>
              <a:rPr dirty="0" sz="4500" spc="-25">
                <a:latin typeface="Noto Sans"/>
                <a:cs typeface="Noto Sans"/>
              </a:rPr>
              <a:t>Data	</a:t>
            </a:r>
            <a:r>
              <a:rPr dirty="0" sz="4500" spc="-90">
                <a:latin typeface="Noto Sans"/>
                <a:cs typeface="Noto Sans"/>
              </a:rPr>
              <a:t>Insights</a:t>
            </a:r>
            <a:endParaRPr sz="4500">
              <a:latin typeface="Noto Sans"/>
              <a:cs typeface="Noto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5187" y="8380627"/>
            <a:ext cx="200025" cy="20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49212" y="8091702"/>
            <a:ext cx="692594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0265" algn="l"/>
                <a:tab pos="4792980" algn="l"/>
              </a:tabLst>
            </a:pPr>
            <a:r>
              <a:rPr dirty="0" sz="4500" spc="-20">
                <a:latin typeface="Noto Sans"/>
                <a:cs typeface="Noto Sans"/>
              </a:rPr>
              <a:t>Streamlined</a:t>
            </a:r>
            <a:r>
              <a:rPr dirty="0" sz="4500" spc="-20">
                <a:latin typeface="Noto Sans"/>
                <a:cs typeface="Noto Sans"/>
              </a:rPr>
              <a:t>	</a:t>
            </a:r>
            <a:r>
              <a:rPr dirty="0" sz="4500" spc="-25">
                <a:latin typeface="Noto Sans"/>
                <a:cs typeface="Noto Sans"/>
              </a:rPr>
              <a:t>Data</a:t>
            </a:r>
            <a:r>
              <a:rPr dirty="0" sz="4500" spc="-25">
                <a:latin typeface="Noto Sans"/>
                <a:cs typeface="Noto Sans"/>
              </a:rPr>
              <a:t>	</a:t>
            </a:r>
            <a:r>
              <a:rPr dirty="0" sz="4500" spc="-20">
                <a:latin typeface="Noto Sans"/>
                <a:cs typeface="Noto Sans"/>
              </a:rPr>
              <a:t>Pipeline</a:t>
            </a:r>
            <a:endParaRPr sz="4500">
              <a:latin typeface="Noto Sans"/>
              <a:cs typeface="Noto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71571" y="8546531"/>
            <a:ext cx="200025" cy="20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925596" y="8257606"/>
            <a:ext cx="620395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  <a:tab pos="3712845" algn="l"/>
              </a:tabLst>
            </a:pPr>
            <a:r>
              <a:rPr dirty="0" sz="4500" spc="-20">
                <a:latin typeface="Noto Sans"/>
                <a:cs typeface="Noto Sans"/>
              </a:rPr>
              <a:t>Scalable	</a:t>
            </a:r>
            <a:r>
              <a:rPr dirty="0" sz="4500" spc="-15">
                <a:latin typeface="Noto Sans"/>
                <a:cs typeface="Noto Sans"/>
              </a:rPr>
              <a:t>Saas	</a:t>
            </a:r>
            <a:r>
              <a:rPr dirty="0" sz="4500" spc="-25">
                <a:latin typeface="Noto Sans"/>
                <a:cs typeface="Noto Sans"/>
              </a:rPr>
              <a:t>Structure</a:t>
            </a:r>
            <a:endParaRPr sz="45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63694" y="9580266"/>
            <a:ext cx="344614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5">
                <a:latin typeface="Noto Sans"/>
                <a:cs typeface="Noto Sans"/>
              </a:rPr>
              <a:t>And </a:t>
            </a:r>
            <a:r>
              <a:rPr dirty="0" sz="3400" spc="-95">
                <a:latin typeface="Noto Sans"/>
                <a:cs typeface="Noto Sans"/>
              </a:rPr>
              <a:t>Much</a:t>
            </a:r>
            <a:r>
              <a:rPr dirty="0" sz="3400" spc="35">
                <a:latin typeface="Noto Sans"/>
                <a:cs typeface="Noto Sans"/>
              </a:rPr>
              <a:t> </a:t>
            </a:r>
            <a:r>
              <a:rPr dirty="0" sz="3400" spc="-100">
                <a:latin typeface="Noto Sans"/>
                <a:cs typeface="Noto Sans"/>
              </a:rPr>
              <a:t>More...</a:t>
            </a:r>
            <a:endParaRPr sz="3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3672" y="793828"/>
            <a:ext cx="69361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765">
                <a:latin typeface="Verdana"/>
                <a:cs typeface="Verdana"/>
              </a:rPr>
              <a:t>Solution's</a:t>
            </a:r>
            <a:r>
              <a:rPr dirty="0" sz="8000" spc="-590">
                <a:latin typeface="Verdana"/>
                <a:cs typeface="Verdana"/>
              </a:rPr>
              <a:t> </a:t>
            </a:r>
            <a:r>
              <a:rPr dirty="0" sz="8000" spc="-935">
                <a:latin typeface="Verdana"/>
                <a:cs typeface="Verdana"/>
              </a:rPr>
              <a:t>USP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4589" y="3282251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4" h="1149985">
                <a:moveTo>
                  <a:pt x="743253" y="0"/>
                </a:moveTo>
                <a:lnTo>
                  <a:pt x="790121" y="2209"/>
                </a:lnTo>
                <a:lnTo>
                  <a:pt x="836796" y="8624"/>
                </a:lnTo>
                <a:lnTo>
                  <a:pt x="882536" y="19836"/>
                </a:lnTo>
                <a:lnTo>
                  <a:pt x="926265" y="36018"/>
                </a:lnTo>
                <a:lnTo>
                  <a:pt x="967169" y="57251"/>
                </a:lnTo>
                <a:lnTo>
                  <a:pt x="1004434" y="83616"/>
                </a:lnTo>
                <a:lnTo>
                  <a:pt x="1037245" y="115195"/>
                </a:lnTo>
                <a:lnTo>
                  <a:pt x="1064790" y="152068"/>
                </a:lnTo>
                <a:lnTo>
                  <a:pt x="1086252" y="194317"/>
                </a:lnTo>
                <a:lnTo>
                  <a:pt x="1101324" y="242076"/>
                </a:lnTo>
                <a:lnTo>
                  <a:pt x="1109145" y="290745"/>
                </a:lnTo>
                <a:lnTo>
                  <a:pt x="1110474" y="339869"/>
                </a:lnTo>
                <a:lnTo>
                  <a:pt x="1106068" y="388992"/>
                </a:lnTo>
                <a:lnTo>
                  <a:pt x="1096683" y="437661"/>
                </a:lnTo>
                <a:lnTo>
                  <a:pt x="1083077" y="485420"/>
                </a:lnTo>
                <a:lnTo>
                  <a:pt x="1066007" y="531815"/>
                </a:lnTo>
                <a:lnTo>
                  <a:pt x="1046624" y="576365"/>
                </a:lnTo>
                <a:lnTo>
                  <a:pt x="1025517" y="620033"/>
                </a:lnTo>
                <a:lnTo>
                  <a:pt x="1003276" y="663115"/>
                </a:lnTo>
                <a:lnTo>
                  <a:pt x="957746" y="748689"/>
                </a:lnTo>
                <a:lnTo>
                  <a:pt x="935636" y="791771"/>
                </a:lnTo>
                <a:lnTo>
                  <a:pt x="914747" y="835439"/>
                </a:lnTo>
                <a:lnTo>
                  <a:pt x="895670" y="879989"/>
                </a:lnTo>
                <a:lnTo>
                  <a:pt x="879697" y="919659"/>
                </a:lnTo>
                <a:lnTo>
                  <a:pt x="862480" y="958677"/>
                </a:lnTo>
                <a:lnTo>
                  <a:pt x="842428" y="996127"/>
                </a:lnTo>
                <a:lnTo>
                  <a:pt x="817947" y="1031097"/>
                </a:lnTo>
                <a:lnTo>
                  <a:pt x="792132" y="1059158"/>
                </a:lnTo>
                <a:lnTo>
                  <a:pt x="762913" y="1083933"/>
                </a:lnTo>
                <a:lnTo>
                  <a:pt x="730902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2" y="1149709"/>
                </a:lnTo>
                <a:lnTo>
                  <a:pt x="511780" y="1144599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7"/>
                </a:lnTo>
                <a:lnTo>
                  <a:pt x="200917" y="947570"/>
                </a:lnTo>
                <a:lnTo>
                  <a:pt x="167312" y="908540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200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1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10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8"/>
                </a:lnTo>
                <a:lnTo>
                  <a:pt x="145206" y="243758"/>
                </a:lnTo>
                <a:lnTo>
                  <a:pt x="183191" y="217021"/>
                </a:lnTo>
                <a:lnTo>
                  <a:pt x="222201" y="191590"/>
                </a:lnTo>
                <a:lnTo>
                  <a:pt x="261866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7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3" y="6999"/>
                </a:lnTo>
                <a:lnTo>
                  <a:pt x="696391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82283" y="3421165"/>
            <a:ext cx="3549015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dirty="0" sz="2500" spc="-10">
                <a:solidFill>
                  <a:srgbClr val="181818"/>
                </a:solidFill>
                <a:latin typeface="Arial"/>
                <a:cs typeface="Arial"/>
              </a:rPr>
              <a:t>Flexible </a:t>
            </a:r>
            <a:r>
              <a:rPr dirty="0" sz="2500" spc="-15">
                <a:solidFill>
                  <a:srgbClr val="181818"/>
                </a:solidFill>
                <a:latin typeface="Arial"/>
                <a:cs typeface="Arial"/>
              </a:rPr>
              <a:t>Modules </a:t>
            </a:r>
            <a:r>
              <a:rPr dirty="0" sz="2500" spc="45">
                <a:solidFill>
                  <a:srgbClr val="181818"/>
                </a:solidFill>
                <a:latin typeface="Arial"/>
                <a:cs typeface="Arial"/>
              </a:rPr>
              <a:t>thus</a:t>
            </a:r>
            <a:r>
              <a:rPr dirty="0" sz="250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20">
                <a:solidFill>
                  <a:srgbClr val="181818"/>
                </a:solidFill>
                <a:latin typeface="Arial"/>
                <a:cs typeface="Arial"/>
              </a:rPr>
              <a:t>no  </a:t>
            </a:r>
            <a:r>
              <a:rPr dirty="0" sz="2500" spc="40">
                <a:solidFill>
                  <a:srgbClr val="181818"/>
                </a:solidFill>
                <a:latin typeface="Arial"/>
                <a:cs typeface="Arial"/>
              </a:rPr>
              <a:t>hard </a:t>
            </a:r>
            <a:r>
              <a:rPr dirty="0" sz="2500" spc="-5">
                <a:solidFill>
                  <a:srgbClr val="181818"/>
                </a:solidFill>
                <a:latin typeface="Arial"/>
                <a:cs typeface="Arial"/>
              </a:rPr>
              <a:t>code</a:t>
            </a:r>
            <a:r>
              <a:rPr dirty="0" sz="2500" spc="-1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-25">
                <a:solidFill>
                  <a:srgbClr val="181818"/>
                </a:solidFill>
                <a:latin typeface="Arial"/>
                <a:cs typeface="Arial"/>
              </a:rPr>
              <a:t>needed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2537" y="3537437"/>
            <a:ext cx="41275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55" b="1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3400" spc="-52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4589" y="5273936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4" h="1149985">
                <a:moveTo>
                  <a:pt x="743253" y="0"/>
                </a:moveTo>
                <a:lnTo>
                  <a:pt x="790121" y="2209"/>
                </a:lnTo>
                <a:lnTo>
                  <a:pt x="836796" y="8624"/>
                </a:lnTo>
                <a:lnTo>
                  <a:pt x="882536" y="19836"/>
                </a:lnTo>
                <a:lnTo>
                  <a:pt x="926265" y="36018"/>
                </a:lnTo>
                <a:lnTo>
                  <a:pt x="967169" y="57251"/>
                </a:lnTo>
                <a:lnTo>
                  <a:pt x="1004434" y="83616"/>
                </a:lnTo>
                <a:lnTo>
                  <a:pt x="1037245" y="115195"/>
                </a:lnTo>
                <a:lnTo>
                  <a:pt x="1064790" y="152068"/>
                </a:lnTo>
                <a:lnTo>
                  <a:pt x="1086252" y="194317"/>
                </a:lnTo>
                <a:lnTo>
                  <a:pt x="1101324" y="242076"/>
                </a:lnTo>
                <a:lnTo>
                  <a:pt x="1109145" y="290745"/>
                </a:lnTo>
                <a:lnTo>
                  <a:pt x="1110474" y="339869"/>
                </a:lnTo>
                <a:lnTo>
                  <a:pt x="1106068" y="388992"/>
                </a:lnTo>
                <a:lnTo>
                  <a:pt x="1096683" y="437661"/>
                </a:lnTo>
                <a:lnTo>
                  <a:pt x="1083077" y="485420"/>
                </a:lnTo>
                <a:lnTo>
                  <a:pt x="1066007" y="531815"/>
                </a:lnTo>
                <a:lnTo>
                  <a:pt x="1046624" y="576365"/>
                </a:lnTo>
                <a:lnTo>
                  <a:pt x="1025517" y="620033"/>
                </a:lnTo>
                <a:lnTo>
                  <a:pt x="1003276" y="663115"/>
                </a:lnTo>
                <a:lnTo>
                  <a:pt x="957746" y="748689"/>
                </a:lnTo>
                <a:lnTo>
                  <a:pt x="935636" y="791771"/>
                </a:lnTo>
                <a:lnTo>
                  <a:pt x="914747" y="835439"/>
                </a:lnTo>
                <a:lnTo>
                  <a:pt x="895670" y="879989"/>
                </a:lnTo>
                <a:lnTo>
                  <a:pt x="879697" y="919659"/>
                </a:lnTo>
                <a:lnTo>
                  <a:pt x="862480" y="958677"/>
                </a:lnTo>
                <a:lnTo>
                  <a:pt x="842428" y="996127"/>
                </a:lnTo>
                <a:lnTo>
                  <a:pt x="817947" y="1031097"/>
                </a:lnTo>
                <a:lnTo>
                  <a:pt x="792132" y="1059158"/>
                </a:lnTo>
                <a:lnTo>
                  <a:pt x="762913" y="1083933"/>
                </a:lnTo>
                <a:lnTo>
                  <a:pt x="730902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2" y="1149709"/>
                </a:lnTo>
                <a:lnTo>
                  <a:pt x="511780" y="1144599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7"/>
                </a:lnTo>
                <a:lnTo>
                  <a:pt x="200917" y="947570"/>
                </a:lnTo>
                <a:lnTo>
                  <a:pt x="167312" y="908540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200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1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10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8"/>
                </a:lnTo>
                <a:lnTo>
                  <a:pt x="145206" y="243758"/>
                </a:lnTo>
                <a:lnTo>
                  <a:pt x="183191" y="217021"/>
                </a:lnTo>
                <a:lnTo>
                  <a:pt x="222201" y="191590"/>
                </a:lnTo>
                <a:lnTo>
                  <a:pt x="261866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7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3" y="6999"/>
                </a:lnTo>
                <a:lnTo>
                  <a:pt x="696391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82283" y="5004663"/>
            <a:ext cx="3787140" cy="1675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dirty="0" sz="2500" spc="-35">
                <a:solidFill>
                  <a:srgbClr val="181818"/>
                </a:solidFill>
                <a:latin typeface="Arial"/>
                <a:cs typeface="Arial"/>
              </a:rPr>
              <a:t>Focused </a:t>
            </a:r>
            <a:r>
              <a:rPr dirty="0" sz="2500" spc="20">
                <a:solidFill>
                  <a:srgbClr val="181818"/>
                </a:solidFill>
                <a:latin typeface="Arial"/>
                <a:cs typeface="Arial"/>
              </a:rPr>
              <a:t>on </a:t>
            </a:r>
            <a:r>
              <a:rPr dirty="0" sz="2500" spc="65">
                <a:solidFill>
                  <a:srgbClr val="181818"/>
                </a:solidFill>
                <a:latin typeface="Arial"/>
                <a:cs typeface="Arial"/>
              </a:rPr>
              <a:t>getting  </a:t>
            </a:r>
            <a:r>
              <a:rPr dirty="0" sz="2500" spc="40">
                <a:solidFill>
                  <a:srgbClr val="181818"/>
                </a:solidFill>
                <a:latin typeface="Arial"/>
                <a:cs typeface="Arial"/>
              </a:rPr>
              <a:t>insights </a:t>
            </a:r>
            <a:r>
              <a:rPr dirty="0" sz="2500" spc="60">
                <a:solidFill>
                  <a:srgbClr val="181818"/>
                </a:solidFill>
                <a:latin typeface="Arial"/>
                <a:cs typeface="Arial"/>
              </a:rPr>
              <a:t>from </a:t>
            </a:r>
            <a:r>
              <a:rPr dirty="0" sz="2500" spc="45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500" spc="30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r>
              <a:rPr dirty="0" sz="2500" spc="-3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dirty="0" sz="2500" spc="75">
                <a:solidFill>
                  <a:srgbClr val="181818"/>
                </a:solidFill>
                <a:latin typeface="Arial"/>
                <a:cs typeface="Arial"/>
              </a:rPr>
              <a:t>not </a:t>
            </a:r>
            <a:r>
              <a:rPr dirty="0" sz="2500" spc="65">
                <a:solidFill>
                  <a:srgbClr val="181818"/>
                </a:solidFill>
                <a:latin typeface="Arial"/>
                <a:cs typeface="Arial"/>
              </a:rPr>
              <a:t>just </a:t>
            </a:r>
            <a:r>
              <a:rPr dirty="0" sz="2500" spc="15">
                <a:solidFill>
                  <a:srgbClr val="181818"/>
                </a:solidFill>
                <a:latin typeface="Arial"/>
                <a:cs typeface="Arial"/>
              </a:rPr>
              <a:t>showing </a:t>
            </a:r>
            <a:r>
              <a:rPr dirty="0" sz="2500" spc="30">
                <a:solidFill>
                  <a:srgbClr val="181818"/>
                </a:solidFill>
                <a:latin typeface="Arial"/>
                <a:cs typeface="Arial"/>
              </a:rPr>
              <a:t>data  </a:t>
            </a:r>
            <a:r>
              <a:rPr dirty="0" sz="2500" spc="-5">
                <a:solidFill>
                  <a:srgbClr val="181818"/>
                </a:solidFill>
                <a:latin typeface="Arial"/>
                <a:cs typeface="Arial"/>
              </a:rPr>
              <a:t>sheets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2537" y="5529122"/>
            <a:ext cx="47307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55" b="1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3400" spc="-45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4589" y="7313779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4" h="1149984">
                <a:moveTo>
                  <a:pt x="743253" y="0"/>
                </a:moveTo>
                <a:lnTo>
                  <a:pt x="790121" y="2209"/>
                </a:lnTo>
                <a:lnTo>
                  <a:pt x="836796" y="8624"/>
                </a:lnTo>
                <a:lnTo>
                  <a:pt x="882536" y="19836"/>
                </a:lnTo>
                <a:lnTo>
                  <a:pt x="926265" y="36018"/>
                </a:lnTo>
                <a:lnTo>
                  <a:pt x="967169" y="57251"/>
                </a:lnTo>
                <a:lnTo>
                  <a:pt x="1004434" y="83616"/>
                </a:lnTo>
                <a:lnTo>
                  <a:pt x="1037245" y="115195"/>
                </a:lnTo>
                <a:lnTo>
                  <a:pt x="1064790" y="152068"/>
                </a:lnTo>
                <a:lnTo>
                  <a:pt x="1086252" y="194317"/>
                </a:lnTo>
                <a:lnTo>
                  <a:pt x="1101324" y="242076"/>
                </a:lnTo>
                <a:lnTo>
                  <a:pt x="1109145" y="290745"/>
                </a:lnTo>
                <a:lnTo>
                  <a:pt x="1110474" y="339869"/>
                </a:lnTo>
                <a:lnTo>
                  <a:pt x="1106068" y="388992"/>
                </a:lnTo>
                <a:lnTo>
                  <a:pt x="1096683" y="437661"/>
                </a:lnTo>
                <a:lnTo>
                  <a:pt x="1083077" y="485420"/>
                </a:lnTo>
                <a:lnTo>
                  <a:pt x="1066007" y="531815"/>
                </a:lnTo>
                <a:lnTo>
                  <a:pt x="1046624" y="576365"/>
                </a:lnTo>
                <a:lnTo>
                  <a:pt x="1025517" y="620033"/>
                </a:lnTo>
                <a:lnTo>
                  <a:pt x="1003276" y="663115"/>
                </a:lnTo>
                <a:lnTo>
                  <a:pt x="957746" y="748689"/>
                </a:lnTo>
                <a:lnTo>
                  <a:pt x="935636" y="791771"/>
                </a:lnTo>
                <a:lnTo>
                  <a:pt x="914747" y="835439"/>
                </a:lnTo>
                <a:lnTo>
                  <a:pt x="895670" y="879989"/>
                </a:lnTo>
                <a:lnTo>
                  <a:pt x="879697" y="919659"/>
                </a:lnTo>
                <a:lnTo>
                  <a:pt x="862480" y="958677"/>
                </a:lnTo>
                <a:lnTo>
                  <a:pt x="842428" y="996127"/>
                </a:lnTo>
                <a:lnTo>
                  <a:pt x="817947" y="1031097"/>
                </a:lnTo>
                <a:lnTo>
                  <a:pt x="792132" y="1059158"/>
                </a:lnTo>
                <a:lnTo>
                  <a:pt x="762913" y="1083933"/>
                </a:lnTo>
                <a:lnTo>
                  <a:pt x="730902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2" y="1149709"/>
                </a:lnTo>
                <a:lnTo>
                  <a:pt x="511780" y="1144599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7"/>
                </a:lnTo>
                <a:lnTo>
                  <a:pt x="200917" y="947570"/>
                </a:lnTo>
                <a:lnTo>
                  <a:pt x="167312" y="908540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200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1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10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8"/>
                </a:lnTo>
                <a:lnTo>
                  <a:pt x="145206" y="243758"/>
                </a:lnTo>
                <a:lnTo>
                  <a:pt x="183191" y="217021"/>
                </a:lnTo>
                <a:lnTo>
                  <a:pt x="222201" y="191590"/>
                </a:lnTo>
                <a:lnTo>
                  <a:pt x="261866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7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3" y="6999"/>
                </a:lnTo>
                <a:lnTo>
                  <a:pt x="696391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82283" y="7248600"/>
            <a:ext cx="3737610" cy="126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dirty="0" sz="2500" spc="25">
                <a:solidFill>
                  <a:srgbClr val="181818"/>
                </a:solidFill>
                <a:latin typeface="Arial"/>
                <a:cs typeface="Arial"/>
              </a:rPr>
              <a:t>Usability </a:t>
            </a:r>
            <a:r>
              <a:rPr dirty="0" sz="2500" spc="1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dirty="0" sz="2500" spc="-40">
                <a:solidFill>
                  <a:srgbClr val="181818"/>
                </a:solidFill>
                <a:latin typeface="Arial"/>
                <a:cs typeface="Arial"/>
              </a:rPr>
              <a:t>easy </a:t>
            </a:r>
            <a:r>
              <a:rPr dirty="0" sz="2500" spc="80">
                <a:solidFill>
                  <a:srgbClr val="181818"/>
                </a:solidFill>
                <a:latin typeface="Arial"/>
                <a:cs typeface="Arial"/>
              </a:rPr>
              <a:t>for </a:t>
            </a:r>
            <a:r>
              <a:rPr dirty="0" sz="2500" spc="60">
                <a:solidFill>
                  <a:srgbClr val="181818"/>
                </a:solidFill>
                <a:latin typeface="Arial"/>
                <a:cs typeface="Arial"/>
              </a:rPr>
              <a:t>non-  </a:t>
            </a:r>
            <a:r>
              <a:rPr dirty="0" sz="2500" spc="25">
                <a:solidFill>
                  <a:srgbClr val="181818"/>
                </a:solidFill>
                <a:latin typeface="Arial"/>
                <a:cs typeface="Arial"/>
              </a:rPr>
              <a:t>technical </a:t>
            </a:r>
            <a:r>
              <a:rPr dirty="0" sz="2500" spc="5">
                <a:solidFill>
                  <a:srgbClr val="181818"/>
                </a:solidFill>
                <a:latin typeface="Arial"/>
                <a:cs typeface="Arial"/>
              </a:rPr>
              <a:t>people </a:t>
            </a:r>
            <a:r>
              <a:rPr dirty="0" sz="2500" spc="105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dirty="0" sz="2500" spc="-35">
                <a:solidFill>
                  <a:srgbClr val="181818"/>
                </a:solidFill>
                <a:latin typeface="Arial"/>
                <a:cs typeface="Arial"/>
              </a:rPr>
              <a:t>use</a:t>
            </a:r>
            <a:r>
              <a:rPr dirty="0" sz="2500" spc="-2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-50">
                <a:solidFill>
                  <a:srgbClr val="181818"/>
                </a:solidFill>
                <a:latin typeface="Arial"/>
                <a:cs typeface="Arial"/>
              </a:rPr>
              <a:t>as  </a:t>
            </a:r>
            <a:r>
              <a:rPr dirty="0" sz="2500" spc="20">
                <a:solidFill>
                  <a:srgbClr val="181818"/>
                </a:solidFill>
                <a:latin typeface="Arial"/>
                <a:cs typeface="Arial"/>
              </a:rPr>
              <a:t>well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2537" y="7568965"/>
            <a:ext cx="46609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55" b="1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3400" spc="-1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52265" y="3282251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5" h="1149985">
                <a:moveTo>
                  <a:pt x="743253" y="0"/>
                </a:moveTo>
                <a:lnTo>
                  <a:pt x="790121" y="2209"/>
                </a:lnTo>
                <a:lnTo>
                  <a:pt x="836796" y="8624"/>
                </a:lnTo>
                <a:lnTo>
                  <a:pt x="882536" y="19836"/>
                </a:lnTo>
                <a:lnTo>
                  <a:pt x="926265" y="36018"/>
                </a:lnTo>
                <a:lnTo>
                  <a:pt x="967169" y="57251"/>
                </a:lnTo>
                <a:lnTo>
                  <a:pt x="1004434" y="83616"/>
                </a:lnTo>
                <a:lnTo>
                  <a:pt x="1037245" y="115195"/>
                </a:lnTo>
                <a:lnTo>
                  <a:pt x="1064790" y="152068"/>
                </a:lnTo>
                <a:lnTo>
                  <a:pt x="1086252" y="194317"/>
                </a:lnTo>
                <a:lnTo>
                  <a:pt x="1101324" y="242076"/>
                </a:lnTo>
                <a:lnTo>
                  <a:pt x="1109145" y="290745"/>
                </a:lnTo>
                <a:lnTo>
                  <a:pt x="1110474" y="339869"/>
                </a:lnTo>
                <a:lnTo>
                  <a:pt x="1106068" y="388992"/>
                </a:lnTo>
                <a:lnTo>
                  <a:pt x="1096683" y="437661"/>
                </a:lnTo>
                <a:lnTo>
                  <a:pt x="1083077" y="485420"/>
                </a:lnTo>
                <a:lnTo>
                  <a:pt x="1066007" y="531815"/>
                </a:lnTo>
                <a:lnTo>
                  <a:pt x="1046624" y="576365"/>
                </a:lnTo>
                <a:lnTo>
                  <a:pt x="1025517" y="620033"/>
                </a:lnTo>
                <a:lnTo>
                  <a:pt x="1003276" y="663115"/>
                </a:lnTo>
                <a:lnTo>
                  <a:pt x="957746" y="748689"/>
                </a:lnTo>
                <a:lnTo>
                  <a:pt x="935636" y="791771"/>
                </a:lnTo>
                <a:lnTo>
                  <a:pt x="914747" y="835439"/>
                </a:lnTo>
                <a:lnTo>
                  <a:pt x="895670" y="879989"/>
                </a:lnTo>
                <a:lnTo>
                  <a:pt x="879697" y="919659"/>
                </a:lnTo>
                <a:lnTo>
                  <a:pt x="862480" y="958677"/>
                </a:lnTo>
                <a:lnTo>
                  <a:pt x="842428" y="996127"/>
                </a:lnTo>
                <a:lnTo>
                  <a:pt x="817947" y="1031097"/>
                </a:lnTo>
                <a:lnTo>
                  <a:pt x="792132" y="1059158"/>
                </a:lnTo>
                <a:lnTo>
                  <a:pt x="762913" y="1083933"/>
                </a:lnTo>
                <a:lnTo>
                  <a:pt x="730902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2" y="1149709"/>
                </a:lnTo>
                <a:lnTo>
                  <a:pt x="511780" y="1144599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7"/>
                </a:lnTo>
                <a:lnTo>
                  <a:pt x="200917" y="947570"/>
                </a:lnTo>
                <a:lnTo>
                  <a:pt x="167312" y="908540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200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1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10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8"/>
                </a:lnTo>
                <a:lnTo>
                  <a:pt x="145206" y="243758"/>
                </a:lnTo>
                <a:lnTo>
                  <a:pt x="183191" y="217021"/>
                </a:lnTo>
                <a:lnTo>
                  <a:pt x="222201" y="191590"/>
                </a:lnTo>
                <a:lnTo>
                  <a:pt x="261866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7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3" y="6999"/>
                </a:lnTo>
                <a:lnTo>
                  <a:pt x="696391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629928" y="3421165"/>
            <a:ext cx="3417570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dirty="0" sz="2500" spc="-15">
                <a:solidFill>
                  <a:srgbClr val="181818"/>
                </a:solidFill>
                <a:latin typeface="Arial"/>
                <a:cs typeface="Arial"/>
              </a:rPr>
              <a:t>Modules </a:t>
            </a:r>
            <a:r>
              <a:rPr dirty="0" sz="2500" spc="5">
                <a:solidFill>
                  <a:srgbClr val="181818"/>
                </a:solidFill>
                <a:latin typeface="Arial"/>
                <a:cs typeface="Arial"/>
              </a:rPr>
              <a:t>are focused</a:t>
            </a:r>
            <a:r>
              <a:rPr dirty="0" sz="250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20">
                <a:solidFill>
                  <a:srgbClr val="181818"/>
                </a:solidFill>
                <a:latin typeface="Arial"/>
                <a:cs typeface="Arial"/>
              </a:rPr>
              <a:t>on  </a:t>
            </a:r>
            <a:r>
              <a:rPr dirty="0" sz="2500" spc="25">
                <a:solidFill>
                  <a:srgbClr val="181818"/>
                </a:solidFill>
                <a:latin typeface="Arial"/>
                <a:cs typeface="Arial"/>
              </a:rPr>
              <a:t>adding </a:t>
            </a:r>
            <a:r>
              <a:rPr dirty="0" sz="2500" spc="-10">
                <a:solidFill>
                  <a:srgbClr val="181818"/>
                </a:solidFill>
                <a:latin typeface="Arial"/>
                <a:cs typeface="Arial"/>
              </a:rPr>
              <a:t>business</a:t>
            </a:r>
            <a:r>
              <a:rPr dirty="0" sz="2500" spc="-1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181818"/>
                </a:solidFill>
                <a:latin typeface="Arial"/>
                <a:cs typeface="Arial"/>
              </a:rPr>
              <a:t>value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50195" y="3537437"/>
            <a:ext cx="48196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55" b="1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3400" spc="3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28780" y="5273936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5" h="1149985">
                <a:moveTo>
                  <a:pt x="743253" y="0"/>
                </a:moveTo>
                <a:lnTo>
                  <a:pt x="790121" y="2209"/>
                </a:lnTo>
                <a:lnTo>
                  <a:pt x="836796" y="8624"/>
                </a:lnTo>
                <a:lnTo>
                  <a:pt x="882536" y="19836"/>
                </a:lnTo>
                <a:lnTo>
                  <a:pt x="926265" y="36018"/>
                </a:lnTo>
                <a:lnTo>
                  <a:pt x="967169" y="57251"/>
                </a:lnTo>
                <a:lnTo>
                  <a:pt x="1004434" y="83616"/>
                </a:lnTo>
                <a:lnTo>
                  <a:pt x="1037245" y="115195"/>
                </a:lnTo>
                <a:lnTo>
                  <a:pt x="1064790" y="152068"/>
                </a:lnTo>
                <a:lnTo>
                  <a:pt x="1086252" y="194317"/>
                </a:lnTo>
                <a:lnTo>
                  <a:pt x="1101324" y="242076"/>
                </a:lnTo>
                <a:lnTo>
                  <a:pt x="1109145" y="290745"/>
                </a:lnTo>
                <a:lnTo>
                  <a:pt x="1110474" y="339869"/>
                </a:lnTo>
                <a:lnTo>
                  <a:pt x="1106068" y="388992"/>
                </a:lnTo>
                <a:lnTo>
                  <a:pt x="1096683" y="437661"/>
                </a:lnTo>
                <a:lnTo>
                  <a:pt x="1083077" y="485420"/>
                </a:lnTo>
                <a:lnTo>
                  <a:pt x="1066007" y="531815"/>
                </a:lnTo>
                <a:lnTo>
                  <a:pt x="1046624" y="576365"/>
                </a:lnTo>
                <a:lnTo>
                  <a:pt x="1025517" y="620033"/>
                </a:lnTo>
                <a:lnTo>
                  <a:pt x="1003276" y="663115"/>
                </a:lnTo>
                <a:lnTo>
                  <a:pt x="957746" y="748689"/>
                </a:lnTo>
                <a:lnTo>
                  <a:pt x="935636" y="791771"/>
                </a:lnTo>
                <a:lnTo>
                  <a:pt x="914747" y="835439"/>
                </a:lnTo>
                <a:lnTo>
                  <a:pt x="895670" y="879989"/>
                </a:lnTo>
                <a:lnTo>
                  <a:pt x="879697" y="919659"/>
                </a:lnTo>
                <a:lnTo>
                  <a:pt x="862480" y="958677"/>
                </a:lnTo>
                <a:lnTo>
                  <a:pt x="842428" y="996127"/>
                </a:lnTo>
                <a:lnTo>
                  <a:pt x="817947" y="1031097"/>
                </a:lnTo>
                <a:lnTo>
                  <a:pt x="792132" y="1059158"/>
                </a:lnTo>
                <a:lnTo>
                  <a:pt x="762913" y="1083933"/>
                </a:lnTo>
                <a:lnTo>
                  <a:pt x="730902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2" y="1149709"/>
                </a:lnTo>
                <a:lnTo>
                  <a:pt x="511780" y="1144599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7"/>
                </a:lnTo>
                <a:lnTo>
                  <a:pt x="200917" y="947570"/>
                </a:lnTo>
                <a:lnTo>
                  <a:pt x="167312" y="908540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200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1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10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8"/>
                </a:lnTo>
                <a:lnTo>
                  <a:pt x="145206" y="243758"/>
                </a:lnTo>
                <a:lnTo>
                  <a:pt x="183191" y="217021"/>
                </a:lnTo>
                <a:lnTo>
                  <a:pt x="222201" y="191590"/>
                </a:lnTo>
                <a:lnTo>
                  <a:pt x="261866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7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3" y="6999"/>
                </a:lnTo>
                <a:lnTo>
                  <a:pt x="696391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906473" y="5208757"/>
            <a:ext cx="3607435" cy="126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dirty="0" sz="2500" spc="-20">
                <a:solidFill>
                  <a:srgbClr val="181818"/>
                </a:solidFill>
                <a:latin typeface="Arial"/>
                <a:cs typeface="Arial"/>
              </a:rPr>
              <a:t>Funnels </a:t>
            </a:r>
            <a:r>
              <a:rPr dirty="0" sz="2500" spc="15">
                <a:solidFill>
                  <a:srgbClr val="181818"/>
                </a:solidFill>
                <a:latin typeface="Arial"/>
                <a:cs typeface="Arial"/>
              </a:rPr>
              <a:t>down </a:t>
            </a:r>
            <a:r>
              <a:rPr dirty="0" sz="2500" spc="45">
                <a:solidFill>
                  <a:srgbClr val="181818"/>
                </a:solidFill>
                <a:latin typeface="Arial"/>
                <a:cs typeface="Arial"/>
              </a:rPr>
              <a:t>mutiple  </a:t>
            </a:r>
            <a:r>
              <a:rPr dirty="0" sz="2500" spc="30">
                <a:solidFill>
                  <a:srgbClr val="181818"/>
                </a:solidFill>
                <a:latin typeface="Arial"/>
                <a:cs typeface="Arial"/>
              </a:rPr>
              <a:t>data </a:t>
            </a:r>
            <a:r>
              <a:rPr dirty="0" sz="2500" spc="5">
                <a:solidFill>
                  <a:srgbClr val="181818"/>
                </a:solidFill>
                <a:latin typeface="Arial"/>
                <a:cs typeface="Arial"/>
              </a:rPr>
              <a:t>sources </a:t>
            </a:r>
            <a:r>
              <a:rPr dirty="0" sz="2500" spc="105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dirty="0" sz="2500" spc="-65">
                <a:solidFill>
                  <a:srgbClr val="181818"/>
                </a:solidFill>
                <a:latin typeface="Arial"/>
                <a:cs typeface="Arial"/>
              </a:rPr>
              <a:t>see </a:t>
            </a:r>
            <a:r>
              <a:rPr dirty="0" sz="2500" spc="40">
                <a:solidFill>
                  <a:srgbClr val="181818"/>
                </a:solidFill>
                <a:latin typeface="Arial"/>
                <a:cs typeface="Arial"/>
              </a:rPr>
              <a:t>all</a:t>
            </a:r>
            <a:r>
              <a:rPr dirty="0" sz="2500" spc="-2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70">
                <a:solidFill>
                  <a:srgbClr val="181818"/>
                </a:solidFill>
                <a:latin typeface="Arial"/>
                <a:cs typeface="Arial"/>
              </a:rPr>
              <a:t>at  </a:t>
            </a:r>
            <a:r>
              <a:rPr dirty="0" sz="2500" spc="-10">
                <a:solidFill>
                  <a:srgbClr val="181818"/>
                </a:solidFill>
                <a:latin typeface="Arial"/>
                <a:cs typeface="Arial"/>
              </a:rPr>
              <a:t>one</a:t>
            </a:r>
            <a:r>
              <a:rPr dirty="0" sz="2500" spc="-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181818"/>
                </a:solidFill>
                <a:latin typeface="Arial"/>
                <a:cs typeface="Arial"/>
              </a:rPr>
              <a:t>place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26740" y="5529122"/>
            <a:ext cx="47117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55" b="1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3400" spc="-55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28780" y="7313779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5" h="1149984">
                <a:moveTo>
                  <a:pt x="743253" y="0"/>
                </a:moveTo>
                <a:lnTo>
                  <a:pt x="790121" y="2209"/>
                </a:lnTo>
                <a:lnTo>
                  <a:pt x="836796" y="8624"/>
                </a:lnTo>
                <a:lnTo>
                  <a:pt x="882536" y="19836"/>
                </a:lnTo>
                <a:lnTo>
                  <a:pt x="926265" y="36018"/>
                </a:lnTo>
                <a:lnTo>
                  <a:pt x="967169" y="57251"/>
                </a:lnTo>
                <a:lnTo>
                  <a:pt x="1004434" y="83616"/>
                </a:lnTo>
                <a:lnTo>
                  <a:pt x="1037245" y="115195"/>
                </a:lnTo>
                <a:lnTo>
                  <a:pt x="1064790" y="152068"/>
                </a:lnTo>
                <a:lnTo>
                  <a:pt x="1086252" y="194317"/>
                </a:lnTo>
                <a:lnTo>
                  <a:pt x="1101324" y="242076"/>
                </a:lnTo>
                <a:lnTo>
                  <a:pt x="1109145" y="290745"/>
                </a:lnTo>
                <a:lnTo>
                  <a:pt x="1110474" y="339869"/>
                </a:lnTo>
                <a:lnTo>
                  <a:pt x="1106068" y="388992"/>
                </a:lnTo>
                <a:lnTo>
                  <a:pt x="1096683" y="437661"/>
                </a:lnTo>
                <a:lnTo>
                  <a:pt x="1083077" y="485420"/>
                </a:lnTo>
                <a:lnTo>
                  <a:pt x="1066007" y="531815"/>
                </a:lnTo>
                <a:lnTo>
                  <a:pt x="1046624" y="576365"/>
                </a:lnTo>
                <a:lnTo>
                  <a:pt x="1025517" y="620033"/>
                </a:lnTo>
                <a:lnTo>
                  <a:pt x="1003276" y="663115"/>
                </a:lnTo>
                <a:lnTo>
                  <a:pt x="957746" y="748689"/>
                </a:lnTo>
                <a:lnTo>
                  <a:pt x="935636" y="791771"/>
                </a:lnTo>
                <a:lnTo>
                  <a:pt x="914747" y="835439"/>
                </a:lnTo>
                <a:lnTo>
                  <a:pt x="895670" y="879989"/>
                </a:lnTo>
                <a:lnTo>
                  <a:pt x="879697" y="919659"/>
                </a:lnTo>
                <a:lnTo>
                  <a:pt x="862480" y="958677"/>
                </a:lnTo>
                <a:lnTo>
                  <a:pt x="842428" y="996127"/>
                </a:lnTo>
                <a:lnTo>
                  <a:pt x="817947" y="1031097"/>
                </a:lnTo>
                <a:lnTo>
                  <a:pt x="792132" y="1059158"/>
                </a:lnTo>
                <a:lnTo>
                  <a:pt x="762913" y="1083933"/>
                </a:lnTo>
                <a:lnTo>
                  <a:pt x="730902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2" y="1149709"/>
                </a:lnTo>
                <a:lnTo>
                  <a:pt x="511780" y="1144599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7"/>
                </a:lnTo>
                <a:lnTo>
                  <a:pt x="200917" y="947570"/>
                </a:lnTo>
                <a:lnTo>
                  <a:pt x="167312" y="908540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200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1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10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8"/>
                </a:lnTo>
                <a:lnTo>
                  <a:pt x="145206" y="243758"/>
                </a:lnTo>
                <a:lnTo>
                  <a:pt x="183191" y="217021"/>
                </a:lnTo>
                <a:lnTo>
                  <a:pt x="222201" y="191590"/>
                </a:lnTo>
                <a:lnTo>
                  <a:pt x="261866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7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3" y="6999"/>
                </a:lnTo>
                <a:lnTo>
                  <a:pt x="696391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906473" y="7248600"/>
            <a:ext cx="3778250" cy="126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dirty="0" sz="2500" spc="-75">
                <a:solidFill>
                  <a:srgbClr val="181818"/>
                </a:solidFill>
                <a:latin typeface="Arial"/>
                <a:cs typeface="Arial"/>
              </a:rPr>
              <a:t>Can </a:t>
            </a:r>
            <a:r>
              <a:rPr dirty="0" sz="2500" spc="-20">
                <a:solidFill>
                  <a:srgbClr val="181818"/>
                </a:solidFill>
                <a:latin typeface="Arial"/>
                <a:cs typeface="Arial"/>
              </a:rPr>
              <a:t>be </a:t>
            </a:r>
            <a:r>
              <a:rPr dirty="0" sz="2500" spc="10">
                <a:solidFill>
                  <a:srgbClr val="181818"/>
                </a:solidFill>
                <a:latin typeface="Arial"/>
                <a:cs typeface="Arial"/>
              </a:rPr>
              <a:t>deployed </a:t>
            </a:r>
            <a:r>
              <a:rPr dirty="0" sz="2500" spc="-5">
                <a:solidFill>
                  <a:srgbClr val="181818"/>
                </a:solidFill>
                <a:latin typeface="Arial"/>
                <a:cs typeface="Arial"/>
              </a:rPr>
              <a:t>easily  </a:t>
            </a:r>
            <a:r>
              <a:rPr dirty="0" sz="2500" spc="65">
                <a:solidFill>
                  <a:srgbClr val="181818"/>
                </a:solidFill>
                <a:latin typeface="Arial"/>
                <a:cs typeface="Arial"/>
              </a:rPr>
              <a:t>with </a:t>
            </a:r>
            <a:r>
              <a:rPr dirty="0" sz="2500" spc="45">
                <a:solidFill>
                  <a:srgbClr val="181818"/>
                </a:solidFill>
                <a:latin typeface="Arial"/>
                <a:cs typeface="Arial"/>
              </a:rPr>
              <a:t>latest </a:t>
            </a:r>
            <a:r>
              <a:rPr dirty="0" sz="2500" spc="20">
                <a:solidFill>
                  <a:srgbClr val="181818"/>
                </a:solidFill>
                <a:latin typeface="Arial"/>
                <a:cs typeface="Arial"/>
              </a:rPr>
              <a:t>methods </a:t>
            </a:r>
            <a:r>
              <a:rPr dirty="0" sz="2500" spc="25">
                <a:solidFill>
                  <a:srgbClr val="181818"/>
                </a:solidFill>
                <a:latin typeface="Arial"/>
                <a:cs typeface="Arial"/>
              </a:rPr>
              <a:t>like</a:t>
            </a:r>
            <a:r>
              <a:rPr dirty="0" sz="2500" spc="-2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45">
                <a:solidFill>
                  <a:srgbClr val="181818"/>
                </a:solidFill>
                <a:latin typeface="Arial"/>
                <a:cs typeface="Arial"/>
              </a:rPr>
              <a:t>of  </a:t>
            </a:r>
            <a:r>
              <a:rPr dirty="0" sz="2500" spc="-65">
                <a:solidFill>
                  <a:srgbClr val="181818"/>
                </a:solidFill>
                <a:latin typeface="Arial"/>
                <a:cs typeface="Arial"/>
              </a:rPr>
              <a:t>Dev-Ops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26740" y="7568965"/>
            <a:ext cx="480059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55" b="1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3400" spc="10" b="1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4901" y="448327"/>
            <a:ext cx="1600200" cy="2391410"/>
            <a:chOff x="804901" y="448327"/>
            <a:chExt cx="1600200" cy="2391410"/>
          </a:xfrm>
        </p:grpSpPr>
        <p:sp>
          <p:nvSpPr>
            <p:cNvPr id="22" name="object 22"/>
            <p:cNvSpPr/>
            <p:nvPr/>
          </p:nvSpPr>
          <p:spPr>
            <a:xfrm>
              <a:off x="804901" y="1265209"/>
              <a:ext cx="92279" cy="238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19409" y="598951"/>
              <a:ext cx="1585609" cy="2240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49532" y="448327"/>
              <a:ext cx="73025" cy="273050"/>
            </a:xfrm>
            <a:custGeom>
              <a:avLst/>
              <a:gdLst/>
              <a:ahLst/>
              <a:cxnLst/>
              <a:rect l="l" t="t" r="r" b="b"/>
              <a:pathLst>
                <a:path w="73025" h="273050">
                  <a:moveTo>
                    <a:pt x="36454" y="272937"/>
                  </a:moveTo>
                  <a:lnTo>
                    <a:pt x="22265" y="270077"/>
                  </a:lnTo>
                  <a:lnTo>
                    <a:pt x="10677" y="262278"/>
                  </a:lnTo>
                  <a:lnTo>
                    <a:pt x="2865" y="250712"/>
                  </a:lnTo>
                  <a:lnTo>
                    <a:pt x="0" y="236550"/>
                  </a:lnTo>
                  <a:lnTo>
                    <a:pt x="0" y="36391"/>
                  </a:lnTo>
                  <a:lnTo>
                    <a:pt x="2865" y="22225"/>
                  </a:lnTo>
                  <a:lnTo>
                    <a:pt x="10679" y="10657"/>
                  </a:lnTo>
                  <a:lnTo>
                    <a:pt x="22267" y="2859"/>
                  </a:lnTo>
                  <a:lnTo>
                    <a:pt x="36454" y="0"/>
                  </a:lnTo>
                  <a:lnTo>
                    <a:pt x="50641" y="2860"/>
                  </a:lnTo>
                  <a:lnTo>
                    <a:pt x="62229" y="10659"/>
                  </a:lnTo>
                  <a:lnTo>
                    <a:pt x="70043" y="22227"/>
                  </a:lnTo>
                  <a:lnTo>
                    <a:pt x="72909" y="36391"/>
                  </a:lnTo>
                  <a:lnTo>
                    <a:pt x="72909" y="236550"/>
                  </a:lnTo>
                  <a:lnTo>
                    <a:pt x="70046" y="250712"/>
                  </a:lnTo>
                  <a:lnTo>
                    <a:pt x="62233" y="262278"/>
                  </a:lnTo>
                  <a:lnTo>
                    <a:pt x="50644" y="270077"/>
                  </a:lnTo>
                  <a:lnTo>
                    <a:pt x="36454" y="272937"/>
                  </a:lnTo>
                  <a:close/>
                </a:path>
              </a:pathLst>
            </a:custGeom>
            <a:solidFill>
              <a:srgbClr val="4E36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6447822" y="8101745"/>
            <a:ext cx="1670685" cy="2113280"/>
            <a:chOff x="16447822" y="8101745"/>
            <a:chExt cx="1670685" cy="2113280"/>
          </a:xfrm>
        </p:grpSpPr>
        <p:sp>
          <p:nvSpPr>
            <p:cNvPr id="26" name="object 26"/>
            <p:cNvSpPr/>
            <p:nvPr/>
          </p:nvSpPr>
          <p:spPr>
            <a:xfrm>
              <a:off x="16447822" y="8101745"/>
              <a:ext cx="1670685" cy="2113280"/>
            </a:xfrm>
            <a:custGeom>
              <a:avLst/>
              <a:gdLst/>
              <a:ahLst/>
              <a:cxnLst/>
              <a:rect l="l" t="t" r="r" b="b"/>
              <a:pathLst>
                <a:path w="1670684" h="2113279">
                  <a:moveTo>
                    <a:pt x="1626457" y="2112964"/>
                  </a:moveTo>
                  <a:lnTo>
                    <a:pt x="43996" y="2112964"/>
                  </a:lnTo>
                  <a:lnTo>
                    <a:pt x="26869" y="2109512"/>
                  </a:lnTo>
                  <a:lnTo>
                    <a:pt x="12884" y="2100098"/>
                  </a:lnTo>
                  <a:lnTo>
                    <a:pt x="3456" y="2086134"/>
                  </a:lnTo>
                  <a:lnTo>
                    <a:pt x="0" y="2069041"/>
                  </a:lnTo>
                  <a:lnTo>
                    <a:pt x="0" y="43923"/>
                  </a:lnTo>
                  <a:lnTo>
                    <a:pt x="3457" y="26824"/>
                  </a:lnTo>
                  <a:lnTo>
                    <a:pt x="12887" y="12863"/>
                  </a:lnTo>
                  <a:lnTo>
                    <a:pt x="26872" y="3451"/>
                  </a:lnTo>
                  <a:lnTo>
                    <a:pt x="43996" y="0"/>
                  </a:lnTo>
                  <a:lnTo>
                    <a:pt x="1626457" y="0"/>
                  </a:lnTo>
                  <a:lnTo>
                    <a:pt x="1643584" y="3451"/>
                  </a:lnTo>
                  <a:lnTo>
                    <a:pt x="1657569" y="12863"/>
                  </a:lnTo>
                  <a:lnTo>
                    <a:pt x="1666997" y="26824"/>
                  </a:lnTo>
                  <a:lnTo>
                    <a:pt x="1670454" y="43923"/>
                  </a:lnTo>
                  <a:lnTo>
                    <a:pt x="1670454" y="87852"/>
                  </a:lnTo>
                  <a:lnTo>
                    <a:pt x="87993" y="87852"/>
                  </a:lnTo>
                  <a:lnTo>
                    <a:pt x="87993" y="2025117"/>
                  </a:lnTo>
                  <a:lnTo>
                    <a:pt x="1670454" y="2025117"/>
                  </a:lnTo>
                  <a:lnTo>
                    <a:pt x="1670453" y="2069041"/>
                  </a:lnTo>
                  <a:lnTo>
                    <a:pt x="1666995" y="2086137"/>
                  </a:lnTo>
                  <a:lnTo>
                    <a:pt x="1657568" y="2100099"/>
                  </a:lnTo>
                  <a:lnTo>
                    <a:pt x="1643584" y="2109512"/>
                  </a:lnTo>
                  <a:lnTo>
                    <a:pt x="1626457" y="2112964"/>
                  </a:lnTo>
                  <a:close/>
                </a:path>
                <a:path w="1670684" h="2113279">
                  <a:moveTo>
                    <a:pt x="1670454" y="2025117"/>
                  </a:moveTo>
                  <a:lnTo>
                    <a:pt x="1582466" y="2025117"/>
                  </a:lnTo>
                  <a:lnTo>
                    <a:pt x="1582466" y="87852"/>
                  </a:lnTo>
                  <a:lnTo>
                    <a:pt x="1670454" y="87852"/>
                  </a:lnTo>
                  <a:lnTo>
                    <a:pt x="1670454" y="2025117"/>
                  </a:lnTo>
                  <a:close/>
                </a:path>
              </a:pathLst>
            </a:custGeom>
            <a:solidFill>
              <a:srgbClr val="4E3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679951" y="8366393"/>
              <a:ext cx="645795" cy="658495"/>
            </a:xfrm>
            <a:custGeom>
              <a:avLst/>
              <a:gdLst/>
              <a:ahLst/>
              <a:cxnLst/>
              <a:rect l="l" t="t" r="r" b="b"/>
              <a:pathLst>
                <a:path w="645794" h="658495">
                  <a:moveTo>
                    <a:pt x="312690" y="658357"/>
                  </a:moveTo>
                  <a:lnTo>
                    <a:pt x="261305" y="654344"/>
                  </a:lnTo>
                  <a:lnTo>
                    <a:pt x="211927" y="642652"/>
                  </a:lnTo>
                  <a:lnTo>
                    <a:pt x="165310" y="623807"/>
                  </a:lnTo>
                  <a:lnTo>
                    <a:pt x="122207" y="598334"/>
                  </a:lnTo>
                  <a:lnTo>
                    <a:pt x="83372" y="566757"/>
                  </a:lnTo>
                  <a:lnTo>
                    <a:pt x="49556" y="529601"/>
                  </a:lnTo>
                  <a:lnTo>
                    <a:pt x="21514" y="487390"/>
                  </a:lnTo>
                  <a:lnTo>
                    <a:pt x="0" y="440649"/>
                  </a:lnTo>
                  <a:lnTo>
                    <a:pt x="158280" y="382500"/>
                  </a:lnTo>
                  <a:lnTo>
                    <a:pt x="182744" y="426418"/>
                  </a:lnTo>
                  <a:lnTo>
                    <a:pt x="218619" y="460353"/>
                  </a:lnTo>
                  <a:lnTo>
                    <a:pt x="262926" y="482232"/>
                  </a:lnTo>
                  <a:lnTo>
                    <a:pt x="312684" y="489985"/>
                  </a:lnTo>
                  <a:lnTo>
                    <a:pt x="356351" y="484110"/>
                  </a:lnTo>
                  <a:lnTo>
                    <a:pt x="395621" y="467536"/>
                  </a:lnTo>
                  <a:lnTo>
                    <a:pt x="428914" y="441841"/>
                  </a:lnTo>
                  <a:lnTo>
                    <a:pt x="454651" y="408602"/>
                  </a:lnTo>
                  <a:lnTo>
                    <a:pt x="471251" y="369397"/>
                  </a:lnTo>
                  <a:lnTo>
                    <a:pt x="477136" y="325802"/>
                  </a:lnTo>
                  <a:lnTo>
                    <a:pt x="470788" y="280742"/>
                  </a:lnTo>
                  <a:lnTo>
                    <a:pt x="452843" y="240107"/>
                  </a:lnTo>
                  <a:lnTo>
                    <a:pt x="424950" y="205917"/>
                  </a:lnTo>
                  <a:lnTo>
                    <a:pt x="388757" y="180193"/>
                  </a:lnTo>
                  <a:lnTo>
                    <a:pt x="345913" y="164954"/>
                  </a:lnTo>
                  <a:lnTo>
                    <a:pt x="379728" y="0"/>
                  </a:lnTo>
                  <a:lnTo>
                    <a:pt x="424640" y="12529"/>
                  </a:lnTo>
                  <a:lnTo>
                    <a:pt x="466598" y="30878"/>
                  </a:lnTo>
                  <a:lnTo>
                    <a:pt x="505185" y="54536"/>
                  </a:lnTo>
                  <a:lnTo>
                    <a:pt x="539981" y="82990"/>
                  </a:lnTo>
                  <a:lnTo>
                    <a:pt x="570571" y="115730"/>
                  </a:lnTo>
                  <a:lnTo>
                    <a:pt x="596536" y="152243"/>
                  </a:lnTo>
                  <a:lnTo>
                    <a:pt x="617458" y="192019"/>
                  </a:lnTo>
                  <a:lnTo>
                    <a:pt x="632919" y="234545"/>
                  </a:lnTo>
                  <a:lnTo>
                    <a:pt x="642502" y="279310"/>
                  </a:lnTo>
                  <a:lnTo>
                    <a:pt x="645789" y="325802"/>
                  </a:lnTo>
                  <a:lnTo>
                    <a:pt x="642173" y="374877"/>
                  </a:lnTo>
                  <a:lnTo>
                    <a:pt x="631665" y="421738"/>
                  </a:lnTo>
                  <a:lnTo>
                    <a:pt x="614787" y="465868"/>
                  </a:lnTo>
                  <a:lnTo>
                    <a:pt x="592056" y="506748"/>
                  </a:lnTo>
                  <a:lnTo>
                    <a:pt x="563992" y="543860"/>
                  </a:lnTo>
                  <a:lnTo>
                    <a:pt x="531114" y="576685"/>
                  </a:lnTo>
                  <a:lnTo>
                    <a:pt x="493942" y="604704"/>
                  </a:lnTo>
                  <a:lnTo>
                    <a:pt x="452994" y="627400"/>
                  </a:lnTo>
                  <a:lnTo>
                    <a:pt x="408790" y="644253"/>
                  </a:lnTo>
                  <a:lnTo>
                    <a:pt x="361849" y="654745"/>
                  </a:lnTo>
                  <a:lnTo>
                    <a:pt x="312690" y="658357"/>
                  </a:lnTo>
                  <a:close/>
                </a:path>
              </a:pathLst>
            </a:custGeom>
            <a:solidFill>
              <a:srgbClr val="80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6654457" y="8366584"/>
              <a:ext cx="298450" cy="325120"/>
            </a:xfrm>
            <a:custGeom>
              <a:avLst/>
              <a:gdLst/>
              <a:ahLst/>
              <a:cxnLst/>
              <a:rect l="l" t="t" r="r" b="b"/>
              <a:pathLst>
                <a:path w="298450" h="325120">
                  <a:moveTo>
                    <a:pt x="168653" y="325019"/>
                  </a:moveTo>
                  <a:lnTo>
                    <a:pt x="0" y="325019"/>
                  </a:lnTo>
                  <a:lnTo>
                    <a:pt x="3241" y="279031"/>
                  </a:lnTo>
                  <a:lnTo>
                    <a:pt x="12690" y="234680"/>
                  </a:lnTo>
                  <a:lnTo>
                    <a:pt x="27935" y="192475"/>
                  </a:lnTo>
                  <a:lnTo>
                    <a:pt x="48565" y="152927"/>
                  </a:lnTo>
                  <a:lnTo>
                    <a:pt x="74167" y="116546"/>
                  </a:lnTo>
                  <a:lnTo>
                    <a:pt x="104329" y="83842"/>
                  </a:lnTo>
                  <a:lnTo>
                    <a:pt x="138639" y="55325"/>
                  </a:lnTo>
                  <a:lnTo>
                    <a:pt x="176686" y="31505"/>
                  </a:lnTo>
                  <a:lnTo>
                    <a:pt x="218057" y="12893"/>
                  </a:lnTo>
                  <a:lnTo>
                    <a:pt x="262341" y="0"/>
                  </a:lnTo>
                  <a:lnTo>
                    <a:pt x="298057" y="164554"/>
                  </a:lnTo>
                  <a:lnTo>
                    <a:pt x="255806" y="180102"/>
                  </a:lnTo>
                  <a:lnTo>
                    <a:pt x="220115" y="205938"/>
                  </a:lnTo>
                  <a:lnTo>
                    <a:pt x="192608" y="240047"/>
                  </a:lnTo>
                  <a:lnTo>
                    <a:pt x="174913" y="280412"/>
                  </a:lnTo>
                  <a:lnTo>
                    <a:pt x="168653" y="325019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7423079" y="8419591"/>
              <a:ext cx="484505" cy="414020"/>
            </a:xfrm>
            <a:custGeom>
              <a:avLst/>
              <a:gdLst/>
              <a:ahLst/>
              <a:cxnLst/>
              <a:rect l="l" t="t" r="r" b="b"/>
              <a:pathLst>
                <a:path w="484505" h="414020">
                  <a:moveTo>
                    <a:pt x="483971" y="369684"/>
                  </a:moveTo>
                  <a:lnTo>
                    <a:pt x="480504" y="352590"/>
                  </a:lnTo>
                  <a:lnTo>
                    <a:pt x="471081" y="338620"/>
                  </a:lnTo>
                  <a:lnTo>
                    <a:pt x="457098" y="329209"/>
                  </a:lnTo>
                  <a:lnTo>
                    <a:pt x="439978" y="325755"/>
                  </a:lnTo>
                  <a:lnTo>
                    <a:pt x="43992" y="325755"/>
                  </a:lnTo>
                  <a:lnTo>
                    <a:pt x="26873" y="329209"/>
                  </a:lnTo>
                  <a:lnTo>
                    <a:pt x="12890" y="338620"/>
                  </a:lnTo>
                  <a:lnTo>
                    <a:pt x="3454" y="352590"/>
                  </a:lnTo>
                  <a:lnTo>
                    <a:pt x="0" y="369684"/>
                  </a:lnTo>
                  <a:lnTo>
                    <a:pt x="3454" y="386778"/>
                  </a:lnTo>
                  <a:lnTo>
                    <a:pt x="12890" y="400735"/>
                  </a:lnTo>
                  <a:lnTo>
                    <a:pt x="26873" y="410159"/>
                  </a:lnTo>
                  <a:lnTo>
                    <a:pt x="43992" y="413600"/>
                  </a:lnTo>
                  <a:lnTo>
                    <a:pt x="439978" y="413600"/>
                  </a:lnTo>
                  <a:lnTo>
                    <a:pt x="457098" y="410159"/>
                  </a:lnTo>
                  <a:lnTo>
                    <a:pt x="471081" y="400735"/>
                  </a:lnTo>
                  <a:lnTo>
                    <a:pt x="480517" y="386778"/>
                  </a:lnTo>
                  <a:lnTo>
                    <a:pt x="483971" y="369684"/>
                  </a:lnTo>
                  <a:close/>
                </a:path>
                <a:path w="484505" h="414020">
                  <a:moveTo>
                    <a:pt x="483971" y="206806"/>
                  </a:moveTo>
                  <a:lnTo>
                    <a:pt x="480504" y="189712"/>
                  </a:lnTo>
                  <a:lnTo>
                    <a:pt x="471081" y="175742"/>
                  </a:lnTo>
                  <a:lnTo>
                    <a:pt x="457098" y="166331"/>
                  </a:lnTo>
                  <a:lnTo>
                    <a:pt x="439978" y="162877"/>
                  </a:lnTo>
                  <a:lnTo>
                    <a:pt x="43992" y="162877"/>
                  </a:lnTo>
                  <a:lnTo>
                    <a:pt x="26873" y="166331"/>
                  </a:lnTo>
                  <a:lnTo>
                    <a:pt x="12890" y="175742"/>
                  </a:lnTo>
                  <a:lnTo>
                    <a:pt x="3454" y="189712"/>
                  </a:lnTo>
                  <a:lnTo>
                    <a:pt x="0" y="206806"/>
                  </a:lnTo>
                  <a:lnTo>
                    <a:pt x="3454" y="223901"/>
                  </a:lnTo>
                  <a:lnTo>
                    <a:pt x="12890" y="237858"/>
                  </a:lnTo>
                  <a:lnTo>
                    <a:pt x="26873" y="247269"/>
                  </a:lnTo>
                  <a:lnTo>
                    <a:pt x="43992" y="250723"/>
                  </a:lnTo>
                  <a:lnTo>
                    <a:pt x="439978" y="250723"/>
                  </a:lnTo>
                  <a:lnTo>
                    <a:pt x="457098" y="247269"/>
                  </a:lnTo>
                  <a:lnTo>
                    <a:pt x="471081" y="237858"/>
                  </a:lnTo>
                  <a:lnTo>
                    <a:pt x="480517" y="223901"/>
                  </a:lnTo>
                  <a:lnTo>
                    <a:pt x="483971" y="206806"/>
                  </a:lnTo>
                  <a:close/>
                </a:path>
                <a:path w="484505" h="414020">
                  <a:moveTo>
                    <a:pt x="483971" y="43929"/>
                  </a:moveTo>
                  <a:lnTo>
                    <a:pt x="480504" y="26835"/>
                  </a:lnTo>
                  <a:lnTo>
                    <a:pt x="471081" y="12865"/>
                  </a:lnTo>
                  <a:lnTo>
                    <a:pt x="457098" y="3454"/>
                  </a:lnTo>
                  <a:lnTo>
                    <a:pt x="439978" y="0"/>
                  </a:lnTo>
                  <a:lnTo>
                    <a:pt x="43992" y="0"/>
                  </a:lnTo>
                  <a:lnTo>
                    <a:pt x="26873" y="3454"/>
                  </a:lnTo>
                  <a:lnTo>
                    <a:pt x="12890" y="12865"/>
                  </a:lnTo>
                  <a:lnTo>
                    <a:pt x="3454" y="26835"/>
                  </a:lnTo>
                  <a:lnTo>
                    <a:pt x="0" y="43929"/>
                  </a:lnTo>
                  <a:lnTo>
                    <a:pt x="3454" y="61023"/>
                  </a:lnTo>
                  <a:lnTo>
                    <a:pt x="12890" y="74980"/>
                  </a:lnTo>
                  <a:lnTo>
                    <a:pt x="26873" y="84391"/>
                  </a:lnTo>
                  <a:lnTo>
                    <a:pt x="43992" y="87845"/>
                  </a:lnTo>
                  <a:lnTo>
                    <a:pt x="439978" y="87845"/>
                  </a:lnTo>
                  <a:lnTo>
                    <a:pt x="457098" y="84391"/>
                  </a:lnTo>
                  <a:lnTo>
                    <a:pt x="471081" y="74980"/>
                  </a:lnTo>
                  <a:lnTo>
                    <a:pt x="480517" y="61023"/>
                  </a:lnTo>
                  <a:lnTo>
                    <a:pt x="483971" y="43929"/>
                  </a:lnTo>
                  <a:close/>
                </a:path>
              </a:pathLst>
            </a:custGeom>
            <a:solidFill>
              <a:srgbClr val="D4C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6920077" y="9607799"/>
              <a:ext cx="110489" cy="354965"/>
            </a:xfrm>
            <a:custGeom>
              <a:avLst/>
              <a:gdLst/>
              <a:ahLst/>
              <a:cxnLst/>
              <a:rect l="l" t="t" r="r" b="b"/>
              <a:pathLst>
                <a:path w="110490" h="354965">
                  <a:moveTo>
                    <a:pt x="54997" y="354340"/>
                  </a:moveTo>
                  <a:lnTo>
                    <a:pt x="33587" y="350025"/>
                  </a:lnTo>
                  <a:lnTo>
                    <a:pt x="16105" y="338259"/>
                  </a:lnTo>
                  <a:lnTo>
                    <a:pt x="4321" y="320806"/>
                  </a:lnTo>
                  <a:lnTo>
                    <a:pt x="0" y="299434"/>
                  </a:lnTo>
                  <a:lnTo>
                    <a:pt x="0" y="54899"/>
                  </a:lnTo>
                  <a:lnTo>
                    <a:pt x="4321" y="33528"/>
                  </a:lnTo>
                  <a:lnTo>
                    <a:pt x="16105" y="16078"/>
                  </a:lnTo>
                  <a:lnTo>
                    <a:pt x="33587" y="4313"/>
                  </a:lnTo>
                  <a:lnTo>
                    <a:pt x="54997" y="0"/>
                  </a:lnTo>
                  <a:lnTo>
                    <a:pt x="76401" y="4314"/>
                  </a:lnTo>
                  <a:lnTo>
                    <a:pt x="93881" y="16080"/>
                  </a:lnTo>
                  <a:lnTo>
                    <a:pt x="105667" y="33531"/>
                  </a:lnTo>
                  <a:lnTo>
                    <a:pt x="109989" y="54899"/>
                  </a:lnTo>
                  <a:lnTo>
                    <a:pt x="109989" y="299434"/>
                  </a:lnTo>
                  <a:lnTo>
                    <a:pt x="105668" y="320806"/>
                  </a:lnTo>
                  <a:lnTo>
                    <a:pt x="93883" y="338259"/>
                  </a:lnTo>
                  <a:lnTo>
                    <a:pt x="76404" y="350025"/>
                  </a:lnTo>
                  <a:lnTo>
                    <a:pt x="54997" y="35434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125393" y="9431810"/>
              <a:ext cx="110489" cy="530860"/>
            </a:xfrm>
            <a:custGeom>
              <a:avLst/>
              <a:gdLst/>
              <a:ahLst/>
              <a:cxnLst/>
              <a:rect l="l" t="t" r="r" b="b"/>
              <a:pathLst>
                <a:path w="110490" h="530859">
                  <a:moveTo>
                    <a:pt x="55003" y="530329"/>
                  </a:moveTo>
                  <a:lnTo>
                    <a:pt x="33589" y="526015"/>
                  </a:lnTo>
                  <a:lnTo>
                    <a:pt x="16106" y="514248"/>
                  </a:lnTo>
                  <a:lnTo>
                    <a:pt x="4321" y="496796"/>
                  </a:lnTo>
                  <a:lnTo>
                    <a:pt x="0" y="475424"/>
                  </a:lnTo>
                  <a:lnTo>
                    <a:pt x="0" y="54905"/>
                  </a:lnTo>
                  <a:lnTo>
                    <a:pt x="4321" y="33531"/>
                  </a:lnTo>
                  <a:lnTo>
                    <a:pt x="16106" y="16078"/>
                  </a:lnTo>
                  <a:lnTo>
                    <a:pt x="33589" y="4313"/>
                  </a:lnTo>
                  <a:lnTo>
                    <a:pt x="55003" y="0"/>
                  </a:lnTo>
                  <a:lnTo>
                    <a:pt x="76407" y="4314"/>
                  </a:lnTo>
                  <a:lnTo>
                    <a:pt x="93887" y="16081"/>
                  </a:lnTo>
                  <a:lnTo>
                    <a:pt x="105673" y="33533"/>
                  </a:lnTo>
                  <a:lnTo>
                    <a:pt x="109994" y="54905"/>
                  </a:lnTo>
                  <a:lnTo>
                    <a:pt x="109994" y="475424"/>
                  </a:lnTo>
                  <a:lnTo>
                    <a:pt x="105673" y="496796"/>
                  </a:lnTo>
                  <a:lnTo>
                    <a:pt x="93889" y="514248"/>
                  </a:lnTo>
                  <a:lnTo>
                    <a:pt x="76410" y="526015"/>
                  </a:lnTo>
                  <a:lnTo>
                    <a:pt x="55003" y="530329"/>
                  </a:lnTo>
                  <a:close/>
                </a:path>
              </a:pathLst>
            </a:custGeom>
            <a:solidFill>
              <a:srgbClr val="FF6A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330716" y="9579917"/>
              <a:ext cx="110489" cy="382270"/>
            </a:xfrm>
            <a:custGeom>
              <a:avLst/>
              <a:gdLst/>
              <a:ahLst/>
              <a:cxnLst/>
              <a:rect l="l" t="t" r="r" b="b"/>
              <a:pathLst>
                <a:path w="110490" h="382270">
                  <a:moveTo>
                    <a:pt x="54991" y="382228"/>
                  </a:moveTo>
                  <a:lnTo>
                    <a:pt x="33584" y="377913"/>
                  </a:lnTo>
                  <a:lnTo>
                    <a:pt x="16105" y="366147"/>
                  </a:lnTo>
                  <a:lnTo>
                    <a:pt x="4320" y="348694"/>
                  </a:lnTo>
                  <a:lnTo>
                    <a:pt x="0" y="327322"/>
                  </a:lnTo>
                  <a:lnTo>
                    <a:pt x="0" y="54905"/>
                  </a:lnTo>
                  <a:lnTo>
                    <a:pt x="4320" y="33533"/>
                  </a:lnTo>
                  <a:lnTo>
                    <a:pt x="16105" y="16081"/>
                  </a:lnTo>
                  <a:lnTo>
                    <a:pt x="33584" y="4314"/>
                  </a:lnTo>
                  <a:lnTo>
                    <a:pt x="54991" y="0"/>
                  </a:lnTo>
                  <a:lnTo>
                    <a:pt x="76400" y="4314"/>
                  </a:lnTo>
                  <a:lnTo>
                    <a:pt x="93883" y="16081"/>
                  </a:lnTo>
                  <a:lnTo>
                    <a:pt x="105672" y="33533"/>
                  </a:lnTo>
                  <a:lnTo>
                    <a:pt x="109994" y="54905"/>
                  </a:lnTo>
                  <a:lnTo>
                    <a:pt x="109994" y="327322"/>
                  </a:lnTo>
                  <a:lnTo>
                    <a:pt x="105672" y="348694"/>
                  </a:lnTo>
                  <a:lnTo>
                    <a:pt x="93886" y="366147"/>
                  </a:lnTo>
                  <a:lnTo>
                    <a:pt x="76402" y="377913"/>
                  </a:lnTo>
                  <a:lnTo>
                    <a:pt x="54991" y="382228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36032" y="9349904"/>
              <a:ext cx="110489" cy="612775"/>
            </a:xfrm>
            <a:custGeom>
              <a:avLst/>
              <a:gdLst/>
              <a:ahLst/>
              <a:cxnLst/>
              <a:rect l="l" t="t" r="r" b="b"/>
              <a:pathLst>
                <a:path w="110490" h="612775">
                  <a:moveTo>
                    <a:pt x="54997" y="612241"/>
                  </a:moveTo>
                  <a:lnTo>
                    <a:pt x="33587" y="607926"/>
                  </a:lnTo>
                  <a:lnTo>
                    <a:pt x="16105" y="596160"/>
                  </a:lnTo>
                  <a:lnTo>
                    <a:pt x="4321" y="578708"/>
                  </a:lnTo>
                  <a:lnTo>
                    <a:pt x="0" y="557335"/>
                  </a:lnTo>
                  <a:lnTo>
                    <a:pt x="0" y="54905"/>
                  </a:lnTo>
                  <a:lnTo>
                    <a:pt x="4321" y="33531"/>
                  </a:lnTo>
                  <a:lnTo>
                    <a:pt x="16105" y="16078"/>
                  </a:lnTo>
                  <a:lnTo>
                    <a:pt x="33587" y="4313"/>
                  </a:lnTo>
                  <a:lnTo>
                    <a:pt x="54997" y="0"/>
                  </a:lnTo>
                  <a:lnTo>
                    <a:pt x="76405" y="4313"/>
                  </a:lnTo>
                  <a:lnTo>
                    <a:pt x="93886" y="16078"/>
                  </a:lnTo>
                  <a:lnTo>
                    <a:pt x="105673" y="33531"/>
                  </a:lnTo>
                  <a:lnTo>
                    <a:pt x="109994" y="54905"/>
                  </a:lnTo>
                  <a:lnTo>
                    <a:pt x="109994" y="557335"/>
                  </a:lnTo>
                  <a:lnTo>
                    <a:pt x="105673" y="578708"/>
                  </a:lnTo>
                  <a:lnTo>
                    <a:pt x="93889" y="596160"/>
                  </a:lnTo>
                  <a:lnTo>
                    <a:pt x="76407" y="607926"/>
                  </a:lnTo>
                  <a:lnTo>
                    <a:pt x="54997" y="612241"/>
                  </a:lnTo>
                  <a:close/>
                </a:path>
              </a:pathLst>
            </a:custGeom>
            <a:solidFill>
              <a:srgbClr val="FF6A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718419" y="8999994"/>
              <a:ext cx="1129665" cy="976630"/>
            </a:xfrm>
            <a:custGeom>
              <a:avLst/>
              <a:gdLst/>
              <a:ahLst/>
              <a:cxnLst/>
              <a:rect l="l" t="t" r="r" b="b"/>
              <a:pathLst>
                <a:path w="1129665" h="976629">
                  <a:moveTo>
                    <a:pt x="1014171" y="35115"/>
                  </a:moveTo>
                  <a:lnTo>
                    <a:pt x="987920" y="1473"/>
                  </a:lnTo>
                  <a:lnTo>
                    <a:pt x="978992" y="0"/>
                  </a:lnTo>
                  <a:lnTo>
                    <a:pt x="969860" y="774"/>
                  </a:lnTo>
                  <a:lnTo>
                    <a:pt x="767549" y="44056"/>
                  </a:lnTo>
                  <a:lnTo>
                    <a:pt x="738568" y="79235"/>
                  </a:lnTo>
                  <a:lnTo>
                    <a:pt x="739698" y="88874"/>
                  </a:lnTo>
                  <a:lnTo>
                    <a:pt x="743331" y="97878"/>
                  </a:lnTo>
                  <a:lnTo>
                    <a:pt x="749312" y="105740"/>
                  </a:lnTo>
                  <a:lnTo>
                    <a:pt x="798423" y="154762"/>
                  </a:lnTo>
                  <a:lnTo>
                    <a:pt x="628751" y="324142"/>
                  </a:lnTo>
                  <a:lnTo>
                    <a:pt x="489483" y="185127"/>
                  </a:lnTo>
                  <a:lnTo>
                    <a:pt x="474941" y="175475"/>
                  </a:lnTo>
                  <a:lnTo>
                    <a:pt x="458381" y="172250"/>
                  </a:lnTo>
                  <a:lnTo>
                    <a:pt x="441820" y="175475"/>
                  </a:lnTo>
                  <a:lnTo>
                    <a:pt x="427278" y="185127"/>
                  </a:lnTo>
                  <a:lnTo>
                    <a:pt x="120599" y="491286"/>
                  </a:lnTo>
                  <a:lnTo>
                    <a:pt x="110934" y="505815"/>
                  </a:lnTo>
                  <a:lnTo>
                    <a:pt x="107708" y="522338"/>
                  </a:lnTo>
                  <a:lnTo>
                    <a:pt x="110934" y="538861"/>
                  </a:lnTo>
                  <a:lnTo>
                    <a:pt x="143306" y="565454"/>
                  </a:lnTo>
                  <a:lnTo>
                    <a:pt x="151714" y="566254"/>
                  </a:lnTo>
                  <a:lnTo>
                    <a:pt x="160108" y="565454"/>
                  </a:lnTo>
                  <a:lnTo>
                    <a:pt x="168262" y="563041"/>
                  </a:lnTo>
                  <a:lnTo>
                    <a:pt x="175920" y="559028"/>
                  </a:lnTo>
                  <a:lnTo>
                    <a:pt x="182816" y="553389"/>
                  </a:lnTo>
                  <a:lnTo>
                    <a:pt x="458381" y="278295"/>
                  </a:lnTo>
                  <a:lnTo>
                    <a:pt x="597649" y="417322"/>
                  </a:lnTo>
                  <a:lnTo>
                    <a:pt x="612203" y="426961"/>
                  </a:lnTo>
                  <a:lnTo>
                    <a:pt x="628764" y="430187"/>
                  </a:lnTo>
                  <a:lnTo>
                    <a:pt x="645325" y="426974"/>
                  </a:lnTo>
                  <a:lnTo>
                    <a:pt x="659866" y="417322"/>
                  </a:lnTo>
                  <a:lnTo>
                    <a:pt x="860653" y="216877"/>
                  </a:lnTo>
                  <a:lnTo>
                    <a:pt x="908278" y="264414"/>
                  </a:lnTo>
                  <a:lnTo>
                    <a:pt x="913917" y="269024"/>
                  </a:lnTo>
                  <a:lnTo>
                    <a:pt x="920254" y="272389"/>
                  </a:lnTo>
                  <a:lnTo>
                    <a:pt x="927087" y="274434"/>
                  </a:lnTo>
                  <a:lnTo>
                    <a:pt x="934199" y="275132"/>
                  </a:lnTo>
                  <a:lnTo>
                    <a:pt x="937666" y="275132"/>
                  </a:lnTo>
                  <a:lnTo>
                    <a:pt x="970051" y="246202"/>
                  </a:lnTo>
                  <a:lnTo>
                    <a:pt x="1013396" y="44234"/>
                  </a:lnTo>
                  <a:lnTo>
                    <a:pt x="1014171" y="35115"/>
                  </a:lnTo>
                  <a:close/>
                </a:path>
                <a:path w="1129665" h="976629">
                  <a:moveTo>
                    <a:pt x="1129245" y="932522"/>
                  </a:moveTo>
                  <a:lnTo>
                    <a:pt x="1125791" y="915428"/>
                  </a:lnTo>
                  <a:lnTo>
                    <a:pt x="1116368" y="901458"/>
                  </a:lnTo>
                  <a:lnTo>
                    <a:pt x="1102385" y="892048"/>
                  </a:lnTo>
                  <a:lnTo>
                    <a:pt x="1085265" y="888606"/>
                  </a:lnTo>
                  <a:lnTo>
                    <a:pt x="43992" y="888606"/>
                  </a:lnTo>
                  <a:lnTo>
                    <a:pt x="26873" y="892048"/>
                  </a:lnTo>
                  <a:lnTo>
                    <a:pt x="12890" y="901458"/>
                  </a:lnTo>
                  <a:lnTo>
                    <a:pt x="3454" y="915428"/>
                  </a:lnTo>
                  <a:lnTo>
                    <a:pt x="0" y="932522"/>
                  </a:lnTo>
                  <a:lnTo>
                    <a:pt x="3454" y="949617"/>
                  </a:lnTo>
                  <a:lnTo>
                    <a:pt x="12890" y="963574"/>
                  </a:lnTo>
                  <a:lnTo>
                    <a:pt x="26873" y="972985"/>
                  </a:lnTo>
                  <a:lnTo>
                    <a:pt x="43992" y="976439"/>
                  </a:lnTo>
                  <a:lnTo>
                    <a:pt x="1085265" y="976439"/>
                  </a:lnTo>
                  <a:lnTo>
                    <a:pt x="1102385" y="972985"/>
                  </a:lnTo>
                  <a:lnTo>
                    <a:pt x="1116368" y="963574"/>
                  </a:lnTo>
                  <a:lnTo>
                    <a:pt x="1125791" y="949617"/>
                  </a:lnTo>
                  <a:lnTo>
                    <a:pt x="1129245" y="932522"/>
                  </a:lnTo>
                  <a:close/>
                </a:path>
              </a:pathLst>
            </a:custGeom>
            <a:solidFill>
              <a:srgbClr val="4E36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15908686" y="8762579"/>
            <a:ext cx="421005" cy="1433830"/>
            <a:chOff x="15908686" y="8762579"/>
            <a:chExt cx="421005" cy="1433830"/>
          </a:xfrm>
        </p:grpSpPr>
        <p:sp>
          <p:nvSpPr>
            <p:cNvPr id="36" name="object 36"/>
            <p:cNvSpPr/>
            <p:nvPr/>
          </p:nvSpPr>
          <p:spPr>
            <a:xfrm>
              <a:off x="16088032" y="9016559"/>
              <a:ext cx="197485" cy="939165"/>
            </a:xfrm>
            <a:custGeom>
              <a:avLst/>
              <a:gdLst/>
              <a:ahLst/>
              <a:cxnLst/>
              <a:rect l="l" t="t" r="r" b="b"/>
              <a:pathLst>
                <a:path w="197484" h="939165">
                  <a:moveTo>
                    <a:pt x="197244" y="938647"/>
                  </a:moveTo>
                  <a:lnTo>
                    <a:pt x="0" y="938647"/>
                  </a:lnTo>
                  <a:lnTo>
                    <a:pt x="0" y="0"/>
                  </a:lnTo>
                  <a:lnTo>
                    <a:pt x="197244" y="0"/>
                  </a:lnTo>
                  <a:lnTo>
                    <a:pt x="197244" y="938647"/>
                  </a:lnTo>
                  <a:close/>
                </a:path>
              </a:pathLst>
            </a:custGeom>
            <a:solidFill>
              <a:srgbClr val="80C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6088026" y="9955200"/>
              <a:ext cx="197244" cy="1969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6088032" y="8806509"/>
              <a:ext cx="197485" cy="210185"/>
            </a:xfrm>
            <a:custGeom>
              <a:avLst/>
              <a:gdLst/>
              <a:ahLst/>
              <a:cxnLst/>
              <a:rect l="l" t="t" r="r" b="b"/>
              <a:pathLst>
                <a:path w="197484" h="210184">
                  <a:moveTo>
                    <a:pt x="197244" y="210050"/>
                  </a:moveTo>
                  <a:lnTo>
                    <a:pt x="0" y="210050"/>
                  </a:lnTo>
                  <a:lnTo>
                    <a:pt x="98622" y="0"/>
                  </a:lnTo>
                  <a:lnTo>
                    <a:pt x="197244" y="21005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908686" y="8762579"/>
              <a:ext cx="421005" cy="1433830"/>
            </a:xfrm>
            <a:custGeom>
              <a:avLst/>
              <a:gdLst/>
              <a:ahLst/>
              <a:cxnLst/>
              <a:rect l="l" t="t" r="r" b="b"/>
              <a:pathLst>
                <a:path w="421005" h="1433829">
                  <a:moveTo>
                    <a:pt x="223337" y="1148697"/>
                  </a:moveTo>
                  <a:lnTo>
                    <a:pt x="135343" y="1148697"/>
                  </a:lnTo>
                  <a:lnTo>
                    <a:pt x="135406" y="252900"/>
                  </a:lnTo>
                  <a:lnTo>
                    <a:pt x="135471" y="251171"/>
                  </a:lnTo>
                  <a:lnTo>
                    <a:pt x="135622" y="249280"/>
                  </a:lnTo>
                  <a:lnTo>
                    <a:pt x="135785" y="248003"/>
                  </a:lnTo>
                  <a:lnTo>
                    <a:pt x="136052" y="246373"/>
                  </a:lnTo>
                  <a:lnTo>
                    <a:pt x="136087" y="245996"/>
                  </a:lnTo>
                  <a:lnTo>
                    <a:pt x="139382" y="235669"/>
                  </a:lnTo>
                  <a:lnTo>
                    <a:pt x="139422" y="235490"/>
                  </a:lnTo>
                  <a:lnTo>
                    <a:pt x="238132" y="25277"/>
                  </a:lnTo>
                  <a:lnTo>
                    <a:pt x="277968" y="0"/>
                  </a:lnTo>
                  <a:lnTo>
                    <a:pt x="290371" y="1781"/>
                  </a:lnTo>
                  <a:lnTo>
                    <a:pt x="301566" y="6856"/>
                  </a:lnTo>
                  <a:lnTo>
                    <a:pt x="310919" y="14824"/>
                  </a:lnTo>
                  <a:lnTo>
                    <a:pt x="317798" y="25283"/>
                  </a:lnTo>
                  <a:lnTo>
                    <a:pt x="375143" y="147416"/>
                  </a:lnTo>
                  <a:lnTo>
                    <a:pt x="277974" y="147416"/>
                  </a:lnTo>
                  <a:lnTo>
                    <a:pt x="248557" y="210050"/>
                  </a:lnTo>
                  <a:lnTo>
                    <a:pt x="404551" y="210050"/>
                  </a:lnTo>
                  <a:lnTo>
                    <a:pt x="416496" y="235490"/>
                  </a:lnTo>
                  <a:lnTo>
                    <a:pt x="416542" y="235669"/>
                  </a:lnTo>
                  <a:lnTo>
                    <a:pt x="417280" y="237276"/>
                  </a:lnTo>
                  <a:lnTo>
                    <a:pt x="419873" y="246373"/>
                  </a:lnTo>
                  <a:lnTo>
                    <a:pt x="420145" y="248003"/>
                  </a:lnTo>
                  <a:lnTo>
                    <a:pt x="420314" y="249280"/>
                  </a:lnTo>
                  <a:lnTo>
                    <a:pt x="420464" y="251171"/>
                  </a:lnTo>
                  <a:lnTo>
                    <a:pt x="420523" y="252900"/>
                  </a:lnTo>
                  <a:lnTo>
                    <a:pt x="420593" y="297897"/>
                  </a:lnTo>
                  <a:lnTo>
                    <a:pt x="223337" y="297897"/>
                  </a:lnTo>
                  <a:lnTo>
                    <a:pt x="223337" y="1148697"/>
                  </a:lnTo>
                  <a:close/>
                </a:path>
                <a:path w="421005" h="1433829">
                  <a:moveTo>
                    <a:pt x="404551" y="210050"/>
                  </a:moveTo>
                  <a:lnTo>
                    <a:pt x="307384" y="210050"/>
                  </a:lnTo>
                  <a:lnTo>
                    <a:pt x="277974" y="147416"/>
                  </a:lnTo>
                  <a:lnTo>
                    <a:pt x="375143" y="147416"/>
                  </a:lnTo>
                  <a:lnTo>
                    <a:pt x="404551" y="210050"/>
                  </a:lnTo>
                  <a:close/>
                </a:path>
                <a:path w="421005" h="1433829">
                  <a:moveTo>
                    <a:pt x="420593" y="1148703"/>
                  </a:moveTo>
                  <a:lnTo>
                    <a:pt x="332593" y="1148703"/>
                  </a:lnTo>
                  <a:lnTo>
                    <a:pt x="332593" y="297897"/>
                  </a:lnTo>
                  <a:lnTo>
                    <a:pt x="420593" y="297897"/>
                  </a:lnTo>
                  <a:lnTo>
                    <a:pt x="420593" y="1148703"/>
                  </a:lnTo>
                  <a:close/>
                </a:path>
                <a:path w="421005" h="1433829">
                  <a:moveTo>
                    <a:pt x="286069" y="1433465"/>
                  </a:moveTo>
                  <a:lnTo>
                    <a:pt x="269013" y="1433465"/>
                  </a:lnTo>
                  <a:lnTo>
                    <a:pt x="226809" y="1426651"/>
                  </a:lnTo>
                  <a:lnTo>
                    <a:pt x="190123" y="1407683"/>
                  </a:lnTo>
                  <a:lnTo>
                    <a:pt x="161172" y="1378779"/>
                  </a:lnTo>
                  <a:lnTo>
                    <a:pt x="142174" y="1342152"/>
                  </a:lnTo>
                  <a:lnTo>
                    <a:pt x="135350" y="1300024"/>
                  </a:lnTo>
                  <a:lnTo>
                    <a:pt x="135349" y="1236544"/>
                  </a:lnTo>
                  <a:lnTo>
                    <a:pt x="43996" y="1236544"/>
                  </a:lnTo>
                  <a:lnTo>
                    <a:pt x="26872" y="1233093"/>
                  </a:lnTo>
                  <a:lnTo>
                    <a:pt x="12887" y="1223681"/>
                  </a:lnTo>
                  <a:lnTo>
                    <a:pt x="3457" y="1209722"/>
                  </a:lnTo>
                  <a:lnTo>
                    <a:pt x="0" y="1192626"/>
                  </a:lnTo>
                  <a:lnTo>
                    <a:pt x="0" y="748734"/>
                  </a:lnTo>
                  <a:lnTo>
                    <a:pt x="3458" y="731635"/>
                  </a:lnTo>
                  <a:lnTo>
                    <a:pt x="12888" y="717674"/>
                  </a:lnTo>
                  <a:lnTo>
                    <a:pt x="26873" y="708261"/>
                  </a:lnTo>
                  <a:lnTo>
                    <a:pt x="43996" y="704810"/>
                  </a:lnTo>
                  <a:lnTo>
                    <a:pt x="61119" y="708262"/>
                  </a:lnTo>
                  <a:lnTo>
                    <a:pt x="75102" y="717676"/>
                  </a:lnTo>
                  <a:lnTo>
                    <a:pt x="84530" y="731638"/>
                  </a:lnTo>
                  <a:lnTo>
                    <a:pt x="87987" y="748734"/>
                  </a:lnTo>
                  <a:lnTo>
                    <a:pt x="87987" y="1148697"/>
                  </a:lnTo>
                  <a:lnTo>
                    <a:pt x="223337" y="1148697"/>
                  </a:lnTo>
                  <a:lnTo>
                    <a:pt x="420593" y="1148703"/>
                  </a:lnTo>
                  <a:lnTo>
                    <a:pt x="420593" y="1236550"/>
                  </a:lnTo>
                  <a:lnTo>
                    <a:pt x="223337" y="1236550"/>
                  </a:lnTo>
                  <a:lnTo>
                    <a:pt x="223337" y="1300024"/>
                  </a:lnTo>
                  <a:lnTo>
                    <a:pt x="226931" y="1317756"/>
                  </a:lnTo>
                  <a:lnTo>
                    <a:pt x="236727" y="1332250"/>
                  </a:lnTo>
                  <a:lnTo>
                    <a:pt x="251246" y="1342030"/>
                  </a:lnTo>
                  <a:lnTo>
                    <a:pt x="269007" y="1345619"/>
                  </a:lnTo>
                  <a:lnTo>
                    <a:pt x="411623" y="1345619"/>
                  </a:lnTo>
                  <a:lnTo>
                    <a:pt x="394604" y="1378429"/>
                  </a:lnTo>
                  <a:lnTo>
                    <a:pt x="365467" y="1407519"/>
                  </a:lnTo>
                  <a:lnTo>
                    <a:pt x="328544" y="1426607"/>
                  </a:lnTo>
                  <a:lnTo>
                    <a:pt x="286069" y="1433465"/>
                  </a:lnTo>
                  <a:close/>
                </a:path>
                <a:path w="421005" h="1433829">
                  <a:moveTo>
                    <a:pt x="411623" y="1345619"/>
                  </a:moveTo>
                  <a:lnTo>
                    <a:pt x="286063" y="1345619"/>
                  </a:lnTo>
                  <a:lnTo>
                    <a:pt x="304157" y="1341962"/>
                  </a:lnTo>
                  <a:lnTo>
                    <a:pt x="318949" y="1331997"/>
                  </a:lnTo>
                  <a:lnTo>
                    <a:pt x="328931" y="1317230"/>
                  </a:lnTo>
                  <a:lnTo>
                    <a:pt x="332593" y="1299166"/>
                  </a:lnTo>
                  <a:lnTo>
                    <a:pt x="332593" y="1236550"/>
                  </a:lnTo>
                  <a:lnTo>
                    <a:pt x="420593" y="1236550"/>
                  </a:lnTo>
                  <a:lnTo>
                    <a:pt x="420593" y="1299166"/>
                  </a:lnTo>
                  <a:lnTo>
                    <a:pt x="413724" y="1341568"/>
                  </a:lnTo>
                  <a:lnTo>
                    <a:pt x="411623" y="1345619"/>
                  </a:lnTo>
                  <a:close/>
                </a:path>
              </a:pathLst>
            </a:custGeom>
            <a:solidFill>
              <a:srgbClr val="4E36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/>
          <p:nvPr/>
        </p:nvSpPr>
        <p:spPr>
          <a:xfrm>
            <a:off x="18198362" y="8599336"/>
            <a:ext cx="88265" cy="285115"/>
          </a:xfrm>
          <a:custGeom>
            <a:avLst/>
            <a:gdLst/>
            <a:ahLst/>
            <a:cxnLst/>
            <a:rect l="l" t="t" r="r" b="b"/>
            <a:pathLst>
              <a:path w="88265" h="285115">
                <a:moveTo>
                  <a:pt x="43990" y="284570"/>
                </a:moveTo>
                <a:lnTo>
                  <a:pt x="26869" y="281118"/>
                </a:lnTo>
                <a:lnTo>
                  <a:pt x="12886" y="271705"/>
                </a:lnTo>
                <a:lnTo>
                  <a:pt x="3457" y="257743"/>
                </a:lnTo>
                <a:lnTo>
                  <a:pt x="0" y="240647"/>
                </a:lnTo>
                <a:lnTo>
                  <a:pt x="0" y="43923"/>
                </a:lnTo>
                <a:lnTo>
                  <a:pt x="3456" y="26827"/>
                </a:lnTo>
                <a:lnTo>
                  <a:pt x="12884" y="12865"/>
                </a:lnTo>
                <a:lnTo>
                  <a:pt x="26867" y="3452"/>
                </a:lnTo>
                <a:lnTo>
                  <a:pt x="43990" y="0"/>
                </a:lnTo>
                <a:lnTo>
                  <a:pt x="61118" y="3451"/>
                </a:lnTo>
                <a:lnTo>
                  <a:pt x="75102" y="12863"/>
                </a:lnTo>
                <a:lnTo>
                  <a:pt x="84530" y="26824"/>
                </a:lnTo>
                <a:lnTo>
                  <a:pt x="87987" y="43923"/>
                </a:lnTo>
                <a:lnTo>
                  <a:pt x="87987" y="240647"/>
                </a:lnTo>
                <a:lnTo>
                  <a:pt x="84530" y="257743"/>
                </a:lnTo>
                <a:lnTo>
                  <a:pt x="75102" y="271705"/>
                </a:lnTo>
                <a:lnTo>
                  <a:pt x="61118" y="281118"/>
                </a:lnTo>
                <a:lnTo>
                  <a:pt x="43990" y="284570"/>
                </a:lnTo>
                <a:close/>
              </a:path>
            </a:pathLst>
          </a:custGeom>
          <a:solidFill>
            <a:srgbClr val="4E3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198362" y="8946280"/>
            <a:ext cx="87987" cy="160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198362" y="9177332"/>
            <a:ext cx="88265" cy="655320"/>
          </a:xfrm>
          <a:custGeom>
            <a:avLst/>
            <a:gdLst/>
            <a:ahLst/>
            <a:cxnLst/>
            <a:rect l="l" t="t" r="r" b="b"/>
            <a:pathLst>
              <a:path w="88265" h="655320">
                <a:moveTo>
                  <a:pt x="43990" y="655010"/>
                </a:moveTo>
                <a:lnTo>
                  <a:pt x="26869" y="651558"/>
                </a:lnTo>
                <a:lnTo>
                  <a:pt x="12886" y="642144"/>
                </a:lnTo>
                <a:lnTo>
                  <a:pt x="3457" y="628183"/>
                </a:lnTo>
                <a:lnTo>
                  <a:pt x="0" y="611087"/>
                </a:lnTo>
                <a:lnTo>
                  <a:pt x="0" y="43923"/>
                </a:lnTo>
                <a:lnTo>
                  <a:pt x="3456" y="26829"/>
                </a:lnTo>
                <a:lnTo>
                  <a:pt x="12884" y="12867"/>
                </a:lnTo>
                <a:lnTo>
                  <a:pt x="26867" y="3452"/>
                </a:lnTo>
                <a:lnTo>
                  <a:pt x="43990" y="0"/>
                </a:lnTo>
                <a:lnTo>
                  <a:pt x="61118" y="3452"/>
                </a:lnTo>
                <a:lnTo>
                  <a:pt x="75102" y="12867"/>
                </a:lnTo>
                <a:lnTo>
                  <a:pt x="84530" y="26829"/>
                </a:lnTo>
                <a:lnTo>
                  <a:pt x="87987" y="43923"/>
                </a:lnTo>
                <a:lnTo>
                  <a:pt x="87987" y="611087"/>
                </a:lnTo>
                <a:lnTo>
                  <a:pt x="84530" y="628180"/>
                </a:lnTo>
                <a:lnTo>
                  <a:pt x="75102" y="642142"/>
                </a:lnTo>
                <a:lnTo>
                  <a:pt x="61118" y="651557"/>
                </a:lnTo>
                <a:lnTo>
                  <a:pt x="43990" y="655010"/>
                </a:lnTo>
                <a:close/>
              </a:path>
            </a:pathLst>
          </a:custGeom>
          <a:solidFill>
            <a:srgbClr val="4E369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5149" y="2776939"/>
            <a:ext cx="2247900" cy="2254885"/>
          </a:xfrm>
          <a:custGeom>
            <a:avLst/>
            <a:gdLst/>
            <a:ahLst/>
            <a:cxnLst/>
            <a:rect l="l" t="t" r="r" b="b"/>
            <a:pathLst>
              <a:path w="2247900" h="2254885">
                <a:moveTo>
                  <a:pt x="1566390" y="4798"/>
                </a:moveTo>
                <a:lnTo>
                  <a:pt x="1615887" y="10428"/>
                </a:lnTo>
                <a:lnTo>
                  <a:pt x="1665119" y="18324"/>
                </a:lnTo>
                <a:lnTo>
                  <a:pt x="1714019" y="28569"/>
                </a:lnTo>
                <a:lnTo>
                  <a:pt x="1762517" y="41249"/>
                </a:lnTo>
                <a:lnTo>
                  <a:pt x="1810678" y="56821"/>
                </a:lnTo>
                <a:lnTo>
                  <a:pt x="1857621" y="75137"/>
                </a:lnTo>
                <a:lnTo>
                  <a:pt x="1903093" y="96195"/>
                </a:lnTo>
                <a:lnTo>
                  <a:pt x="1946839" y="119998"/>
                </a:lnTo>
                <a:lnTo>
                  <a:pt x="1988605" y="146544"/>
                </a:lnTo>
                <a:lnTo>
                  <a:pt x="2028135" y="175836"/>
                </a:lnTo>
                <a:lnTo>
                  <a:pt x="2065177" y="207873"/>
                </a:lnTo>
                <a:lnTo>
                  <a:pt x="2099475" y="242655"/>
                </a:lnTo>
                <a:lnTo>
                  <a:pt x="2130775" y="280184"/>
                </a:lnTo>
                <a:lnTo>
                  <a:pt x="2158822" y="320459"/>
                </a:lnTo>
                <a:lnTo>
                  <a:pt x="2183363" y="363481"/>
                </a:lnTo>
                <a:lnTo>
                  <a:pt x="2204143" y="409251"/>
                </a:lnTo>
                <a:lnTo>
                  <a:pt x="2220907" y="457769"/>
                </a:lnTo>
                <a:lnTo>
                  <a:pt x="2233126" y="506473"/>
                </a:lnTo>
                <a:lnTo>
                  <a:pt x="2241509" y="555369"/>
                </a:lnTo>
                <a:lnTo>
                  <a:pt x="2246256" y="604364"/>
                </a:lnTo>
                <a:lnTo>
                  <a:pt x="2247565" y="653365"/>
                </a:lnTo>
                <a:lnTo>
                  <a:pt x="2245635" y="702275"/>
                </a:lnTo>
                <a:lnTo>
                  <a:pt x="2240664" y="751001"/>
                </a:lnTo>
                <a:lnTo>
                  <a:pt x="2232851" y="799450"/>
                </a:lnTo>
                <a:lnTo>
                  <a:pt x="2222395" y="847525"/>
                </a:lnTo>
                <a:lnTo>
                  <a:pt x="2209494" y="895134"/>
                </a:lnTo>
                <a:lnTo>
                  <a:pt x="2194347" y="942181"/>
                </a:lnTo>
                <a:lnTo>
                  <a:pt x="2177153" y="988573"/>
                </a:lnTo>
                <a:lnTo>
                  <a:pt x="2158109" y="1034215"/>
                </a:lnTo>
                <a:lnTo>
                  <a:pt x="2137415" y="1079013"/>
                </a:lnTo>
                <a:lnTo>
                  <a:pt x="2115270" y="1122872"/>
                </a:lnTo>
                <a:lnTo>
                  <a:pt x="2090639" y="1168268"/>
                </a:lnTo>
                <a:lnTo>
                  <a:pt x="2064938" y="1212979"/>
                </a:lnTo>
                <a:lnTo>
                  <a:pt x="2038335" y="1257110"/>
                </a:lnTo>
                <a:lnTo>
                  <a:pt x="2010999" y="1300769"/>
                </a:lnTo>
                <a:lnTo>
                  <a:pt x="1983098" y="1344060"/>
                </a:lnTo>
                <a:lnTo>
                  <a:pt x="1954800" y="1387090"/>
                </a:lnTo>
                <a:lnTo>
                  <a:pt x="1897688" y="1472786"/>
                </a:lnTo>
                <a:lnTo>
                  <a:pt x="1869211" y="1515664"/>
                </a:lnTo>
                <a:lnTo>
                  <a:pt x="1841011" y="1558703"/>
                </a:lnTo>
                <a:lnTo>
                  <a:pt x="1813258" y="1602009"/>
                </a:lnTo>
                <a:lnTo>
                  <a:pt x="1786118" y="1645687"/>
                </a:lnTo>
                <a:lnTo>
                  <a:pt x="1759761" y="1689843"/>
                </a:lnTo>
                <a:lnTo>
                  <a:pt x="1734355" y="1734582"/>
                </a:lnTo>
                <a:lnTo>
                  <a:pt x="1710069" y="1780012"/>
                </a:lnTo>
                <a:lnTo>
                  <a:pt x="1687691" y="1823241"/>
                </a:lnTo>
                <a:lnTo>
                  <a:pt x="1664966" y="1866266"/>
                </a:lnTo>
                <a:lnTo>
                  <a:pt x="1641338" y="1908691"/>
                </a:lnTo>
                <a:lnTo>
                  <a:pt x="1616253" y="1950120"/>
                </a:lnTo>
                <a:lnTo>
                  <a:pt x="1589153" y="1990157"/>
                </a:lnTo>
                <a:lnTo>
                  <a:pt x="1559484" y="2028407"/>
                </a:lnTo>
                <a:lnTo>
                  <a:pt x="1526688" y="2064473"/>
                </a:lnTo>
                <a:lnTo>
                  <a:pt x="1489687" y="2098988"/>
                </a:lnTo>
                <a:lnTo>
                  <a:pt x="1449783" y="2130392"/>
                </a:lnTo>
                <a:lnTo>
                  <a:pt x="1407352" y="2158530"/>
                </a:lnTo>
                <a:lnTo>
                  <a:pt x="1362774" y="2183244"/>
                </a:lnTo>
                <a:lnTo>
                  <a:pt x="1316425" y="2204378"/>
                </a:lnTo>
                <a:lnTo>
                  <a:pt x="1268682" y="2221775"/>
                </a:lnTo>
                <a:lnTo>
                  <a:pt x="1220507" y="2235539"/>
                </a:lnTo>
                <a:lnTo>
                  <a:pt x="1171420" y="2245664"/>
                </a:lnTo>
                <a:lnTo>
                  <a:pt x="1121717" y="2252039"/>
                </a:lnTo>
                <a:lnTo>
                  <a:pt x="1071694" y="2254550"/>
                </a:lnTo>
                <a:lnTo>
                  <a:pt x="1021647" y="2253084"/>
                </a:lnTo>
                <a:lnTo>
                  <a:pt x="971871" y="2247528"/>
                </a:lnTo>
                <a:lnTo>
                  <a:pt x="922346" y="2237132"/>
                </a:lnTo>
                <a:lnTo>
                  <a:pt x="873494" y="2221860"/>
                </a:lnTo>
                <a:lnTo>
                  <a:pt x="825574" y="2202601"/>
                </a:lnTo>
                <a:lnTo>
                  <a:pt x="778851" y="2180246"/>
                </a:lnTo>
                <a:lnTo>
                  <a:pt x="733585" y="2155686"/>
                </a:lnTo>
                <a:lnTo>
                  <a:pt x="690039" y="2129810"/>
                </a:lnTo>
                <a:lnTo>
                  <a:pt x="646759" y="2101862"/>
                </a:lnTo>
                <a:lnTo>
                  <a:pt x="604976" y="2072015"/>
                </a:lnTo>
                <a:lnTo>
                  <a:pt x="564652" y="2040389"/>
                </a:lnTo>
                <a:lnTo>
                  <a:pt x="525746" y="2007101"/>
                </a:lnTo>
                <a:lnTo>
                  <a:pt x="488220" y="1972271"/>
                </a:lnTo>
                <a:lnTo>
                  <a:pt x="452035" y="1936017"/>
                </a:lnTo>
                <a:lnTo>
                  <a:pt x="417151" y="1898458"/>
                </a:lnTo>
                <a:lnTo>
                  <a:pt x="383530" y="1859714"/>
                </a:lnTo>
                <a:lnTo>
                  <a:pt x="351133" y="1819901"/>
                </a:lnTo>
                <a:lnTo>
                  <a:pt x="319919" y="1779141"/>
                </a:lnTo>
                <a:lnTo>
                  <a:pt x="289851" y="1737550"/>
                </a:lnTo>
                <a:lnTo>
                  <a:pt x="260889" y="1695248"/>
                </a:lnTo>
                <a:lnTo>
                  <a:pt x="233654" y="1653508"/>
                </a:lnTo>
                <a:lnTo>
                  <a:pt x="207196" y="1611135"/>
                </a:lnTo>
                <a:lnTo>
                  <a:pt x="181660" y="1568130"/>
                </a:lnTo>
                <a:lnTo>
                  <a:pt x="157189" y="1524497"/>
                </a:lnTo>
                <a:lnTo>
                  <a:pt x="133927" y="1480237"/>
                </a:lnTo>
                <a:lnTo>
                  <a:pt x="112020" y="1435351"/>
                </a:lnTo>
                <a:lnTo>
                  <a:pt x="91612" y="1389843"/>
                </a:lnTo>
                <a:lnTo>
                  <a:pt x="72847" y="1343713"/>
                </a:lnTo>
                <a:lnTo>
                  <a:pt x="55869" y="1296963"/>
                </a:lnTo>
                <a:lnTo>
                  <a:pt x="40824" y="1249597"/>
                </a:lnTo>
                <a:lnTo>
                  <a:pt x="27854" y="1201615"/>
                </a:lnTo>
                <a:lnTo>
                  <a:pt x="17105" y="1153019"/>
                </a:lnTo>
                <a:lnTo>
                  <a:pt x="8722" y="1103812"/>
                </a:lnTo>
                <a:lnTo>
                  <a:pt x="2847" y="1053996"/>
                </a:lnTo>
                <a:lnTo>
                  <a:pt x="665" y="1015203"/>
                </a:lnTo>
                <a:lnTo>
                  <a:pt x="0" y="976080"/>
                </a:lnTo>
                <a:lnTo>
                  <a:pt x="1106" y="936695"/>
                </a:lnTo>
                <a:lnTo>
                  <a:pt x="4239" y="897116"/>
                </a:lnTo>
                <a:lnTo>
                  <a:pt x="11722" y="844211"/>
                </a:lnTo>
                <a:lnTo>
                  <a:pt x="22869" y="791923"/>
                </a:lnTo>
                <a:lnTo>
                  <a:pt x="37726" y="740592"/>
                </a:lnTo>
                <a:lnTo>
                  <a:pt x="56336" y="690557"/>
                </a:lnTo>
                <a:lnTo>
                  <a:pt x="78744" y="642159"/>
                </a:lnTo>
                <a:lnTo>
                  <a:pt x="104994" y="595737"/>
                </a:lnTo>
                <a:lnTo>
                  <a:pt x="131948" y="556338"/>
                </a:lnTo>
                <a:lnTo>
                  <a:pt x="161894" y="519831"/>
                </a:lnTo>
                <a:lnTo>
                  <a:pt x="194534" y="486002"/>
                </a:lnTo>
                <a:lnTo>
                  <a:pt x="229573" y="454634"/>
                </a:lnTo>
                <a:lnTo>
                  <a:pt x="266713" y="425511"/>
                </a:lnTo>
                <a:lnTo>
                  <a:pt x="305658" y="398419"/>
                </a:lnTo>
                <a:lnTo>
                  <a:pt x="346111" y="373139"/>
                </a:lnTo>
                <a:lnTo>
                  <a:pt x="391842" y="346679"/>
                </a:lnTo>
                <a:lnTo>
                  <a:pt x="438247" y="321237"/>
                </a:lnTo>
                <a:lnTo>
                  <a:pt x="485201" y="296668"/>
                </a:lnTo>
                <a:lnTo>
                  <a:pt x="532581" y="272832"/>
                </a:lnTo>
                <a:lnTo>
                  <a:pt x="580261" y="249587"/>
                </a:lnTo>
                <a:lnTo>
                  <a:pt x="628118" y="226789"/>
                </a:lnTo>
                <a:lnTo>
                  <a:pt x="676025" y="204296"/>
                </a:lnTo>
                <a:lnTo>
                  <a:pt x="724677" y="182090"/>
                </a:lnTo>
                <a:lnTo>
                  <a:pt x="773640" y="160604"/>
                </a:lnTo>
                <a:lnTo>
                  <a:pt x="822944" y="139965"/>
                </a:lnTo>
                <a:lnTo>
                  <a:pt x="872617" y="120296"/>
                </a:lnTo>
                <a:lnTo>
                  <a:pt x="922688" y="101722"/>
                </a:lnTo>
                <a:lnTo>
                  <a:pt x="973185" y="84369"/>
                </a:lnTo>
                <a:lnTo>
                  <a:pt x="1024138" y="68360"/>
                </a:lnTo>
                <a:lnTo>
                  <a:pt x="1072007" y="54617"/>
                </a:lnTo>
                <a:lnTo>
                  <a:pt x="1120368" y="42215"/>
                </a:lnTo>
                <a:lnTo>
                  <a:pt x="1169151" y="31237"/>
                </a:lnTo>
                <a:lnTo>
                  <a:pt x="1218288" y="21768"/>
                </a:lnTo>
                <a:lnTo>
                  <a:pt x="1267711" y="13892"/>
                </a:lnTo>
                <a:lnTo>
                  <a:pt x="1317350" y="7693"/>
                </a:lnTo>
                <a:lnTo>
                  <a:pt x="1367137" y="3255"/>
                </a:lnTo>
                <a:lnTo>
                  <a:pt x="1417003" y="663"/>
                </a:lnTo>
                <a:lnTo>
                  <a:pt x="1466880" y="0"/>
                </a:lnTo>
                <a:lnTo>
                  <a:pt x="1516698" y="1350"/>
                </a:lnTo>
                <a:lnTo>
                  <a:pt x="1566390" y="4798"/>
                </a:lnTo>
                <a:close/>
              </a:path>
            </a:pathLst>
          </a:custGeom>
          <a:solidFill>
            <a:srgbClr val="3778D3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62670" y="2585462"/>
            <a:ext cx="2228850" cy="2236470"/>
          </a:xfrm>
          <a:custGeom>
            <a:avLst/>
            <a:gdLst/>
            <a:ahLst/>
            <a:cxnLst/>
            <a:rect l="l" t="t" r="r" b="b"/>
            <a:pathLst>
              <a:path w="2228850" h="2236470">
                <a:moveTo>
                  <a:pt x="1553087" y="4756"/>
                </a:moveTo>
                <a:lnTo>
                  <a:pt x="1602163" y="10338"/>
                </a:lnTo>
                <a:lnTo>
                  <a:pt x="1650976" y="18167"/>
                </a:lnTo>
                <a:lnTo>
                  <a:pt x="1699459" y="28327"/>
                </a:lnTo>
                <a:lnTo>
                  <a:pt x="1747544" y="40901"/>
                </a:lnTo>
                <a:lnTo>
                  <a:pt x="1795295" y="56344"/>
                </a:lnTo>
                <a:lnTo>
                  <a:pt x="1841839" y="74507"/>
                </a:lnTo>
                <a:lnTo>
                  <a:pt x="1886923" y="95391"/>
                </a:lnTo>
                <a:lnTo>
                  <a:pt x="1930296" y="118996"/>
                </a:lnTo>
                <a:lnTo>
                  <a:pt x="1971705" y="145323"/>
                </a:lnTo>
                <a:lnTo>
                  <a:pt x="2010899" y="174372"/>
                </a:lnTo>
                <a:lnTo>
                  <a:pt x="2047624" y="206143"/>
                </a:lnTo>
                <a:lnTo>
                  <a:pt x="2081629" y="240638"/>
                </a:lnTo>
                <a:lnTo>
                  <a:pt x="2112662" y="277857"/>
                </a:lnTo>
                <a:lnTo>
                  <a:pt x="2140470" y="317799"/>
                </a:lnTo>
                <a:lnTo>
                  <a:pt x="2164801" y="360467"/>
                </a:lnTo>
                <a:lnTo>
                  <a:pt x="2185403" y="405859"/>
                </a:lnTo>
                <a:lnTo>
                  <a:pt x="2202023" y="453976"/>
                </a:lnTo>
                <a:lnTo>
                  <a:pt x="2214136" y="502278"/>
                </a:lnTo>
                <a:lnTo>
                  <a:pt x="2222447" y="550771"/>
                </a:lnTo>
                <a:lnTo>
                  <a:pt x="2227152" y="599362"/>
                </a:lnTo>
                <a:lnTo>
                  <a:pt x="2227347" y="606648"/>
                </a:lnTo>
                <a:lnTo>
                  <a:pt x="2200965" y="849833"/>
                </a:lnTo>
                <a:lnTo>
                  <a:pt x="2190696" y="887736"/>
                </a:lnTo>
                <a:lnTo>
                  <a:pt x="2175676" y="934396"/>
                </a:lnTo>
                <a:lnTo>
                  <a:pt x="2158627" y="980406"/>
                </a:lnTo>
                <a:lnTo>
                  <a:pt x="2139744" y="1025672"/>
                </a:lnTo>
                <a:lnTo>
                  <a:pt x="2119225" y="1070101"/>
                </a:lnTo>
                <a:lnTo>
                  <a:pt x="2097267" y="1113600"/>
                </a:lnTo>
                <a:lnTo>
                  <a:pt x="2072845" y="1158621"/>
                </a:lnTo>
                <a:lnTo>
                  <a:pt x="2047361" y="1202964"/>
                </a:lnTo>
                <a:lnTo>
                  <a:pt x="2020984" y="1246733"/>
                </a:lnTo>
                <a:lnTo>
                  <a:pt x="1993879" y="1290033"/>
                </a:lnTo>
                <a:lnTo>
                  <a:pt x="1966214" y="1332968"/>
                </a:lnTo>
                <a:lnTo>
                  <a:pt x="1938155" y="1375643"/>
                </a:lnTo>
                <a:lnTo>
                  <a:pt x="1881527" y="1460634"/>
                </a:lnTo>
                <a:lnTo>
                  <a:pt x="1853292" y="1503160"/>
                </a:lnTo>
                <a:lnTo>
                  <a:pt x="1825331" y="1545845"/>
                </a:lnTo>
                <a:lnTo>
                  <a:pt x="1797812" y="1588794"/>
                </a:lnTo>
                <a:lnTo>
                  <a:pt x="1770902" y="1632113"/>
                </a:lnTo>
                <a:lnTo>
                  <a:pt x="1744768" y="1675906"/>
                </a:lnTo>
                <a:lnTo>
                  <a:pt x="1719577" y="1720277"/>
                </a:lnTo>
                <a:lnTo>
                  <a:pt x="1695497" y="1765332"/>
                </a:lnTo>
                <a:lnTo>
                  <a:pt x="1673308" y="1808206"/>
                </a:lnTo>
                <a:lnTo>
                  <a:pt x="1650775" y="1850878"/>
                </a:lnTo>
                <a:lnTo>
                  <a:pt x="1627348" y="1892953"/>
                </a:lnTo>
                <a:lnTo>
                  <a:pt x="1602474" y="1934041"/>
                </a:lnTo>
                <a:lnTo>
                  <a:pt x="1575604" y="1973749"/>
                </a:lnTo>
                <a:lnTo>
                  <a:pt x="1546186" y="2011684"/>
                </a:lnTo>
                <a:lnTo>
                  <a:pt x="1513669" y="2047454"/>
                </a:lnTo>
                <a:lnTo>
                  <a:pt x="1476982" y="2081685"/>
                </a:lnTo>
                <a:lnTo>
                  <a:pt x="1437416" y="2112832"/>
                </a:lnTo>
                <a:lnTo>
                  <a:pt x="1395346" y="2140739"/>
                </a:lnTo>
                <a:lnTo>
                  <a:pt x="1351146" y="2165250"/>
                </a:lnTo>
                <a:lnTo>
                  <a:pt x="1305191" y="2186211"/>
                </a:lnTo>
                <a:lnTo>
                  <a:pt x="1257854" y="2203466"/>
                </a:lnTo>
                <a:lnTo>
                  <a:pt x="1210088" y="2217118"/>
                </a:lnTo>
                <a:lnTo>
                  <a:pt x="1161419" y="2227161"/>
                </a:lnTo>
                <a:lnTo>
                  <a:pt x="1112139" y="2233484"/>
                </a:lnTo>
                <a:lnTo>
                  <a:pt x="1062542" y="2235976"/>
                </a:lnTo>
                <a:lnTo>
                  <a:pt x="1012920" y="2234523"/>
                </a:lnTo>
                <a:lnTo>
                  <a:pt x="963568" y="2229015"/>
                </a:lnTo>
                <a:lnTo>
                  <a:pt x="914465" y="2218706"/>
                </a:lnTo>
                <a:lnTo>
                  <a:pt x="866028" y="2203560"/>
                </a:lnTo>
                <a:lnTo>
                  <a:pt x="818517" y="2184462"/>
                </a:lnTo>
                <a:lnTo>
                  <a:pt x="772192" y="2162292"/>
                </a:lnTo>
                <a:lnTo>
                  <a:pt x="727312" y="2137936"/>
                </a:lnTo>
                <a:lnTo>
                  <a:pt x="684137" y="2112274"/>
                </a:lnTo>
                <a:lnTo>
                  <a:pt x="641226" y="2084558"/>
                </a:lnTo>
                <a:lnTo>
                  <a:pt x="599800" y="2054958"/>
                </a:lnTo>
                <a:lnTo>
                  <a:pt x="559819" y="2023593"/>
                </a:lnTo>
                <a:lnTo>
                  <a:pt x="521245" y="1990581"/>
                </a:lnTo>
                <a:lnTo>
                  <a:pt x="484040" y="1956039"/>
                </a:lnTo>
                <a:lnTo>
                  <a:pt x="448163" y="1920085"/>
                </a:lnTo>
                <a:lnTo>
                  <a:pt x="413578" y="1882837"/>
                </a:lnTo>
                <a:lnTo>
                  <a:pt x="380244" y="1844412"/>
                </a:lnTo>
                <a:lnTo>
                  <a:pt x="348123" y="1804929"/>
                </a:lnTo>
                <a:lnTo>
                  <a:pt x="317176" y="1764505"/>
                </a:lnTo>
                <a:lnTo>
                  <a:pt x="287364" y="1723258"/>
                </a:lnTo>
                <a:lnTo>
                  <a:pt x="258650" y="1681306"/>
                </a:lnTo>
                <a:lnTo>
                  <a:pt x="231648" y="1639910"/>
                </a:lnTo>
                <a:lnTo>
                  <a:pt x="205416" y="1597887"/>
                </a:lnTo>
                <a:lnTo>
                  <a:pt x="180098" y="1555238"/>
                </a:lnTo>
                <a:lnTo>
                  <a:pt x="155837" y="1511965"/>
                </a:lnTo>
                <a:lnTo>
                  <a:pt x="132774" y="1468070"/>
                </a:lnTo>
                <a:lnTo>
                  <a:pt x="111055" y="1423555"/>
                </a:lnTo>
                <a:lnTo>
                  <a:pt x="90822" y="1378422"/>
                </a:lnTo>
                <a:lnTo>
                  <a:pt x="72218" y="1332673"/>
                </a:lnTo>
                <a:lnTo>
                  <a:pt x="55386" y="1286309"/>
                </a:lnTo>
                <a:lnTo>
                  <a:pt x="40469" y="1239334"/>
                </a:lnTo>
                <a:lnTo>
                  <a:pt x="27611" y="1191747"/>
                </a:lnTo>
                <a:lnTo>
                  <a:pt x="16955" y="1143553"/>
                </a:lnTo>
                <a:lnTo>
                  <a:pt x="8644" y="1094752"/>
                </a:lnTo>
                <a:lnTo>
                  <a:pt x="2821" y="1045346"/>
                </a:lnTo>
                <a:lnTo>
                  <a:pt x="658" y="1006873"/>
                </a:lnTo>
                <a:lnTo>
                  <a:pt x="0" y="968072"/>
                </a:lnTo>
                <a:lnTo>
                  <a:pt x="1097" y="929012"/>
                </a:lnTo>
                <a:lnTo>
                  <a:pt x="4205" y="889759"/>
                </a:lnTo>
                <a:lnTo>
                  <a:pt x="11626" y="837290"/>
                </a:lnTo>
                <a:lnTo>
                  <a:pt x="22680" y="785433"/>
                </a:lnTo>
                <a:lnTo>
                  <a:pt x="37411" y="734525"/>
                </a:lnTo>
                <a:lnTo>
                  <a:pt x="55864" y="684902"/>
                </a:lnTo>
                <a:lnTo>
                  <a:pt x="78083" y="636902"/>
                </a:lnTo>
                <a:lnTo>
                  <a:pt x="104111" y="590862"/>
                </a:lnTo>
                <a:lnTo>
                  <a:pt x="130837" y="551787"/>
                </a:lnTo>
                <a:lnTo>
                  <a:pt x="160529" y="515580"/>
                </a:lnTo>
                <a:lnTo>
                  <a:pt x="192892" y="482029"/>
                </a:lnTo>
                <a:lnTo>
                  <a:pt x="227633" y="450919"/>
                </a:lnTo>
                <a:lnTo>
                  <a:pt x="264458" y="422035"/>
                </a:lnTo>
                <a:lnTo>
                  <a:pt x="303072" y="395165"/>
                </a:lnTo>
                <a:lnTo>
                  <a:pt x="343182" y="370093"/>
                </a:lnTo>
                <a:lnTo>
                  <a:pt x="388524" y="343850"/>
                </a:lnTo>
                <a:lnTo>
                  <a:pt x="434535" y="318616"/>
                </a:lnTo>
                <a:lnTo>
                  <a:pt x="481090" y="294249"/>
                </a:lnTo>
                <a:lnTo>
                  <a:pt x="528068" y="270608"/>
                </a:lnTo>
                <a:lnTo>
                  <a:pt x="575343" y="247552"/>
                </a:lnTo>
                <a:lnTo>
                  <a:pt x="670293" y="202633"/>
                </a:lnTo>
                <a:lnTo>
                  <a:pt x="718531" y="180608"/>
                </a:lnTo>
                <a:lnTo>
                  <a:pt x="767078" y="159299"/>
                </a:lnTo>
                <a:lnTo>
                  <a:pt x="815963" y="138828"/>
                </a:lnTo>
                <a:lnTo>
                  <a:pt x="865215" y="119320"/>
                </a:lnTo>
                <a:lnTo>
                  <a:pt x="914860" y="100898"/>
                </a:lnTo>
                <a:lnTo>
                  <a:pt x="964928" y="83686"/>
                </a:lnTo>
                <a:lnTo>
                  <a:pt x="1015447" y="67808"/>
                </a:lnTo>
                <a:lnTo>
                  <a:pt x="1062910" y="54177"/>
                </a:lnTo>
                <a:lnTo>
                  <a:pt x="1110859" y="41876"/>
                </a:lnTo>
                <a:lnTo>
                  <a:pt x="1159228" y="30987"/>
                </a:lnTo>
                <a:lnTo>
                  <a:pt x="1207947" y="21595"/>
                </a:lnTo>
                <a:lnTo>
                  <a:pt x="1256949" y="13783"/>
                </a:lnTo>
                <a:lnTo>
                  <a:pt x="1306166" y="7633"/>
                </a:lnTo>
                <a:lnTo>
                  <a:pt x="1355529" y="3231"/>
                </a:lnTo>
                <a:lnTo>
                  <a:pt x="1404971" y="658"/>
                </a:lnTo>
                <a:lnTo>
                  <a:pt x="1454424" y="0"/>
                </a:lnTo>
                <a:lnTo>
                  <a:pt x="1503818" y="1337"/>
                </a:lnTo>
                <a:lnTo>
                  <a:pt x="1553087" y="4756"/>
                </a:lnTo>
                <a:close/>
              </a:path>
              <a:path w="2228850" h="2236470">
                <a:moveTo>
                  <a:pt x="2227347" y="606648"/>
                </a:moveTo>
                <a:lnTo>
                  <a:pt x="2228449" y="647958"/>
                </a:lnTo>
                <a:lnTo>
                  <a:pt x="2226534" y="696466"/>
                </a:lnTo>
                <a:lnTo>
                  <a:pt x="2221604" y="744791"/>
                </a:lnTo>
                <a:lnTo>
                  <a:pt x="2213856" y="792840"/>
                </a:lnTo>
                <a:lnTo>
                  <a:pt x="2203488" y="840519"/>
                </a:lnTo>
                <a:lnTo>
                  <a:pt x="2200965" y="849833"/>
                </a:lnTo>
                <a:lnTo>
                  <a:pt x="2227347" y="606648"/>
                </a:lnTo>
                <a:close/>
              </a:path>
            </a:pathLst>
          </a:custGeom>
          <a:solidFill>
            <a:srgbClr val="3778D3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62670" y="6657654"/>
            <a:ext cx="2228850" cy="2236470"/>
          </a:xfrm>
          <a:custGeom>
            <a:avLst/>
            <a:gdLst/>
            <a:ahLst/>
            <a:cxnLst/>
            <a:rect l="l" t="t" r="r" b="b"/>
            <a:pathLst>
              <a:path w="2228850" h="2236470">
                <a:moveTo>
                  <a:pt x="1553087" y="4756"/>
                </a:moveTo>
                <a:lnTo>
                  <a:pt x="1602163" y="10338"/>
                </a:lnTo>
                <a:lnTo>
                  <a:pt x="1650976" y="18167"/>
                </a:lnTo>
                <a:lnTo>
                  <a:pt x="1699459" y="28327"/>
                </a:lnTo>
                <a:lnTo>
                  <a:pt x="1747544" y="40901"/>
                </a:lnTo>
                <a:lnTo>
                  <a:pt x="1795295" y="56344"/>
                </a:lnTo>
                <a:lnTo>
                  <a:pt x="1841839" y="74507"/>
                </a:lnTo>
                <a:lnTo>
                  <a:pt x="1886923" y="95391"/>
                </a:lnTo>
                <a:lnTo>
                  <a:pt x="1930296" y="118996"/>
                </a:lnTo>
                <a:lnTo>
                  <a:pt x="1971705" y="145323"/>
                </a:lnTo>
                <a:lnTo>
                  <a:pt x="2010899" y="174372"/>
                </a:lnTo>
                <a:lnTo>
                  <a:pt x="2047624" y="206143"/>
                </a:lnTo>
                <a:lnTo>
                  <a:pt x="2081629" y="240638"/>
                </a:lnTo>
                <a:lnTo>
                  <a:pt x="2112662" y="277857"/>
                </a:lnTo>
                <a:lnTo>
                  <a:pt x="2140470" y="317799"/>
                </a:lnTo>
                <a:lnTo>
                  <a:pt x="2164801" y="360467"/>
                </a:lnTo>
                <a:lnTo>
                  <a:pt x="2185403" y="405859"/>
                </a:lnTo>
                <a:lnTo>
                  <a:pt x="2202023" y="453976"/>
                </a:lnTo>
                <a:lnTo>
                  <a:pt x="2214136" y="502278"/>
                </a:lnTo>
                <a:lnTo>
                  <a:pt x="2222447" y="550771"/>
                </a:lnTo>
                <a:lnTo>
                  <a:pt x="2227152" y="599362"/>
                </a:lnTo>
                <a:lnTo>
                  <a:pt x="2228449" y="647958"/>
                </a:lnTo>
                <a:lnTo>
                  <a:pt x="2226534" y="696466"/>
                </a:lnTo>
                <a:lnTo>
                  <a:pt x="2221604" y="744791"/>
                </a:lnTo>
                <a:lnTo>
                  <a:pt x="2213856" y="792840"/>
                </a:lnTo>
                <a:lnTo>
                  <a:pt x="2203488" y="840519"/>
                </a:lnTo>
                <a:lnTo>
                  <a:pt x="2190696" y="887736"/>
                </a:lnTo>
                <a:lnTo>
                  <a:pt x="2175676" y="934396"/>
                </a:lnTo>
                <a:lnTo>
                  <a:pt x="2158627" y="980406"/>
                </a:lnTo>
                <a:lnTo>
                  <a:pt x="2139744" y="1025672"/>
                </a:lnTo>
                <a:lnTo>
                  <a:pt x="2119225" y="1070101"/>
                </a:lnTo>
                <a:lnTo>
                  <a:pt x="2097267" y="1113600"/>
                </a:lnTo>
                <a:lnTo>
                  <a:pt x="2072845" y="1158621"/>
                </a:lnTo>
                <a:lnTo>
                  <a:pt x="2047361" y="1202964"/>
                </a:lnTo>
                <a:lnTo>
                  <a:pt x="2020984" y="1246733"/>
                </a:lnTo>
                <a:lnTo>
                  <a:pt x="1993879" y="1290033"/>
                </a:lnTo>
                <a:lnTo>
                  <a:pt x="1966214" y="1332968"/>
                </a:lnTo>
                <a:lnTo>
                  <a:pt x="1938155" y="1375643"/>
                </a:lnTo>
                <a:lnTo>
                  <a:pt x="1881527" y="1460634"/>
                </a:lnTo>
                <a:lnTo>
                  <a:pt x="1853291" y="1503160"/>
                </a:lnTo>
                <a:lnTo>
                  <a:pt x="1825331" y="1545845"/>
                </a:lnTo>
                <a:lnTo>
                  <a:pt x="1797812" y="1588794"/>
                </a:lnTo>
                <a:lnTo>
                  <a:pt x="1770902" y="1632113"/>
                </a:lnTo>
                <a:lnTo>
                  <a:pt x="1744768" y="1675906"/>
                </a:lnTo>
                <a:lnTo>
                  <a:pt x="1719577" y="1720277"/>
                </a:lnTo>
                <a:lnTo>
                  <a:pt x="1695497" y="1765332"/>
                </a:lnTo>
                <a:lnTo>
                  <a:pt x="1673308" y="1808206"/>
                </a:lnTo>
                <a:lnTo>
                  <a:pt x="1650775" y="1850878"/>
                </a:lnTo>
                <a:lnTo>
                  <a:pt x="1627348" y="1892953"/>
                </a:lnTo>
                <a:lnTo>
                  <a:pt x="1602474" y="1934041"/>
                </a:lnTo>
                <a:lnTo>
                  <a:pt x="1575604" y="1973749"/>
                </a:lnTo>
                <a:lnTo>
                  <a:pt x="1546186" y="2011684"/>
                </a:lnTo>
                <a:lnTo>
                  <a:pt x="1513669" y="2047454"/>
                </a:lnTo>
                <a:lnTo>
                  <a:pt x="1476982" y="2081685"/>
                </a:lnTo>
                <a:lnTo>
                  <a:pt x="1437416" y="2112832"/>
                </a:lnTo>
                <a:lnTo>
                  <a:pt x="1395346" y="2140738"/>
                </a:lnTo>
                <a:lnTo>
                  <a:pt x="1351146" y="2165250"/>
                </a:lnTo>
                <a:lnTo>
                  <a:pt x="1305191" y="2186211"/>
                </a:lnTo>
                <a:lnTo>
                  <a:pt x="1257854" y="2203466"/>
                </a:lnTo>
                <a:lnTo>
                  <a:pt x="1210088" y="2217117"/>
                </a:lnTo>
                <a:lnTo>
                  <a:pt x="1161419" y="2227161"/>
                </a:lnTo>
                <a:lnTo>
                  <a:pt x="1112139" y="2233484"/>
                </a:lnTo>
                <a:lnTo>
                  <a:pt x="1062541" y="2235976"/>
                </a:lnTo>
                <a:lnTo>
                  <a:pt x="1012920" y="2234523"/>
                </a:lnTo>
                <a:lnTo>
                  <a:pt x="963568" y="2229014"/>
                </a:lnTo>
                <a:lnTo>
                  <a:pt x="914465" y="2218706"/>
                </a:lnTo>
                <a:lnTo>
                  <a:pt x="866028" y="2203560"/>
                </a:lnTo>
                <a:lnTo>
                  <a:pt x="818517" y="2184462"/>
                </a:lnTo>
                <a:lnTo>
                  <a:pt x="772192" y="2162292"/>
                </a:lnTo>
                <a:lnTo>
                  <a:pt x="727312" y="2137936"/>
                </a:lnTo>
                <a:lnTo>
                  <a:pt x="684137" y="2112274"/>
                </a:lnTo>
                <a:lnTo>
                  <a:pt x="641226" y="2084558"/>
                </a:lnTo>
                <a:lnTo>
                  <a:pt x="599800" y="2054958"/>
                </a:lnTo>
                <a:lnTo>
                  <a:pt x="559819" y="2023593"/>
                </a:lnTo>
                <a:lnTo>
                  <a:pt x="521245" y="1990581"/>
                </a:lnTo>
                <a:lnTo>
                  <a:pt x="484040" y="1956039"/>
                </a:lnTo>
                <a:lnTo>
                  <a:pt x="448163" y="1920085"/>
                </a:lnTo>
                <a:lnTo>
                  <a:pt x="413578" y="1882837"/>
                </a:lnTo>
                <a:lnTo>
                  <a:pt x="380244" y="1844412"/>
                </a:lnTo>
                <a:lnTo>
                  <a:pt x="348123" y="1804929"/>
                </a:lnTo>
                <a:lnTo>
                  <a:pt x="317176" y="1764505"/>
                </a:lnTo>
                <a:lnTo>
                  <a:pt x="287364" y="1723258"/>
                </a:lnTo>
                <a:lnTo>
                  <a:pt x="258650" y="1681306"/>
                </a:lnTo>
                <a:lnTo>
                  <a:pt x="231648" y="1639910"/>
                </a:lnTo>
                <a:lnTo>
                  <a:pt x="205416" y="1597887"/>
                </a:lnTo>
                <a:lnTo>
                  <a:pt x="180098" y="1555238"/>
                </a:lnTo>
                <a:lnTo>
                  <a:pt x="155837" y="1511965"/>
                </a:lnTo>
                <a:lnTo>
                  <a:pt x="132774" y="1468070"/>
                </a:lnTo>
                <a:lnTo>
                  <a:pt x="111055" y="1423555"/>
                </a:lnTo>
                <a:lnTo>
                  <a:pt x="90822" y="1378422"/>
                </a:lnTo>
                <a:lnTo>
                  <a:pt x="72218" y="1332673"/>
                </a:lnTo>
                <a:lnTo>
                  <a:pt x="55386" y="1286309"/>
                </a:lnTo>
                <a:lnTo>
                  <a:pt x="40469" y="1239334"/>
                </a:lnTo>
                <a:lnTo>
                  <a:pt x="27611" y="1191747"/>
                </a:lnTo>
                <a:lnTo>
                  <a:pt x="16955" y="1143553"/>
                </a:lnTo>
                <a:lnTo>
                  <a:pt x="8644" y="1094752"/>
                </a:lnTo>
                <a:lnTo>
                  <a:pt x="2821" y="1045346"/>
                </a:lnTo>
                <a:lnTo>
                  <a:pt x="658" y="1006873"/>
                </a:lnTo>
                <a:lnTo>
                  <a:pt x="0" y="968072"/>
                </a:lnTo>
                <a:lnTo>
                  <a:pt x="1097" y="929012"/>
                </a:lnTo>
                <a:lnTo>
                  <a:pt x="4205" y="889759"/>
                </a:lnTo>
                <a:lnTo>
                  <a:pt x="11626" y="837290"/>
                </a:lnTo>
                <a:lnTo>
                  <a:pt x="22680" y="785433"/>
                </a:lnTo>
                <a:lnTo>
                  <a:pt x="37411" y="734525"/>
                </a:lnTo>
                <a:lnTo>
                  <a:pt x="55864" y="684902"/>
                </a:lnTo>
                <a:lnTo>
                  <a:pt x="78083" y="636902"/>
                </a:lnTo>
                <a:lnTo>
                  <a:pt x="104111" y="590862"/>
                </a:lnTo>
                <a:lnTo>
                  <a:pt x="130837" y="551787"/>
                </a:lnTo>
                <a:lnTo>
                  <a:pt x="160528" y="515580"/>
                </a:lnTo>
                <a:lnTo>
                  <a:pt x="192892" y="482029"/>
                </a:lnTo>
                <a:lnTo>
                  <a:pt x="227633" y="450919"/>
                </a:lnTo>
                <a:lnTo>
                  <a:pt x="264458" y="422035"/>
                </a:lnTo>
                <a:lnTo>
                  <a:pt x="303072" y="395165"/>
                </a:lnTo>
                <a:lnTo>
                  <a:pt x="343182" y="370093"/>
                </a:lnTo>
                <a:lnTo>
                  <a:pt x="388524" y="343850"/>
                </a:lnTo>
                <a:lnTo>
                  <a:pt x="434535" y="318616"/>
                </a:lnTo>
                <a:lnTo>
                  <a:pt x="481090" y="294249"/>
                </a:lnTo>
                <a:lnTo>
                  <a:pt x="528068" y="270608"/>
                </a:lnTo>
                <a:lnTo>
                  <a:pt x="575343" y="247552"/>
                </a:lnTo>
                <a:lnTo>
                  <a:pt x="622793" y="224941"/>
                </a:lnTo>
                <a:lnTo>
                  <a:pt x="670293" y="202633"/>
                </a:lnTo>
                <a:lnTo>
                  <a:pt x="718531" y="180608"/>
                </a:lnTo>
                <a:lnTo>
                  <a:pt x="767078" y="159299"/>
                </a:lnTo>
                <a:lnTo>
                  <a:pt x="815963" y="138828"/>
                </a:lnTo>
                <a:lnTo>
                  <a:pt x="865215" y="119320"/>
                </a:lnTo>
                <a:lnTo>
                  <a:pt x="914860" y="100898"/>
                </a:lnTo>
                <a:lnTo>
                  <a:pt x="964928" y="83686"/>
                </a:lnTo>
                <a:lnTo>
                  <a:pt x="1015447" y="67808"/>
                </a:lnTo>
                <a:lnTo>
                  <a:pt x="1062910" y="54177"/>
                </a:lnTo>
                <a:lnTo>
                  <a:pt x="1110859" y="41876"/>
                </a:lnTo>
                <a:lnTo>
                  <a:pt x="1159228" y="30987"/>
                </a:lnTo>
                <a:lnTo>
                  <a:pt x="1207947" y="21595"/>
                </a:lnTo>
                <a:lnTo>
                  <a:pt x="1256949" y="13783"/>
                </a:lnTo>
                <a:lnTo>
                  <a:pt x="1306166" y="7633"/>
                </a:lnTo>
                <a:lnTo>
                  <a:pt x="1355529" y="3231"/>
                </a:lnTo>
                <a:lnTo>
                  <a:pt x="1404971" y="658"/>
                </a:lnTo>
                <a:lnTo>
                  <a:pt x="1454424" y="0"/>
                </a:lnTo>
                <a:lnTo>
                  <a:pt x="1503818" y="1337"/>
                </a:lnTo>
                <a:lnTo>
                  <a:pt x="1553087" y="4756"/>
                </a:lnTo>
                <a:close/>
              </a:path>
            </a:pathLst>
          </a:custGeom>
          <a:solidFill>
            <a:srgbClr val="3778D3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93954" y="4884467"/>
            <a:ext cx="5334000" cy="4497705"/>
            <a:chOff x="793954" y="4884467"/>
            <a:chExt cx="5334000" cy="4497705"/>
          </a:xfrm>
        </p:grpSpPr>
        <p:sp>
          <p:nvSpPr>
            <p:cNvPr id="6" name="object 6"/>
            <p:cNvSpPr/>
            <p:nvPr/>
          </p:nvSpPr>
          <p:spPr>
            <a:xfrm>
              <a:off x="793954" y="4884467"/>
              <a:ext cx="5334000" cy="4497705"/>
            </a:xfrm>
            <a:custGeom>
              <a:avLst/>
              <a:gdLst/>
              <a:ahLst/>
              <a:cxnLst/>
              <a:rect l="l" t="t" r="r" b="b"/>
              <a:pathLst>
                <a:path w="5334000" h="4497705">
                  <a:moveTo>
                    <a:pt x="5321299" y="2543054"/>
                  </a:moveTo>
                  <a:lnTo>
                    <a:pt x="5321299" y="2149845"/>
                  </a:lnTo>
                  <a:lnTo>
                    <a:pt x="5333999" y="2190960"/>
                  </a:lnTo>
                  <a:lnTo>
                    <a:pt x="5333999" y="2505643"/>
                  </a:lnTo>
                  <a:lnTo>
                    <a:pt x="5321299" y="2543054"/>
                  </a:lnTo>
                  <a:close/>
                </a:path>
                <a:path w="5334000" h="4497705">
                  <a:moveTo>
                    <a:pt x="12699" y="3433812"/>
                  </a:moveTo>
                  <a:lnTo>
                    <a:pt x="12699" y="2922382"/>
                  </a:lnTo>
                  <a:lnTo>
                    <a:pt x="25399" y="2885323"/>
                  </a:lnTo>
                  <a:lnTo>
                    <a:pt x="25399" y="2849008"/>
                  </a:lnTo>
                  <a:lnTo>
                    <a:pt x="63499" y="2744278"/>
                  </a:lnTo>
                  <a:lnTo>
                    <a:pt x="88899" y="2677732"/>
                  </a:lnTo>
                  <a:lnTo>
                    <a:pt x="114299" y="2613580"/>
                  </a:lnTo>
                  <a:lnTo>
                    <a:pt x="139699" y="2551629"/>
                  </a:lnTo>
                  <a:lnTo>
                    <a:pt x="165099" y="2521420"/>
                  </a:lnTo>
                  <a:lnTo>
                    <a:pt x="190499" y="2462410"/>
                  </a:lnTo>
                  <a:lnTo>
                    <a:pt x="215899" y="2433563"/>
                  </a:lnTo>
                  <a:lnTo>
                    <a:pt x="228599" y="2405121"/>
                  </a:lnTo>
                  <a:lnTo>
                    <a:pt x="253999" y="2377061"/>
                  </a:lnTo>
                  <a:lnTo>
                    <a:pt x="266699" y="2349359"/>
                  </a:lnTo>
                  <a:lnTo>
                    <a:pt x="292099" y="2321990"/>
                  </a:lnTo>
                  <a:lnTo>
                    <a:pt x="317499" y="2294931"/>
                  </a:lnTo>
                  <a:lnTo>
                    <a:pt x="330199" y="2268158"/>
                  </a:lnTo>
                  <a:lnTo>
                    <a:pt x="355599" y="2241645"/>
                  </a:lnTo>
                  <a:lnTo>
                    <a:pt x="406399" y="2189309"/>
                  </a:lnTo>
                  <a:lnTo>
                    <a:pt x="419099" y="2163436"/>
                  </a:lnTo>
                  <a:lnTo>
                    <a:pt x="444499" y="2137729"/>
                  </a:lnTo>
                  <a:lnTo>
                    <a:pt x="571499" y="2010824"/>
                  </a:lnTo>
                  <a:lnTo>
                    <a:pt x="609599" y="1960375"/>
                  </a:lnTo>
                  <a:lnTo>
                    <a:pt x="736599" y="1833347"/>
                  </a:lnTo>
                  <a:lnTo>
                    <a:pt x="749299" y="1807594"/>
                  </a:lnTo>
                  <a:lnTo>
                    <a:pt x="800099" y="1755547"/>
                  </a:lnTo>
                  <a:lnTo>
                    <a:pt x="850899" y="1702618"/>
                  </a:lnTo>
                  <a:lnTo>
                    <a:pt x="863599" y="1675764"/>
                  </a:lnTo>
                  <a:lnTo>
                    <a:pt x="888999" y="1648616"/>
                  </a:lnTo>
                  <a:lnTo>
                    <a:pt x="914399" y="1621152"/>
                  </a:lnTo>
                  <a:lnTo>
                    <a:pt x="927099" y="1593348"/>
                  </a:lnTo>
                  <a:lnTo>
                    <a:pt x="952499" y="1565179"/>
                  </a:lnTo>
                  <a:lnTo>
                    <a:pt x="965199" y="1536620"/>
                  </a:lnTo>
                  <a:lnTo>
                    <a:pt x="990599" y="1507649"/>
                  </a:lnTo>
                  <a:lnTo>
                    <a:pt x="1003299" y="1478241"/>
                  </a:lnTo>
                  <a:lnTo>
                    <a:pt x="1028699" y="1448372"/>
                  </a:lnTo>
                  <a:lnTo>
                    <a:pt x="1041399" y="1418017"/>
                  </a:lnTo>
                  <a:lnTo>
                    <a:pt x="1066799" y="1387153"/>
                  </a:lnTo>
                  <a:lnTo>
                    <a:pt x="1104899" y="1291265"/>
                  </a:lnTo>
                  <a:lnTo>
                    <a:pt x="1130299" y="1224352"/>
                  </a:lnTo>
                  <a:lnTo>
                    <a:pt x="1155699" y="1154824"/>
                  </a:lnTo>
                  <a:lnTo>
                    <a:pt x="1181099" y="1082488"/>
                  </a:lnTo>
                  <a:lnTo>
                    <a:pt x="1181099" y="1045206"/>
                  </a:lnTo>
                  <a:lnTo>
                    <a:pt x="1193799" y="1007151"/>
                  </a:lnTo>
                  <a:lnTo>
                    <a:pt x="1219199" y="905023"/>
                  </a:lnTo>
                  <a:lnTo>
                    <a:pt x="1244599" y="808762"/>
                  </a:lnTo>
                  <a:lnTo>
                    <a:pt x="1269999" y="718299"/>
                  </a:lnTo>
                  <a:lnTo>
                    <a:pt x="1295399" y="675220"/>
                  </a:lnTo>
                  <a:lnTo>
                    <a:pt x="1308099" y="633564"/>
                  </a:lnTo>
                  <a:lnTo>
                    <a:pt x="1333499" y="593323"/>
                  </a:lnTo>
                  <a:lnTo>
                    <a:pt x="1358899" y="554487"/>
                  </a:lnTo>
                  <a:lnTo>
                    <a:pt x="1371599" y="517049"/>
                  </a:lnTo>
                  <a:lnTo>
                    <a:pt x="1396999" y="480999"/>
                  </a:lnTo>
                  <a:lnTo>
                    <a:pt x="1422399" y="446329"/>
                  </a:lnTo>
                  <a:lnTo>
                    <a:pt x="1447799" y="413031"/>
                  </a:lnTo>
                  <a:lnTo>
                    <a:pt x="1473199" y="381094"/>
                  </a:lnTo>
                  <a:lnTo>
                    <a:pt x="1498599" y="350511"/>
                  </a:lnTo>
                  <a:lnTo>
                    <a:pt x="1536699" y="321274"/>
                  </a:lnTo>
                  <a:lnTo>
                    <a:pt x="1562099" y="293372"/>
                  </a:lnTo>
                  <a:lnTo>
                    <a:pt x="1587499" y="266798"/>
                  </a:lnTo>
                  <a:lnTo>
                    <a:pt x="1625599" y="241543"/>
                  </a:lnTo>
                  <a:lnTo>
                    <a:pt x="1650999" y="217598"/>
                  </a:lnTo>
                  <a:lnTo>
                    <a:pt x="1689099" y="194955"/>
                  </a:lnTo>
                  <a:lnTo>
                    <a:pt x="1714499" y="173604"/>
                  </a:lnTo>
                  <a:lnTo>
                    <a:pt x="1752599" y="153537"/>
                  </a:lnTo>
                  <a:lnTo>
                    <a:pt x="1777999" y="134746"/>
                  </a:lnTo>
                  <a:lnTo>
                    <a:pt x="1816099" y="117221"/>
                  </a:lnTo>
                  <a:lnTo>
                    <a:pt x="1854199" y="100954"/>
                  </a:lnTo>
                  <a:lnTo>
                    <a:pt x="1879599" y="85937"/>
                  </a:lnTo>
                  <a:lnTo>
                    <a:pt x="1917699" y="72160"/>
                  </a:lnTo>
                  <a:lnTo>
                    <a:pt x="1955799" y="59615"/>
                  </a:lnTo>
                  <a:lnTo>
                    <a:pt x="1993899" y="48293"/>
                  </a:lnTo>
                  <a:lnTo>
                    <a:pt x="2031999" y="38185"/>
                  </a:lnTo>
                  <a:lnTo>
                    <a:pt x="2070099" y="29283"/>
                  </a:lnTo>
                  <a:lnTo>
                    <a:pt x="2095499" y="21579"/>
                  </a:lnTo>
                  <a:lnTo>
                    <a:pt x="2133599" y="15062"/>
                  </a:lnTo>
                  <a:lnTo>
                    <a:pt x="2171699" y="9725"/>
                  </a:lnTo>
                  <a:lnTo>
                    <a:pt x="2209799" y="5559"/>
                  </a:lnTo>
                  <a:lnTo>
                    <a:pt x="2247899" y="2555"/>
                  </a:lnTo>
                  <a:lnTo>
                    <a:pt x="2285999" y="705"/>
                  </a:lnTo>
                  <a:lnTo>
                    <a:pt x="2324099" y="0"/>
                  </a:lnTo>
                  <a:lnTo>
                    <a:pt x="2362199" y="430"/>
                  </a:lnTo>
                  <a:lnTo>
                    <a:pt x="2400299" y="1988"/>
                  </a:lnTo>
                  <a:lnTo>
                    <a:pt x="2438399" y="4665"/>
                  </a:lnTo>
                  <a:lnTo>
                    <a:pt x="2476499" y="8451"/>
                  </a:lnTo>
                  <a:lnTo>
                    <a:pt x="2501899" y="13339"/>
                  </a:lnTo>
                  <a:lnTo>
                    <a:pt x="2539999" y="19320"/>
                  </a:lnTo>
                  <a:lnTo>
                    <a:pt x="2578099" y="26384"/>
                  </a:lnTo>
                  <a:lnTo>
                    <a:pt x="2616199" y="34524"/>
                  </a:lnTo>
                  <a:lnTo>
                    <a:pt x="2654299" y="43730"/>
                  </a:lnTo>
                  <a:lnTo>
                    <a:pt x="2679699" y="53993"/>
                  </a:lnTo>
                  <a:lnTo>
                    <a:pt x="2717799" y="65306"/>
                  </a:lnTo>
                  <a:lnTo>
                    <a:pt x="2755899" y="77659"/>
                  </a:lnTo>
                  <a:lnTo>
                    <a:pt x="2781299" y="91044"/>
                  </a:lnTo>
                  <a:lnTo>
                    <a:pt x="2819399" y="105452"/>
                  </a:lnTo>
                  <a:lnTo>
                    <a:pt x="2857499" y="120874"/>
                  </a:lnTo>
                  <a:lnTo>
                    <a:pt x="2882899" y="137302"/>
                  </a:lnTo>
                  <a:lnTo>
                    <a:pt x="2920999" y="154726"/>
                  </a:lnTo>
                  <a:lnTo>
                    <a:pt x="2946399" y="173139"/>
                  </a:lnTo>
                  <a:lnTo>
                    <a:pt x="2971799" y="192530"/>
                  </a:lnTo>
                  <a:lnTo>
                    <a:pt x="3009899" y="212893"/>
                  </a:lnTo>
                  <a:lnTo>
                    <a:pt x="3060699" y="256496"/>
                  </a:lnTo>
                  <a:lnTo>
                    <a:pt x="3111499" y="303877"/>
                  </a:lnTo>
                  <a:lnTo>
                    <a:pt x="3162299" y="354967"/>
                  </a:lnTo>
                  <a:lnTo>
                    <a:pt x="3213099" y="409696"/>
                  </a:lnTo>
                  <a:lnTo>
                    <a:pt x="3225799" y="438404"/>
                  </a:lnTo>
                  <a:lnTo>
                    <a:pt x="3251199" y="467995"/>
                  </a:lnTo>
                  <a:lnTo>
                    <a:pt x="3263899" y="498462"/>
                  </a:lnTo>
                  <a:lnTo>
                    <a:pt x="3289299" y="529794"/>
                  </a:lnTo>
                  <a:lnTo>
                    <a:pt x="3301999" y="561984"/>
                  </a:lnTo>
                  <a:lnTo>
                    <a:pt x="3314699" y="595023"/>
                  </a:lnTo>
                  <a:lnTo>
                    <a:pt x="3340099" y="646594"/>
                  </a:lnTo>
                  <a:lnTo>
                    <a:pt x="3365499" y="695995"/>
                  </a:lnTo>
                  <a:lnTo>
                    <a:pt x="3390899" y="743270"/>
                  </a:lnTo>
                  <a:lnTo>
                    <a:pt x="3403599" y="788465"/>
                  </a:lnTo>
                  <a:lnTo>
                    <a:pt x="3428999" y="831624"/>
                  </a:lnTo>
                  <a:lnTo>
                    <a:pt x="3454399" y="872792"/>
                  </a:lnTo>
                  <a:lnTo>
                    <a:pt x="3479799" y="912014"/>
                  </a:lnTo>
                  <a:lnTo>
                    <a:pt x="3505199" y="949336"/>
                  </a:lnTo>
                  <a:lnTo>
                    <a:pt x="3517899" y="984801"/>
                  </a:lnTo>
                  <a:lnTo>
                    <a:pt x="3543299" y="1018455"/>
                  </a:lnTo>
                  <a:lnTo>
                    <a:pt x="3568699" y="1050343"/>
                  </a:lnTo>
                  <a:lnTo>
                    <a:pt x="3594099" y="1080509"/>
                  </a:lnTo>
                  <a:lnTo>
                    <a:pt x="3619499" y="1108998"/>
                  </a:lnTo>
                  <a:lnTo>
                    <a:pt x="3644899" y="1135856"/>
                  </a:lnTo>
                  <a:lnTo>
                    <a:pt x="3657599" y="1161127"/>
                  </a:lnTo>
                  <a:lnTo>
                    <a:pt x="3708399" y="1207087"/>
                  </a:lnTo>
                  <a:lnTo>
                    <a:pt x="3759199" y="1247239"/>
                  </a:lnTo>
                  <a:lnTo>
                    <a:pt x="3809999" y="1281940"/>
                  </a:lnTo>
                  <a:lnTo>
                    <a:pt x="3822699" y="1297359"/>
                  </a:lnTo>
                  <a:lnTo>
                    <a:pt x="3873499" y="1324559"/>
                  </a:lnTo>
                  <a:lnTo>
                    <a:pt x="3924299" y="1347206"/>
                  </a:lnTo>
                  <a:lnTo>
                    <a:pt x="3975099" y="1365659"/>
                  </a:lnTo>
                  <a:lnTo>
                    <a:pt x="3987799" y="1373425"/>
                  </a:lnTo>
                  <a:lnTo>
                    <a:pt x="4038599" y="1386262"/>
                  </a:lnTo>
                  <a:lnTo>
                    <a:pt x="4089399" y="1395802"/>
                  </a:lnTo>
                  <a:lnTo>
                    <a:pt x="4114799" y="1399448"/>
                  </a:lnTo>
                  <a:lnTo>
                    <a:pt x="4127499" y="1402405"/>
                  </a:lnTo>
                  <a:lnTo>
                    <a:pt x="4178299" y="1406430"/>
                  </a:lnTo>
                  <a:lnTo>
                    <a:pt x="4229099" y="1408236"/>
                  </a:lnTo>
                  <a:lnTo>
                    <a:pt x="4254499" y="1408419"/>
                  </a:lnTo>
                  <a:lnTo>
                    <a:pt x="4267199" y="1408182"/>
                  </a:lnTo>
                  <a:lnTo>
                    <a:pt x="4317999" y="1406627"/>
                  </a:lnTo>
                  <a:lnTo>
                    <a:pt x="4368799" y="1403930"/>
                  </a:lnTo>
                  <a:lnTo>
                    <a:pt x="4381499" y="1402266"/>
                  </a:lnTo>
                  <a:lnTo>
                    <a:pt x="4406899" y="1400450"/>
                  </a:lnTo>
                  <a:lnTo>
                    <a:pt x="4432299" y="1398529"/>
                  </a:lnTo>
                  <a:lnTo>
                    <a:pt x="4495799" y="1392577"/>
                  </a:lnTo>
                  <a:lnTo>
                    <a:pt x="4521199" y="1390680"/>
                  </a:lnTo>
                  <a:lnTo>
                    <a:pt x="4546599" y="1388902"/>
                  </a:lnTo>
                  <a:lnTo>
                    <a:pt x="4559299" y="1387287"/>
                  </a:lnTo>
                  <a:lnTo>
                    <a:pt x="4584699" y="1385880"/>
                  </a:lnTo>
                  <a:lnTo>
                    <a:pt x="4610099" y="1384726"/>
                  </a:lnTo>
                  <a:lnTo>
                    <a:pt x="4622799" y="1383869"/>
                  </a:lnTo>
                  <a:lnTo>
                    <a:pt x="4648199" y="1383356"/>
                  </a:lnTo>
                  <a:lnTo>
                    <a:pt x="4686299" y="1383537"/>
                  </a:lnTo>
                  <a:lnTo>
                    <a:pt x="4737099" y="1385627"/>
                  </a:lnTo>
                  <a:lnTo>
                    <a:pt x="4749799" y="1387501"/>
                  </a:lnTo>
                  <a:lnTo>
                    <a:pt x="4775199" y="1389986"/>
                  </a:lnTo>
                  <a:lnTo>
                    <a:pt x="4787899" y="1393128"/>
                  </a:lnTo>
                  <a:lnTo>
                    <a:pt x="4813299" y="1396972"/>
                  </a:lnTo>
                  <a:lnTo>
                    <a:pt x="4825999" y="1401563"/>
                  </a:lnTo>
                  <a:lnTo>
                    <a:pt x="4851399" y="1406945"/>
                  </a:lnTo>
                  <a:lnTo>
                    <a:pt x="4864099" y="1413164"/>
                  </a:lnTo>
                  <a:lnTo>
                    <a:pt x="4889499" y="1420263"/>
                  </a:lnTo>
                  <a:lnTo>
                    <a:pt x="4902199" y="1428289"/>
                  </a:lnTo>
                  <a:lnTo>
                    <a:pt x="4927599" y="1437286"/>
                  </a:lnTo>
                  <a:lnTo>
                    <a:pt x="4940299" y="1447299"/>
                  </a:lnTo>
                  <a:lnTo>
                    <a:pt x="4965699" y="1458372"/>
                  </a:lnTo>
                  <a:lnTo>
                    <a:pt x="4978399" y="1470551"/>
                  </a:lnTo>
                  <a:lnTo>
                    <a:pt x="5003799" y="1483881"/>
                  </a:lnTo>
                  <a:lnTo>
                    <a:pt x="5016499" y="1498406"/>
                  </a:lnTo>
                  <a:lnTo>
                    <a:pt x="5041899" y="1514171"/>
                  </a:lnTo>
                  <a:lnTo>
                    <a:pt x="5054599" y="1531222"/>
                  </a:lnTo>
                  <a:lnTo>
                    <a:pt x="5067299" y="1549602"/>
                  </a:lnTo>
                  <a:lnTo>
                    <a:pt x="5092699" y="1569357"/>
                  </a:lnTo>
                  <a:lnTo>
                    <a:pt x="5105399" y="1590532"/>
                  </a:lnTo>
                  <a:lnTo>
                    <a:pt x="5118099" y="1613172"/>
                  </a:lnTo>
                  <a:lnTo>
                    <a:pt x="5130799" y="1637321"/>
                  </a:lnTo>
                  <a:lnTo>
                    <a:pt x="5156199" y="1663024"/>
                  </a:lnTo>
                  <a:lnTo>
                    <a:pt x="5168899" y="1690327"/>
                  </a:lnTo>
                  <a:lnTo>
                    <a:pt x="5181599" y="1719274"/>
                  </a:lnTo>
                  <a:lnTo>
                    <a:pt x="5194299" y="1749909"/>
                  </a:lnTo>
                  <a:lnTo>
                    <a:pt x="5219699" y="1782279"/>
                  </a:lnTo>
                  <a:lnTo>
                    <a:pt x="5232399" y="1816427"/>
                  </a:lnTo>
                  <a:lnTo>
                    <a:pt x="5245099" y="1852399"/>
                  </a:lnTo>
                  <a:lnTo>
                    <a:pt x="5321299" y="2108366"/>
                  </a:lnTo>
                  <a:lnTo>
                    <a:pt x="5321299" y="2580007"/>
                  </a:lnTo>
                  <a:lnTo>
                    <a:pt x="5270499" y="2723028"/>
                  </a:lnTo>
                  <a:lnTo>
                    <a:pt x="5232399" y="2825000"/>
                  </a:lnTo>
                  <a:lnTo>
                    <a:pt x="5219699" y="2857931"/>
                  </a:lnTo>
                  <a:lnTo>
                    <a:pt x="5194299" y="2890316"/>
                  </a:lnTo>
                  <a:lnTo>
                    <a:pt x="5181599" y="2922145"/>
                  </a:lnTo>
                  <a:lnTo>
                    <a:pt x="5156199" y="2953410"/>
                  </a:lnTo>
                  <a:lnTo>
                    <a:pt x="5143499" y="2984099"/>
                  </a:lnTo>
                  <a:lnTo>
                    <a:pt x="5118099" y="3014205"/>
                  </a:lnTo>
                  <a:lnTo>
                    <a:pt x="5092699" y="3043716"/>
                  </a:lnTo>
                  <a:lnTo>
                    <a:pt x="5067299" y="3072625"/>
                  </a:lnTo>
                  <a:lnTo>
                    <a:pt x="5016499" y="3128592"/>
                  </a:lnTo>
                  <a:lnTo>
                    <a:pt x="4965699" y="3182031"/>
                  </a:lnTo>
                  <a:lnTo>
                    <a:pt x="4927599" y="3207778"/>
                  </a:lnTo>
                  <a:lnTo>
                    <a:pt x="4902199" y="3232863"/>
                  </a:lnTo>
                  <a:lnTo>
                    <a:pt x="4876799" y="3257279"/>
                  </a:lnTo>
                  <a:lnTo>
                    <a:pt x="4838699" y="3281014"/>
                  </a:lnTo>
                  <a:lnTo>
                    <a:pt x="4813299" y="3304059"/>
                  </a:lnTo>
                  <a:lnTo>
                    <a:pt x="4775199" y="3326404"/>
                  </a:lnTo>
                  <a:lnTo>
                    <a:pt x="4737099" y="3348041"/>
                  </a:lnTo>
                  <a:lnTo>
                    <a:pt x="4711699" y="3368959"/>
                  </a:lnTo>
                  <a:lnTo>
                    <a:pt x="4673599" y="3389149"/>
                  </a:lnTo>
                  <a:lnTo>
                    <a:pt x="4635499" y="3408601"/>
                  </a:lnTo>
                  <a:lnTo>
                    <a:pt x="4597399" y="3427305"/>
                  </a:lnTo>
                  <a:lnTo>
                    <a:pt x="4559299" y="3445253"/>
                  </a:lnTo>
                  <a:lnTo>
                    <a:pt x="4521199" y="3462434"/>
                  </a:lnTo>
                  <a:lnTo>
                    <a:pt x="4483099" y="3478838"/>
                  </a:lnTo>
                  <a:lnTo>
                    <a:pt x="4432299" y="3494457"/>
                  </a:lnTo>
                  <a:lnTo>
                    <a:pt x="4394199" y="3509280"/>
                  </a:lnTo>
                  <a:lnTo>
                    <a:pt x="4356099" y="3523299"/>
                  </a:lnTo>
                  <a:lnTo>
                    <a:pt x="4317999" y="3536502"/>
                  </a:lnTo>
                  <a:lnTo>
                    <a:pt x="4267199" y="3548882"/>
                  </a:lnTo>
                  <a:lnTo>
                    <a:pt x="4229099" y="3560427"/>
                  </a:lnTo>
                  <a:lnTo>
                    <a:pt x="4178299" y="3571130"/>
                  </a:lnTo>
                  <a:lnTo>
                    <a:pt x="4140199" y="3580979"/>
                  </a:lnTo>
                  <a:lnTo>
                    <a:pt x="4089399" y="3589965"/>
                  </a:lnTo>
                  <a:lnTo>
                    <a:pt x="4038599" y="3598080"/>
                  </a:lnTo>
                  <a:lnTo>
                    <a:pt x="4000499" y="3605312"/>
                  </a:lnTo>
                  <a:lnTo>
                    <a:pt x="3949699" y="3611653"/>
                  </a:lnTo>
                  <a:lnTo>
                    <a:pt x="3898899" y="3617094"/>
                  </a:lnTo>
                  <a:lnTo>
                    <a:pt x="3848099" y="3621623"/>
                  </a:lnTo>
                  <a:lnTo>
                    <a:pt x="3809999" y="3625232"/>
                  </a:lnTo>
                  <a:lnTo>
                    <a:pt x="3759199" y="3627912"/>
                  </a:lnTo>
                  <a:lnTo>
                    <a:pt x="3708399" y="3629652"/>
                  </a:lnTo>
                  <a:lnTo>
                    <a:pt x="3657599" y="3630443"/>
                  </a:lnTo>
                  <a:lnTo>
                    <a:pt x="3606799" y="3630276"/>
                  </a:lnTo>
                  <a:lnTo>
                    <a:pt x="3555999" y="3629140"/>
                  </a:lnTo>
                  <a:lnTo>
                    <a:pt x="3505199" y="3627027"/>
                  </a:lnTo>
                  <a:lnTo>
                    <a:pt x="3454399" y="3623926"/>
                  </a:lnTo>
                  <a:lnTo>
                    <a:pt x="3340099" y="3614723"/>
                  </a:lnTo>
                  <a:lnTo>
                    <a:pt x="3289299" y="3608603"/>
                  </a:lnTo>
                  <a:lnTo>
                    <a:pt x="3238499" y="3601456"/>
                  </a:lnTo>
                  <a:lnTo>
                    <a:pt x="3213099" y="3598292"/>
                  </a:lnTo>
                  <a:lnTo>
                    <a:pt x="3187699" y="3596310"/>
                  </a:lnTo>
                  <a:lnTo>
                    <a:pt x="3162299" y="3595478"/>
                  </a:lnTo>
                  <a:lnTo>
                    <a:pt x="3124199" y="3595764"/>
                  </a:lnTo>
                  <a:lnTo>
                    <a:pt x="3098799" y="3597136"/>
                  </a:lnTo>
                  <a:lnTo>
                    <a:pt x="3073399" y="3599563"/>
                  </a:lnTo>
                  <a:lnTo>
                    <a:pt x="3047999" y="3603012"/>
                  </a:lnTo>
                  <a:lnTo>
                    <a:pt x="3009899" y="3607452"/>
                  </a:lnTo>
                  <a:lnTo>
                    <a:pt x="2984499" y="3612851"/>
                  </a:lnTo>
                  <a:lnTo>
                    <a:pt x="2959099" y="3619178"/>
                  </a:lnTo>
                  <a:lnTo>
                    <a:pt x="2920999" y="3626399"/>
                  </a:lnTo>
                  <a:lnTo>
                    <a:pt x="2895599" y="3634485"/>
                  </a:lnTo>
                  <a:lnTo>
                    <a:pt x="2870199" y="3643402"/>
                  </a:lnTo>
                  <a:lnTo>
                    <a:pt x="2832099" y="3653118"/>
                  </a:lnTo>
                  <a:lnTo>
                    <a:pt x="2806699" y="3663604"/>
                  </a:lnTo>
                  <a:lnTo>
                    <a:pt x="2768599" y="3674825"/>
                  </a:lnTo>
                  <a:lnTo>
                    <a:pt x="2743199" y="3686751"/>
                  </a:lnTo>
                  <a:lnTo>
                    <a:pt x="2705099" y="3699349"/>
                  </a:lnTo>
                  <a:lnTo>
                    <a:pt x="2679699" y="3712589"/>
                  </a:lnTo>
                  <a:lnTo>
                    <a:pt x="2641599" y="3726437"/>
                  </a:lnTo>
                  <a:lnTo>
                    <a:pt x="2616199" y="3740863"/>
                  </a:lnTo>
                  <a:lnTo>
                    <a:pt x="2578099" y="3755834"/>
                  </a:lnTo>
                  <a:lnTo>
                    <a:pt x="2552699" y="3771319"/>
                  </a:lnTo>
                  <a:lnTo>
                    <a:pt x="2514599" y="3787285"/>
                  </a:lnTo>
                  <a:lnTo>
                    <a:pt x="2476499" y="3803702"/>
                  </a:lnTo>
                  <a:lnTo>
                    <a:pt x="2451099" y="3820536"/>
                  </a:lnTo>
                  <a:lnTo>
                    <a:pt x="2412999" y="3837757"/>
                  </a:lnTo>
                  <a:lnTo>
                    <a:pt x="2374899" y="3855333"/>
                  </a:lnTo>
                  <a:lnTo>
                    <a:pt x="2349499" y="3873231"/>
                  </a:lnTo>
                  <a:lnTo>
                    <a:pt x="2311399" y="3891420"/>
                  </a:lnTo>
                  <a:lnTo>
                    <a:pt x="2273299" y="3909868"/>
                  </a:lnTo>
                  <a:lnTo>
                    <a:pt x="2247899" y="3928544"/>
                  </a:lnTo>
                  <a:lnTo>
                    <a:pt x="2209799" y="3947415"/>
                  </a:lnTo>
                  <a:lnTo>
                    <a:pt x="2171699" y="3966450"/>
                  </a:lnTo>
                  <a:lnTo>
                    <a:pt x="2146299" y="3985616"/>
                  </a:lnTo>
                  <a:lnTo>
                    <a:pt x="2108199" y="4004883"/>
                  </a:lnTo>
                  <a:lnTo>
                    <a:pt x="2006599" y="4062964"/>
                  </a:lnTo>
                  <a:lnTo>
                    <a:pt x="1930399" y="4101602"/>
                  </a:lnTo>
                  <a:lnTo>
                    <a:pt x="1892299" y="4120800"/>
                  </a:lnTo>
                  <a:lnTo>
                    <a:pt x="1866899" y="4139876"/>
                  </a:lnTo>
                  <a:lnTo>
                    <a:pt x="1828799" y="4158797"/>
                  </a:lnTo>
                  <a:lnTo>
                    <a:pt x="1790699" y="4177532"/>
                  </a:lnTo>
                  <a:lnTo>
                    <a:pt x="1752599" y="4196049"/>
                  </a:lnTo>
                  <a:lnTo>
                    <a:pt x="1727199" y="4214316"/>
                  </a:lnTo>
                  <a:lnTo>
                    <a:pt x="1689099" y="4232301"/>
                  </a:lnTo>
                  <a:lnTo>
                    <a:pt x="1650999" y="4249973"/>
                  </a:lnTo>
                  <a:lnTo>
                    <a:pt x="1625599" y="4267299"/>
                  </a:lnTo>
                  <a:lnTo>
                    <a:pt x="1587499" y="4284248"/>
                  </a:lnTo>
                  <a:lnTo>
                    <a:pt x="1549399" y="4300788"/>
                  </a:lnTo>
                  <a:lnTo>
                    <a:pt x="1511299" y="4316887"/>
                  </a:lnTo>
                  <a:lnTo>
                    <a:pt x="1485899" y="4332514"/>
                  </a:lnTo>
                  <a:lnTo>
                    <a:pt x="1447799" y="4347636"/>
                  </a:lnTo>
                  <a:lnTo>
                    <a:pt x="1409699" y="4362222"/>
                  </a:lnTo>
                  <a:lnTo>
                    <a:pt x="1384299" y="4376239"/>
                  </a:lnTo>
                  <a:lnTo>
                    <a:pt x="1346199" y="4389657"/>
                  </a:lnTo>
                  <a:lnTo>
                    <a:pt x="1308099" y="4402443"/>
                  </a:lnTo>
                  <a:lnTo>
                    <a:pt x="1282699" y="4414566"/>
                  </a:lnTo>
                  <a:lnTo>
                    <a:pt x="1244599" y="4425993"/>
                  </a:lnTo>
                  <a:lnTo>
                    <a:pt x="1219199" y="4436693"/>
                  </a:lnTo>
                  <a:lnTo>
                    <a:pt x="1181099" y="4446634"/>
                  </a:lnTo>
                  <a:lnTo>
                    <a:pt x="1142999" y="4455784"/>
                  </a:lnTo>
                  <a:lnTo>
                    <a:pt x="1117599" y="4464112"/>
                  </a:lnTo>
                  <a:lnTo>
                    <a:pt x="1079499" y="4471585"/>
                  </a:lnTo>
                  <a:lnTo>
                    <a:pt x="1054099" y="4478172"/>
                  </a:lnTo>
                  <a:lnTo>
                    <a:pt x="1015999" y="4483841"/>
                  </a:lnTo>
                  <a:lnTo>
                    <a:pt x="990599" y="4488560"/>
                  </a:lnTo>
                  <a:lnTo>
                    <a:pt x="952499" y="4492298"/>
                  </a:lnTo>
                  <a:lnTo>
                    <a:pt x="927099" y="4495022"/>
                  </a:lnTo>
                  <a:lnTo>
                    <a:pt x="901699" y="4496701"/>
                  </a:lnTo>
                  <a:lnTo>
                    <a:pt x="863599" y="4497302"/>
                  </a:lnTo>
                  <a:lnTo>
                    <a:pt x="838199" y="4496795"/>
                  </a:lnTo>
                  <a:lnTo>
                    <a:pt x="800099" y="4495147"/>
                  </a:lnTo>
                  <a:lnTo>
                    <a:pt x="774699" y="4492326"/>
                  </a:lnTo>
                  <a:lnTo>
                    <a:pt x="749299" y="4488301"/>
                  </a:lnTo>
                  <a:lnTo>
                    <a:pt x="723899" y="4483039"/>
                  </a:lnTo>
                  <a:lnTo>
                    <a:pt x="685799" y="4476510"/>
                  </a:lnTo>
                  <a:lnTo>
                    <a:pt x="634999" y="4459520"/>
                  </a:lnTo>
                  <a:lnTo>
                    <a:pt x="584199" y="4437077"/>
                  </a:lnTo>
                  <a:lnTo>
                    <a:pt x="558799" y="4423730"/>
                  </a:lnTo>
                  <a:lnTo>
                    <a:pt x="520699" y="4408925"/>
                  </a:lnTo>
                  <a:lnTo>
                    <a:pt x="495299" y="4392629"/>
                  </a:lnTo>
                  <a:lnTo>
                    <a:pt x="469899" y="4374810"/>
                  </a:lnTo>
                  <a:lnTo>
                    <a:pt x="444499" y="4355437"/>
                  </a:lnTo>
                  <a:lnTo>
                    <a:pt x="431799" y="4334478"/>
                  </a:lnTo>
                  <a:lnTo>
                    <a:pt x="406399" y="4311901"/>
                  </a:lnTo>
                  <a:lnTo>
                    <a:pt x="355599" y="4261765"/>
                  </a:lnTo>
                  <a:lnTo>
                    <a:pt x="304799" y="4204776"/>
                  </a:lnTo>
                  <a:lnTo>
                    <a:pt x="292099" y="4173632"/>
                  </a:lnTo>
                  <a:lnTo>
                    <a:pt x="266699" y="4140679"/>
                  </a:lnTo>
                  <a:lnTo>
                    <a:pt x="241299" y="4105886"/>
                  </a:lnTo>
                  <a:lnTo>
                    <a:pt x="228599" y="4069220"/>
                  </a:lnTo>
                  <a:lnTo>
                    <a:pt x="203199" y="4030649"/>
                  </a:lnTo>
                  <a:lnTo>
                    <a:pt x="190499" y="3990143"/>
                  </a:lnTo>
                  <a:lnTo>
                    <a:pt x="165099" y="3947668"/>
                  </a:lnTo>
                  <a:lnTo>
                    <a:pt x="152399" y="3903194"/>
                  </a:lnTo>
                  <a:lnTo>
                    <a:pt x="139699" y="3856688"/>
                  </a:lnTo>
                  <a:lnTo>
                    <a:pt x="114299" y="3799711"/>
                  </a:lnTo>
                  <a:lnTo>
                    <a:pt x="101599" y="3743958"/>
                  </a:lnTo>
                  <a:lnTo>
                    <a:pt x="76199" y="3689406"/>
                  </a:lnTo>
                  <a:lnTo>
                    <a:pt x="38099" y="3532713"/>
                  </a:lnTo>
                  <a:lnTo>
                    <a:pt x="12699" y="3433812"/>
                  </a:lnTo>
                  <a:close/>
                </a:path>
                <a:path w="5334000" h="4497705">
                  <a:moveTo>
                    <a:pt x="0" y="3339137"/>
                  </a:moveTo>
                  <a:lnTo>
                    <a:pt x="0" y="2998825"/>
                  </a:lnTo>
                  <a:lnTo>
                    <a:pt x="12699" y="2960208"/>
                  </a:lnTo>
                  <a:lnTo>
                    <a:pt x="12699" y="3385958"/>
                  </a:lnTo>
                  <a:lnTo>
                    <a:pt x="0" y="3339137"/>
                  </a:lnTo>
                  <a:close/>
                </a:path>
              </a:pathLst>
            </a:custGeom>
            <a:solidFill>
              <a:srgbClr val="3778D3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6277" y="6190548"/>
              <a:ext cx="3733799" cy="3067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1558" y="220933"/>
            <a:ext cx="4462780" cy="1123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200" spc="-270">
                <a:solidFill>
                  <a:srgbClr val="181818"/>
                </a:solidFill>
              </a:rPr>
              <a:t>Tech</a:t>
            </a:r>
            <a:r>
              <a:rPr dirty="0" baseline="-40579" sz="8625" spc="-405">
                <a:solidFill>
                  <a:srgbClr val="181818"/>
                </a:solidFill>
              </a:rPr>
              <a:t>&amp;</a:t>
            </a:r>
            <a:r>
              <a:rPr dirty="0" sz="7200" spc="-270">
                <a:solidFill>
                  <a:srgbClr val="181818"/>
                </a:solidFill>
              </a:rPr>
              <a:t>Stack</a:t>
            </a:r>
            <a:endParaRPr sz="7200"/>
          </a:p>
        </p:txBody>
      </p:sp>
      <p:sp>
        <p:nvSpPr>
          <p:cNvPr id="9" name="object 9"/>
          <p:cNvSpPr/>
          <p:nvPr/>
        </p:nvSpPr>
        <p:spPr>
          <a:xfrm>
            <a:off x="13225248" y="2838042"/>
            <a:ext cx="167360" cy="16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25248" y="3540957"/>
            <a:ext cx="167360" cy="16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25248" y="4243873"/>
            <a:ext cx="167360" cy="16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225248" y="4946788"/>
            <a:ext cx="167360" cy="16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225248" y="5649703"/>
            <a:ext cx="167360" cy="16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225248" y="6352619"/>
            <a:ext cx="167360" cy="16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225248" y="7055534"/>
            <a:ext cx="167360" cy="16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225248" y="7758450"/>
            <a:ext cx="167360" cy="16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477028" y="214177"/>
            <a:ext cx="6468110" cy="79159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17800"/>
              </a:lnSpc>
              <a:spcBef>
                <a:spcPts val="90"/>
              </a:spcBef>
            </a:pPr>
            <a:r>
              <a:rPr dirty="0" sz="3650">
                <a:latin typeface="Noto Sans"/>
                <a:cs typeface="Noto Sans"/>
              </a:rPr>
              <a:t>Main </a:t>
            </a:r>
            <a:r>
              <a:rPr dirty="0" sz="3650" spc="5">
                <a:latin typeface="Noto Sans"/>
                <a:cs typeface="Noto Sans"/>
              </a:rPr>
              <a:t>components </a:t>
            </a:r>
            <a:r>
              <a:rPr dirty="0" sz="3650">
                <a:latin typeface="Noto Sans"/>
                <a:cs typeface="Noto Sans"/>
              </a:rPr>
              <a:t>of </a:t>
            </a:r>
            <a:r>
              <a:rPr dirty="0" sz="3650" spc="-5">
                <a:latin typeface="Noto Sans"/>
                <a:cs typeface="Noto Sans"/>
              </a:rPr>
              <a:t>the  </a:t>
            </a:r>
            <a:r>
              <a:rPr dirty="0" sz="3650">
                <a:latin typeface="Noto Sans"/>
                <a:cs typeface="Noto Sans"/>
              </a:rPr>
              <a:t>pipeline were </a:t>
            </a:r>
            <a:r>
              <a:rPr dirty="0" sz="3650" spc="5">
                <a:latin typeface="Noto Sans"/>
                <a:cs typeface="Noto Sans"/>
              </a:rPr>
              <a:t>made </a:t>
            </a:r>
            <a:r>
              <a:rPr dirty="0" sz="3650" spc="-45">
                <a:latin typeface="Noto Sans"/>
                <a:cs typeface="Noto Sans"/>
              </a:rPr>
              <a:t>using </a:t>
            </a:r>
            <a:r>
              <a:rPr dirty="0" sz="3650" spc="-5">
                <a:latin typeface="Noto Sans"/>
                <a:cs typeface="Noto Sans"/>
              </a:rPr>
              <a:t>the  </a:t>
            </a:r>
            <a:r>
              <a:rPr dirty="0" sz="3650" spc="-25">
                <a:latin typeface="Noto Sans"/>
                <a:cs typeface="Noto Sans"/>
              </a:rPr>
              <a:t>following-</a:t>
            </a:r>
            <a:endParaRPr sz="3650">
              <a:latin typeface="Noto Sans"/>
              <a:cs typeface="Noto Sans"/>
            </a:endParaRPr>
          </a:p>
          <a:p>
            <a:pPr algn="ctr" marL="2161540" marR="1236980">
              <a:lnSpc>
                <a:spcPct val="115300"/>
              </a:lnSpc>
              <a:spcBef>
                <a:spcPts val="2380"/>
              </a:spcBef>
            </a:pPr>
            <a:r>
              <a:rPr dirty="0" sz="4000" spc="-400">
                <a:latin typeface="Verdana"/>
                <a:cs typeface="Verdana"/>
              </a:rPr>
              <a:t>E</a:t>
            </a:r>
            <a:r>
              <a:rPr dirty="0" sz="3950" spc="-145">
                <a:latin typeface="Trebuchet MS"/>
                <a:cs typeface="Trebuchet MS"/>
              </a:rPr>
              <a:t>l</a:t>
            </a:r>
            <a:r>
              <a:rPr dirty="0" sz="4000" spc="-325">
                <a:latin typeface="Verdana"/>
                <a:cs typeface="Verdana"/>
              </a:rPr>
              <a:t>a</a:t>
            </a:r>
            <a:r>
              <a:rPr dirty="0" sz="3950" spc="245">
                <a:latin typeface="Trebuchet MS"/>
                <a:cs typeface="Trebuchet MS"/>
              </a:rPr>
              <a:t>s</a:t>
            </a:r>
            <a:r>
              <a:rPr dirty="0" sz="3950" spc="-210">
                <a:latin typeface="Trebuchet MS"/>
                <a:cs typeface="Trebuchet MS"/>
              </a:rPr>
              <a:t>t</a:t>
            </a:r>
            <a:r>
              <a:rPr dirty="0" sz="3950" spc="-105">
                <a:latin typeface="Trebuchet MS"/>
                <a:cs typeface="Trebuchet MS"/>
              </a:rPr>
              <a:t>i</a:t>
            </a:r>
            <a:r>
              <a:rPr dirty="0" sz="4000" spc="75">
                <a:latin typeface="Verdana"/>
                <a:cs typeface="Verdana"/>
              </a:rPr>
              <a:t>c</a:t>
            </a:r>
            <a:r>
              <a:rPr dirty="0" sz="4000" spc="-270">
                <a:latin typeface="Verdana"/>
                <a:cs typeface="Verdana"/>
              </a:rPr>
              <a:t>S</a:t>
            </a:r>
            <a:r>
              <a:rPr dirty="0" sz="4000" spc="-190">
                <a:latin typeface="Verdana"/>
                <a:cs typeface="Verdana"/>
              </a:rPr>
              <a:t>e</a:t>
            </a:r>
            <a:r>
              <a:rPr dirty="0" sz="4000" spc="-325">
                <a:latin typeface="Verdana"/>
                <a:cs typeface="Verdana"/>
              </a:rPr>
              <a:t>a</a:t>
            </a:r>
            <a:r>
              <a:rPr dirty="0" sz="3950" spc="-215">
                <a:latin typeface="Trebuchet MS"/>
                <a:cs typeface="Trebuchet MS"/>
              </a:rPr>
              <a:t>r</a:t>
            </a:r>
            <a:r>
              <a:rPr dirty="0" sz="4000" spc="75">
                <a:latin typeface="Verdana"/>
                <a:cs typeface="Verdana"/>
              </a:rPr>
              <a:t>c</a:t>
            </a:r>
            <a:r>
              <a:rPr dirty="0" sz="4000" spc="-229">
                <a:latin typeface="Verdana"/>
                <a:cs typeface="Verdana"/>
              </a:rPr>
              <a:t>h  </a:t>
            </a:r>
            <a:r>
              <a:rPr dirty="0" sz="4000" spc="-85">
                <a:latin typeface="Verdana"/>
                <a:cs typeface="Verdana"/>
              </a:rPr>
              <a:t>L</a:t>
            </a:r>
            <a:r>
              <a:rPr dirty="0" sz="3950" spc="-85">
                <a:latin typeface="Trebuchet MS"/>
                <a:cs typeface="Trebuchet MS"/>
              </a:rPr>
              <a:t>o</a:t>
            </a:r>
            <a:r>
              <a:rPr dirty="0" sz="4000" spc="-85">
                <a:latin typeface="Verdana"/>
                <a:cs typeface="Verdana"/>
              </a:rPr>
              <a:t>g</a:t>
            </a:r>
            <a:r>
              <a:rPr dirty="0" sz="3950" spc="-85">
                <a:latin typeface="Trebuchet MS"/>
                <a:cs typeface="Trebuchet MS"/>
              </a:rPr>
              <a:t>st</a:t>
            </a:r>
            <a:r>
              <a:rPr dirty="0" sz="4000" spc="-85">
                <a:latin typeface="Verdana"/>
                <a:cs typeface="Verdana"/>
              </a:rPr>
              <a:t>a</a:t>
            </a:r>
            <a:r>
              <a:rPr dirty="0" sz="3950" spc="-85">
                <a:latin typeface="Trebuchet MS"/>
                <a:cs typeface="Trebuchet MS"/>
              </a:rPr>
              <a:t>s</a:t>
            </a:r>
            <a:r>
              <a:rPr dirty="0" sz="4000" spc="-85">
                <a:latin typeface="Verdana"/>
                <a:cs typeface="Verdana"/>
              </a:rPr>
              <a:t>h  </a:t>
            </a:r>
            <a:r>
              <a:rPr dirty="0" sz="4000" spc="-165">
                <a:latin typeface="Verdana"/>
                <a:cs typeface="Verdana"/>
              </a:rPr>
              <a:t>K</a:t>
            </a:r>
            <a:r>
              <a:rPr dirty="0" sz="3950" spc="-165">
                <a:latin typeface="Trebuchet MS"/>
                <a:cs typeface="Trebuchet MS"/>
              </a:rPr>
              <a:t>i</a:t>
            </a:r>
            <a:r>
              <a:rPr dirty="0" sz="4000" spc="-165">
                <a:latin typeface="Verdana"/>
                <a:cs typeface="Verdana"/>
              </a:rPr>
              <a:t>ba</a:t>
            </a:r>
            <a:r>
              <a:rPr dirty="0" sz="3950" spc="-165">
                <a:latin typeface="Trebuchet MS"/>
                <a:cs typeface="Trebuchet MS"/>
              </a:rPr>
              <a:t>n</a:t>
            </a:r>
            <a:r>
              <a:rPr dirty="0" sz="4000" spc="-165">
                <a:latin typeface="Verdana"/>
                <a:cs typeface="Verdana"/>
              </a:rPr>
              <a:t>a</a:t>
            </a:r>
            <a:endParaRPr sz="4000">
              <a:latin typeface="Verdana"/>
              <a:cs typeface="Verdana"/>
            </a:endParaRPr>
          </a:p>
          <a:p>
            <a:pPr algn="ctr" marL="2462530" marR="1537970" indent="-635">
              <a:lnSpc>
                <a:spcPct val="115300"/>
              </a:lnSpc>
            </a:pPr>
            <a:r>
              <a:rPr dirty="0" sz="4000" spc="-150">
                <a:latin typeface="Verdana"/>
                <a:cs typeface="Verdana"/>
              </a:rPr>
              <a:t>Bea</a:t>
            </a:r>
            <a:r>
              <a:rPr dirty="0" sz="3950" spc="-150">
                <a:latin typeface="Trebuchet MS"/>
                <a:cs typeface="Trebuchet MS"/>
              </a:rPr>
              <a:t>ts  </a:t>
            </a:r>
            <a:r>
              <a:rPr dirty="0" sz="4000" spc="-50">
                <a:latin typeface="Verdana"/>
                <a:cs typeface="Verdana"/>
              </a:rPr>
              <a:t>P</a:t>
            </a:r>
            <a:r>
              <a:rPr dirty="0" sz="3950" spc="-50">
                <a:latin typeface="Trebuchet MS"/>
                <a:cs typeface="Trebuchet MS"/>
              </a:rPr>
              <a:t>yt</a:t>
            </a:r>
            <a:r>
              <a:rPr dirty="0" sz="4000" spc="-50">
                <a:latin typeface="Verdana"/>
                <a:cs typeface="Verdana"/>
              </a:rPr>
              <a:t>h</a:t>
            </a:r>
            <a:r>
              <a:rPr dirty="0" sz="3950" spc="-50">
                <a:latin typeface="Trebuchet MS"/>
                <a:cs typeface="Trebuchet MS"/>
              </a:rPr>
              <a:t>on  </a:t>
            </a:r>
            <a:r>
              <a:rPr dirty="0" sz="4000" spc="-85">
                <a:latin typeface="Verdana"/>
                <a:cs typeface="Verdana"/>
              </a:rPr>
              <a:t>F</a:t>
            </a:r>
            <a:r>
              <a:rPr dirty="0" sz="3950" spc="-85">
                <a:latin typeface="Trebuchet MS"/>
                <a:cs typeface="Trebuchet MS"/>
              </a:rPr>
              <a:t>l</a:t>
            </a:r>
            <a:r>
              <a:rPr dirty="0" sz="4000" spc="-85">
                <a:latin typeface="Verdana"/>
                <a:cs typeface="Verdana"/>
              </a:rPr>
              <a:t>a</a:t>
            </a:r>
            <a:r>
              <a:rPr dirty="0" sz="3950" spc="-85">
                <a:latin typeface="Trebuchet MS"/>
                <a:cs typeface="Trebuchet MS"/>
              </a:rPr>
              <a:t>sk  </a:t>
            </a:r>
            <a:r>
              <a:rPr dirty="0" sz="4000" spc="-170">
                <a:latin typeface="Verdana"/>
                <a:cs typeface="Verdana"/>
              </a:rPr>
              <a:t>HTML</a:t>
            </a:r>
            <a:r>
              <a:rPr dirty="0" sz="4000" spc="-465">
                <a:latin typeface="Verdana"/>
                <a:cs typeface="Verdana"/>
              </a:rPr>
              <a:t> </a:t>
            </a:r>
            <a:r>
              <a:rPr dirty="0" sz="4000" spc="-120">
                <a:latin typeface="Verdana"/>
                <a:cs typeface="Verdana"/>
              </a:rPr>
              <a:t>CSS</a:t>
            </a:r>
            <a:endParaRPr sz="4000">
              <a:latin typeface="Verdana"/>
              <a:cs typeface="Verdana"/>
            </a:endParaRPr>
          </a:p>
          <a:p>
            <a:pPr algn="ctr" marL="916305">
              <a:lnSpc>
                <a:spcPct val="100000"/>
              </a:lnSpc>
              <a:spcBef>
                <a:spcPts val="735"/>
              </a:spcBef>
            </a:pPr>
            <a:r>
              <a:rPr dirty="0" sz="4000" spc="-110">
                <a:latin typeface="Verdana"/>
                <a:cs typeface="Verdana"/>
              </a:rPr>
              <a:t>Ja</a:t>
            </a:r>
            <a:r>
              <a:rPr dirty="0" sz="3950" spc="-110">
                <a:latin typeface="Trebuchet MS"/>
                <a:cs typeface="Trebuchet MS"/>
              </a:rPr>
              <a:t>v</a:t>
            </a:r>
            <a:r>
              <a:rPr dirty="0" sz="4000" spc="-110">
                <a:latin typeface="Verdana"/>
                <a:cs typeface="Verdana"/>
              </a:rPr>
              <a:t>aSc</a:t>
            </a:r>
            <a:r>
              <a:rPr dirty="0" sz="3950" spc="-110">
                <a:latin typeface="Trebuchet MS"/>
                <a:cs typeface="Trebuchet MS"/>
              </a:rPr>
              <a:t>ript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76686" y="9285890"/>
            <a:ext cx="47104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">
                <a:latin typeface="Noto Sans"/>
                <a:cs typeface="Noto Sans"/>
              </a:rPr>
              <a:t>Data</a:t>
            </a:r>
            <a:r>
              <a:rPr dirty="0" sz="4000" spc="-45">
                <a:latin typeface="Noto Sans"/>
                <a:cs typeface="Noto Sans"/>
              </a:rPr>
              <a:t> </a:t>
            </a:r>
            <a:r>
              <a:rPr dirty="0" sz="4000" spc="-20">
                <a:latin typeface="Noto Sans"/>
                <a:cs typeface="Noto Sans"/>
              </a:rPr>
              <a:t>Pipeline(Cont.)</a:t>
            </a:r>
            <a:endParaRPr sz="40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286" y="1594538"/>
            <a:ext cx="5281930" cy="1085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950" spc="-55" b="1">
                <a:solidFill>
                  <a:srgbClr val="181818"/>
                </a:solidFill>
                <a:latin typeface="Times New Roman"/>
                <a:cs typeface="Times New Roman"/>
              </a:rPr>
              <a:t>Data </a:t>
            </a:r>
            <a:r>
              <a:rPr dirty="0" sz="6950" spc="200" b="1">
                <a:solidFill>
                  <a:srgbClr val="181818"/>
                </a:solidFill>
                <a:latin typeface="Times New Roman"/>
                <a:cs typeface="Times New Roman"/>
              </a:rPr>
              <a:t>Pipeline</a:t>
            </a:r>
            <a:endParaRPr sz="6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6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68283" y="4801168"/>
            <a:ext cx="1348105" cy="503555"/>
          </a:xfrm>
          <a:custGeom>
            <a:avLst/>
            <a:gdLst/>
            <a:ahLst/>
            <a:cxnLst/>
            <a:rect l="l" t="t" r="r" b="b"/>
            <a:pathLst>
              <a:path w="1348104" h="503554">
                <a:moveTo>
                  <a:pt x="1095175" y="503055"/>
                </a:moveTo>
                <a:lnTo>
                  <a:pt x="38668" y="503055"/>
                </a:lnTo>
                <a:lnTo>
                  <a:pt x="25022" y="454822"/>
                </a:lnTo>
                <a:lnTo>
                  <a:pt x="14229" y="405462"/>
                </a:lnTo>
                <a:lnTo>
                  <a:pt x="6393" y="355066"/>
                </a:lnTo>
                <a:lnTo>
                  <a:pt x="1615" y="303724"/>
                </a:lnTo>
                <a:lnTo>
                  <a:pt x="0" y="251527"/>
                </a:lnTo>
                <a:lnTo>
                  <a:pt x="1615" y="199330"/>
                </a:lnTo>
                <a:lnTo>
                  <a:pt x="6393" y="147988"/>
                </a:lnTo>
                <a:lnTo>
                  <a:pt x="14229" y="97592"/>
                </a:lnTo>
                <a:lnTo>
                  <a:pt x="25022" y="48232"/>
                </a:lnTo>
                <a:lnTo>
                  <a:pt x="38668" y="0"/>
                </a:lnTo>
                <a:lnTo>
                  <a:pt x="1095175" y="0"/>
                </a:lnTo>
                <a:lnTo>
                  <a:pt x="1140607" y="4052"/>
                </a:lnTo>
                <a:lnTo>
                  <a:pt x="1183367" y="15734"/>
                </a:lnTo>
                <a:lnTo>
                  <a:pt x="1222740" y="34338"/>
                </a:lnTo>
                <a:lnTo>
                  <a:pt x="1258013" y="59152"/>
                </a:lnTo>
                <a:lnTo>
                  <a:pt x="1288472" y="89466"/>
                </a:lnTo>
                <a:lnTo>
                  <a:pt x="1313405" y="124571"/>
                </a:lnTo>
                <a:lnTo>
                  <a:pt x="1332098" y="163756"/>
                </a:lnTo>
                <a:lnTo>
                  <a:pt x="1343837" y="206312"/>
                </a:lnTo>
                <a:lnTo>
                  <a:pt x="1347908" y="251527"/>
                </a:lnTo>
                <a:lnTo>
                  <a:pt x="1343837" y="296743"/>
                </a:lnTo>
                <a:lnTo>
                  <a:pt x="1332098" y="339298"/>
                </a:lnTo>
                <a:lnTo>
                  <a:pt x="1313405" y="378483"/>
                </a:lnTo>
                <a:lnTo>
                  <a:pt x="1288472" y="413588"/>
                </a:lnTo>
                <a:lnTo>
                  <a:pt x="1258013" y="443903"/>
                </a:lnTo>
                <a:lnTo>
                  <a:pt x="1222740" y="468717"/>
                </a:lnTo>
                <a:lnTo>
                  <a:pt x="1183367" y="487320"/>
                </a:lnTo>
                <a:lnTo>
                  <a:pt x="1140607" y="499003"/>
                </a:lnTo>
                <a:lnTo>
                  <a:pt x="1095175" y="503055"/>
                </a:lnTo>
                <a:close/>
              </a:path>
            </a:pathLst>
          </a:custGeom>
          <a:solidFill>
            <a:srgbClr val="29B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59140" y="5429987"/>
            <a:ext cx="1423670" cy="461645"/>
          </a:xfrm>
          <a:custGeom>
            <a:avLst/>
            <a:gdLst/>
            <a:ahLst/>
            <a:cxnLst/>
            <a:rect l="l" t="t" r="r" b="b"/>
            <a:pathLst>
              <a:path w="1423670" h="461645">
                <a:moveTo>
                  <a:pt x="751585" y="461134"/>
                </a:moveTo>
                <a:lnTo>
                  <a:pt x="700068" y="459588"/>
                </a:lnTo>
                <a:lnTo>
                  <a:pt x="649381" y="455010"/>
                </a:lnTo>
                <a:lnTo>
                  <a:pt x="599613" y="447490"/>
                </a:lnTo>
                <a:lnTo>
                  <a:pt x="550852" y="437116"/>
                </a:lnTo>
                <a:lnTo>
                  <a:pt x="503185" y="423980"/>
                </a:lnTo>
                <a:lnTo>
                  <a:pt x="456700" y="408169"/>
                </a:lnTo>
                <a:lnTo>
                  <a:pt x="411486" y="389773"/>
                </a:lnTo>
                <a:lnTo>
                  <a:pt x="367630" y="368883"/>
                </a:lnTo>
                <a:lnTo>
                  <a:pt x="325220" y="345586"/>
                </a:lnTo>
                <a:lnTo>
                  <a:pt x="284344" y="319974"/>
                </a:lnTo>
                <a:lnTo>
                  <a:pt x="245090" y="292135"/>
                </a:lnTo>
                <a:lnTo>
                  <a:pt x="207546" y="262159"/>
                </a:lnTo>
                <a:lnTo>
                  <a:pt x="171800" y="230135"/>
                </a:lnTo>
                <a:lnTo>
                  <a:pt x="137939" y="196152"/>
                </a:lnTo>
                <a:lnTo>
                  <a:pt x="106052" y="160301"/>
                </a:lnTo>
                <a:lnTo>
                  <a:pt x="76227" y="122671"/>
                </a:lnTo>
                <a:lnTo>
                  <a:pt x="48551" y="83351"/>
                </a:lnTo>
                <a:lnTo>
                  <a:pt x="23113" y="42431"/>
                </a:lnTo>
                <a:lnTo>
                  <a:pt x="0" y="0"/>
                </a:lnTo>
                <a:lnTo>
                  <a:pt x="1088562" y="0"/>
                </a:lnTo>
                <a:lnTo>
                  <a:pt x="1142955" y="2902"/>
                </a:lnTo>
                <a:lnTo>
                  <a:pt x="1195646" y="11405"/>
                </a:lnTo>
                <a:lnTo>
                  <a:pt x="1246349" y="25198"/>
                </a:lnTo>
                <a:lnTo>
                  <a:pt x="1294781" y="43973"/>
                </a:lnTo>
                <a:lnTo>
                  <a:pt x="1340656" y="67422"/>
                </a:lnTo>
                <a:lnTo>
                  <a:pt x="1383691" y="95235"/>
                </a:lnTo>
                <a:lnTo>
                  <a:pt x="1423602" y="127105"/>
                </a:lnTo>
                <a:lnTo>
                  <a:pt x="1393744" y="164258"/>
                </a:lnTo>
                <a:lnTo>
                  <a:pt x="1361867" y="199652"/>
                </a:lnTo>
                <a:lnTo>
                  <a:pt x="1328057" y="233197"/>
                </a:lnTo>
                <a:lnTo>
                  <a:pt x="1292400" y="264806"/>
                </a:lnTo>
                <a:lnTo>
                  <a:pt x="1254980" y="294392"/>
                </a:lnTo>
                <a:lnTo>
                  <a:pt x="1215884" y="321866"/>
                </a:lnTo>
                <a:lnTo>
                  <a:pt x="1175197" y="347141"/>
                </a:lnTo>
                <a:lnTo>
                  <a:pt x="1133006" y="370128"/>
                </a:lnTo>
                <a:lnTo>
                  <a:pt x="1089396" y="390740"/>
                </a:lnTo>
                <a:lnTo>
                  <a:pt x="1044452" y="408888"/>
                </a:lnTo>
                <a:lnTo>
                  <a:pt x="998260" y="424486"/>
                </a:lnTo>
                <a:lnTo>
                  <a:pt x="950906" y="437445"/>
                </a:lnTo>
                <a:lnTo>
                  <a:pt x="902476" y="447677"/>
                </a:lnTo>
                <a:lnTo>
                  <a:pt x="853055" y="455094"/>
                </a:lnTo>
                <a:lnTo>
                  <a:pt x="802730" y="459609"/>
                </a:lnTo>
                <a:lnTo>
                  <a:pt x="751585" y="461134"/>
                </a:lnTo>
                <a:close/>
              </a:path>
            </a:pathLst>
          </a:custGeom>
          <a:solidFill>
            <a:srgbClr val="4DB5A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558550" y="4214270"/>
            <a:ext cx="1424305" cy="461645"/>
            <a:chOff x="8558550" y="4214270"/>
            <a:chExt cx="1424305" cy="461645"/>
          </a:xfrm>
        </p:grpSpPr>
        <p:sp>
          <p:nvSpPr>
            <p:cNvPr id="6" name="object 6"/>
            <p:cNvSpPr/>
            <p:nvPr/>
          </p:nvSpPr>
          <p:spPr>
            <a:xfrm>
              <a:off x="8559140" y="4214270"/>
              <a:ext cx="1423670" cy="461645"/>
            </a:xfrm>
            <a:custGeom>
              <a:avLst/>
              <a:gdLst/>
              <a:ahLst/>
              <a:cxnLst/>
              <a:rect l="l" t="t" r="r" b="b"/>
              <a:pathLst>
                <a:path w="1423670" h="461645">
                  <a:moveTo>
                    <a:pt x="1088562" y="461134"/>
                  </a:moveTo>
                  <a:lnTo>
                    <a:pt x="0" y="461134"/>
                  </a:lnTo>
                  <a:lnTo>
                    <a:pt x="23112" y="418702"/>
                  </a:lnTo>
                  <a:lnTo>
                    <a:pt x="48550" y="377782"/>
                  </a:lnTo>
                  <a:lnTo>
                    <a:pt x="76224" y="338462"/>
                  </a:lnTo>
                  <a:lnTo>
                    <a:pt x="106048" y="300832"/>
                  </a:lnTo>
                  <a:lnTo>
                    <a:pt x="137933" y="264981"/>
                  </a:lnTo>
                  <a:lnTo>
                    <a:pt x="171791" y="230998"/>
                  </a:lnTo>
                  <a:lnTo>
                    <a:pt x="207535" y="198974"/>
                  </a:lnTo>
                  <a:lnTo>
                    <a:pt x="245077" y="168998"/>
                  </a:lnTo>
                  <a:lnTo>
                    <a:pt x="284329" y="141159"/>
                  </a:lnTo>
                  <a:lnTo>
                    <a:pt x="325203" y="115547"/>
                  </a:lnTo>
                  <a:lnTo>
                    <a:pt x="367612" y="92251"/>
                  </a:lnTo>
                  <a:lnTo>
                    <a:pt x="411467" y="71360"/>
                  </a:lnTo>
                  <a:lnTo>
                    <a:pt x="456681" y="52964"/>
                  </a:lnTo>
                  <a:lnTo>
                    <a:pt x="503167" y="37154"/>
                  </a:lnTo>
                  <a:lnTo>
                    <a:pt x="550835" y="24017"/>
                  </a:lnTo>
                  <a:lnTo>
                    <a:pt x="599599" y="13643"/>
                  </a:lnTo>
                  <a:lnTo>
                    <a:pt x="649370" y="6123"/>
                  </a:lnTo>
                  <a:lnTo>
                    <a:pt x="700062" y="1545"/>
                  </a:lnTo>
                  <a:lnTo>
                    <a:pt x="751585" y="0"/>
                  </a:lnTo>
                  <a:lnTo>
                    <a:pt x="802734" y="1526"/>
                  </a:lnTo>
                  <a:lnTo>
                    <a:pt x="853056" y="6048"/>
                  </a:lnTo>
                  <a:lnTo>
                    <a:pt x="902468" y="13476"/>
                  </a:lnTo>
                  <a:lnTo>
                    <a:pt x="950883" y="23723"/>
                  </a:lnTo>
                  <a:lnTo>
                    <a:pt x="998217" y="36700"/>
                  </a:lnTo>
                  <a:lnTo>
                    <a:pt x="1044386" y="52318"/>
                  </a:lnTo>
                  <a:lnTo>
                    <a:pt x="1089303" y="70489"/>
                  </a:lnTo>
                  <a:lnTo>
                    <a:pt x="1132885" y="91126"/>
                  </a:lnTo>
                  <a:lnTo>
                    <a:pt x="1175046" y="114139"/>
                  </a:lnTo>
                  <a:lnTo>
                    <a:pt x="1215702" y="139441"/>
                  </a:lnTo>
                  <a:lnTo>
                    <a:pt x="1254767" y="166943"/>
                  </a:lnTo>
                  <a:lnTo>
                    <a:pt x="1292157" y="196557"/>
                  </a:lnTo>
                  <a:lnTo>
                    <a:pt x="1327786" y="228194"/>
                  </a:lnTo>
                  <a:lnTo>
                    <a:pt x="1361571" y="261766"/>
                  </a:lnTo>
                  <a:lnTo>
                    <a:pt x="1393425" y="297186"/>
                  </a:lnTo>
                  <a:lnTo>
                    <a:pt x="1423265" y="334364"/>
                  </a:lnTo>
                  <a:lnTo>
                    <a:pt x="1383377" y="366149"/>
                  </a:lnTo>
                  <a:lnTo>
                    <a:pt x="1340375" y="393888"/>
                  </a:lnTo>
                  <a:lnTo>
                    <a:pt x="1294541" y="417275"/>
                  </a:lnTo>
                  <a:lnTo>
                    <a:pt x="1246159" y="436001"/>
                  </a:lnTo>
                  <a:lnTo>
                    <a:pt x="1195513" y="449758"/>
                  </a:lnTo>
                  <a:lnTo>
                    <a:pt x="1142886" y="458238"/>
                  </a:lnTo>
                  <a:lnTo>
                    <a:pt x="1088562" y="461134"/>
                  </a:lnTo>
                  <a:close/>
                </a:path>
              </a:pathLst>
            </a:custGeom>
            <a:solidFill>
              <a:srgbClr val="FFC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58550" y="4319031"/>
              <a:ext cx="629285" cy="356870"/>
            </a:xfrm>
            <a:custGeom>
              <a:avLst/>
              <a:gdLst/>
              <a:ahLst/>
              <a:cxnLst/>
              <a:rect l="l" t="t" r="r" b="b"/>
              <a:pathLst>
                <a:path w="629284" h="356870">
                  <a:moveTo>
                    <a:pt x="628883" y="356372"/>
                  </a:moveTo>
                  <a:lnTo>
                    <a:pt x="0" y="356372"/>
                  </a:lnTo>
                  <a:lnTo>
                    <a:pt x="24227" y="312044"/>
                  </a:lnTo>
                  <a:lnTo>
                    <a:pt x="50999" y="269374"/>
                  </a:lnTo>
                  <a:lnTo>
                    <a:pt x="80213" y="228466"/>
                  </a:lnTo>
                  <a:lnTo>
                    <a:pt x="111769" y="189421"/>
                  </a:lnTo>
                  <a:lnTo>
                    <a:pt x="145568" y="152341"/>
                  </a:lnTo>
                  <a:lnTo>
                    <a:pt x="181509" y="117329"/>
                  </a:lnTo>
                  <a:lnTo>
                    <a:pt x="219492" y="84487"/>
                  </a:lnTo>
                  <a:lnTo>
                    <a:pt x="259415" y="53917"/>
                  </a:lnTo>
                  <a:lnTo>
                    <a:pt x="301180" y="25720"/>
                  </a:lnTo>
                  <a:lnTo>
                    <a:pt x="344685" y="0"/>
                  </a:lnTo>
                  <a:lnTo>
                    <a:pt x="384528" y="32008"/>
                  </a:lnTo>
                  <a:lnTo>
                    <a:pt x="422505" y="66124"/>
                  </a:lnTo>
                  <a:lnTo>
                    <a:pt x="458532" y="102258"/>
                  </a:lnTo>
                  <a:lnTo>
                    <a:pt x="492521" y="140319"/>
                  </a:lnTo>
                  <a:lnTo>
                    <a:pt x="524386" y="180218"/>
                  </a:lnTo>
                  <a:lnTo>
                    <a:pt x="554041" y="221862"/>
                  </a:lnTo>
                  <a:lnTo>
                    <a:pt x="581400" y="265163"/>
                  </a:lnTo>
                  <a:lnTo>
                    <a:pt x="606376" y="310030"/>
                  </a:lnTo>
                  <a:lnTo>
                    <a:pt x="628883" y="356372"/>
                  </a:lnTo>
                  <a:close/>
                </a:path>
              </a:pathLst>
            </a:custGeom>
            <a:solidFill>
              <a:srgbClr val="F9A7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8558550" y="5429987"/>
            <a:ext cx="629285" cy="356870"/>
          </a:xfrm>
          <a:custGeom>
            <a:avLst/>
            <a:gdLst/>
            <a:ahLst/>
            <a:cxnLst/>
            <a:rect l="l" t="t" r="r" b="b"/>
            <a:pathLst>
              <a:path w="629284" h="356870">
                <a:moveTo>
                  <a:pt x="344685" y="356372"/>
                </a:moveTo>
                <a:lnTo>
                  <a:pt x="301180" y="330652"/>
                </a:lnTo>
                <a:lnTo>
                  <a:pt x="259415" y="302455"/>
                </a:lnTo>
                <a:lnTo>
                  <a:pt x="219492" y="271885"/>
                </a:lnTo>
                <a:lnTo>
                  <a:pt x="181509" y="239042"/>
                </a:lnTo>
                <a:lnTo>
                  <a:pt x="145568" y="204030"/>
                </a:lnTo>
                <a:lnTo>
                  <a:pt x="111769" y="166951"/>
                </a:lnTo>
                <a:lnTo>
                  <a:pt x="80213" y="127906"/>
                </a:lnTo>
                <a:lnTo>
                  <a:pt x="50999" y="86998"/>
                </a:lnTo>
                <a:lnTo>
                  <a:pt x="24227" y="44328"/>
                </a:lnTo>
                <a:lnTo>
                  <a:pt x="0" y="0"/>
                </a:lnTo>
                <a:lnTo>
                  <a:pt x="628883" y="0"/>
                </a:lnTo>
                <a:lnTo>
                  <a:pt x="606365" y="46342"/>
                </a:lnTo>
                <a:lnTo>
                  <a:pt x="581383" y="91208"/>
                </a:lnTo>
                <a:lnTo>
                  <a:pt x="554023" y="134509"/>
                </a:lnTo>
                <a:lnTo>
                  <a:pt x="524369" y="176154"/>
                </a:lnTo>
                <a:lnTo>
                  <a:pt x="492507" y="216053"/>
                </a:lnTo>
                <a:lnTo>
                  <a:pt x="458522" y="254114"/>
                </a:lnTo>
                <a:lnTo>
                  <a:pt x="422500" y="290248"/>
                </a:lnTo>
                <a:lnTo>
                  <a:pt x="384526" y="324364"/>
                </a:lnTo>
                <a:lnTo>
                  <a:pt x="344685" y="356372"/>
                </a:lnTo>
                <a:close/>
              </a:path>
            </a:pathLst>
          </a:custGeom>
          <a:solidFill>
            <a:srgbClr val="0095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68283" y="4801168"/>
            <a:ext cx="800735" cy="503555"/>
          </a:xfrm>
          <a:custGeom>
            <a:avLst/>
            <a:gdLst/>
            <a:ahLst/>
            <a:cxnLst/>
            <a:rect l="l" t="t" r="r" b="b"/>
            <a:pathLst>
              <a:path w="800734" h="503554">
                <a:moveTo>
                  <a:pt x="765022" y="503055"/>
                </a:moveTo>
                <a:lnTo>
                  <a:pt x="39089" y="503055"/>
                </a:lnTo>
                <a:lnTo>
                  <a:pt x="25383" y="454814"/>
                </a:lnTo>
                <a:lnTo>
                  <a:pt x="14484" y="405468"/>
                </a:lnTo>
                <a:lnTo>
                  <a:pt x="6529" y="355090"/>
                </a:lnTo>
                <a:lnTo>
                  <a:pt x="1655" y="303752"/>
                </a:lnTo>
                <a:lnTo>
                  <a:pt x="0" y="251527"/>
                </a:lnTo>
                <a:lnTo>
                  <a:pt x="1655" y="199302"/>
                </a:lnTo>
                <a:lnTo>
                  <a:pt x="6529" y="147964"/>
                </a:lnTo>
                <a:lnTo>
                  <a:pt x="14484" y="97586"/>
                </a:lnTo>
                <a:lnTo>
                  <a:pt x="25383" y="48240"/>
                </a:lnTo>
                <a:lnTo>
                  <a:pt x="39089" y="0"/>
                </a:lnTo>
                <a:lnTo>
                  <a:pt x="765064" y="0"/>
                </a:lnTo>
                <a:lnTo>
                  <a:pt x="777465" y="48498"/>
                </a:lnTo>
                <a:lnTo>
                  <a:pt x="787300" y="97967"/>
                </a:lnTo>
                <a:lnTo>
                  <a:pt x="794461" y="148338"/>
                </a:lnTo>
                <a:lnTo>
                  <a:pt x="798837" y="199547"/>
                </a:lnTo>
                <a:lnTo>
                  <a:pt x="800320" y="251527"/>
                </a:lnTo>
                <a:lnTo>
                  <a:pt x="798837" y="303507"/>
                </a:lnTo>
                <a:lnTo>
                  <a:pt x="794458" y="354716"/>
                </a:lnTo>
                <a:lnTo>
                  <a:pt x="787291" y="405088"/>
                </a:lnTo>
                <a:lnTo>
                  <a:pt x="777443" y="454556"/>
                </a:lnTo>
                <a:lnTo>
                  <a:pt x="765022" y="50305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1928354" y="4347327"/>
            <a:ext cx="1254125" cy="1589405"/>
            <a:chOff x="11928354" y="4347327"/>
            <a:chExt cx="1254125" cy="1589405"/>
          </a:xfrm>
        </p:grpSpPr>
        <p:sp>
          <p:nvSpPr>
            <p:cNvPr id="11" name="object 11"/>
            <p:cNvSpPr/>
            <p:nvPr/>
          </p:nvSpPr>
          <p:spPr>
            <a:xfrm>
              <a:off x="11928354" y="4347327"/>
              <a:ext cx="1227455" cy="1466850"/>
            </a:xfrm>
            <a:custGeom>
              <a:avLst/>
              <a:gdLst/>
              <a:ahLst/>
              <a:cxnLst/>
              <a:rect l="l" t="t" r="r" b="b"/>
              <a:pathLst>
                <a:path w="1227455" h="1466850">
                  <a:moveTo>
                    <a:pt x="0" y="1466810"/>
                  </a:moveTo>
                  <a:lnTo>
                    <a:pt x="0" y="0"/>
                  </a:lnTo>
                  <a:lnTo>
                    <a:pt x="1226868" y="0"/>
                  </a:lnTo>
                  <a:lnTo>
                    <a:pt x="0" y="1466810"/>
                  </a:lnTo>
                  <a:close/>
                </a:path>
              </a:pathLst>
            </a:custGeom>
            <a:solidFill>
              <a:srgbClr val="EC40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928354" y="4918145"/>
              <a:ext cx="1254125" cy="1018540"/>
            </a:xfrm>
            <a:custGeom>
              <a:avLst/>
              <a:gdLst/>
              <a:ahLst/>
              <a:cxnLst/>
              <a:rect l="l" t="t" r="r" b="b"/>
              <a:pathLst>
                <a:path w="1254125" h="1018539">
                  <a:moveTo>
                    <a:pt x="1253819" y="1018226"/>
                  </a:moveTo>
                  <a:lnTo>
                    <a:pt x="0" y="1018226"/>
                  </a:lnTo>
                  <a:lnTo>
                    <a:pt x="0" y="1156"/>
                  </a:lnTo>
                  <a:lnTo>
                    <a:pt x="30579" y="0"/>
                  </a:lnTo>
                  <a:lnTo>
                    <a:pt x="110059" y="569"/>
                  </a:lnTo>
                  <a:lnTo>
                    <a:pt x="158284" y="3431"/>
                  </a:lnTo>
                  <a:lnTo>
                    <a:pt x="205983" y="8157"/>
                  </a:lnTo>
                  <a:lnTo>
                    <a:pt x="253118" y="14710"/>
                  </a:lnTo>
                  <a:lnTo>
                    <a:pt x="299654" y="23054"/>
                  </a:lnTo>
                  <a:lnTo>
                    <a:pt x="345553" y="33152"/>
                  </a:lnTo>
                  <a:lnTo>
                    <a:pt x="390780" y="44969"/>
                  </a:lnTo>
                  <a:lnTo>
                    <a:pt x="435297" y="58468"/>
                  </a:lnTo>
                  <a:lnTo>
                    <a:pt x="479069" y="73612"/>
                  </a:lnTo>
                  <a:lnTo>
                    <a:pt x="522059" y="90365"/>
                  </a:lnTo>
                  <a:lnTo>
                    <a:pt x="564230" y="108692"/>
                  </a:lnTo>
                  <a:lnTo>
                    <a:pt x="605546" y="128555"/>
                  </a:lnTo>
                  <a:lnTo>
                    <a:pt x="645970" y="149918"/>
                  </a:lnTo>
                  <a:lnTo>
                    <a:pt x="685466" y="172745"/>
                  </a:lnTo>
                  <a:lnTo>
                    <a:pt x="723998" y="196999"/>
                  </a:lnTo>
                  <a:lnTo>
                    <a:pt x="761528" y="222645"/>
                  </a:lnTo>
                  <a:lnTo>
                    <a:pt x="798021" y="249646"/>
                  </a:lnTo>
                  <a:lnTo>
                    <a:pt x="833441" y="277965"/>
                  </a:lnTo>
                  <a:lnTo>
                    <a:pt x="867749" y="307567"/>
                  </a:lnTo>
                  <a:lnTo>
                    <a:pt x="900911" y="338414"/>
                  </a:lnTo>
                  <a:lnTo>
                    <a:pt x="932889" y="370471"/>
                  </a:lnTo>
                  <a:lnTo>
                    <a:pt x="963647" y="403701"/>
                  </a:lnTo>
                  <a:lnTo>
                    <a:pt x="993149" y="438068"/>
                  </a:lnTo>
                  <a:lnTo>
                    <a:pt x="1021357" y="473535"/>
                  </a:lnTo>
                  <a:lnTo>
                    <a:pt x="1048237" y="510067"/>
                  </a:lnTo>
                  <a:lnTo>
                    <a:pt x="1073750" y="547626"/>
                  </a:lnTo>
                  <a:lnTo>
                    <a:pt x="1097862" y="586177"/>
                  </a:lnTo>
                  <a:lnTo>
                    <a:pt x="1120534" y="625684"/>
                  </a:lnTo>
                  <a:lnTo>
                    <a:pt x="1141731" y="666109"/>
                  </a:lnTo>
                  <a:lnTo>
                    <a:pt x="1161416" y="707416"/>
                  </a:lnTo>
                  <a:lnTo>
                    <a:pt x="1179553" y="749570"/>
                  </a:lnTo>
                  <a:lnTo>
                    <a:pt x="1196106" y="792533"/>
                  </a:lnTo>
                  <a:lnTo>
                    <a:pt x="1211037" y="836270"/>
                  </a:lnTo>
                  <a:lnTo>
                    <a:pt x="1224310" y="880744"/>
                  </a:lnTo>
                  <a:lnTo>
                    <a:pt x="1235889" y="925919"/>
                  </a:lnTo>
                  <a:lnTo>
                    <a:pt x="1245737" y="971759"/>
                  </a:lnTo>
                  <a:lnTo>
                    <a:pt x="1253819" y="1018226"/>
                  </a:lnTo>
                  <a:close/>
                </a:path>
              </a:pathLst>
            </a:custGeom>
            <a:solidFill>
              <a:srgbClr val="4DB5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928354" y="5062845"/>
              <a:ext cx="843915" cy="873760"/>
            </a:xfrm>
            <a:custGeom>
              <a:avLst/>
              <a:gdLst/>
              <a:ahLst/>
              <a:cxnLst/>
              <a:rect l="l" t="t" r="r" b="b"/>
              <a:pathLst>
                <a:path w="843915" h="873760">
                  <a:moveTo>
                    <a:pt x="231755" y="873526"/>
                  </a:moveTo>
                  <a:lnTo>
                    <a:pt x="0" y="873526"/>
                  </a:lnTo>
                  <a:lnTo>
                    <a:pt x="0" y="759441"/>
                  </a:lnTo>
                  <a:lnTo>
                    <a:pt x="635231" y="0"/>
                  </a:lnTo>
                  <a:lnTo>
                    <a:pt x="679345" y="25013"/>
                  </a:lnTo>
                  <a:lnTo>
                    <a:pt x="722283" y="51773"/>
                  </a:lnTo>
                  <a:lnTo>
                    <a:pt x="763988" y="80246"/>
                  </a:lnTo>
                  <a:lnTo>
                    <a:pt x="804403" y="110399"/>
                  </a:lnTo>
                  <a:lnTo>
                    <a:pt x="843472" y="142199"/>
                  </a:lnTo>
                  <a:lnTo>
                    <a:pt x="231755" y="873526"/>
                  </a:lnTo>
                  <a:close/>
                </a:path>
              </a:pathLst>
            </a:custGeom>
            <a:solidFill>
              <a:srgbClr val="0095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928354" y="4917753"/>
              <a:ext cx="630555" cy="896619"/>
            </a:xfrm>
            <a:custGeom>
              <a:avLst/>
              <a:gdLst/>
              <a:ahLst/>
              <a:cxnLst/>
              <a:rect l="l" t="t" r="r" b="b"/>
              <a:pathLst>
                <a:path w="630554" h="896620">
                  <a:moveTo>
                    <a:pt x="0" y="896384"/>
                  </a:moveTo>
                  <a:lnTo>
                    <a:pt x="0" y="1548"/>
                  </a:lnTo>
                  <a:lnTo>
                    <a:pt x="61343" y="0"/>
                  </a:lnTo>
                  <a:lnTo>
                    <a:pt x="112563" y="1078"/>
                  </a:lnTo>
                  <a:lnTo>
                    <a:pt x="163223" y="4282"/>
                  </a:lnTo>
                  <a:lnTo>
                    <a:pt x="213282" y="9565"/>
                  </a:lnTo>
                  <a:lnTo>
                    <a:pt x="262701" y="16878"/>
                  </a:lnTo>
                  <a:lnTo>
                    <a:pt x="311441" y="26175"/>
                  </a:lnTo>
                  <a:lnTo>
                    <a:pt x="359462" y="37408"/>
                  </a:lnTo>
                  <a:lnTo>
                    <a:pt x="406725" y="50530"/>
                  </a:lnTo>
                  <a:lnTo>
                    <a:pt x="453190" y="65493"/>
                  </a:lnTo>
                  <a:lnTo>
                    <a:pt x="498818" y="82250"/>
                  </a:lnTo>
                  <a:lnTo>
                    <a:pt x="543569" y="100753"/>
                  </a:lnTo>
                  <a:lnTo>
                    <a:pt x="587404" y="120956"/>
                  </a:lnTo>
                  <a:lnTo>
                    <a:pt x="630283" y="142810"/>
                  </a:lnTo>
                  <a:lnTo>
                    <a:pt x="0" y="896384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7667191" y="8074004"/>
            <a:ext cx="1717039" cy="1723389"/>
            <a:chOff x="7667191" y="8074004"/>
            <a:chExt cx="1717039" cy="1723389"/>
          </a:xfrm>
        </p:grpSpPr>
        <p:sp>
          <p:nvSpPr>
            <p:cNvPr id="16" name="object 16"/>
            <p:cNvSpPr/>
            <p:nvPr/>
          </p:nvSpPr>
          <p:spPr>
            <a:xfrm>
              <a:off x="7667967" y="8074004"/>
              <a:ext cx="1715135" cy="1723389"/>
            </a:xfrm>
            <a:custGeom>
              <a:avLst/>
              <a:gdLst/>
              <a:ahLst/>
              <a:cxnLst/>
              <a:rect l="l" t="t" r="r" b="b"/>
              <a:pathLst>
                <a:path w="1715134" h="1723390">
                  <a:moveTo>
                    <a:pt x="857440" y="1723084"/>
                  </a:moveTo>
                  <a:lnTo>
                    <a:pt x="784355" y="1686670"/>
                  </a:lnTo>
                  <a:lnTo>
                    <a:pt x="744373" y="1659081"/>
                  </a:lnTo>
                  <a:lnTo>
                    <a:pt x="703995" y="1630319"/>
                  </a:lnTo>
                  <a:lnTo>
                    <a:pt x="663402" y="1600449"/>
                  </a:lnTo>
                  <a:lnTo>
                    <a:pt x="622772" y="1569539"/>
                  </a:lnTo>
                  <a:lnTo>
                    <a:pt x="582285" y="1537654"/>
                  </a:lnTo>
                  <a:lnTo>
                    <a:pt x="542119" y="1504862"/>
                  </a:lnTo>
                  <a:lnTo>
                    <a:pt x="502454" y="1471228"/>
                  </a:lnTo>
                  <a:lnTo>
                    <a:pt x="463469" y="1436820"/>
                  </a:lnTo>
                  <a:lnTo>
                    <a:pt x="425342" y="1401703"/>
                  </a:lnTo>
                  <a:lnTo>
                    <a:pt x="388254" y="1365945"/>
                  </a:lnTo>
                  <a:lnTo>
                    <a:pt x="352383" y="1329611"/>
                  </a:lnTo>
                  <a:lnTo>
                    <a:pt x="317908" y="1292769"/>
                  </a:lnTo>
                  <a:lnTo>
                    <a:pt x="285009" y="1255485"/>
                  </a:lnTo>
                  <a:lnTo>
                    <a:pt x="253864" y="1217824"/>
                  </a:lnTo>
                  <a:lnTo>
                    <a:pt x="224653" y="1179855"/>
                  </a:lnTo>
                  <a:lnTo>
                    <a:pt x="197555" y="1141643"/>
                  </a:lnTo>
                  <a:lnTo>
                    <a:pt x="172749" y="1103255"/>
                  </a:lnTo>
                  <a:lnTo>
                    <a:pt x="150415" y="1064757"/>
                  </a:lnTo>
                  <a:lnTo>
                    <a:pt x="130730" y="1026216"/>
                  </a:lnTo>
                  <a:lnTo>
                    <a:pt x="104858" y="972276"/>
                  </a:lnTo>
                  <a:lnTo>
                    <a:pt x="81877" y="918474"/>
                  </a:lnTo>
                  <a:lnTo>
                    <a:pt x="61769" y="864945"/>
                  </a:lnTo>
                  <a:lnTo>
                    <a:pt x="44517" y="811823"/>
                  </a:lnTo>
                  <a:lnTo>
                    <a:pt x="30104" y="759243"/>
                  </a:lnTo>
                  <a:lnTo>
                    <a:pt x="18511" y="707339"/>
                  </a:lnTo>
                  <a:lnTo>
                    <a:pt x="9722" y="656247"/>
                  </a:lnTo>
                  <a:lnTo>
                    <a:pt x="3719" y="606099"/>
                  </a:lnTo>
                  <a:lnTo>
                    <a:pt x="484" y="557032"/>
                  </a:lnTo>
                  <a:lnTo>
                    <a:pt x="0" y="509179"/>
                  </a:lnTo>
                  <a:lnTo>
                    <a:pt x="2249" y="462676"/>
                  </a:lnTo>
                  <a:lnTo>
                    <a:pt x="7213" y="417656"/>
                  </a:lnTo>
                  <a:lnTo>
                    <a:pt x="14876" y="374254"/>
                  </a:lnTo>
                  <a:lnTo>
                    <a:pt x="25220" y="332605"/>
                  </a:lnTo>
                  <a:lnTo>
                    <a:pt x="38227" y="292844"/>
                  </a:lnTo>
                  <a:lnTo>
                    <a:pt x="53879" y="255104"/>
                  </a:lnTo>
                  <a:lnTo>
                    <a:pt x="72159" y="219521"/>
                  </a:lnTo>
                  <a:lnTo>
                    <a:pt x="93050" y="186228"/>
                  </a:lnTo>
                  <a:lnTo>
                    <a:pt x="116535" y="155361"/>
                  </a:lnTo>
                  <a:lnTo>
                    <a:pt x="142594" y="127055"/>
                  </a:lnTo>
                  <a:lnTo>
                    <a:pt x="173219" y="99699"/>
                  </a:lnTo>
                  <a:lnTo>
                    <a:pt x="206527" y="75302"/>
                  </a:lnTo>
                  <a:lnTo>
                    <a:pt x="242217" y="54023"/>
                  </a:lnTo>
                  <a:lnTo>
                    <a:pt x="279986" y="36022"/>
                  </a:lnTo>
                  <a:lnTo>
                    <a:pt x="319531" y="21460"/>
                  </a:lnTo>
                  <a:lnTo>
                    <a:pt x="360548" y="10495"/>
                  </a:lnTo>
                  <a:lnTo>
                    <a:pt x="402736" y="3288"/>
                  </a:lnTo>
                  <a:lnTo>
                    <a:pt x="445792" y="0"/>
                  </a:lnTo>
                  <a:lnTo>
                    <a:pt x="489412" y="788"/>
                  </a:lnTo>
                  <a:lnTo>
                    <a:pt x="533294" y="5815"/>
                  </a:lnTo>
                  <a:lnTo>
                    <a:pt x="577135" y="15239"/>
                  </a:lnTo>
                  <a:lnTo>
                    <a:pt x="620632" y="29221"/>
                  </a:lnTo>
                  <a:lnTo>
                    <a:pt x="663482" y="47920"/>
                  </a:lnTo>
                  <a:lnTo>
                    <a:pt x="705384" y="71497"/>
                  </a:lnTo>
                  <a:lnTo>
                    <a:pt x="746033" y="100110"/>
                  </a:lnTo>
                  <a:lnTo>
                    <a:pt x="785127" y="133921"/>
                  </a:lnTo>
                  <a:lnTo>
                    <a:pt x="822364" y="173089"/>
                  </a:lnTo>
                  <a:lnTo>
                    <a:pt x="857440" y="217774"/>
                  </a:lnTo>
                  <a:lnTo>
                    <a:pt x="892516" y="173089"/>
                  </a:lnTo>
                  <a:lnTo>
                    <a:pt x="929752" y="133921"/>
                  </a:lnTo>
                  <a:lnTo>
                    <a:pt x="968846" y="100110"/>
                  </a:lnTo>
                  <a:lnTo>
                    <a:pt x="1009494" y="71497"/>
                  </a:lnTo>
                  <a:lnTo>
                    <a:pt x="1051395" y="47920"/>
                  </a:lnTo>
                  <a:lnTo>
                    <a:pt x="1094244" y="29221"/>
                  </a:lnTo>
                  <a:lnTo>
                    <a:pt x="1137739" y="15239"/>
                  </a:lnTo>
                  <a:lnTo>
                    <a:pt x="1181576" y="5815"/>
                  </a:lnTo>
                  <a:lnTo>
                    <a:pt x="1225454" y="788"/>
                  </a:lnTo>
                  <a:lnTo>
                    <a:pt x="1269068" y="0"/>
                  </a:lnTo>
                  <a:lnTo>
                    <a:pt x="1312117" y="3288"/>
                  </a:lnTo>
                  <a:lnTo>
                    <a:pt x="1354297" y="10495"/>
                  </a:lnTo>
                  <a:lnTo>
                    <a:pt x="1395305" y="21460"/>
                  </a:lnTo>
                  <a:lnTo>
                    <a:pt x="1434838" y="36022"/>
                  </a:lnTo>
                  <a:lnTo>
                    <a:pt x="1472594" y="54023"/>
                  </a:lnTo>
                  <a:lnTo>
                    <a:pt x="1508269" y="75302"/>
                  </a:lnTo>
                  <a:lnTo>
                    <a:pt x="1541561" y="99699"/>
                  </a:lnTo>
                  <a:lnTo>
                    <a:pt x="1572166" y="127055"/>
                  </a:lnTo>
                  <a:lnTo>
                    <a:pt x="1598243" y="155361"/>
                  </a:lnTo>
                  <a:lnTo>
                    <a:pt x="1621742" y="186225"/>
                  </a:lnTo>
                  <a:lnTo>
                    <a:pt x="1642647" y="219513"/>
                  </a:lnTo>
                  <a:lnTo>
                    <a:pt x="1660940" y="255090"/>
                  </a:lnTo>
                  <a:lnTo>
                    <a:pt x="1676604" y="292823"/>
                  </a:lnTo>
                  <a:lnTo>
                    <a:pt x="1689622" y="332576"/>
                  </a:lnTo>
                  <a:lnTo>
                    <a:pt x="1699976" y="374215"/>
                  </a:lnTo>
                  <a:lnTo>
                    <a:pt x="1707648" y="417606"/>
                  </a:lnTo>
                  <a:lnTo>
                    <a:pt x="1712622" y="462614"/>
                  </a:lnTo>
                  <a:lnTo>
                    <a:pt x="1714880" y="509104"/>
                  </a:lnTo>
                  <a:lnTo>
                    <a:pt x="1714405" y="556943"/>
                  </a:lnTo>
                  <a:lnTo>
                    <a:pt x="1711179" y="605995"/>
                  </a:lnTo>
                  <a:lnTo>
                    <a:pt x="1705185" y="656127"/>
                  </a:lnTo>
                  <a:lnTo>
                    <a:pt x="1696406" y="707203"/>
                  </a:lnTo>
                  <a:lnTo>
                    <a:pt x="1684824" y="759090"/>
                  </a:lnTo>
                  <a:lnTo>
                    <a:pt x="1670422" y="811653"/>
                  </a:lnTo>
                  <a:lnTo>
                    <a:pt x="1653183" y="864757"/>
                  </a:lnTo>
                  <a:lnTo>
                    <a:pt x="1633090" y="918268"/>
                  </a:lnTo>
                  <a:lnTo>
                    <a:pt x="1610124" y="972052"/>
                  </a:lnTo>
                  <a:lnTo>
                    <a:pt x="1584269" y="1025973"/>
                  </a:lnTo>
                  <a:lnTo>
                    <a:pt x="1563311" y="1066905"/>
                  </a:lnTo>
                  <a:lnTo>
                    <a:pt x="1539404" y="1107786"/>
                  </a:lnTo>
                  <a:lnTo>
                    <a:pt x="1512757" y="1148536"/>
                  </a:lnTo>
                  <a:lnTo>
                    <a:pt x="1483577" y="1189074"/>
                  </a:lnTo>
                  <a:lnTo>
                    <a:pt x="1452073" y="1229319"/>
                  </a:lnTo>
                  <a:lnTo>
                    <a:pt x="1418452" y="1269192"/>
                  </a:lnTo>
                  <a:lnTo>
                    <a:pt x="1382924" y="1308612"/>
                  </a:lnTo>
                  <a:lnTo>
                    <a:pt x="1345696" y="1347497"/>
                  </a:lnTo>
                  <a:lnTo>
                    <a:pt x="1306976" y="1385769"/>
                  </a:lnTo>
                  <a:lnTo>
                    <a:pt x="1266972" y="1423345"/>
                  </a:lnTo>
                  <a:lnTo>
                    <a:pt x="1225893" y="1460146"/>
                  </a:lnTo>
                  <a:lnTo>
                    <a:pt x="1183946" y="1496091"/>
                  </a:lnTo>
                  <a:lnTo>
                    <a:pt x="1141340" y="1531100"/>
                  </a:lnTo>
                  <a:lnTo>
                    <a:pt x="1096265" y="1544268"/>
                  </a:lnTo>
                  <a:lnTo>
                    <a:pt x="1073778" y="1537319"/>
                  </a:lnTo>
                  <a:lnTo>
                    <a:pt x="1043860" y="1500147"/>
                  </a:lnTo>
                  <a:lnTo>
                    <a:pt x="1048837" y="1454241"/>
                  </a:lnTo>
                  <a:lnTo>
                    <a:pt x="1106856" y="1400603"/>
                  </a:lnTo>
                  <a:lnTo>
                    <a:pt x="1148655" y="1364792"/>
                  </a:lnTo>
                  <a:lnTo>
                    <a:pt x="1189541" y="1328117"/>
                  </a:lnTo>
                  <a:lnTo>
                    <a:pt x="1229254" y="1290661"/>
                  </a:lnTo>
                  <a:lnTo>
                    <a:pt x="1267536" y="1252506"/>
                  </a:lnTo>
                  <a:lnTo>
                    <a:pt x="1304128" y="1213734"/>
                  </a:lnTo>
                  <a:lnTo>
                    <a:pt x="1338770" y="1174428"/>
                  </a:lnTo>
                  <a:lnTo>
                    <a:pt x="1371202" y="1134670"/>
                  </a:lnTo>
                  <a:lnTo>
                    <a:pt x="1401166" y="1094542"/>
                  </a:lnTo>
                  <a:lnTo>
                    <a:pt x="1428403" y="1054128"/>
                  </a:lnTo>
                  <a:lnTo>
                    <a:pt x="1452652" y="1013508"/>
                  </a:lnTo>
                  <a:lnTo>
                    <a:pt x="1474377" y="971328"/>
                  </a:lnTo>
                  <a:lnTo>
                    <a:pt x="1498789" y="920509"/>
                  </a:lnTo>
                  <a:lnTo>
                    <a:pt x="1520444" y="869860"/>
                  </a:lnTo>
                  <a:lnTo>
                    <a:pt x="1539328" y="819529"/>
                  </a:lnTo>
                  <a:lnTo>
                    <a:pt x="1555430" y="769663"/>
                  </a:lnTo>
                  <a:lnTo>
                    <a:pt x="1568737" y="720408"/>
                  </a:lnTo>
                  <a:lnTo>
                    <a:pt x="1579236" y="671912"/>
                  </a:lnTo>
                  <a:lnTo>
                    <a:pt x="1586915" y="624321"/>
                  </a:lnTo>
                  <a:lnTo>
                    <a:pt x="1591762" y="577782"/>
                  </a:lnTo>
                  <a:lnTo>
                    <a:pt x="1593764" y="532443"/>
                  </a:lnTo>
                  <a:lnTo>
                    <a:pt x="1592909" y="488449"/>
                  </a:lnTo>
                  <a:lnTo>
                    <a:pt x="1589184" y="445949"/>
                  </a:lnTo>
                  <a:lnTo>
                    <a:pt x="1579557" y="391371"/>
                  </a:lnTo>
                  <a:lnTo>
                    <a:pt x="1564546" y="340428"/>
                  </a:lnTo>
                  <a:lnTo>
                    <a:pt x="1544030" y="293622"/>
                  </a:lnTo>
                  <a:lnTo>
                    <a:pt x="1517889" y="251451"/>
                  </a:lnTo>
                  <a:lnTo>
                    <a:pt x="1486001" y="214418"/>
                  </a:lnTo>
                  <a:lnTo>
                    <a:pt x="1425926" y="168428"/>
                  </a:lnTo>
                  <a:lnTo>
                    <a:pt x="1391936" y="151159"/>
                  </a:lnTo>
                  <a:lnTo>
                    <a:pt x="1355866" y="137954"/>
                  </a:lnTo>
                  <a:lnTo>
                    <a:pt x="1318132" y="129000"/>
                  </a:lnTo>
                  <a:lnTo>
                    <a:pt x="1279149" y="124482"/>
                  </a:lnTo>
                  <a:lnTo>
                    <a:pt x="1239335" y="124586"/>
                  </a:lnTo>
                  <a:lnTo>
                    <a:pt x="1199104" y="129496"/>
                  </a:lnTo>
                  <a:lnTo>
                    <a:pt x="1158874" y="139399"/>
                  </a:lnTo>
                  <a:lnTo>
                    <a:pt x="1119059" y="154480"/>
                  </a:lnTo>
                  <a:lnTo>
                    <a:pt x="1080077" y="174925"/>
                  </a:lnTo>
                  <a:lnTo>
                    <a:pt x="1042343" y="200919"/>
                  </a:lnTo>
                  <a:lnTo>
                    <a:pt x="1006273" y="232648"/>
                  </a:lnTo>
                  <a:lnTo>
                    <a:pt x="972283" y="270297"/>
                  </a:lnTo>
                  <a:lnTo>
                    <a:pt x="940789" y="314051"/>
                  </a:lnTo>
                  <a:lnTo>
                    <a:pt x="912208" y="364098"/>
                  </a:lnTo>
                  <a:lnTo>
                    <a:pt x="902453" y="378056"/>
                  </a:lnTo>
                  <a:lnTo>
                    <a:pt x="889542" y="388666"/>
                  </a:lnTo>
                  <a:lnTo>
                    <a:pt x="874271" y="395411"/>
                  </a:lnTo>
                  <a:lnTo>
                    <a:pt x="857440" y="397774"/>
                  </a:lnTo>
                  <a:lnTo>
                    <a:pt x="840608" y="395411"/>
                  </a:lnTo>
                  <a:lnTo>
                    <a:pt x="825337" y="388666"/>
                  </a:lnTo>
                  <a:lnTo>
                    <a:pt x="812426" y="378056"/>
                  </a:lnTo>
                  <a:lnTo>
                    <a:pt x="802671" y="364098"/>
                  </a:lnTo>
                  <a:lnTo>
                    <a:pt x="774090" y="314051"/>
                  </a:lnTo>
                  <a:lnTo>
                    <a:pt x="742597" y="270297"/>
                  </a:lnTo>
                  <a:lnTo>
                    <a:pt x="708607" y="232648"/>
                  </a:lnTo>
                  <a:lnTo>
                    <a:pt x="672537" y="200919"/>
                  </a:lnTo>
                  <a:lnTo>
                    <a:pt x="634802" y="174925"/>
                  </a:lnTo>
                  <a:lnTo>
                    <a:pt x="595820" y="154480"/>
                  </a:lnTo>
                  <a:lnTo>
                    <a:pt x="556005" y="139399"/>
                  </a:lnTo>
                  <a:lnTo>
                    <a:pt x="515775" y="129496"/>
                  </a:lnTo>
                  <a:lnTo>
                    <a:pt x="475544" y="124586"/>
                  </a:lnTo>
                  <a:lnTo>
                    <a:pt x="435730" y="124482"/>
                  </a:lnTo>
                  <a:lnTo>
                    <a:pt x="396747" y="129000"/>
                  </a:lnTo>
                  <a:lnTo>
                    <a:pt x="359013" y="137954"/>
                  </a:lnTo>
                  <a:lnTo>
                    <a:pt x="322943" y="151159"/>
                  </a:lnTo>
                  <a:lnTo>
                    <a:pt x="288953" y="168428"/>
                  </a:lnTo>
                  <a:lnTo>
                    <a:pt x="228878" y="214418"/>
                  </a:lnTo>
                  <a:lnTo>
                    <a:pt x="196991" y="251451"/>
                  </a:lnTo>
                  <a:lnTo>
                    <a:pt x="170849" y="293622"/>
                  </a:lnTo>
                  <a:lnTo>
                    <a:pt x="150334" y="340428"/>
                  </a:lnTo>
                  <a:lnTo>
                    <a:pt x="135323" y="391371"/>
                  </a:lnTo>
                  <a:lnTo>
                    <a:pt x="125697" y="445949"/>
                  </a:lnTo>
                  <a:lnTo>
                    <a:pt x="121972" y="488449"/>
                  </a:lnTo>
                  <a:lnTo>
                    <a:pt x="121116" y="532443"/>
                  </a:lnTo>
                  <a:lnTo>
                    <a:pt x="123118" y="577782"/>
                  </a:lnTo>
                  <a:lnTo>
                    <a:pt x="127965" y="624321"/>
                  </a:lnTo>
                  <a:lnTo>
                    <a:pt x="135644" y="671912"/>
                  </a:lnTo>
                  <a:lnTo>
                    <a:pt x="146143" y="720408"/>
                  </a:lnTo>
                  <a:lnTo>
                    <a:pt x="159450" y="769663"/>
                  </a:lnTo>
                  <a:lnTo>
                    <a:pt x="175551" y="819529"/>
                  </a:lnTo>
                  <a:lnTo>
                    <a:pt x="194436" y="869860"/>
                  </a:lnTo>
                  <a:lnTo>
                    <a:pt x="216090" y="920509"/>
                  </a:lnTo>
                  <a:lnTo>
                    <a:pt x="241224" y="972767"/>
                  </a:lnTo>
                  <a:lnTo>
                    <a:pt x="260743" y="1010887"/>
                  </a:lnTo>
                  <a:lnTo>
                    <a:pt x="283092" y="1048907"/>
                  </a:lnTo>
                  <a:lnTo>
                    <a:pt x="308065" y="1086758"/>
                  </a:lnTo>
                  <a:lnTo>
                    <a:pt x="335457" y="1124371"/>
                  </a:lnTo>
                  <a:lnTo>
                    <a:pt x="365060" y="1161680"/>
                  </a:lnTo>
                  <a:lnTo>
                    <a:pt x="396668" y="1198616"/>
                  </a:lnTo>
                  <a:lnTo>
                    <a:pt x="430077" y="1235111"/>
                  </a:lnTo>
                  <a:lnTo>
                    <a:pt x="465080" y="1271096"/>
                  </a:lnTo>
                  <a:lnTo>
                    <a:pt x="501470" y="1306506"/>
                  </a:lnTo>
                  <a:lnTo>
                    <a:pt x="539042" y="1341270"/>
                  </a:lnTo>
                  <a:lnTo>
                    <a:pt x="577590" y="1375322"/>
                  </a:lnTo>
                  <a:lnTo>
                    <a:pt x="616907" y="1408594"/>
                  </a:lnTo>
                  <a:lnTo>
                    <a:pt x="656789" y="1441016"/>
                  </a:lnTo>
                  <a:lnTo>
                    <a:pt x="697028" y="1472523"/>
                  </a:lnTo>
                  <a:lnTo>
                    <a:pt x="737418" y="1503045"/>
                  </a:lnTo>
                  <a:lnTo>
                    <a:pt x="777754" y="1532515"/>
                  </a:lnTo>
                  <a:lnTo>
                    <a:pt x="817830" y="1560864"/>
                  </a:lnTo>
                  <a:lnTo>
                    <a:pt x="857440" y="1588025"/>
                  </a:lnTo>
                  <a:lnTo>
                    <a:pt x="883925" y="1569928"/>
                  </a:lnTo>
                  <a:lnTo>
                    <a:pt x="906340" y="1560313"/>
                  </a:lnTo>
                  <a:lnTo>
                    <a:pt x="951755" y="1568631"/>
                  </a:lnTo>
                  <a:lnTo>
                    <a:pt x="978865" y="1607923"/>
                  </a:lnTo>
                  <a:lnTo>
                    <a:pt x="979122" y="1631452"/>
                  </a:lnTo>
                  <a:lnTo>
                    <a:pt x="970548" y="1653339"/>
                  </a:lnTo>
                  <a:lnTo>
                    <a:pt x="953671" y="1670834"/>
                  </a:lnTo>
                  <a:lnTo>
                    <a:pt x="891116" y="1713018"/>
                  </a:lnTo>
                  <a:lnTo>
                    <a:pt x="874862" y="1720568"/>
                  </a:lnTo>
                  <a:lnTo>
                    <a:pt x="857440" y="1723084"/>
                  </a:lnTo>
                  <a:close/>
                </a:path>
              </a:pathLst>
            </a:custGeom>
            <a:solidFill>
              <a:srgbClr val="37A5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27909" y="8135936"/>
              <a:ext cx="1595120" cy="1109345"/>
            </a:xfrm>
            <a:custGeom>
              <a:avLst/>
              <a:gdLst/>
              <a:ahLst/>
              <a:cxnLst/>
              <a:rect l="l" t="t" r="r" b="b"/>
              <a:pathLst>
                <a:path w="1595120" h="1109345">
                  <a:moveTo>
                    <a:pt x="920213" y="1108930"/>
                  </a:moveTo>
                  <a:lnTo>
                    <a:pt x="613423" y="495349"/>
                  </a:lnTo>
                  <a:lnTo>
                    <a:pt x="306633" y="802139"/>
                  </a:lnTo>
                  <a:lnTo>
                    <a:pt x="66473" y="802139"/>
                  </a:lnTo>
                  <a:lnTo>
                    <a:pt x="47050" y="745688"/>
                  </a:lnTo>
                  <a:lnTo>
                    <a:pt x="30963" y="689876"/>
                  </a:lnTo>
                  <a:lnTo>
                    <a:pt x="18214" y="634894"/>
                  </a:lnTo>
                  <a:lnTo>
                    <a:pt x="8803" y="580931"/>
                  </a:lnTo>
                  <a:lnTo>
                    <a:pt x="2732" y="528176"/>
                  </a:lnTo>
                  <a:lnTo>
                    <a:pt x="0" y="476818"/>
                  </a:lnTo>
                  <a:lnTo>
                    <a:pt x="607" y="427048"/>
                  </a:lnTo>
                  <a:lnTo>
                    <a:pt x="4556" y="379054"/>
                  </a:lnTo>
                  <a:lnTo>
                    <a:pt x="11847" y="333026"/>
                  </a:lnTo>
                  <a:lnTo>
                    <a:pt x="22479" y="289153"/>
                  </a:lnTo>
                  <a:lnTo>
                    <a:pt x="36454" y="247625"/>
                  </a:lnTo>
                  <a:lnTo>
                    <a:pt x="53773" y="208630"/>
                  </a:lnTo>
                  <a:lnTo>
                    <a:pt x="74435" y="172359"/>
                  </a:lnTo>
                  <a:lnTo>
                    <a:pt x="98443" y="139001"/>
                  </a:lnTo>
                  <a:lnTo>
                    <a:pt x="125795" y="108745"/>
                  </a:lnTo>
                  <a:lnTo>
                    <a:pt x="184007" y="62143"/>
                  </a:lnTo>
                  <a:lnTo>
                    <a:pt x="251038" y="27712"/>
                  </a:lnTo>
                  <a:lnTo>
                    <a:pt x="287126" y="15422"/>
                  </a:lnTo>
                  <a:lnTo>
                    <a:pt x="324536" y="6610"/>
                  </a:lnTo>
                  <a:lnTo>
                    <a:pt x="362975" y="1421"/>
                  </a:lnTo>
                  <a:lnTo>
                    <a:pt x="402149" y="0"/>
                  </a:lnTo>
                  <a:lnTo>
                    <a:pt x="441764" y="2490"/>
                  </a:lnTo>
                  <a:lnTo>
                    <a:pt x="481526" y="9039"/>
                  </a:lnTo>
                  <a:lnTo>
                    <a:pt x="521141" y="19790"/>
                  </a:lnTo>
                  <a:lnTo>
                    <a:pt x="560315" y="34888"/>
                  </a:lnTo>
                  <a:lnTo>
                    <a:pt x="598754" y="54479"/>
                  </a:lnTo>
                  <a:lnTo>
                    <a:pt x="636165" y="78707"/>
                  </a:lnTo>
                  <a:lnTo>
                    <a:pt x="672253" y="107718"/>
                  </a:lnTo>
                  <a:lnTo>
                    <a:pt x="706724" y="141656"/>
                  </a:lnTo>
                  <a:lnTo>
                    <a:pt x="739284" y="180666"/>
                  </a:lnTo>
                  <a:lnTo>
                    <a:pt x="769640" y="224894"/>
                  </a:lnTo>
                  <a:lnTo>
                    <a:pt x="797497" y="274484"/>
                  </a:lnTo>
                  <a:lnTo>
                    <a:pt x="825355" y="224894"/>
                  </a:lnTo>
                  <a:lnTo>
                    <a:pt x="855710" y="180666"/>
                  </a:lnTo>
                  <a:lnTo>
                    <a:pt x="888271" y="141656"/>
                  </a:lnTo>
                  <a:lnTo>
                    <a:pt x="922742" y="107718"/>
                  </a:lnTo>
                  <a:lnTo>
                    <a:pt x="958830" y="78707"/>
                  </a:lnTo>
                  <a:lnTo>
                    <a:pt x="996240" y="54479"/>
                  </a:lnTo>
                  <a:lnTo>
                    <a:pt x="1034679" y="34888"/>
                  </a:lnTo>
                  <a:lnTo>
                    <a:pt x="1073853" y="19790"/>
                  </a:lnTo>
                  <a:lnTo>
                    <a:pt x="1113468" y="9039"/>
                  </a:lnTo>
                  <a:lnTo>
                    <a:pt x="1153230" y="2490"/>
                  </a:lnTo>
                  <a:lnTo>
                    <a:pt x="1192845" y="0"/>
                  </a:lnTo>
                  <a:lnTo>
                    <a:pt x="1232019" y="1421"/>
                  </a:lnTo>
                  <a:lnTo>
                    <a:pt x="1270458" y="6610"/>
                  </a:lnTo>
                  <a:lnTo>
                    <a:pt x="1307869" y="15422"/>
                  </a:lnTo>
                  <a:lnTo>
                    <a:pt x="1343956" y="27712"/>
                  </a:lnTo>
                  <a:lnTo>
                    <a:pt x="1410987" y="62143"/>
                  </a:lnTo>
                  <a:lnTo>
                    <a:pt x="1469199" y="108745"/>
                  </a:lnTo>
                  <a:lnTo>
                    <a:pt x="1496531" y="139001"/>
                  </a:lnTo>
                  <a:lnTo>
                    <a:pt x="1520523" y="172359"/>
                  </a:lnTo>
                  <a:lnTo>
                    <a:pt x="1541176" y="208630"/>
                  </a:lnTo>
                  <a:lnTo>
                    <a:pt x="1558489" y="247625"/>
                  </a:lnTo>
                  <a:lnTo>
                    <a:pt x="1572462" y="289153"/>
                  </a:lnTo>
                  <a:lnTo>
                    <a:pt x="1583096" y="333026"/>
                  </a:lnTo>
                  <a:lnTo>
                    <a:pt x="1590390" y="379054"/>
                  </a:lnTo>
                  <a:lnTo>
                    <a:pt x="1594345" y="427048"/>
                  </a:lnTo>
                  <a:lnTo>
                    <a:pt x="1594960" y="476818"/>
                  </a:lnTo>
                  <a:lnTo>
                    <a:pt x="1592235" y="528176"/>
                  </a:lnTo>
                  <a:lnTo>
                    <a:pt x="1586172" y="580931"/>
                  </a:lnTo>
                  <a:lnTo>
                    <a:pt x="1576768" y="634894"/>
                  </a:lnTo>
                  <a:lnTo>
                    <a:pt x="1564025" y="689876"/>
                  </a:lnTo>
                  <a:lnTo>
                    <a:pt x="1547942" y="745688"/>
                  </a:lnTo>
                  <a:lnTo>
                    <a:pt x="1528520" y="802139"/>
                  </a:lnTo>
                  <a:lnTo>
                    <a:pt x="1288362" y="802139"/>
                  </a:lnTo>
                  <a:lnTo>
                    <a:pt x="920213" y="1108930"/>
                  </a:lnTo>
                  <a:close/>
                </a:path>
              </a:pathLst>
            </a:custGeom>
            <a:solidFill>
              <a:srgbClr val="3778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67191" y="8074004"/>
              <a:ext cx="1717039" cy="1232535"/>
            </a:xfrm>
            <a:custGeom>
              <a:avLst/>
              <a:gdLst/>
              <a:ahLst/>
              <a:cxnLst/>
              <a:rect l="l" t="t" r="r" b="b"/>
              <a:pathLst>
                <a:path w="1717040" h="1232534">
                  <a:moveTo>
                    <a:pt x="367351" y="925429"/>
                  </a:moveTo>
                  <a:lnTo>
                    <a:pt x="127191" y="925429"/>
                  </a:lnTo>
                  <a:lnTo>
                    <a:pt x="108650" y="922564"/>
                  </a:lnTo>
                  <a:lnTo>
                    <a:pt x="69788" y="885521"/>
                  </a:lnTo>
                  <a:lnTo>
                    <a:pt x="50893" y="830950"/>
                  </a:lnTo>
                  <a:lnTo>
                    <a:pt x="35009" y="776920"/>
                  </a:lnTo>
                  <a:lnTo>
                    <a:pt x="22114" y="723572"/>
                  </a:lnTo>
                  <a:lnTo>
                    <a:pt x="12188" y="671046"/>
                  </a:lnTo>
                  <a:lnTo>
                    <a:pt x="5208" y="619483"/>
                  </a:lnTo>
                  <a:lnTo>
                    <a:pt x="1152" y="569024"/>
                  </a:lnTo>
                  <a:lnTo>
                    <a:pt x="0" y="519810"/>
                  </a:lnTo>
                  <a:lnTo>
                    <a:pt x="1728" y="471981"/>
                  </a:lnTo>
                  <a:lnTo>
                    <a:pt x="6316" y="425677"/>
                  </a:lnTo>
                  <a:lnTo>
                    <a:pt x="13743" y="381040"/>
                  </a:lnTo>
                  <a:lnTo>
                    <a:pt x="23985" y="338210"/>
                  </a:lnTo>
                  <a:lnTo>
                    <a:pt x="37022" y="297328"/>
                  </a:lnTo>
                  <a:lnTo>
                    <a:pt x="52832" y="258534"/>
                  </a:lnTo>
                  <a:lnTo>
                    <a:pt x="71394" y="221969"/>
                  </a:lnTo>
                  <a:lnTo>
                    <a:pt x="92685" y="187774"/>
                  </a:lnTo>
                  <a:lnTo>
                    <a:pt x="116684" y="156089"/>
                  </a:lnTo>
                  <a:lnTo>
                    <a:pt x="143370" y="127055"/>
                  </a:lnTo>
                  <a:lnTo>
                    <a:pt x="173994" y="99699"/>
                  </a:lnTo>
                  <a:lnTo>
                    <a:pt x="207303" y="75302"/>
                  </a:lnTo>
                  <a:lnTo>
                    <a:pt x="242993" y="54023"/>
                  </a:lnTo>
                  <a:lnTo>
                    <a:pt x="280761" y="36022"/>
                  </a:lnTo>
                  <a:lnTo>
                    <a:pt x="320306" y="21460"/>
                  </a:lnTo>
                  <a:lnTo>
                    <a:pt x="361324" y="10495"/>
                  </a:lnTo>
                  <a:lnTo>
                    <a:pt x="403512" y="3288"/>
                  </a:lnTo>
                  <a:lnTo>
                    <a:pt x="446567" y="0"/>
                  </a:lnTo>
                  <a:lnTo>
                    <a:pt x="490187" y="788"/>
                  </a:lnTo>
                  <a:lnTo>
                    <a:pt x="534069" y="5815"/>
                  </a:lnTo>
                  <a:lnTo>
                    <a:pt x="577910" y="15239"/>
                  </a:lnTo>
                  <a:lnTo>
                    <a:pt x="621407" y="29221"/>
                  </a:lnTo>
                  <a:lnTo>
                    <a:pt x="664258" y="47920"/>
                  </a:lnTo>
                  <a:lnTo>
                    <a:pt x="706159" y="71497"/>
                  </a:lnTo>
                  <a:lnTo>
                    <a:pt x="746808" y="100110"/>
                  </a:lnTo>
                  <a:lnTo>
                    <a:pt x="774989" y="124482"/>
                  </a:lnTo>
                  <a:lnTo>
                    <a:pt x="436505" y="124482"/>
                  </a:lnTo>
                  <a:lnTo>
                    <a:pt x="397523" y="129000"/>
                  </a:lnTo>
                  <a:lnTo>
                    <a:pt x="359789" y="137954"/>
                  </a:lnTo>
                  <a:lnTo>
                    <a:pt x="323719" y="151159"/>
                  </a:lnTo>
                  <a:lnTo>
                    <a:pt x="289729" y="168428"/>
                  </a:lnTo>
                  <a:lnTo>
                    <a:pt x="229654" y="214418"/>
                  </a:lnTo>
                  <a:lnTo>
                    <a:pt x="202864" y="244520"/>
                  </a:lnTo>
                  <a:lnTo>
                    <a:pt x="179934" y="277981"/>
                  </a:lnTo>
                  <a:lnTo>
                    <a:pt x="160824" y="314574"/>
                  </a:lnTo>
                  <a:lnTo>
                    <a:pt x="145491" y="354072"/>
                  </a:lnTo>
                  <a:lnTo>
                    <a:pt x="133895" y="396246"/>
                  </a:lnTo>
                  <a:lnTo>
                    <a:pt x="125994" y="440870"/>
                  </a:lnTo>
                  <a:lnTo>
                    <a:pt x="121747" y="487716"/>
                  </a:lnTo>
                  <a:lnTo>
                    <a:pt x="121113" y="536556"/>
                  </a:lnTo>
                  <a:lnTo>
                    <a:pt x="124051" y="587163"/>
                  </a:lnTo>
                  <a:lnTo>
                    <a:pt x="130519" y="639310"/>
                  </a:lnTo>
                  <a:lnTo>
                    <a:pt x="140476" y="692769"/>
                  </a:lnTo>
                  <a:lnTo>
                    <a:pt x="153881" y="747312"/>
                  </a:lnTo>
                  <a:lnTo>
                    <a:pt x="170693" y="802713"/>
                  </a:lnTo>
                  <a:lnTo>
                    <a:pt x="515474" y="802713"/>
                  </a:lnTo>
                  <a:lnTo>
                    <a:pt x="410734" y="907454"/>
                  </a:lnTo>
                  <a:lnTo>
                    <a:pt x="401394" y="915116"/>
                  </a:lnTo>
                  <a:lnTo>
                    <a:pt x="390840" y="920756"/>
                  </a:lnTo>
                  <a:lnTo>
                    <a:pt x="379388" y="924238"/>
                  </a:lnTo>
                  <a:lnTo>
                    <a:pt x="367351" y="925429"/>
                  </a:lnTo>
                  <a:close/>
                </a:path>
                <a:path w="1717040" h="1232534">
                  <a:moveTo>
                    <a:pt x="1023957" y="217774"/>
                  </a:moveTo>
                  <a:lnTo>
                    <a:pt x="858215" y="217774"/>
                  </a:lnTo>
                  <a:lnTo>
                    <a:pt x="893291" y="173089"/>
                  </a:lnTo>
                  <a:lnTo>
                    <a:pt x="930527" y="133921"/>
                  </a:lnTo>
                  <a:lnTo>
                    <a:pt x="969621" y="100110"/>
                  </a:lnTo>
                  <a:lnTo>
                    <a:pt x="1010270" y="71497"/>
                  </a:lnTo>
                  <a:lnTo>
                    <a:pt x="1052170" y="47920"/>
                  </a:lnTo>
                  <a:lnTo>
                    <a:pt x="1095019" y="29221"/>
                  </a:lnTo>
                  <a:lnTo>
                    <a:pt x="1138514" y="15239"/>
                  </a:lnTo>
                  <a:lnTo>
                    <a:pt x="1182352" y="5815"/>
                  </a:lnTo>
                  <a:lnTo>
                    <a:pt x="1226229" y="788"/>
                  </a:lnTo>
                  <a:lnTo>
                    <a:pt x="1269844" y="0"/>
                  </a:lnTo>
                  <a:lnTo>
                    <a:pt x="1312893" y="3288"/>
                  </a:lnTo>
                  <a:lnTo>
                    <a:pt x="1355073" y="10495"/>
                  </a:lnTo>
                  <a:lnTo>
                    <a:pt x="1396081" y="21460"/>
                  </a:lnTo>
                  <a:lnTo>
                    <a:pt x="1435614" y="36022"/>
                  </a:lnTo>
                  <a:lnTo>
                    <a:pt x="1473370" y="54023"/>
                  </a:lnTo>
                  <a:lnTo>
                    <a:pt x="1509045" y="75302"/>
                  </a:lnTo>
                  <a:lnTo>
                    <a:pt x="1542336" y="99699"/>
                  </a:lnTo>
                  <a:lnTo>
                    <a:pt x="1570064" y="124482"/>
                  </a:lnTo>
                  <a:lnTo>
                    <a:pt x="1279925" y="124482"/>
                  </a:lnTo>
                  <a:lnTo>
                    <a:pt x="1240110" y="124586"/>
                  </a:lnTo>
                  <a:lnTo>
                    <a:pt x="1199880" y="129496"/>
                  </a:lnTo>
                  <a:lnTo>
                    <a:pt x="1159649" y="139399"/>
                  </a:lnTo>
                  <a:lnTo>
                    <a:pt x="1119835" y="154480"/>
                  </a:lnTo>
                  <a:lnTo>
                    <a:pt x="1080852" y="174925"/>
                  </a:lnTo>
                  <a:lnTo>
                    <a:pt x="1043118" y="200919"/>
                  </a:lnTo>
                  <a:lnTo>
                    <a:pt x="1023957" y="217774"/>
                  </a:lnTo>
                  <a:close/>
                </a:path>
                <a:path w="1717040" h="1232534">
                  <a:moveTo>
                    <a:pt x="858215" y="397774"/>
                  </a:moveTo>
                  <a:lnTo>
                    <a:pt x="813202" y="378056"/>
                  </a:lnTo>
                  <a:lnTo>
                    <a:pt x="774866" y="314051"/>
                  </a:lnTo>
                  <a:lnTo>
                    <a:pt x="743372" y="270297"/>
                  </a:lnTo>
                  <a:lnTo>
                    <a:pt x="709382" y="232648"/>
                  </a:lnTo>
                  <a:lnTo>
                    <a:pt x="673312" y="200919"/>
                  </a:lnTo>
                  <a:lnTo>
                    <a:pt x="635578" y="174925"/>
                  </a:lnTo>
                  <a:lnTo>
                    <a:pt x="596595" y="154480"/>
                  </a:lnTo>
                  <a:lnTo>
                    <a:pt x="556781" y="139399"/>
                  </a:lnTo>
                  <a:lnTo>
                    <a:pt x="516550" y="129496"/>
                  </a:lnTo>
                  <a:lnTo>
                    <a:pt x="476320" y="124586"/>
                  </a:lnTo>
                  <a:lnTo>
                    <a:pt x="436505" y="124482"/>
                  </a:lnTo>
                  <a:lnTo>
                    <a:pt x="774989" y="124482"/>
                  </a:lnTo>
                  <a:lnTo>
                    <a:pt x="785903" y="133921"/>
                  </a:lnTo>
                  <a:lnTo>
                    <a:pt x="823139" y="173089"/>
                  </a:lnTo>
                  <a:lnTo>
                    <a:pt x="858215" y="217774"/>
                  </a:lnTo>
                  <a:lnTo>
                    <a:pt x="1023957" y="217774"/>
                  </a:lnTo>
                  <a:lnTo>
                    <a:pt x="1007048" y="232648"/>
                  </a:lnTo>
                  <a:lnTo>
                    <a:pt x="973058" y="270297"/>
                  </a:lnTo>
                  <a:lnTo>
                    <a:pt x="941565" y="314051"/>
                  </a:lnTo>
                  <a:lnTo>
                    <a:pt x="912983" y="364098"/>
                  </a:lnTo>
                  <a:lnTo>
                    <a:pt x="903229" y="378056"/>
                  </a:lnTo>
                  <a:lnTo>
                    <a:pt x="890317" y="388666"/>
                  </a:lnTo>
                  <a:lnTo>
                    <a:pt x="875047" y="395411"/>
                  </a:lnTo>
                  <a:lnTo>
                    <a:pt x="858215" y="397774"/>
                  </a:lnTo>
                  <a:close/>
                </a:path>
                <a:path w="1717040" h="1232534">
                  <a:moveTo>
                    <a:pt x="1192796" y="1074152"/>
                  </a:moveTo>
                  <a:lnTo>
                    <a:pt x="1001186" y="1074152"/>
                  </a:lnTo>
                  <a:lnTo>
                    <a:pt x="1309774" y="816972"/>
                  </a:lnTo>
                  <a:lnTo>
                    <a:pt x="1318543" y="810852"/>
                  </a:lnTo>
                  <a:lnTo>
                    <a:pt x="1328167" y="806383"/>
                  </a:lnTo>
                  <a:lnTo>
                    <a:pt x="1338421" y="803643"/>
                  </a:lnTo>
                  <a:lnTo>
                    <a:pt x="1349080" y="802713"/>
                  </a:lnTo>
                  <a:lnTo>
                    <a:pt x="1545738" y="802713"/>
                  </a:lnTo>
                  <a:lnTo>
                    <a:pt x="1562550" y="747312"/>
                  </a:lnTo>
                  <a:lnTo>
                    <a:pt x="1575955" y="692769"/>
                  </a:lnTo>
                  <a:lnTo>
                    <a:pt x="1585912" y="639310"/>
                  </a:lnTo>
                  <a:lnTo>
                    <a:pt x="1592380" y="587163"/>
                  </a:lnTo>
                  <a:lnTo>
                    <a:pt x="1595317" y="536556"/>
                  </a:lnTo>
                  <a:lnTo>
                    <a:pt x="1594683" y="487716"/>
                  </a:lnTo>
                  <a:lnTo>
                    <a:pt x="1590436" y="440870"/>
                  </a:lnTo>
                  <a:lnTo>
                    <a:pt x="1582536" y="396246"/>
                  </a:lnTo>
                  <a:lnTo>
                    <a:pt x="1570939" y="354072"/>
                  </a:lnTo>
                  <a:lnTo>
                    <a:pt x="1555607" y="314574"/>
                  </a:lnTo>
                  <a:lnTo>
                    <a:pt x="1536496" y="277981"/>
                  </a:lnTo>
                  <a:lnTo>
                    <a:pt x="1513566" y="244520"/>
                  </a:lnTo>
                  <a:lnTo>
                    <a:pt x="1486776" y="214418"/>
                  </a:lnTo>
                  <a:lnTo>
                    <a:pt x="1426701" y="168428"/>
                  </a:lnTo>
                  <a:lnTo>
                    <a:pt x="1392712" y="151159"/>
                  </a:lnTo>
                  <a:lnTo>
                    <a:pt x="1356642" y="137954"/>
                  </a:lnTo>
                  <a:lnTo>
                    <a:pt x="1318907" y="129000"/>
                  </a:lnTo>
                  <a:lnTo>
                    <a:pt x="1279925" y="124482"/>
                  </a:lnTo>
                  <a:lnTo>
                    <a:pt x="1570064" y="124482"/>
                  </a:lnTo>
                  <a:lnTo>
                    <a:pt x="1599647" y="156089"/>
                  </a:lnTo>
                  <a:lnTo>
                    <a:pt x="1623664" y="187774"/>
                  </a:lnTo>
                  <a:lnTo>
                    <a:pt x="1644971" y="221969"/>
                  </a:lnTo>
                  <a:lnTo>
                    <a:pt x="1663547" y="258534"/>
                  </a:lnTo>
                  <a:lnTo>
                    <a:pt x="1679370" y="297328"/>
                  </a:lnTo>
                  <a:lnTo>
                    <a:pt x="1692419" y="338210"/>
                  </a:lnTo>
                  <a:lnTo>
                    <a:pt x="1702673" y="381040"/>
                  </a:lnTo>
                  <a:lnTo>
                    <a:pt x="1710110" y="425677"/>
                  </a:lnTo>
                  <a:lnTo>
                    <a:pt x="1714708" y="471981"/>
                  </a:lnTo>
                  <a:lnTo>
                    <a:pt x="1716448" y="519810"/>
                  </a:lnTo>
                  <a:lnTo>
                    <a:pt x="1715306" y="569024"/>
                  </a:lnTo>
                  <a:lnTo>
                    <a:pt x="1711262" y="619483"/>
                  </a:lnTo>
                  <a:lnTo>
                    <a:pt x="1704295" y="671046"/>
                  </a:lnTo>
                  <a:lnTo>
                    <a:pt x="1694382" y="723572"/>
                  </a:lnTo>
                  <a:lnTo>
                    <a:pt x="1681504" y="776920"/>
                  </a:lnTo>
                  <a:lnTo>
                    <a:pt x="1665637" y="830950"/>
                  </a:lnTo>
                  <a:lnTo>
                    <a:pt x="1646761" y="885521"/>
                  </a:lnTo>
                  <a:lnTo>
                    <a:pt x="1607732" y="922564"/>
                  </a:lnTo>
                  <a:lnTo>
                    <a:pt x="1589238" y="925429"/>
                  </a:lnTo>
                  <a:lnTo>
                    <a:pt x="1371251" y="925429"/>
                  </a:lnTo>
                  <a:lnTo>
                    <a:pt x="1192796" y="1074152"/>
                  </a:lnTo>
                  <a:close/>
                </a:path>
                <a:path w="1717040" h="1232534">
                  <a:moveTo>
                    <a:pt x="515474" y="802713"/>
                  </a:moveTo>
                  <a:lnTo>
                    <a:pt x="341945" y="802713"/>
                  </a:lnTo>
                  <a:lnTo>
                    <a:pt x="630758" y="513897"/>
                  </a:lnTo>
                  <a:lnTo>
                    <a:pt x="642207" y="504900"/>
                  </a:lnTo>
                  <a:lnTo>
                    <a:pt x="655296" y="498903"/>
                  </a:lnTo>
                  <a:lnTo>
                    <a:pt x="669418" y="496119"/>
                  </a:lnTo>
                  <a:lnTo>
                    <a:pt x="683967" y="496760"/>
                  </a:lnTo>
                  <a:lnTo>
                    <a:pt x="720993" y="517676"/>
                  </a:lnTo>
                  <a:lnTo>
                    <a:pt x="794521" y="660822"/>
                  </a:lnTo>
                  <a:lnTo>
                    <a:pt x="657363" y="660822"/>
                  </a:lnTo>
                  <a:lnTo>
                    <a:pt x="515474" y="802713"/>
                  </a:lnTo>
                  <a:close/>
                </a:path>
                <a:path w="1717040" h="1232534">
                  <a:moveTo>
                    <a:pt x="982168" y="1232198"/>
                  </a:moveTo>
                  <a:lnTo>
                    <a:pt x="943466" y="1219455"/>
                  </a:lnTo>
                  <a:lnTo>
                    <a:pt x="657363" y="660822"/>
                  </a:lnTo>
                  <a:lnTo>
                    <a:pt x="794521" y="660822"/>
                  </a:lnTo>
                  <a:lnTo>
                    <a:pt x="1001186" y="1074152"/>
                  </a:lnTo>
                  <a:lnTo>
                    <a:pt x="1192796" y="1074152"/>
                  </a:lnTo>
                  <a:lnTo>
                    <a:pt x="1020237" y="1217959"/>
                  </a:lnTo>
                  <a:lnTo>
                    <a:pt x="1008642" y="1225627"/>
                  </a:lnTo>
                  <a:lnTo>
                    <a:pt x="995776" y="1230406"/>
                  </a:lnTo>
                  <a:lnTo>
                    <a:pt x="982168" y="1232198"/>
                  </a:lnTo>
                  <a:close/>
                </a:path>
              </a:pathLst>
            </a:custGeom>
            <a:solidFill>
              <a:srgbClr val="37A59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672741" y="4402134"/>
            <a:ext cx="755015" cy="1629410"/>
            <a:chOff x="5672741" y="4402134"/>
            <a:chExt cx="755015" cy="1629410"/>
          </a:xfrm>
        </p:grpSpPr>
        <p:sp>
          <p:nvSpPr>
            <p:cNvPr id="20" name="object 20"/>
            <p:cNvSpPr/>
            <p:nvPr/>
          </p:nvSpPr>
          <p:spPr>
            <a:xfrm>
              <a:off x="5675713" y="4402134"/>
              <a:ext cx="751840" cy="871219"/>
            </a:xfrm>
            <a:custGeom>
              <a:avLst/>
              <a:gdLst/>
              <a:ahLst/>
              <a:cxnLst/>
              <a:rect l="l" t="t" r="r" b="b"/>
              <a:pathLst>
                <a:path w="751839" h="871220">
                  <a:moveTo>
                    <a:pt x="751578" y="870873"/>
                  </a:moveTo>
                  <a:lnTo>
                    <a:pt x="0" y="870873"/>
                  </a:lnTo>
                  <a:lnTo>
                    <a:pt x="0" y="0"/>
                  </a:lnTo>
                  <a:lnTo>
                    <a:pt x="226952" y="0"/>
                  </a:lnTo>
                  <a:lnTo>
                    <a:pt x="275009" y="2162"/>
                  </a:lnTo>
                  <a:lnTo>
                    <a:pt x="321795" y="8525"/>
                  </a:lnTo>
                  <a:lnTo>
                    <a:pt x="367132" y="18897"/>
                  </a:lnTo>
                  <a:lnTo>
                    <a:pt x="410840" y="33092"/>
                  </a:lnTo>
                  <a:lnTo>
                    <a:pt x="452740" y="50919"/>
                  </a:lnTo>
                  <a:lnTo>
                    <a:pt x="492654" y="72190"/>
                  </a:lnTo>
                  <a:lnTo>
                    <a:pt x="530403" y="96715"/>
                  </a:lnTo>
                  <a:lnTo>
                    <a:pt x="565807" y="124306"/>
                  </a:lnTo>
                  <a:lnTo>
                    <a:pt x="598689" y="154773"/>
                  </a:lnTo>
                  <a:lnTo>
                    <a:pt x="628869" y="187928"/>
                  </a:lnTo>
                  <a:lnTo>
                    <a:pt x="656168" y="223582"/>
                  </a:lnTo>
                  <a:lnTo>
                    <a:pt x="680408" y="261546"/>
                  </a:lnTo>
                  <a:lnTo>
                    <a:pt x="701409" y="301630"/>
                  </a:lnTo>
                  <a:lnTo>
                    <a:pt x="718993" y="343646"/>
                  </a:lnTo>
                  <a:lnTo>
                    <a:pt x="732981" y="387405"/>
                  </a:lnTo>
                  <a:lnTo>
                    <a:pt x="743194" y="432718"/>
                  </a:lnTo>
                  <a:lnTo>
                    <a:pt x="749452" y="479395"/>
                  </a:lnTo>
                  <a:lnTo>
                    <a:pt x="751578" y="527249"/>
                  </a:lnTo>
                  <a:lnTo>
                    <a:pt x="751578" y="870873"/>
                  </a:lnTo>
                  <a:close/>
                </a:path>
              </a:pathLst>
            </a:custGeom>
            <a:solidFill>
              <a:srgbClr val="F2BD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72741" y="5273008"/>
              <a:ext cx="755015" cy="758825"/>
            </a:xfrm>
            <a:custGeom>
              <a:avLst/>
              <a:gdLst/>
              <a:ahLst/>
              <a:cxnLst/>
              <a:rect l="l" t="t" r="r" b="b"/>
              <a:pathLst>
                <a:path w="755014" h="758825">
                  <a:moveTo>
                    <a:pt x="754550" y="758323"/>
                  </a:moveTo>
                  <a:lnTo>
                    <a:pt x="706951" y="756839"/>
                  </a:lnTo>
                  <a:lnTo>
                    <a:pt x="660121" y="752444"/>
                  </a:lnTo>
                  <a:lnTo>
                    <a:pt x="614151" y="745226"/>
                  </a:lnTo>
                  <a:lnTo>
                    <a:pt x="569130" y="735271"/>
                  </a:lnTo>
                  <a:lnTo>
                    <a:pt x="525148" y="722667"/>
                  </a:lnTo>
                  <a:lnTo>
                    <a:pt x="482293" y="707500"/>
                  </a:lnTo>
                  <a:lnTo>
                    <a:pt x="440657" y="689857"/>
                  </a:lnTo>
                  <a:lnTo>
                    <a:pt x="400327" y="669826"/>
                  </a:lnTo>
                  <a:lnTo>
                    <a:pt x="361395" y="647494"/>
                  </a:lnTo>
                  <a:lnTo>
                    <a:pt x="323948" y="622947"/>
                  </a:lnTo>
                  <a:lnTo>
                    <a:pt x="288078" y="596272"/>
                  </a:lnTo>
                  <a:lnTo>
                    <a:pt x="253873" y="567557"/>
                  </a:lnTo>
                  <a:lnTo>
                    <a:pt x="221422" y="536888"/>
                  </a:lnTo>
                  <a:lnTo>
                    <a:pt x="190816" y="504353"/>
                  </a:lnTo>
                  <a:lnTo>
                    <a:pt x="162144" y="470038"/>
                  </a:lnTo>
                  <a:lnTo>
                    <a:pt x="135496" y="434030"/>
                  </a:lnTo>
                  <a:lnTo>
                    <a:pt x="110960" y="396417"/>
                  </a:lnTo>
                  <a:lnTo>
                    <a:pt x="88627" y="357285"/>
                  </a:lnTo>
                  <a:lnTo>
                    <a:pt x="68586" y="316721"/>
                  </a:lnTo>
                  <a:lnTo>
                    <a:pt x="50927" y="274813"/>
                  </a:lnTo>
                  <a:lnTo>
                    <a:pt x="35739" y="231648"/>
                  </a:lnTo>
                  <a:lnTo>
                    <a:pt x="23111" y="187311"/>
                  </a:lnTo>
                  <a:lnTo>
                    <a:pt x="13134" y="141891"/>
                  </a:lnTo>
                  <a:lnTo>
                    <a:pt x="5897" y="95475"/>
                  </a:lnTo>
                  <a:lnTo>
                    <a:pt x="1489" y="48148"/>
                  </a:lnTo>
                  <a:lnTo>
                    <a:pt x="0" y="0"/>
                  </a:lnTo>
                  <a:lnTo>
                    <a:pt x="754550" y="0"/>
                  </a:lnTo>
                  <a:lnTo>
                    <a:pt x="754550" y="75832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6427292" y="5273008"/>
            <a:ext cx="681990" cy="758825"/>
            <a:chOff x="6427292" y="5273008"/>
            <a:chExt cx="681990" cy="758825"/>
          </a:xfrm>
        </p:grpSpPr>
        <p:sp>
          <p:nvSpPr>
            <p:cNvPr id="23" name="object 23"/>
            <p:cNvSpPr/>
            <p:nvPr/>
          </p:nvSpPr>
          <p:spPr>
            <a:xfrm>
              <a:off x="6586429" y="5273008"/>
              <a:ext cx="522605" cy="758825"/>
            </a:xfrm>
            <a:custGeom>
              <a:avLst/>
              <a:gdLst/>
              <a:ahLst/>
              <a:cxnLst/>
              <a:rect l="l" t="t" r="r" b="b"/>
              <a:pathLst>
                <a:path w="522604" h="758825">
                  <a:moveTo>
                    <a:pt x="0" y="758323"/>
                  </a:moveTo>
                  <a:lnTo>
                    <a:pt x="522496" y="758323"/>
                  </a:lnTo>
                  <a:lnTo>
                    <a:pt x="522496" y="0"/>
                  </a:lnTo>
                  <a:lnTo>
                    <a:pt x="0" y="0"/>
                  </a:lnTo>
                  <a:lnTo>
                    <a:pt x="0" y="758323"/>
                  </a:lnTo>
                  <a:close/>
                </a:path>
              </a:pathLst>
            </a:custGeom>
            <a:solidFill>
              <a:srgbClr val="3DBE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27292" y="5273008"/>
              <a:ext cx="159385" cy="758825"/>
            </a:xfrm>
            <a:custGeom>
              <a:avLst/>
              <a:gdLst/>
              <a:ahLst/>
              <a:cxnLst/>
              <a:rect l="l" t="t" r="r" b="b"/>
              <a:pathLst>
                <a:path w="159384" h="758825">
                  <a:moveTo>
                    <a:pt x="159137" y="758323"/>
                  </a:moveTo>
                  <a:lnTo>
                    <a:pt x="0" y="758323"/>
                  </a:lnTo>
                  <a:lnTo>
                    <a:pt x="0" y="0"/>
                  </a:lnTo>
                  <a:lnTo>
                    <a:pt x="159137" y="0"/>
                  </a:lnTo>
                  <a:lnTo>
                    <a:pt x="159137" y="758323"/>
                  </a:lnTo>
                  <a:close/>
                </a:path>
              </a:pathLst>
            </a:custGeom>
            <a:solidFill>
              <a:srgbClr val="37A59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7617745" y="498507"/>
            <a:ext cx="1714500" cy="1798320"/>
            <a:chOff x="7617745" y="498507"/>
            <a:chExt cx="1714500" cy="1798320"/>
          </a:xfrm>
        </p:grpSpPr>
        <p:sp>
          <p:nvSpPr>
            <p:cNvPr id="26" name="object 26"/>
            <p:cNvSpPr/>
            <p:nvPr/>
          </p:nvSpPr>
          <p:spPr>
            <a:xfrm>
              <a:off x="7773835" y="498512"/>
              <a:ext cx="1558290" cy="1798320"/>
            </a:xfrm>
            <a:custGeom>
              <a:avLst/>
              <a:gdLst/>
              <a:ahLst/>
              <a:cxnLst/>
              <a:rect l="l" t="t" r="r" b="b"/>
              <a:pathLst>
                <a:path w="1558290" h="1798320">
                  <a:moveTo>
                    <a:pt x="1557972" y="0"/>
                  </a:moveTo>
                  <a:lnTo>
                    <a:pt x="0" y="0"/>
                  </a:lnTo>
                  <a:lnTo>
                    <a:pt x="0" y="247967"/>
                  </a:lnTo>
                  <a:lnTo>
                    <a:pt x="0" y="1797786"/>
                  </a:lnTo>
                  <a:lnTo>
                    <a:pt x="1436090" y="1797786"/>
                  </a:lnTo>
                  <a:lnTo>
                    <a:pt x="1436090" y="247967"/>
                  </a:lnTo>
                  <a:lnTo>
                    <a:pt x="1557972" y="247967"/>
                  </a:lnTo>
                  <a:lnTo>
                    <a:pt x="1557972" y="0"/>
                  </a:lnTo>
                  <a:close/>
                </a:path>
              </a:pathLst>
            </a:custGeom>
            <a:solidFill>
              <a:srgbClr val="EDD9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209937" y="870881"/>
              <a:ext cx="121920" cy="248285"/>
            </a:xfrm>
            <a:custGeom>
              <a:avLst/>
              <a:gdLst/>
              <a:ahLst/>
              <a:cxnLst/>
              <a:rect l="l" t="t" r="r" b="b"/>
              <a:pathLst>
                <a:path w="121920" h="248284">
                  <a:moveTo>
                    <a:pt x="0" y="247856"/>
                  </a:moveTo>
                  <a:lnTo>
                    <a:pt x="121879" y="247856"/>
                  </a:lnTo>
                  <a:lnTo>
                    <a:pt x="121879" y="0"/>
                  </a:lnTo>
                  <a:lnTo>
                    <a:pt x="0" y="0"/>
                  </a:lnTo>
                  <a:lnTo>
                    <a:pt x="0" y="247856"/>
                  </a:lnTo>
                  <a:close/>
                </a:path>
              </a:pathLst>
            </a:custGeom>
            <a:solidFill>
              <a:srgbClr val="416D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209937" y="1242666"/>
              <a:ext cx="121920" cy="248285"/>
            </a:xfrm>
            <a:custGeom>
              <a:avLst/>
              <a:gdLst/>
              <a:ahLst/>
              <a:cxnLst/>
              <a:rect l="l" t="t" r="r" b="b"/>
              <a:pathLst>
                <a:path w="121920" h="248284">
                  <a:moveTo>
                    <a:pt x="0" y="247856"/>
                  </a:moveTo>
                  <a:lnTo>
                    <a:pt x="121879" y="247856"/>
                  </a:lnTo>
                  <a:lnTo>
                    <a:pt x="121879" y="0"/>
                  </a:lnTo>
                  <a:lnTo>
                    <a:pt x="0" y="0"/>
                  </a:lnTo>
                  <a:lnTo>
                    <a:pt x="0" y="247856"/>
                  </a:lnTo>
                  <a:close/>
                </a:path>
              </a:pathLst>
            </a:custGeom>
            <a:solidFill>
              <a:srgbClr val="DB6B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209937" y="1614450"/>
              <a:ext cx="121920" cy="248285"/>
            </a:xfrm>
            <a:custGeom>
              <a:avLst/>
              <a:gdLst/>
              <a:ahLst/>
              <a:cxnLst/>
              <a:rect l="l" t="t" r="r" b="b"/>
              <a:pathLst>
                <a:path w="121920" h="248285">
                  <a:moveTo>
                    <a:pt x="0" y="247856"/>
                  </a:moveTo>
                  <a:lnTo>
                    <a:pt x="121879" y="247856"/>
                  </a:lnTo>
                  <a:lnTo>
                    <a:pt x="121879" y="0"/>
                  </a:lnTo>
                  <a:lnTo>
                    <a:pt x="0" y="0"/>
                  </a:lnTo>
                  <a:lnTo>
                    <a:pt x="0" y="247856"/>
                  </a:lnTo>
                  <a:close/>
                </a:path>
              </a:pathLst>
            </a:custGeom>
            <a:solidFill>
              <a:srgbClr val="416D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209937" y="1986234"/>
              <a:ext cx="121920" cy="248285"/>
            </a:xfrm>
            <a:custGeom>
              <a:avLst/>
              <a:gdLst/>
              <a:ahLst/>
              <a:cxnLst/>
              <a:rect l="l" t="t" r="r" b="b"/>
              <a:pathLst>
                <a:path w="121920" h="248285">
                  <a:moveTo>
                    <a:pt x="0" y="247856"/>
                  </a:moveTo>
                  <a:lnTo>
                    <a:pt x="121879" y="247856"/>
                  </a:lnTo>
                  <a:lnTo>
                    <a:pt x="121879" y="0"/>
                  </a:lnTo>
                  <a:lnTo>
                    <a:pt x="0" y="0"/>
                  </a:lnTo>
                  <a:lnTo>
                    <a:pt x="0" y="247856"/>
                  </a:lnTo>
                  <a:close/>
                </a:path>
              </a:pathLst>
            </a:custGeom>
            <a:solidFill>
              <a:srgbClr val="DB6B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17745" y="623025"/>
              <a:ext cx="312420" cy="1549400"/>
            </a:xfrm>
            <a:custGeom>
              <a:avLst/>
              <a:gdLst/>
              <a:ahLst/>
              <a:cxnLst/>
              <a:rect l="l" t="t" r="r" b="b"/>
              <a:pathLst>
                <a:path w="312420" h="1549400">
                  <a:moveTo>
                    <a:pt x="156097" y="1549100"/>
                  </a:moveTo>
                  <a:lnTo>
                    <a:pt x="106801" y="1541192"/>
                  </a:lnTo>
                  <a:lnTo>
                    <a:pt x="63956" y="1519179"/>
                  </a:lnTo>
                  <a:lnTo>
                    <a:pt x="30150" y="1485629"/>
                  </a:lnTo>
                  <a:lnTo>
                    <a:pt x="7968" y="1443110"/>
                  </a:lnTo>
                  <a:lnTo>
                    <a:pt x="0" y="1394190"/>
                  </a:lnTo>
                  <a:lnTo>
                    <a:pt x="4523" y="1357348"/>
                  </a:lnTo>
                  <a:lnTo>
                    <a:pt x="17347" y="1323740"/>
                  </a:lnTo>
                  <a:lnTo>
                    <a:pt x="37351" y="1294374"/>
                  </a:lnTo>
                  <a:lnTo>
                    <a:pt x="63414" y="1270262"/>
                  </a:lnTo>
                  <a:lnTo>
                    <a:pt x="37351" y="1246149"/>
                  </a:lnTo>
                  <a:lnTo>
                    <a:pt x="17347" y="1216784"/>
                  </a:lnTo>
                  <a:lnTo>
                    <a:pt x="4523" y="1183175"/>
                  </a:lnTo>
                  <a:lnTo>
                    <a:pt x="0" y="1146334"/>
                  </a:lnTo>
                  <a:lnTo>
                    <a:pt x="4523" y="1109492"/>
                  </a:lnTo>
                  <a:lnTo>
                    <a:pt x="17347" y="1075884"/>
                  </a:lnTo>
                  <a:lnTo>
                    <a:pt x="37351" y="1046518"/>
                  </a:lnTo>
                  <a:lnTo>
                    <a:pt x="63414" y="1022406"/>
                  </a:lnTo>
                  <a:lnTo>
                    <a:pt x="37351" y="998293"/>
                  </a:lnTo>
                  <a:lnTo>
                    <a:pt x="17347" y="968928"/>
                  </a:lnTo>
                  <a:lnTo>
                    <a:pt x="4523" y="935319"/>
                  </a:lnTo>
                  <a:lnTo>
                    <a:pt x="0" y="898478"/>
                  </a:lnTo>
                  <a:lnTo>
                    <a:pt x="4523" y="861636"/>
                  </a:lnTo>
                  <a:lnTo>
                    <a:pt x="17347" y="828028"/>
                  </a:lnTo>
                  <a:lnTo>
                    <a:pt x="37351" y="798662"/>
                  </a:lnTo>
                  <a:lnTo>
                    <a:pt x="63414" y="774550"/>
                  </a:lnTo>
                  <a:lnTo>
                    <a:pt x="37351" y="750437"/>
                  </a:lnTo>
                  <a:lnTo>
                    <a:pt x="17347" y="721072"/>
                  </a:lnTo>
                  <a:lnTo>
                    <a:pt x="4523" y="687463"/>
                  </a:lnTo>
                  <a:lnTo>
                    <a:pt x="0" y="650622"/>
                  </a:lnTo>
                  <a:lnTo>
                    <a:pt x="4523" y="613780"/>
                  </a:lnTo>
                  <a:lnTo>
                    <a:pt x="17347" y="580172"/>
                  </a:lnTo>
                  <a:lnTo>
                    <a:pt x="37351" y="550806"/>
                  </a:lnTo>
                  <a:lnTo>
                    <a:pt x="63414" y="526694"/>
                  </a:lnTo>
                  <a:lnTo>
                    <a:pt x="37351" y="502581"/>
                  </a:lnTo>
                  <a:lnTo>
                    <a:pt x="17347" y="473216"/>
                  </a:lnTo>
                  <a:lnTo>
                    <a:pt x="4523" y="439607"/>
                  </a:lnTo>
                  <a:lnTo>
                    <a:pt x="0" y="402766"/>
                  </a:lnTo>
                  <a:lnTo>
                    <a:pt x="4523" y="365924"/>
                  </a:lnTo>
                  <a:lnTo>
                    <a:pt x="17347" y="332316"/>
                  </a:lnTo>
                  <a:lnTo>
                    <a:pt x="37351" y="302950"/>
                  </a:lnTo>
                  <a:lnTo>
                    <a:pt x="63414" y="278838"/>
                  </a:lnTo>
                  <a:lnTo>
                    <a:pt x="37351" y="254725"/>
                  </a:lnTo>
                  <a:lnTo>
                    <a:pt x="17347" y="225360"/>
                  </a:lnTo>
                  <a:lnTo>
                    <a:pt x="4523" y="191751"/>
                  </a:lnTo>
                  <a:lnTo>
                    <a:pt x="0" y="154910"/>
                  </a:lnTo>
                  <a:lnTo>
                    <a:pt x="7968" y="105989"/>
                  </a:lnTo>
                  <a:lnTo>
                    <a:pt x="30150" y="63470"/>
                  </a:lnTo>
                  <a:lnTo>
                    <a:pt x="63956" y="29920"/>
                  </a:lnTo>
                  <a:lnTo>
                    <a:pt x="106801" y="7908"/>
                  </a:lnTo>
                  <a:lnTo>
                    <a:pt x="156097" y="0"/>
                  </a:lnTo>
                  <a:lnTo>
                    <a:pt x="205392" y="7908"/>
                  </a:lnTo>
                  <a:lnTo>
                    <a:pt x="248237" y="29920"/>
                  </a:lnTo>
                  <a:lnTo>
                    <a:pt x="282044" y="63470"/>
                  </a:lnTo>
                  <a:lnTo>
                    <a:pt x="304225" y="105989"/>
                  </a:lnTo>
                  <a:lnTo>
                    <a:pt x="312194" y="154910"/>
                  </a:lnTo>
                  <a:lnTo>
                    <a:pt x="249755" y="154910"/>
                  </a:lnTo>
                  <a:lnTo>
                    <a:pt x="242392" y="118739"/>
                  </a:lnTo>
                  <a:lnTo>
                    <a:pt x="222317" y="89194"/>
                  </a:lnTo>
                  <a:lnTo>
                    <a:pt x="192545" y="69271"/>
                  </a:lnTo>
                  <a:lnTo>
                    <a:pt x="156097" y="61964"/>
                  </a:lnTo>
                  <a:lnTo>
                    <a:pt x="119649" y="69271"/>
                  </a:lnTo>
                  <a:lnTo>
                    <a:pt x="89877" y="89194"/>
                  </a:lnTo>
                  <a:lnTo>
                    <a:pt x="69801" y="118739"/>
                  </a:lnTo>
                  <a:lnTo>
                    <a:pt x="62438" y="154910"/>
                  </a:lnTo>
                  <a:lnTo>
                    <a:pt x="69801" y="191081"/>
                  </a:lnTo>
                  <a:lnTo>
                    <a:pt x="89877" y="220626"/>
                  </a:lnTo>
                  <a:lnTo>
                    <a:pt x="119649" y="240549"/>
                  </a:lnTo>
                  <a:lnTo>
                    <a:pt x="156097" y="247856"/>
                  </a:lnTo>
                  <a:lnTo>
                    <a:pt x="205392" y="255764"/>
                  </a:lnTo>
                  <a:lnTo>
                    <a:pt x="248237" y="277777"/>
                  </a:lnTo>
                  <a:lnTo>
                    <a:pt x="282044" y="311326"/>
                  </a:lnTo>
                  <a:lnTo>
                    <a:pt x="304225" y="353845"/>
                  </a:lnTo>
                  <a:lnTo>
                    <a:pt x="312194" y="402766"/>
                  </a:lnTo>
                  <a:lnTo>
                    <a:pt x="249755" y="402766"/>
                  </a:lnTo>
                  <a:lnTo>
                    <a:pt x="242392" y="366595"/>
                  </a:lnTo>
                  <a:lnTo>
                    <a:pt x="222317" y="337050"/>
                  </a:lnTo>
                  <a:lnTo>
                    <a:pt x="192545" y="317127"/>
                  </a:lnTo>
                  <a:lnTo>
                    <a:pt x="156097" y="309820"/>
                  </a:lnTo>
                  <a:lnTo>
                    <a:pt x="119649" y="317127"/>
                  </a:lnTo>
                  <a:lnTo>
                    <a:pt x="89877" y="337050"/>
                  </a:lnTo>
                  <a:lnTo>
                    <a:pt x="69801" y="366595"/>
                  </a:lnTo>
                  <a:lnTo>
                    <a:pt x="62438" y="402766"/>
                  </a:lnTo>
                  <a:lnTo>
                    <a:pt x="69801" y="438937"/>
                  </a:lnTo>
                  <a:lnTo>
                    <a:pt x="89877" y="468482"/>
                  </a:lnTo>
                  <a:lnTo>
                    <a:pt x="119649" y="488405"/>
                  </a:lnTo>
                  <a:lnTo>
                    <a:pt x="156097" y="495712"/>
                  </a:lnTo>
                  <a:lnTo>
                    <a:pt x="205392" y="503620"/>
                  </a:lnTo>
                  <a:lnTo>
                    <a:pt x="248237" y="525633"/>
                  </a:lnTo>
                  <a:lnTo>
                    <a:pt x="282044" y="559182"/>
                  </a:lnTo>
                  <a:lnTo>
                    <a:pt x="304225" y="601701"/>
                  </a:lnTo>
                  <a:lnTo>
                    <a:pt x="312194" y="650622"/>
                  </a:lnTo>
                  <a:lnTo>
                    <a:pt x="249755" y="650622"/>
                  </a:lnTo>
                  <a:lnTo>
                    <a:pt x="242392" y="614450"/>
                  </a:lnTo>
                  <a:lnTo>
                    <a:pt x="222317" y="584905"/>
                  </a:lnTo>
                  <a:lnTo>
                    <a:pt x="192545" y="564982"/>
                  </a:lnTo>
                  <a:lnTo>
                    <a:pt x="156097" y="557676"/>
                  </a:lnTo>
                  <a:lnTo>
                    <a:pt x="119649" y="564982"/>
                  </a:lnTo>
                  <a:lnTo>
                    <a:pt x="89877" y="584905"/>
                  </a:lnTo>
                  <a:lnTo>
                    <a:pt x="69801" y="614450"/>
                  </a:lnTo>
                  <a:lnTo>
                    <a:pt x="62438" y="650622"/>
                  </a:lnTo>
                  <a:lnTo>
                    <a:pt x="69801" y="686792"/>
                  </a:lnTo>
                  <a:lnTo>
                    <a:pt x="89877" y="716337"/>
                  </a:lnTo>
                  <a:lnTo>
                    <a:pt x="119649" y="736261"/>
                  </a:lnTo>
                  <a:lnTo>
                    <a:pt x="156097" y="743568"/>
                  </a:lnTo>
                  <a:lnTo>
                    <a:pt x="205392" y="751476"/>
                  </a:lnTo>
                  <a:lnTo>
                    <a:pt x="248237" y="773489"/>
                  </a:lnTo>
                  <a:lnTo>
                    <a:pt x="282044" y="807038"/>
                  </a:lnTo>
                  <a:lnTo>
                    <a:pt x="304225" y="849557"/>
                  </a:lnTo>
                  <a:lnTo>
                    <a:pt x="312194" y="898478"/>
                  </a:lnTo>
                  <a:lnTo>
                    <a:pt x="249755" y="898478"/>
                  </a:lnTo>
                  <a:lnTo>
                    <a:pt x="242392" y="862306"/>
                  </a:lnTo>
                  <a:lnTo>
                    <a:pt x="222317" y="832761"/>
                  </a:lnTo>
                  <a:lnTo>
                    <a:pt x="192545" y="812838"/>
                  </a:lnTo>
                  <a:lnTo>
                    <a:pt x="156097" y="805532"/>
                  </a:lnTo>
                  <a:lnTo>
                    <a:pt x="119649" y="812838"/>
                  </a:lnTo>
                  <a:lnTo>
                    <a:pt x="89877" y="832761"/>
                  </a:lnTo>
                  <a:lnTo>
                    <a:pt x="69801" y="862306"/>
                  </a:lnTo>
                  <a:lnTo>
                    <a:pt x="62438" y="898478"/>
                  </a:lnTo>
                  <a:lnTo>
                    <a:pt x="69801" y="934648"/>
                  </a:lnTo>
                  <a:lnTo>
                    <a:pt x="89877" y="964193"/>
                  </a:lnTo>
                  <a:lnTo>
                    <a:pt x="119649" y="984117"/>
                  </a:lnTo>
                  <a:lnTo>
                    <a:pt x="156097" y="991424"/>
                  </a:lnTo>
                  <a:lnTo>
                    <a:pt x="205392" y="999332"/>
                  </a:lnTo>
                  <a:lnTo>
                    <a:pt x="248237" y="1021345"/>
                  </a:lnTo>
                  <a:lnTo>
                    <a:pt x="282044" y="1054894"/>
                  </a:lnTo>
                  <a:lnTo>
                    <a:pt x="304225" y="1097413"/>
                  </a:lnTo>
                  <a:lnTo>
                    <a:pt x="312194" y="1146334"/>
                  </a:lnTo>
                  <a:lnTo>
                    <a:pt x="249755" y="1146334"/>
                  </a:lnTo>
                  <a:lnTo>
                    <a:pt x="242392" y="1110162"/>
                  </a:lnTo>
                  <a:lnTo>
                    <a:pt x="222317" y="1080617"/>
                  </a:lnTo>
                  <a:lnTo>
                    <a:pt x="192545" y="1060694"/>
                  </a:lnTo>
                  <a:lnTo>
                    <a:pt x="156097" y="1053388"/>
                  </a:lnTo>
                  <a:lnTo>
                    <a:pt x="119649" y="1060694"/>
                  </a:lnTo>
                  <a:lnTo>
                    <a:pt x="89877" y="1080617"/>
                  </a:lnTo>
                  <a:lnTo>
                    <a:pt x="69801" y="1110162"/>
                  </a:lnTo>
                  <a:lnTo>
                    <a:pt x="62438" y="1146334"/>
                  </a:lnTo>
                  <a:lnTo>
                    <a:pt x="69801" y="1182504"/>
                  </a:lnTo>
                  <a:lnTo>
                    <a:pt x="89877" y="1212049"/>
                  </a:lnTo>
                  <a:lnTo>
                    <a:pt x="119649" y="1231973"/>
                  </a:lnTo>
                  <a:lnTo>
                    <a:pt x="156097" y="1239280"/>
                  </a:lnTo>
                  <a:lnTo>
                    <a:pt x="205392" y="1247188"/>
                  </a:lnTo>
                  <a:lnTo>
                    <a:pt x="248237" y="1269201"/>
                  </a:lnTo>
                  <a:lnTo>
                    <a:pt x="282044" y="1302750"/>
                  </a:lnTo>
                  <a:lnTo>
                    <a:pt x="304225" y="1345269"/>
                  </a:lnTo>
                  <a:lnTo>
                    <a:pt x="312194" y="1394190"/>
                  </a:lnTo>
                  <a:lnTo>
                    <a:pt x="249755" y="1394190"/>
                  </a:lnTo>
                  <a:lnTo>
                    <a:pt x="242392" y="1358018"/>
                  </a:lnTo>
                  <a:lnTo>
                    <a:pt x="222317" y="1328473"/>
                  </a:lnTo>
                  <a:lnTo>
                    <a:pt x="192545" y="1308550"/>
                  </a:lnTo>
                  <a:lnTo>
                    <a:pt x="156097" y="1301244"/>
                  </a:lnTo>
                  <a:lnTo>
                    <a:pt x="119649" y="1308550"/>
                  </a:lnTo>
                  <a:lnTo>
                    <a:pt x="89877" y="1328473"/>
                  </a:lnTo>
                  <a:lnTo>
                    <a:pt x="69801" y="1358018"/>
                  </a:lnTo>
                  <a:lnTo>
                    <a:pt x="62438" y="1394190"/>
                  </a:lnTo>
                  <a:lnTo>
                    <a:pt x="69801" y="1430360"/>
                  </a:lnTo>
                  <a:lnTo>
                    <a:pt x="89877" y="1459905"/>
                  </a:lnTo>
                  <a:lnTo>
                    <a:pt x="119649" y="1479829"/>
                  </a:lnTo>
                  <a:lnTo>
                    <a:pt x="156097" y="1487136"/>
                  </a:lnTo>
                  <a:lnTo>
                    <a:pt x="156097" y="1549100"/>
                  </a:lnTo>
                  <a:close/>
                </a:path>
              </a:pathLst>
            </a:custGeom>
            <a:solidFill>
              <a:srgbClr val="416D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835304" y="963827"/>
              <a:ext cx="125095" cy="681990"/>
            </a:xfrm>
            <a:custGeom>
              <a:avLst/>
              <a:gdLst/>
              <a:ahLst/>
              <a:cxnLst/>
              <a:rect l="l" t="t" r="r" b="b"/>
              <a:pathLst>
                <a:path w="125095" h="681989">
                  <a:moveTo>
                    <a:pt x="124877" y="681604"/>
                  </a:moveTo>
                  <a:lnTo>
                    <a:pt x="0" y="681604"/>
                  </a:lnTo>
                  <a:lnTo>
                    <a:pt x="0" y="0"/>
                  </a:lnTo>
                  <a:lnTo>
                    <a:pt x="124877" y="0"/>
                  </a:lnTo>
                  <a:lnTo>
                    <a:pt x="124877" y="681604"/>
                  </a:lnTo>
                  <a:close/>
                </a:path>
              </a:pathLst>
            </a:custGeom>
            <a:solidFill>
              <a:srgbClr val="DB6B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835304" y="839899"/>
              <a:ext cx="125095" cy="124460"/>
            </a:xfrm>
            <a:custGeom>
              <a:avLst/>
              <a:gdLst/>
              <a:ahLst/>
              <a:cxnLst/>
              <a:rect l="l" t="t" r="r" b="b"/>
              <a:pathLst>
                <a:path w="125095" h="124459">
                  <a:moveTo>
                    <a:pt x="124877" y="123928"/>
                  </a:moveTo>
                  <a:lnTo>
                    <a:pt x="0" y="123928"/>
                  </a:lnTo>
                  <a:lnTo>
                    <a:pt x="0" y="0"/>
                  </a:lnTo>
                  <a:lnTo>
                    <a:pt x="124877" y="0"/>
                  </a:lnTo>
                  <a:lnTo>
                    <a:pt x="124877" y="123928"/>
                  </a:lnTo>
                  <a:close/>
                </a:path>
              </a:pathLst>
            </a:custGeom>
            <a:solidFill>
              <a:srgbClr val="F4F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835304" y="1645432"/>
              <a:ext cx="124877" cy="371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960182" y="963827"/>
              <a:ext cx="156210" cy="340995"/>
            </a:xfrm>
            <a:custGeom>
              <a:avLst/>
              <a:gdLst/>
              <a:ahLst/>
              <a:cxnLst/>
              <a:rect l="l" t="t" r="r" b="b"/>
              <a:pathLst>
                <a:path w="156209" h="340994">
                  <a:moveTo>
                    <a:pt x="156097" y="340802"/>
                  </a:moveTo>
                  <a:lnTo>
                    <a:pt x="93658" y="340802"/>
                  </a:lnTo>
                  <a:lnTo>
                    <a:pt x="93658" y="61964"/>
                  </a:lnTo>
                  <a:lnTo>
                    <a:pt x="0" y="61964"/>
                  </a:lnTo>
                  <a:lnTo>
                    <a:pt x="0" y="0"/>
                  </a:lnTo>
                  <a:lnTo>
                    <a:pt x="124877" y="0"/>
                  </a:lnTo>
                  <a:lnTo>
                    <a:pt x="137010" y="2441"/>
                  </a:lnTo>
                  <a:lnTo>
                    <a:pt x="146935" y="9091"/>
                  </a:lnTo>
                  <a:lnTo>
                    <a:pt x="153637" y="18941"/>
                  </a:lnTo>
                  <a:lnTo>
                    <a:pt x="156097" y="30982"/>
                  </a:lnTo>
                  <a:lnTo>
                    <a:pt x="156097" y="340802"/>
                  </a:lnTo>
                  <a:close/>
                </a:path>
              </a:pathLst>
            </a:custGeom>
            <a:solidFill>
              <a:srgbClr val="416D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23593" y="623035"/>
              <a:ext cx="718185" cy="1239520"/>
            </a:xfrm>
            <a:custGeom>
              <a:avLst/>
              <a:gdLst/>
              <a:ahLst/>
              <a:cxnLst/>
              <a:rect l="l" t="t" r="r" b="b"/>
              <a:pathLst>
                <a:path w="718184" h="1239520">
                  <a:moveTo>
                    <a:pt x="374637" y="1177315"/>
                  </a:moveTo>
                  <a:lnTo>
                    <a:pt x="0" y="1177315"/>
                  </a:lnTo>
                  <a:lnTo>
                    <a:pt x="0" y="1239278"/>
                  </a:lnTo>
                  <a:lnTo>
                    <a:pt x="374637" y="1239278"/>
                  </a:lnTo>
                  <a:lnTo>
                    <a:pt x="374637" y="1177315"/>
                  </a:lnTo>
                  <a:close/>
                </a:path>
                <a:path w="718184" h="1239520">
                  <a:moveTo>
                    <a:pt x="405853" y="0"/>
                  </a:moveTo>
                  <a:lnTo>
                    <a:pt x="0" y="0"/>
                  </a:lnTo>
                  <a:lnTo>
                    <a:pt x="0" y="61963"/>
                  </a:lnTo>
                  <a:lnTo>
                    <a:pt x="405853" y="61963"/>
                  </a:lnTo>
                  <a:lnTo>
                    <a:pt x="405853" y="0"/>
                  </a:lnTo>
                  <a:close/>
                </a:path>
                <a:path w="718184" h="1239520">
                  <a:moveTo>
                    <a:pt x="468287" y="123926"/>
                  </a:moveTo>
                  <a:lnTo>
                    <a:pt x="0" y="123926"/>
                  </a:lnTo>
                  <a:lnTo>
                    <a:pt x="0" y="185889"/>
                  </a:lnTo>
                  <a:lnTo>
                    <a:pt x="468287" y="185889"/>
                  </a:lnTo>
                  <a:lnTo>
                    <a:pt x="468287" y="123926"/>
                  </a:lnTo>
                  <a:close/>
                </a:path>
                <a:path w="718184" h="1239520">
                  <a:moveTo>
                    <a:pt x="718045" y="1053388"/>
                  </a:moveTo>
                  <a:lnTo>
                    <a:pt x="0" y="1053388"/>
                  </a:lnTo>
                  <a:lnTo>
                    <a:pt x="0" y="1115352"/>
                  </a:lnTo>
                  <a:lnTo>
                    <a:pt x="718045" y="1115352"/>
                  </a:lnTo>
                  <a:lnTo>
                    <a:pt x="718045" y="1053388"/>
                  </a:lnTo>
                  <a:close/>
                </a:path>
                <a:path w="718184" h="1239520">
                  <a:moveTo>
                    <a:pt x="718045" y="929462"/>
                  </a:moveTo>
                  <a:lnTo>
                    <a:pt x="0" y="929462"/>
                  </a:lnTo>
                  <a:lnTo>
                    <a:pt x="0" y="991425"/>
                  </a:lnTo>
                  <a:lnTo>
                    <a:pt x="718045" y="991425"/>
                  </a:lnTo>
                  <a:lnTo>
                    <a:pt x="718045" y="929462"/>
                  </a:lnTo>
                  <a:close/>
                </a:path>
                <a:path w="718184" h="1239520">
                  <a:moveTo>
                    <a:pt x="718045" y="805522"/>
                  </a:moveTo>
                  <a:lnTo>
                    <a:pt x="0" y="805522"/>
                  </a:lnTo>
                  <a:lnTo>
                    <a:pt x="0" y="867486"/>
                  </a:lnTo>
                  <a:lnTo>
                    <a:pt x="718045" y="867486"/>
                  </a:lnTo>
                  <a:lnTo>
                    <a:pt x="718045" y="805522"/>
                  </a:lnTo>
                  <a:close/>
                </a:path>
                <a:path w="718184" h="1239520">
                  <a:moveTo>
                    <a:pt x="718045" y="681596"/>
                  </a:moveTo>
                  <a:lnTo>
                    <a:pt x="0" y="681596"/>
                  </a:lnTo>
                  <a:lnTo>
                    <a:pt x="0" y="743559"/>
                  </a:lnTo>
                  <a:lnTo>
                    <a:pt x="718045" y="743559"/>
                  </a:lnTo>
                  <a:lnTo>
                    <a:pt x="718045" y="681596"/>
                  </a:lnTo>
                  <a:close/>
                </a:path>
                <a:path w="718184" h="1239520">
                  <a:moveTo>
                    <a:pt x="718045" y="557669"/>
                  </a:moveTo>
                  <a:lnTo>
                    <a:pt x="0" y="557669"/>
                  </a:lnTo>
                  <a:lnTo>
                    <a:pt x="0" y="619633"/>
                  </a:lnTo>
                  <a:lnTo>
                    <a:pt x="718045" y="619633"/>
                  </a:lnTo>
                  <a:lnTo>
                    <a:pt x="718045" y="557669"/>
                  </a:lnTo>
                  <a:close/>
                </a:path>
                <a:path w="718184" h="1239520">
                  <a:moveTo>
                    <a:pt x="718045" y="433743"/>
                  </a:moveTo>
                  <a:lnTo>
                    <a:pt x="0" y="433743"/>
                  </a:lnTo>
                  <a:lnTo>
                    <a:pt x="0" y="495706"/>
                  </a:lnTo>
                  <a:lnTo>
                    <a:pt x="718045" y="495706"/>
                  </a:lnTo>
                  <a:lnTo>
                    <a:pt x="718045" y="433743"/>
                  </a:lnTo>
                  <a:close/>
                </a:path>
                <a:path w="718184" h="1239520">
                  <a:moveTo>
                    <a:pt x="718045" y="309816"/>
                  </a:moveTo>
                  <a:lnTo>
                    <a:pt x="0" y="309816"/>
                  </a:lnTo>
                  <a:lnTo>
                    <a:pt x="0" y="371779"/>
                  </a:lnTo>
                  <a:lnTo>
                    <a:pt x="718045" y="371779"/>
                  </a:lnTo>
                  <a:lnTo>
                    <a:pt x="718045" y="309816"/>
                  </a:lnTo>
                  <a:close/>
                </a:path>
              </a:pathLst>
            </a:custGeom>
            <a:solidFill>
              <a:srgbClr val="F4F4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2176555" y="4123669"/>
            <a:ext cx="2037160" cy="203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92696" y="731071"/>
            <a:ext cx="1848744" cy="1844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92682" y="8377132"/>
            <a:ext cx="2043430" cy="511175"/>
          </a:xfrm>
          <a:custGeom>
            <a:avLst/>
            <a:gdLst/>
            <a:ahLst/>
            <a:cxnLst/>
            <a:rect l="l" t="t" r="r" b="b"/>
            <a:pathLst>
              <a:path w="2043429" h="511175">
                <a:moveTo>
                  <a:pt x="945267" y="510817"/>
                </a:moveTo>
                <a:lnTo>
                  <a:pt x="823846" y="510817"/>
                </a:lnTo>
                <a:lnTo>
                  <a:pt x="715144" y="0"/>
                </a:lnTo>
                <a:lnTo>
                  <a:pt x="852809" y="0"/>
                </a:lnTo>
                <a:lnTo>
                  <a:pt x="898323" y="308278"/>
                </a:lnTo>
                <a:lnTo>
                  <a:pt x="996430" y="308278"/>
                </a:lnTo>
                <a:lnTo>
                  <a:pt x="945267" y="510817"/>
                </a:lnTo>
                <a:close/>
              </a:path>
              <a:path w="2043429" h="511175">
                <a:moveTo>
                  <a:pt x="996430" y="308278"/>
                </a:moveTo>
                <a:lnTo>
                  <a:pt x="898323" y="308278"/>
                </a:lnTo>
                <a:lnTo>
                  <a:pt x="971574" y="0"/>
                </a:lnTo>
                <a:lnTo>
                  <a:pt x="1071643" y="0"/>
                </a:lnTo>
                <a:lnTo>
                  <a:pt x="1121635" y="207494"/>
                </a:lnTo>
                <a:lnTo>
                  <a:pt x="1021890" y="207494"/>
                </a:lnTo>
                <a:lnTo>
                  <a:pt x="996430" y="308278"/>
                </a:lnTo>
                <a:close/>
              </a:path>
              <a:path w="2043429" h="511175">
                <a:moveTo>
                  <a:pt x="1264163" y="301280"/>
                </a:moveTo>
                <a:lnTo>
                  <a:pt x="1144230" y="301280"/>
                </a:lnTo>
                <a:lnTo>
                  <a:pt x="1190664" y="0"/>
                </a:lnTo>
                <a:lnTo>
                  <a:pt x="1328125" y="0"/>
                </a:lnTo>
                <a:lnTo>
                  <a:pt x="1264163" y="301280"/>
                </a:lnTo>
                <a:close/>
              </a:path>
              <a:path w="2043429" h="511175">
                <a:moveTo>
                  <a:pt x="1219678" y="510817"/>
                </a:moveTo>
                <a:lnTo>
                  <a:pt x="1098257" y="510817"/>
                </a:lnTo>
                <a:lnTo>
                  <a:pt x="1021890" y="207494"/>
                </a:lnTo>
                <a:lnTo>
                  <a:pt x="1121635" y="207494"/>
                </a:lnTo>
                <a:lnTo>
                  <a:pt x="1144230" y="301280"/>
                </a:lnTo>
                <a:lnTo>
                  <a:pt x="1264163" y="301280"/>
                </a:lnTo>
                <a:lnTo>
                  <a:pt x="1219678" y="510817"/>
                </a:lnTo>
                <a:close/>
              </a:path>
              <a:path w="2043429" h="511175">
                <a:moveTo>
                  <a:pt x="230123" y="510817"/>
                </a:moveTo>
                <a:lnTo>
                  <a:pt x="108701" y="510817"/>
                </a:lnTo>
                <a:lnTo>
                  <a:pt x="0" y="0"/>
                </a:lnTo>
                <a:lnTo>
                  <a:pt x="137665" y="0"/>
                </a:lnTo>
                <a:lnTo>
                  <a:pt x="183179" y="308278"/>
                </a:lnTo>
                <a:lnTo>
                  <a:pt x="281286" y="308278"/>
                </a:lnTo>
                <a:lnTo>
                  <a:pt x="230123" y="510817"/>
                </a:lnTo>
                <a:close/>
              </a:path>
              <a:path w="2043429" h="511175">
                <a:moveTo>
                  <a:pt x="281286" y="308278"/>
                </a:moveTo>
                <a:lnTo>
                  <a:pt x="183179" y="308278"/>
                </a:lnTo>
                <a:lnTo>
                  <a:pt x="256430" y="0"/>
                </a:lnTo>
                <a:lnTo>
                  <a:pt x="356499" y="0"/>
                </a:lnTo>
                <a:lnTo>
                  <a:pt x="406490" y="207494"/>
                </a:lnTo>
                <a:lnTo>
                  <a:pt x="306745" y="207494"/>
                </a:lnTo>
                <a:lnTo>
                  <a:pt x="281286" y="308278"/>
                </a:lnTo>
                <a:close/>
              </a:path>
              <a:path w="2043429" h="511175">
                <a:moveTo>
                  <a:pt x="549019" y="301280"/>
                </a:moveTo>
                <a:lnTo>
                  <a:pt x="429086" y="301280"/>
                </a:lnTo>
                <a:lnTo>
                  <a:pt x="475519" y="0"/>
                </a:lnTo>
                <a:lnTo>
                  <a:pt x="612980" y="0"/>
                </a:lnTo>
                <a:lnTo>
                  <a:pt x="549019" y="301280"/>
                </a:lnTo>
                <a:close/>
              </a:path>
              <a:path w="2043429" h="511175">
                <a:moveTo>
                  <a:pt x="504534" y="510817"/>
                </a:moveTo>
                <a:lnTo>
                  <a:pt x="383113" y="510817"/>
                </a:lnTo>
                <a:lnTo>
                  <a:pt x="306745" y="207494"/>
                </a:lnTo>
                <a:lnTo>
                  <a:pt x="406490" y="207494"/>
                </a:lnTo>
                <a:lnTo>
                  <a:pt x="429086" y="301280"/>
                </a:lnTo>
                <a:lnTo>
                  <a:pt x="549019" y="301280"/>
                </a:lnTo>
                <a:lnTo>
                  <a:pt x="504534" y="510817"/>
                </a:lnTo>
                <a:close/>
              </a:path>
              <a:path w="2043429" h="511175">
                <a:moveTo>
                  <a:pt x="1660411" y="510817"/>
                </a:moveTo>
                <a:lnTo>
                  <a:pt x="1538990" y="510817"/>
                </a:lnTo>
                <a:lnTo>
                  <a:pt x="1430288" y="0"/>
                </a:lnTo>
                <a:lnTo>
                  <a:pt x="1567953" y="0"/>
                </a:lnTo>
                <a:lnTo>
                  <a:pt x="1613467" y="308278"/>
                </a:lnTo>
                <a:lnTo>
                  <a:pt x="1711575" y="308278"/>
                </a:lnTo>
                <a:lnTo>
                  <a:pt x="1660411" y="510817"/>
                </a:lnTo>
                <a:close/>
              </a:path>
              <a:path w="2043429" h="511175">
                <a:moveTo>
                  <a:pt x="1711575" y="308278"/>
                </a:moveTo>
                <a:lnTo>
                  <a:pt x="1613467" y="308278"/>
                </a:lnTo>
                <a:lnTo>
                  <a:pt x="1686718" y="0"/>
                </a:lnTo>
                <a:lnTo>
                  <a:pt x="1786788" y="0"/>
                </a:lnTo>
                <a:lnTo>
                  <a:pt x="1836779" y="207494"/>
                </a:lnTo>
                <a:lnTo>
                  <a:pt x="1737034" y="207494"/>
                </a:lnTo>
                <a:lnTo>
                  <a:pt x="1711575" y="308278"/>
                </a:lnTo>
                <a:close/>
              </a:path>
              <a:path w="2043429" h="511175">
                <a:moveTo>
                  <a:pt x="1979307" y="301280"/>
                </a:moveTo>
                <a:lnTo>
                  <a:pt x="1859375" y="301280"/>
                </a:lnTo>
                <a:lnTo>
                  <a:pt x="1905808" y="0"/>
                </a:lnTo>
                <a:lnTo>
                  <a:pt x="2043269" y="0"/>
                </a:lnTo>
                <a:lnTo>
                  <a:pt x="1979307" y="301280"/>
                </a:lnTo>
                <a:close/>
              </a:path>
              <a:path w="2043429" h="511175">
                <a:moveTo>
                  <a:pt x="1934822" y="510817"/>
                </a:moveTo>
                <a:lnTo>
                  <a:pt x="1813401" y="510817"/>
                </a:lnTo>
                <a:lnTo>
                  <a:pt x="1737034" y="207494"/>
                </a:lnTo>
                <a:lnTo>
                  <a:pt x="1836779" y="207494"/>
                </a:lnTo>
                <a:lnTo>
                  <a:pt x="1859375" y="301280"/>
                </a:lnTo>
                <a:lnTo>
                  <a:pt x="1979307" y="301280"/>
                </a:lnTo>
                <a:lnTo>
                  <a:pt x="1934822" y="510817"/>
                </a:lnTo>
                <a:close/>
              </a:path>
            </a:pathLst>
          </a:custGeom>
          <a:solidFill>
            <a:srgbClr val="3F50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22550" y="8019559"/>
            <a:ext cx="1583690" cy="102235"/>
          </a:xfrm>
          <a:custGeom>
            <a:avLst/>
            <a:gdLst/>
            <a:ahLst/>
            <a:cxnLst/>
            <a:rect l="l" t="t" r="r" b="b"/>
            <a:pathLst>
              <a:path w="1583689" h="102234">
                <a:moveTo>
                  <a:pt x="1583533" y="102163"/>
                </a:moveTo>
                <a:lnTo>
                  <a:pt x="0" y="102163"/>
                </a:lnTo>
                <a:lnTo>
                  <a:pt x="0" y="0"/>
                </a:lnTo>
                <a:lnTo>
                  <a:pt x="1583533" y="0"/>
                </a:lnTo>
                <a:lnTo>
                  <a:pt x="1583533" y="102163"/>
                </a:lnTo>
                <a:close/>
              </a:path>
            </a:pathLst>
          </a:custGeom>
          <a:solidFill>
            <a:srgbClr val="2095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58515" y="7610906"/>
            <a:ext cx="1911985" cy="2043430"/>
          </a:xfrm>
          <a:custGeom>
            <a:avLst/>
            <a:gdLst/>
            <a:ahLst/>
            <a:cxnLst/>
            <a:rect l="l" t="t" r="r" b="b"/>
            <a:pathLst>
              <a:path w="1911985" h="2043429">
                <a:moveTo>
                  <a:pt x="1911591" y="1379207"/>
                </a:moveTo>
                <a:lnTo>
                  <a:pt x="1802422" y="1379207"/>
                </a:lnTo>
                <a:lnTo>
                  <a:pt x="1781200" y="1425575"/>
                </a:lnTo>
                <a:lnTo>
                  <a:pt x="1757527" y="1470520"/>
                </a:lnTo>
                <a:lnTo>
                  <a:pt x="1731492" y="1513967"/>
                </a:lnTo>
                <a:lnTo>
                  <a:pt x="1718970" y="1532458"/>
                </a:lnTo>
                <a:lnTo>
                  <a:pt x="1639862" y="1532458"/>
                </a:lnTo>
                <a:lnTo>
                  <a:pt x="1639862" y="1634617"/>
                </a:lnTo>
                <a:lnTo>
                  <a:pt x="1605407" y="1671015"/>
                </a:lnTo>
                <a:lnTo>
                  <a:pt x="1568831" y="1705660"/>
                </a:lnTo>
                <a:lnTo>
                  <a:pt x="1530400" y="1738287"/>
                </a:lnTo>
                <a:lnTo>
                  <a:pt x="1490218" y="1768805"/>
                </a:lnTo>
                <a:lnTo>
                  <a:pt x="1448358" y="1797126"/>
                </a:lnTo>
                <a:lnTo>
                  <a:pt x="1404912" y="1823161"/>
                </a:lnTo>
                <a:lnTo>
                  <a:pt x="1359954" y="1846846"/>
                </a:lnTo>
                <a:lnTo>
                  <a:pt x="1313586" y="1868068"/>
                </a:lnTo>
                <a:lnTo>
                  <a:pt x="1265872" y="1886750"/>
                </a:lnTo>
                <a:lnTo>
                  <a:pt x="1216926" y="1902802"/>
                </a:lnTo>
                <a:lnTo>
                  <a:pt x="1243723" y="1869160"/>
                </a:lnTo>
                <a:lnTo>
                  <a:pt x="1269314" y="1832343"/>
                </a:lnTo>
                <a:lnTo>
                  <a:pt x="1293634" y="1792490"/>
                </a:lnTo>
                <a:lnTo>
                  <a:pt x="1316634" y="1749704"/>
                </a:lnTo>
                <a:lnTo>
                  <a:pt x="1338249" y="1704136"/>
                </a:lnTo>
                <a:lnTo>
                  <a:pt x="1358404" y="1655914"/>
                </a:lnTo>
                <a:lnTo>
                  <a:pt x="1366215" y="1634617"/>
                </a:lnTo>
                <a:lnTo>
                  <a:pt x="1639862" y="1634617"/>
                </a:lnTo>
                <a:lnTo>
                  <a:pt x="1639862" y="1532458"/>
                </a:lnTo>
                <a:lnTo>
                  <a:pt x="1399527" y="1532458"/>
                </a:lnTo>
                <a:lnTo>
                  <a:pt x="1409534" y="1496491"/>
                </a:lnTo>
                <a:lnTo>
                  <a:pt x="1423250" y="1438871"/>
                </a:lnTo>
                <a:lnTo>
                  <a:pt x="1435201" y="1379207"/>
                </a:lnTo>
                <a:lnTo>
                  <a:pt x="1330579" y="1379207"/>
                </a:lnTo>
                <a:lnTo>
                  <a:pt x="1317409" y="1440649"/>
                </a:lnTo>
                <a:lnTo>
                  <a:pt x="1302308" y="1499628"/>
                </a:lnTo>
                <a:lnTo>
                  <a:pt x="1292428" y="1532458"/>
                </a:lnTo>
                <a:lnTo>
                  <a:pt x="1256474" y="1532458"/>
                </a:lnTo>
                <a:lnTo>
                  <a:pt x="1256474" y="1634617"/>
                </a:lnTo>
                <a:lnTo>
                  <a:pt x="1224635" y="1706308"/>
                </a:lnTo>
                <a:lnTo>
                  <a:pt x="1201394" y="1749552"/>
                </a:lnTo>
                <a:lnTo>
                  <a:pt x="1176820" y="1788972"/>
                </a:lnTo>
                <a:lnTo>
                  <a:pt x="1151001" y="1824355"/>
                </a:lnTo>
                <a:lnTo>
                  <a:pt x="1124064" y="1855470"/>
                </a:lnTo>
                <a:lnTo>
                  <a:pt x="1096073" y="1882089"/>
                </a:lnTo>
                <a:lnTo>
                  <a:pt x="1037386" y="1920951"/>
                </a:lnTo>
                <a:lnTo>
                  <a:pt x="1006881" y="1932736"/>
                </a:lnTo>
                <a:lnTo>
                  <a:pt x="1006881" y="1634617"/>
                </a:lnTo>
                <a:lnTo>
                  <a:pt x="1256474" y="1634617"/>
                </a:lnTo>
                <a:lnTo>
                  <a:pt x="1256474" y="1532458"/>
                </a:lnTo>
                <a:lnTo>
                  <a:pt x="1006881" y="1532458"/>
                </a:lnTo>
                <a:lnTo>
                  <a:pt x="1006881" y="1379207"/>
                </a:lnTo>
                <a:lnTo>
                  <a:pt x="904709" y="1379207"/>
                </a:lnTo>
                <a:lnTo>
                  <a:pt x="904709" y="1532458"/>
                </a:lnTo>
                <a:lnTo>
                  <a:pt x="904709" y="1634617"/>
                </a:lnTo>
                <a:lnTo>
                  <a:pt x="904709" y="1932736"/>
                </a:lnTo>
                <a:lnTo>
                  <a:pt x="874204" y="1920951"/>
                </a:lnTo>
                <a:lnTo>
                  <a:pt x="844435" y="1904009"/>
                </a:lnTo>
                <a:lnTo>
                  <a:pt x="842848" y="1902802"/>
                </a:lnTo>
                <a:lnTo>
                  <a:pt x="815517" y="1882114"/>
                </a:lnTo>
                <a:lnTo>
                  <a:pt x="787539" y="1855495"/>
                </a:lnTo>
                <a:lnTo>
                  <a:pt x="760590" y="1824380"/>
                </a:lnTo>
                <a:lnTo>
                  <a:pt x="734771" y="1788998"/>
                </a:lnTo>
                <a:lnTo>
                  <a:pt x="710285" y="1749704"/>
                </a:lnTo>
                <a:lnTo>
                  <a:pt x="694664" y="1720659"/>
                </a:lnTo>
                <a:lnTo>
                  <a:pt x="694664" y="1902802"/>
                </a:lnTo>
                <a:lnTo>
                  <a:pt x="645718" y="1886750"/>
                </a:lnTo>
                <a:lnTo>
                  <a:pt x="598004" y="1868068"/>
                </a:lnTo>
                <a:lnTo>
                  <a:pt x="551637" y="1846846"/>
                </a:lnTo>
                <a:lnTo>
                  <a:pt x="506679" y="1823161"/>
                </a:lnTo>
                <a:lnTo>
                  <a:pt x="463232" y="1797126"/>
                </a:lnTo>
                <a:lnTo>
                  <a:pt x="421373" y="1768805"/>
                </a:lnTo>
                <a:lnTo>
                  <a:pt x="381190" y="1738287"/>
                </a:lnTo>
                <a:lnTo>
                  <a:pt x="342760" y="1705660"/>
                </a:lnTo>
                <a:lnTo>
                  <a:pt x="306197" y="1671015"/>
                </a:lnTo>
                <a:lnTo>
                  <a:pt x="271716" y="1634617"/>
                </a:lnTo>
                <a:lnTo>
                  <a:pt x="545363" y="1634617"/>
                </a:lnTo>
                <a:lnTo>
                  <a:pt x="553186" y="1655914"/>
                </a:lnTo>
                <a:lnTo>
                  <a:pt x="573341" y="1704136"/>
                </a:lnTo>
                <a:lnTo>
                  <a:pt x="594880" y="1749552"/>
                </a:lnTo>
                <a:lnTo>
                  <a:pt x="617956" y="1792490"/>
                </a:lnTo>
                <a:lnTo>
                  <a:pt x="642277" y="1832343"/>
                </a:lnTo>
                <a:lnTo>
                  <a:pt x="667867" y="1869160"/>
                </a:lnTo>
                <a:lnTo>
                  <a:pt x="694664" y="1902802"/>
                </a:lnTo>
                <a:lnTo>
                  <a:pt x="694664" y="1720659"/>
                </a:lnTo>
                <a:lnTo>
                  <a:pt x="686955" y="1706321"/>
                </a:lnTo>
                <a:lnTo>
                  <a:pt x="665149" y="1659470"/>
                </a:lnTo>
                <a:lnTo>
                  <a:pt x="655104" y="1634617"/>
                </a:lnTo>
                <a:lnTo>
                  <a:pt x="904709" y="1634617"/>
                </a:lnTo>
                <a:lnTo>
                  <a:pt x="904709" y="1532458"/>
                </a:lnTo>
                <a:lnTo>
                  <a:pt x="619150" y="1532458"/>
                </a:lnTo>
                <a:lnTo>
                  <a:pt x="609282" y="1499628"/>
                </a:lnTo>
                <a:lnTo>
                  <a:pt x="594182" y="1440649"/>
                </a:lnTo>
                <a:lnTo>
                  <a:pt x="581012" y="1379207"/>
                </a:lnTo>
                <a:lnTo>
                  <a:pt x="476389" y="1379207"/>
                </a:lnTo>
                <a:lnTo>
                  <a:pt x="488340" y="1438871"/>
                </a:lnTo>
                <a:lnTo>
                  <a:pt x="502069" y="1496491"/>
                </a:lnTo>
                <a:lnTo>
                  <a:pt x="512064" y="1532458"/>
                </a:lnTo>
                <a:lnTo>
                  <a:pt x="192620" y="1532458"/>
                </a:lnTo>
                <a:lnTo>
                  <a:pt x="180111" y="1513967"/>
                </a:lnTo>
                <a:lnTo>
                  <a:pt x="154063" y="1470520"/>
                </a:lnTo>
                <a:lnTo>
                  <a:pt x="130390" y="1425575"/>
                </a:lnTo>
                <a:lnTo>
                  <a:pt x="109169" y="1379207"/>
                </a:lnTo>
                <a:lnTo>
                  <a:pt x="0" y="1379207"/>
                </a:lnTo>
                <a:lnTo>
                  <a:pt x="17780" y="1423390"/>
                </a:lnTo>
                <a:lnTo>
                  <a:pt x="37515" y="1466545"/>
                </a:lnTo>
                <a:lnTo>
                  <a:pt x="59169" y="1508594"/>
                </a:lnTo>
                <a:lnTo>
                  <a:pt x="82677" y="1549501"/>
                </a:lnTo>
                <a:lnTo>
                  <a:pt x="107975" y="1589189"/>
                </a:lnTo>
                <a:lnTo>
                  <a:pt x="135013" y="1627619"/>
                </a:lnTo>
                <a:lnTo>
                  <a:pt x="163741" y="1664728"/>
                </a:lnTo>
                <a:lnTo>
                  <a:pt x="194094" y="1700466"/>
                </a:lnTo>
                <a:lnTo>
                  <a:pt x="226034" y="1734756"/>
                </a:lnTo>
                <a:lnTo>
                  <a:pt x="259473" y="1767560"/>
                </a:lnTo>
                <a:lnTo>
                  <a:pt x="294398" y="1798815"/>
                </a:lnTo>
                <a:lnTo>
                  <a:pt x="330720" y="1828469"/>
                </a:lnTo>
                <a:lnTo>
                  <a:pt x="368388" y="1856460"/>
                </a:lnTo>
                <a:lnTo>
                  <a:pt x="407352" y="1882736"/>
                </a:lnTo>
                <a:lnTo>
                  <a:pt x="447560" y="1907235"/>
                </a:lnTo>
                <a:lnTo>
                  <a:pt x="488962" y="1929892"/>
                </a:lnTo>
                <a:lnTo>
                  <a:pt x="531482" y="1950669"/>
                </a:lnTo>
                <a:lnTo>
                  <a:pt x="575081" y="1969503"/>
                </a:lnTo>
                <a:lnTo>
                  <a:pt x="619696" y="1986330"/>
                </a:lnTo>
                <a:lnTo>
                  <a:pt x="665264" y="2001100"/>
                </a:lnTo>
                <a:lnTo>
                  <a:pt x="711746" y="2013750"/>
                </a:lnTo>
                <a:lnTo>
                  <a:pt x="759079" y="2024227"/>
                </a:lnTo>
                <a:lnTo>
                  <a:pt x="807212" y="2032469"/>
                </a:lnTo>
                <a:lnTo>
                  <a:pt x="856068" y="2038438"/>
                </a:lnTo>
                <a:lnTo>
                  <a:pt x="905624" y="2042058"/>
                </a:lnTo>
                <a:lnTo>
                  <a:pt x="955802" y="2043277"/>
                </a:lnTo>
                <a:lnTo>
                  <a:pt x="1005967" y="2042058"/>
                </a:lnTo>
                <a:lnTo>
                  <a:pt x="1055522" y="2038438"/>
                </a:lnTo>
                <a:lnTo>
                  <a:pt x="1104379" y="2032469"/>
                </a:lnTo>
                <a:lnTo>
                  <a:pt x="1152512" y="2024227"/>
                </a:lnTo>
                <a:lnTo>
                  <a:pt x="1199845" y="2013750"/>
                </a:lnTo>
                <a:lnTo>
                  <a:pt x="1246327" y="2001100"/>
                </a:lnTo>
                <a:lnTo>
                  <a:pt x="1291894" y="1986330"/>
                </a:lnTo>
                <a:lnTo>
                  <a:pt x="1336509" y="1969503"/>
                </a:lnTo>
                <a:lnTo>
                  <a:pt x="1380109" y="1950669"/>
                </a:lnTo>
                <a:lnTo>
                  <a:pt x="1416824" y="1932736"/>
                </a:lnTo>
                <a:lnTo>
                  <a:pt x="1464030" y="1907235"/>
                </a:lnTo>
                <a:lnTo>
                  <a:pt x="1471295" y="1902802"/>
                </a:lnTo>
                <a:lnTo>
                  <a:pt x="1504238" y="1882736"/>
                </a:lnTo>
                <a:lnTo>
                  <a:pt x="1543202" y="1856460"/>
                </a:lnTo>
                <a:lnTo>
                  <a:pt x="1580883" y="1828469"/>
                </a:lnTo>
                <a:lnTo>
                  <a:pt x="1617192" y="1798815"/>
                </a:lnTo>
                <a:lnTo>
                  <a:pt x="1652117" y="1767560"/>
                </a:lnTo>
                <a:lnTo>
                  <a:pt x="1685569" y="1734756"/>
                </a:lnTo>
                <a:lnTo>
                  <a:pt x="1717497" y="1700466"/>
                </a:lnTo>
                <a:lnTo>
                  <a:pt x="1747850" y="1664728"/>
                </a:lnTo>
                <a:lnTo>
                  <a:pt x="1776577" y="1627619"/>
                </a:lnTo>
                <a:lnTo>
                  <a:pt x="1803615" y="1589189"/>
                </a:lnTo>
                <a:lnTo>
                  <a:pt x="1828914" y="1549501"/>
                </a:lnTo>
                <a:lnTo>
                  <a:pt x="1852422" y="1508594"/>
                </a:lnTo>
                <a:lnTo>
                  <a:pt x="1874075" y="1466545"/>
                </a:lnTo>
                <a:lnTo>
                  <a:pt x="1893811" y="1423390"/>
                </a:lnTo>
                <a:lnTo>
                  <a:pt x="1911591" y="1379207"/>
                </a:lnTo>
                <a:close/>
              </a:path>
              <a:path w="1911985" h="2043429">
                <a:moveTo>
                  <a:pt x="1911591" y="664070"/>
                </a:moveTo>
                <a:lnTo>
                  <a:pt x="1893811" y="619887"/>
                </a:lnTo>
                <a:lnTo>
                  <a:pt x="1874075" y="576745"/>
                </a:lnTo>
                <a:lnTo>
                  <a:pt x="1852422" y="534682"/>
                </a:lnTo>
                <a:lnTo>
                  <a:pt x="1828914" y="493788"/>
                </a:lnTo>
                <a:lnTo>
                  <a:pt x="1803615" y="454088"/>
                </a:lnTo>
                <a:lnTo>
                  <a:pt x="1776577" y="415658"/>
                </a:lnTo>
                <a:lnTo>
                  <a:pt x="1747850" y="378548"/>
                </a:lnTo>
                <a:lnTo>
                  <a:pt x="1717497" y="342823"/>
                </a:lnTo>
                <a:lnTo>
                  <a:pt x="1685569" y="308521"/>
                </a:lnTo>
                <a:lnTo>
                  <a:pt x="1652117" y="275717"/>
                </a:lnTo>
                <a:lnTo>
                  <a:pt x="1617192" y="244462"/>
                </a:lnTo>
                <a:lnTo>
                  <a:pt x="1580883" y="214807"/>
                </a:lnTo>
                <a:lnTo>
                  <a:pt x="1543202" y="186817"/>
                </a:lnTo>
                <a:lnTo>
                  <a:pt x="1504238" y="160540"/>
                </a:lnTo>
                <a:lnTo>
                  <a:pt x="1471295" y="140474"/>
                </a:lnTo>
                <a:lnTo>
                  <a:pt x="1422628" y="113385"/>
                </a:lnTo>
                <a:lnTo>
                  <a:pt x="1380109" y="92608"/>
                </a:lnTo>
                <a:lnTo>
                  <a:pt x="1336509" y="73774"/>
                </a:lnTo>
                <a:lnTo>
                  <a:pt x="1291894" y="56946"/>
                </a:lnTo>
                <a:lnTo>
                  <a:pt x="1246327" y="42189"/>
                </a:lnTo>
                <a:lnTo>
                  <a:pt x="1199845" y="29527"/>
                </a:lnTo>
                <a:lnTo>
                  <a:pt x="1152512" y="19050"/>
                </a:lnTo>
                <a:lnTo>
                  <a:pt x="1104379" y="10807"/>
                </a:lnTo>
                <a:lnTo>
                  <a:pt x="1055522" y="4838"/>
                </a:lnTo>
                <a:lnTo>
                  <a:pt x="1005967" y="1219"/>
                </a:lnTo>
                <a:lnTo>
                  <a:pt x="955802" y="0"/>
                </a:lnTo>
                <a:lnTo>
                  <a:pt x="905624" y="1219"/>
                </a:lnTo>
                <a:lnTo>
                  <a:pt x="856068" y="4838"/>
                </a:lnTo>
                <a:lnTo>
                  <a:pt x="807212" y="10807"/>
                </a:lnTo>
                <a:lnTo>
                  <a:pt x="759079" y="19050"/>
                </a:lnTo>
                <a:lnTo>
                  <a:pt x="711746" y="29527"/>
                </a:lnTo>
                <a:lnTo>
                  <a:pt x="665264" y="42189"/>
                </a:lnTo>
                <a:lnTo>
                  <a:pt x="619696" y="56946"/>
                </a:lnTo>
                <a:lnTo>
                  <a:pt x="575081" y="73774"/>
                </a:lnTo>
                <a:lnTo>
                  <a:pt x="531482" y="92608"/>
                </a:lnTo>
                <a:lnTo>
                  <a:pt x="488962" y="113385"/>
                </a:lnTo>
                <a:lnTo>
                  <a:pt x="447560" y="136055"/>
                </a:lnTo>
                <a:lnTo>
                  <a:pt x="407352" y="160540"/>
                </a:lnTo>
                <a:lnTo>
                  <a:pt x="368388" y="186817"/>
                </a:lnTo>
                <a:lnTo>
                  <a:pt x="330720" y="214807"/>
                </a:lnTo>
                <a:lnTo>
                  <a:pt x="294398" y="244462"/>
                </a:lnTo>
                <a:lnTo>
                  <a:pt x="259473" y="275717"/>
                </a:lnTo>
                <a:lnTo>
                  <a:pt x="226034" y="308521"/>
                </a:lnTo>
                <a:lnTo>
                  <a:pt x="194094" y="342823"/>
                </a:lnTo>
                <a:lnTo>
                  <a:pt x="163741" y="378548"/>
                </a:lnTo>
                <a:lnTo>
                  <a:pt x="135013" y="415658"/>
                </a:lnTo>
                <a:lnTo>
                  <a:pt x="107975" y="454088"/>
                </a:lnTo>
                <a:lnTo>
                  <a:pt x="82677" y="493788"/>
                </a:lnTo>
                <a:lnTo>
                  <a:pt x="59169" y="534682"/>
                </a:lnTo>
                <a:lnTo>
                  <a:pt x="37515" y="576745"/>
                </a:lnTo>
                <a:lnTo>
                  <a:pt x="17780" y="619887"/>
                </a:lnTo>
                <a:lnTo>
                  <a:pt x="0" y="664070"/>
                </a:lnTo>
                <a:lnTo>
                  <a:pt x="109169" y="664070"/>
                </a:lnTo>
                <a:lnTo>
                  <a:pt x="130390" y="617715"/>
                </a:lnTo>
                <a:lnTo>
                  <a:pt x="154063" y="572757"/>
                </a:lnTo>
                <a:lnTo>
                  <a:pt x="180111" y="529323"/>
                </a:lnTo>
                <a:lnTo>
                  <a:pt x="208419" y="487464"/>
                </a:lnTo>
                <a:lnTo>
                  <a:pt x="238937" y="447268"/>
                </a:lnTo>
                <a:lnTo>
                  <a:pt x="271551" y="408851"/>
                </a:lnTo>
                <a:lnTo>
                  <a:pt x="306197" y="372275"/>
                </a:lnTo>
                <a:lnTo>
                  <a:pt x="342760" y="337629"/>
                </a:lnTo>
                <a:lnTo>
                  <a:pt x="381190" y="305003"/>
                </a:lnTo>
                <a:lnTo>
                  <a:pt x="421373" y="274485"/>
                </a:lnTo>
                <a:lnTo>
                  <a:pt x="463232" y="246151"/>
                </a:lnTo>
                <a:lnTo>
                  <a:pt x="506679" y="220116"/>
                </a:lnTo>
                <a:lnTo>
                  <a:pt x="551637" y="196443"/>
                </a:lnTo>
                <a:lnTo>
                  <a:pt x="598004" y="175221"/>
                </a:lnTo>
                <a:lnTo>
                  <a:pt x="645718" y="156540"/>
                </a:lnTo>
                <a:lnTo>
                  <a:pt x="694664" y="140474"/>
                </a:lnTo>
                <a:lnTo>
                  <a:pt x="667867" y="174117"/>
                </a:lnTo>
                <a:lnTo>
                  <a:pt x="642277" y="210934"/>
                </a:lnTo>
                <a:lnTo>
                  <a:pt x="617956" y="250799"/>
                </a:lnTo>
                <a:lnTo>
                  <a:pt x="594956" y="293573"/>
                </a:lnTo>
                <a:lnTo>
                  <a:pt x="573341" y="339140"/>
                </a:lnTo>
                <a:lnTo>
                  <a:pt x="553186" y="387375"/>
                </a:lnTo>
                <a:lnTo>
                  <a:pt x="534543" y="438137"/>
                </a:lnTo>
                <a:lnTo>
                  <a:pt x="517486" y="491324"/>
                </a:lnTo>
                <a:lnTo>
                  <a:pt x="502069" y="546785"/>
                </a:lnTo>
                <a:lnTo>
                  <a:pt x="488340" y="604418"/>
                </a:lnTo>
                <a:lnTo>
                  <a:pt x="476389" y="664070"/>
                </a:lnTo>
                <a:lnTo>
                  <a:pt x="581012" y="664070"/>
                </a:lnTo>
                <a:lnTo>
                  <a:pt x="594182" y="602627"/>
                </a:lnTo>
                <a:lnTo>
                  <a:pt x="609282" y="543661"/>
                </a:lnTo>
                <a:lnTo>
                  <a:pt x="626186" y="487464"/>
                </a:lnTo>
                <a:lnTo>
                  <a:pt x="644867" y="434022"/>
                </a:lnTo>
                <a:lnTo>
                  <a:pt x="665149" y="383819"/>
                </a:lnTo>
                <a:lnTo>
                  <a:pt x="686955" y="336981"/>
                </a:lnTo>
                <a:lnTo>
                  <a:pt x="710196" y="293725"/>
                </a:lnTo>
                <a:lnTo>
                  <a:pt x="734771" y="254304"/>
                </a:lnTo>
                <a:lnTo>
                  <a:pt x="760590" y="218922"/>
                </a:lnTo>
                <a:lnTo>
                  <a:pt x="787539" y="187807"/>
                </a:lnTo>
                <a:lnTo>
                  <a:pt x="815517" y="161188"/>
                </a:lnTo>
                <a:lnTo>
                  <a:pt x="874204" y="122339"/>
                </a:lnTo>
                <a:lnTo>
                  <a:pt x="904709" y="110540"/>
                </a:lnTo>
                <a:lnTo>
                  <a:pt x="904709" y="664070"/>
                </a:lnTo>
                <a:lnTo>
                  <a:pt x="1006881" y="664070"/>
                </a:lnTo>
                <a:lnTo>
                  <a:pt x="1006881" y="110540"/>
                </a:lnTo>
                <a:lnTo>
                  <a:pt x="1037386" y="122326"/>
                </a:lnTo>
                <a:lnTo>
                  <a:pt x="1096073" y="161175"/>
                </a:lnTo>
                <a:lnTo>
                  <a:pt x="1124064" y="187782"/>
                </a:lnTo>
                <a:lnTo>
                  <a:pt x="1151001" y="218897"/>
                </a:lnTo>
                <a:lnTo>
                  <a:pt x="1176820" y="254279"/>
                </a:lnTo>
                <a:lnTo>
                  <a:pt x="1201305" y="293573"/>
                </a:lnTo>
                <a:lnTo>
                  <a:pt x="1224635" y="336956"/>
                </a:lnTo>
                <a:lnTo>
                  <a:pt x="1246441" y="383806"/>
                </a:lnTo>
                <a:lnTo>
                  <a:pt x="1266723" y="434022"/>
                </a:lnTo>
                <a:lnTo>
                  <a:pt x="1285379" y="487375"/>
                </a:lnTo>
                <a:lnTo>
                  <a:pt x="1302308" y="543648"/>
                </a:lnTo>
                <a:lnTo>
                  <a:pt x="1317409" y="602627"/>
                </a:lnTo>
                <a:lnTo>
                  <a:pt x="1330579" y="664070"/>
                </a:lnTo>
                <a:lnTo>
                  <a:pt x="1435201" y="664070"/>
                </a:lnTo>
                <a:lnTo>
                  <a:pt x="1423250" y="604418"/>
                </a:lnTo>
                <a:lnTo>
                  <a:pt x="1409534" y="546785"/>
                </a:lnTo>
                <a:lnTo>
                  <a:pt x="1394104" y="491324"/>
                </a:lnTo>
                <a:lnTo>
                  <a:pt x="1377048" y="438137"/>
                </a:lnTo>
                <a:lnTo>
                  <a:pt x="1358404" y="387375"/>
                </a:lnTo>
                <a:lnTo>
                  <a:pt x="1338249" y="339140"/>
                </a:lnTo>
                <a:lnTo>
                  <a:pt x="1316710" y="293725"/>
                </a:lnTo>
                <a:lnTo>
                  <a:pt x="1293634" y="250799"/>
                </a:lnTo>
                <a:lnTo>
                  <a:pt x="1269314" y="210934"/>
                </a:lnTo>
                <a:lnTo>
                  <a:pt x="1243723" y="174117"/>
                </a:lnTo>
                <a:lnTo>
                  <a:pt x="1216926" y="140474"/>
                </a:lnTo>
                <a:lnTo>
                  <a:pt x="1265872" y="156540"/>
                </a:lnTo>
                <a:lnTo>
                  <a:pt x="1313586" y="175221"/>
                </a:lnTo>
                <a:lnTo>
                  <a:pt x="1359954" y="196443"/>
                </a:lnTo>
                <a:lnTo>
                  <a:pt x="1404912" y="220116"/>
                </a:lnTo>
                <a:lnTo>
                  <a:pt x="1448358" y="246151"/>
                </a:lnTo>
                <a:lnTo>
                  <a:pt x="1490218" y="274485"/>
                </a:lnTo>
                <a:lnTo>
                  <a:pt x="1530400" y="305003"/>
                </a:lnTo>
                <a:lnTo>
                  <a:pt x="1568831" y="337629"/>
                </a:lnTo>
                <a:lnTo>
                  <a:pt x="1605407" y="372275"/>
                </a:lnTo>
                <a:lnTo>
                  <a:pt x="1640039" y="408851"/>
                </a:lnTo>
                <a:lnTo>
                  <a:pt x="1672653" y="447268"/>
                </a:lnTo>
                <a:lnTo>
                  <a:pt x="1703108" y="487375"/>
                </a:lnTo>
                <a:lnTo>
                  <a:pt x="1731492" y="529323"/>
                </a:lnTo>
                <a:lnTo>
                  <a:pt x="1757527" y="572757"/>
                </a:lnTo>
                <a:lnTo>
                  <a:pt x="1781200" y="617715"/>
                </a:lnTo>
                <a:lnTo>
                  <a:pt x="1802422" y="664070"/>
                </a:lnTo>
                <a:lnTo>
                  <a:pt x="1911591" y="664070"/>
                </a:lnTo>
                <a:close/>
              </a:path>
            </a:pathLst>
          </a:custGeom>
          <a:solidFill>
            <a:srgbClr val="2095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62029" y="1028699"/>
            <a:ext cx="2060575" cy="741680"/>
          </a:xfrm>
          <a:custGeom>
            <a:avLst/>
            <a:gdLst/>
            <a:ahLst/>
            <a:cxnLst/>
            <a:rect l="l" t="t" r="r" b="b"/>
            <a:pathLst>
              <a:path w="2060575" h="741680">
                <a:moveTo>
                  <a:pt x="146628" y="275442"/>
                </a:moveTo>
                <a:lnTo>
                  <a:pt x="385065" y="275442"/>
                </a:lnTo>
                <a:lnTo>
                  <a:pt x="387876" y="266440"/>
                </a:lnTo>
                <a:lnTo>
                  <a:pt x="390827" y="256639"/>
                </a:lnTo>
                <a:lnTo>
                  <a:pt x="394177" y="246409"/>
                </a:lnTo>
                <a:lnTo>
                  <a:pt x="398189" y="236116"/>
                </a:lnTo>
                <a:lnTo>
                  <a:pt x="419402" y="178047"/>
                </a:lnTo>
                <a:lnTo>
                  <a:pt x="422222" y="135078"/>
                </a:lnTo>
                <a:lnTo>
                  <a:pt x="404371" y="95766"/>
                </a:lnTo>
                <a:lnTo>
                  <a:pt x="363574" y="48665"/>
                </a:lnTo>
                <a:lnTo>
                  <a:pt x="351204" y="36798"/>
                </a:lnTo>
                <a:lnTo>
                  <a:pt x="337695" y="25254"/>
                </a:lnTo>
                <a:lnTo>
                  <a:pt x="323018" y="13249"/>
                </a:lnTo>
                <a:lnTo>
                  <a:pt x="307141" y="0"/>
                </a:lnTo>
                <a:lnTo>
                  <a:pt x="298803" y="13305"/>
                </a:lnTo>
                <a:lnTo>
                  <a:pt x="291270" y="25254"/>
                </a:lnTo>
                <a:lnTo>
                  <a:pt x="284648" y="35922"/>
                </a:lnTo>
                <a:lnTo>
                  <a:pt x="278432" y="46371"/>
                </a:lnTo>
                <a:lnTo>
                  <a:pt x="205772" y="172585"/>
                </a:lnTo>
                <a:lnTo>
                  <a:pt x="149038" y="271284"/>
                </a:lnTo>
                <a:lnTo>
                  <a:pt x="146628" y="275442"/>
                </a:lnTo>
                <a:close/>
              </a:path>
              <a:path w="2060575" h="741680">
                <a:moveTo>
                  <a:pt x="2036879" y="651000"/>
                </a:moveTo>
                <a:lnTo>
                  <a:pt x="2053999" y="634243"/>
                </a:lnTo>
                <a:lnTo>
                  <a:pt x="2060153" y="616488"/>
                </a:lnTo>
                <a:lnTo>
                  <a:pt x="2058771" y="598210"/>
                </a:lnTo>
                <a:lnTo>
                  <a:pt x="2033613" y="530827"/>
                </a:lnTo>
                <a:lnTo>
                  <a:pt x="2009113" y="484686"/>
                </a:lnTo>
                <a:lnTo>
                  <a:pt x="1979138" y="441863"/>
                </a:lnTo>
                <a:lnTo>
                  <a:pt x="1943042" y="402758"/>
                </a:lnTo>
                <a:lnTo>
                  <a:pt x="1903884" y="367396"/>
                </a:lnTo>
                <a:lnTo>
                  <a:pt x="1863652" y="333967"/>
                </a:lnTo>
                <a:lnTo>
                  <a:pt x="1822370" y="302447"/>
                </a:lnTo>
                <a:lnTo>
                  <a:pt x="1780058" y="272807"/>
                </a:lnTo>
                <a:lnTo>
                  <a:pt x="1736739" y="245022"/>
                </a:lnTo>
                <a:lnTo>
                  <a:pt x="1692435" y="219066"/>
                </a:lnTo>
                <a:lnTo>
                  <a:pt x="1647168" y="194912"/>
                </a:lnTo>
                <a:lnTo>
                  <a:pt x="1600959" y="172534"/>
                </a:lnTo>
                <a:lnTo>
                  <a:pt x="1553831" y="151904"/>
                </a:lnTo>
                <a:lnTo>
                  <a:pt x="1505806" y="132998"/>
                </a:lnTo>
                <a:lnTo>
                  <a:pt x="1456905" y="115788"/>
                </a:lnTo>
                <a:lnTo>
                  <a:pt x="1407151" y="100248"/>
                </a:lnTo>
                <a:lnTo>
                  <a:pt x="1356565" y="86352"/>
                </a:lnTo>
                <a:lnTo>
                  <a:pt x="1308065" y="74976"/>
                </a:lnTo>
                <a:lnTo>
                  <a:pt x="1259665" y="65793"/>
                </a:lnTo>
                <a:lnTo>
                  <a:pt x="1211375" y="58821"/>
                </a:lnTo>
                <a:lnTo>
                  <a:pt x="1163204" y="54082"/>
                </a:lnTo>
                <a:lnTo>
                  <a:pt x="1115163" y="51595"/>
                </a:lnTo>
                <a:lnTo>
                  <a:pt x="1067260" y="51380"/>
                </a:lnTo>
                <a:lnTo>
                  <a:pt x="1019505" y="53458"/>
                </a:lnTo>
                <a:lnTo>
                  <a:pt x="971909" y="57847"/>
                </a:lnTo>
                <a:lnTo>
                  <a:pt x="924481" y="64570"/>
                </a:lnTo>
                <a:lnTo>
                  <a:pt x="877230" y="73645"/>
                </a:lnTo>
                <a:lnTo>
                  <a:pt x="830167" y="85092"/>
                </a:lnTo>
                <a:lnTo>
                  <a:pt x="783300" y="98932"/>
                </a:lnTo>
                <a:lnTo>
                  <a:pt x="736640" y="115185"/>
                </a:lnTo>
                <a:lnTo>
                  <a:pt x="690197" y="133870"/>
                </a:lnTo>
                <a:lnTo>
                  <a:pt x="646727" y="152942"/>
                </a:lnTo>
                <a:lnTo>
                  <a:pt x="603418" y="172585"/>
                </a:lnTo>
                <a:lnTo>
                  <a:pt x="385065" y="275442"/>
                </a:lnTo>
                <a:lnTo>
                  <a:pt x="146628" y="275442"/>
                </a:lnTo>
                <a:lnTo>
                  <a:pt x="139182" y="288282"/>
                </a:lnTo>
                <a:lnTo>
                  <a:pt x="1225622" y="288282"/>
                </a:lnTo>
                <a:lnTo>
                  <a:pt x="1272652" y="289443"/>
                </a:lnTo>
                <a:lnTo>
                  <a:pt x="1315717" y="293302"/>
                </a:lnTo>
                <a:lnTo>
                  <a:pt x="1368001" y="301123"/>
                </a:lnTo>
                <a:lnTo>
                  <a:pt x="1419293" y="310991"/>
                </a:lnTo>
                <a:lnTo>
                  <a:pt x="1469598" y="322882"/>
                </a:lnTo>
                <a:lnTo>
                  <a:pt x="1518923" y="336773"/>
                </a:lnTo>
                <a:lnTo>
                  <a:pt x="1567276" y="352641"/>
                </a:lnTo>
                <a:lnTo>
                  <a:pt x="1614663" y="370462"/>
                </a:lnTo>
                <a:lnTo>
                  <a:pt x="1661090" y="390214"/>
                </a:lnTo>
                <a:lnTo>
                  <a:pt x="1706565" y="411873"/>
                </a:lnTo>
                <a:lnTo>
                  <a:pt x="1751094" y="435415"/>
                </a:lnTo>
                <a:lnTo>
                  <a:pt x="1794684" y="460818"/>
                </a:lnTo>
                <a:lnTo>
                  <a:pt x="1837386" y="488089"/>
                </a:lnTo>
                <a:lnTo>
                  <a:pt x="1879073" y="517112"/>
                </a:lnTo>
                <a:lnTo>
                  <a:pt x="1919886" y="547956"/>
                </a:lnTo>
                <a:lnTo>
                  <a:pt x="1959787" y="580568"/>
                </a:lnTo>
                <a:lnTo>
                  <a:pt x="1998782" y="614924"/>
                </a:lnTo>
                <a:lnTo>
                  <a:pt x="2036879" y="651000"/>
                </a:lnTo>
                <a:close/>
              </a:path>
              <a:path w="2060575" h="741680">
                <a:moveTo>
                  <a:pt x="993524" y="741613"/>
                </a:moveTo>
                <a:lnTo>
                  <a:pt x="985680" y="696796"/>
                </a:lnTo>
                <a:lnTo>
                  <a:pt x="949186" y="641321"/>
                </a:lnTo>
                <a:lnTo>
                  <a:pt x="918304" y="603555"/>
                </a:lnTo>
                <a:lnTo>
                  <a:pt x="883795" y="570485"/>
                </a:lnTo>
                <a:lnTo>
                  <a:pt x="844816" y="543274"/>
                </a:lnTo>
                <a:lnTo>
                  <a:pt x="800524" y="523081"/>
                </a:lnTo>
                <a:lnTo>
                  <a:pt x="750075" y="511067"/>
                </a:lnTo>
                <a:lnTo>
                  <a:pt x="597673" y="489930"/>
                </a:lnTo>
                <a:lnTo>
                  <a:pt x="524014" y="484195"/>
                </a:lnTo>
                <a:lnTo>
                  <a:pt x="545882" y="464377"/>
                </a:lnTo>
                <a:lnTo>
                  <a:pt x="608753" y="425688"/>
                </a:lnTo>
                <a:lnTo>
                  <a:pt x="648347" y="407141"/>
                </a:lnTo>
                <a:lnTo>
                  <a:pt x="692439" y="389343"/>
                </a:lnTo>
                <a:lnTo>
                  <a:pt x="740324" y="372456"/>
                </a:lnTo>
                <a:lnTo>
                  <a:pt x="791297" y="356642"/>
                </a:lnTo>
                <a:lnTo>
                  <a:pt x="844653" y="342065"/>
                </a:lnTo>
                <a:lnTo>
                  <a:pt x="899687" y="328886"/>
                </a:lnTo>
                <a:lnTo>
                  <a:pt x="955692" y="317268"/>
                </a:lnTo>
                <a:lnTo>
                  <a:pt x="1011965" y="307374"/>
                </a:lnTo>
                <a:lnTo>
                  <a:pt x="1067799" y="299366"/>
                </a:lnTo>
                <a:lnTo>
                  <a:pt x="1122491" y="293406"/>
                </a:lnTo>
                <a:lnTo>
                  <a:pt x="1175333" y="289657"/>
                </a:lnTo>
                <a:lnTo>
                  <a:pt x="1225622" y="288282"/>
                </a:lnTo>
                <a:lnTo>
                  <a:pt x="139182" y="288282"/>
                </a:lnTo>
                <a:lnTo>
                  <a:pt x="96785" y="360974"/>
                </a:lnTo>
                <a:lnTo>
                  <a:pt x="70323" y="405622"/>
                </a:lnTo>
                <a:lnTo>
                  <a:pt x="43563" y="450094"/>
                </a:lnTo>
                <a:lnTo>
                  <a:pt x="16445" y="494354"/>
                </a:lnTo>
                <a:lnTo>
                  <a:pt x="4270" y="519780"/>
                </a:lnTo>
                <a:lnTo>
                  <a:pt x="0" y="543162"/>
                </a:lnTo>
                <a:lnTo>
                  <a:pt x="2558" y="565531"/>
                </a:lnTo>
                <a:lnTo>
                  <a:pt x="10868" y="587916"/>
                </a:lnTo>
                <a:lnTo>
                  <a:pt x="36608" y="630552"/>
                </a:lnTo>
                <a:lnTo>
                  <a:pt x="68777" y="667734"/>
                </a:lnTo>
                <a:lnTo>
                  <a:pt x="105499" y="700523"/>
                </a:lnTo>
                <a:lnTo>
                  <a:pt x="111121" y="704727"/>
                </a:lnTo>
                <a:lnTo>
                  <a:pt x="612777" y="704727"/>
                </a:lnTo>
                <a:lnTo>
                  <a:pt x="661380" y="705011"/>
                </a:lnTo>
                <a:lnTo>
                  <a:pt x="710007" y="706293"/>
                </a:lnTo>
                <a:lnTo>
                  <a:pt x="758657" y="708598"/>
                </a:lnTo>
                <a:lnTo>
                  <a:pt x="807328" y="711955"/>
                </a:lnTo>
                <a:lnTo>
                  <a:pt x="852800" y="717165"/>
                </a:lnTo>
                <a:lnTo>
                  <a:pt x="898580" y="724633"/>
                </a:lnTo>
                <a:lnTo>
                  <a:pt x="993524" y="741613"/>
                </a:lnTo>
                <a:close/>
              </a:path>
              <a:path w="2060575" h="741680">
                <a:moveTo>
                  <a:pt x="182033" y="738848"/>
                </a:moveTo>
                <a:lnTo>
                  <a:pt x="203931" y="737698"/>
                </a:lnTo>
                <a:lnTo>
                  <a:pt x="224952" y="735059"/>
                </a:lnTo>
                <a:lnTo>
                  <a:pt x="273323" y="728352"/>
                </a:lnTo>
                <a:lnTo>
                  <a:pt x="321726" y="722423"/>
                </a:lnTo>
                <a:lnTo>
                  <a:pt x="370162" y="717301"/>
                </a:lnTo>
                <a:lnTo>
                  <a:pt x="418628" y="713011"/>
                </a:lnTo>
                <a:lnTo>
                  <a:pt x="467124" y="709581"/>
                </a:lnTo>
                <a:lnTo>
                  <a:pt x="515648" y="707039"/>
                </a:lnTo>
                <a:lnTo>
                  <a:pt x="564200" y="705412"/>
                </a:lnTo>
                <a:lnTo>
                  <a:pt x="612777" y="704727"/>
                </a:lnTo>
                <a:lnTo>
                  <a:pt x="111121" y="704727"/>
                </a:lnTo>
                <a:lnTo>
                  <a:pt x="144896" y="729979"/>
                </a:lnTo>
                <a:lnTo>
                  <a:pt x="161581" y="736833"/>
                </a:lnTo>
                <a:lnTo>
                  <a:pt x="182033" y="738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17464" y="8903816"/>
            <a:ext cx="1816100" cy="894715"/>
          </a:xfrm>
          <a:custGeom>
            <a:avLst/>
            <a:gdLst/>
            <a:ahLst/>
            <a:cxnLst/>
            <a:rect l="l" t="t" r="r" b="b"/>
            <a:pathLst>
              <a:path w="1816100" h="894715">
                <a:moveTo>
                  <a:pt x="975330" y="864352"/>
                </a:moveTo>
                <a:lnTo>
                  <a:pt x="1024700" y="863384"/>
                </a:lnTo>
                <a:lnTo>
                  <a:pt x="1073273" y="860014"/>
                </a:lnTo>
                <a:lnTo>
                  <a:pt x="1121017" y="854196"/>
                </a:lnTo>
                <a:lnTo>
                  <a:pt x="1167902" y="845880"/>
                </a:lnTo>
                <a:lnTo>
                  <a:pt x="1213897" y="835021"/>
                </a:lnTo>
                <a:lnTo>
                  <a:pt x="1258969" y="821569"/>
                </a:lnTo>
                <a:lnTo>
                  <a:pt x="1303089" y="805478"/>
                </a:lnTo>
                <a:lnTo>
                  <a:pt x="1346225" y="786700"/>
                </a:lnTo>
                <a:lnTo>
                  <a:pt x="1388346" y="765187"/>
                </a:lnTo>
                <a:lnTo>
                  <a:pt x="1429421" y="740891"/>
                </a:lnTo>
                <a:lnTo>
                  <a:pt x="1469418" y="713764"/>
                </a:lnTo>
                <a:lnTo>
                  <a:pt x="1508308" y="683760"/>
                </a:lnTo>
                <a:lnTo>
                  <a:pt x="1546150" y="650739"/>
                </a:lnTo>
                <a:lnTo>
                  <a:pt x="1581483" y="616052"/>
                </a:lnTo>
                <a:lnTo>
                  <a:pt x="1614204" y="579845"/>
                </a:lnTo>
                <a:lnTo>
                  <a:pt x="1644286" y="542261"/>
                </a:lnTo>
                <a:lnTo>
                  <a:pt x="1671798" y="503347"/>
                </a:lnTo>
                <a:lnTo>
                  <a:pt x="1696807" y="463156"/>
                </a:lnTo>
                <a:lnTo>
                  <a:pt x="1719381" y="421737"/>
                </a:lnTo>
                <a:lnTo>
                  <a:pt x="1739587" y="379140"/>
                </a:lnTo>
                <a:lnTo>
                  <a:pt x="1757492" y="335415"/>
                </a:lnTo>
                <a:lnTo>
                  <a:pt x="1773164" y="290613"/>
                </a:lnTo>
                <a:lnTo>
                  <a:pt x="1786671" y="244783"/>
                </a:lnTo>
                <a:lnTo>
                  <a:pt x="1798080" y="197975"/>
                </a:lnTo>
                <a:lnTo>
                  <a:pt x="1807458" y="150240"/>
                </a:lnTo>
                <a:lnTo>
                  <a:pt x="1814873" y="101627"/>
                </a:lnTo>
                <a:lnTo>
                  <a:pt x="1816101" y="72624"/>
                </a:lnTo>
                <a:lnTo>
                  <a:pt x="1811842" y="46444"/>
                </a:lnTo>
                <a:lnTo>
                  <a:pt x="1802251" y="22449"/>
                </a:lnTo>
                <a:lnTo>
                  <a:pt x="1787479" y="0"/>
                </a:lnTo>
                <a:lnTo>
                  <a:pt x="1780949" y="19714"/>
                </a:lnTo>
                <a:lnTo>
                  <a:pt x="1774670" y="38326"/>
                </a:lnTo>
                <a:lnTo>
                  <a:pt x="1768938" y="56289"/>
                </a:lnTo>
                <a:lnTo>
                  <a:pt x="1764048" y="74057"/>
                </a:lnTo>
                <a:lnTo>
                  <a:pt x="1750260" y="124386"/>
                </a:lnTo>
                <a:lnTo>
                  <a:pt x="1733756" y="173497"/>
                </a:lnTo>
                <a:lnTo>
                  <a:pt x="1714403" y="221365"/>
                </a:lnTo>
                <a:lnTo>
                  <a:pt x="1692067" y="267964"/>
                </a:lnTo>
                <a:lnTo>
                  <a:pt x="1666616" y="313268"/>
                </a:lnTo>
                <a:lnTo>
                  <a:pt x="1637917" y="357253"/>
                </a:lnTo>
                <a:lnTo>
                  <a:pt x="1608246" y="396798"/>
                </a:lnTo>
                <a:lnTo>
                  <a:pt x="1576674" y="433610"/>
                </a:lnTo>
                <a:lnTo>
                  <a:pt x="1543235" y="467739"/>
                </a:lnTo>
                <a:lnTo>
                  <a:pt x="1507966" y="499236"/>
                </a:lnTo>
                <a:lnTo>
                  <a:pt x="1470902" y="528154"/>
                </a:lnTo>
                <a:lnTo>
                  <a:pt x="1432077" y="554543"/>
                </a:lnTo>
                <a:lnTo>
                  <a:pt x="1391526" y="578456"/>
                </a:lnTo>
                <a:lnTo>
                  <a:pt x="1349286" y="599944"/>
                </a:lnTo>
                <a:lnTo>
                  <a:pt x="1305391" y="619057"/>
                </a:lnTo>
                <a:lnTo>
                  <a:pt x="1259876" y="635848"/>
                </a:lnTo>
                <a:lnTo>
                  <a:pt x="1212777" y="650369"/>
                </a:lnTo>
                <a:lnTo>
                  <a:pt x="1150499" y="663909"/>
                </a:lnTo>
                <a:lnTo>
                  <a:pt x="1119010" y="669592"/>
                </a:lnTo>
                <a:lnTo>
                  <a:pt x="1087695" y="675977"/>
                </a:lnTo>
                <a:lnTo>
                  <a:pt x="1037512" y="685468"/>
                </a:lnTo>
                <a:lnTo>
                  <a:pt x="987873" y="691316"/>
                </a:lnTo>
                <a:lnTo>
                  <a:pt x="938743" y="693766"/>
                </a:lnTo>
                <a:lnTo>
                  <a:pt x="328765" y="693766"/>
                </a:lnTo>
                <a:lnTo>
                  <a:pt x="529664" y="781181"/>
                </a:lnTo>
                <a:lnTo>
                  <a:pt x="567594" y="796292"/>
                </a:lnTo>
                <a:lnTo>
                  <a:pt x="606485" y="808635"/>
                </a:lnTo>
                <a:lnTo>
                  <a:pt x="658831" y="821968"/>
                </a:lnTo>
                <a:lnTo>
                  <a:pt x="711443" y="833898"/>
                </a:lnTo>
                <a:lnTo>
                  <a:pt x="764353" y="844193"/>
                </a:lnTo>
                <a:lnTo>
                  <a:pt x="817593" y="852624"/>
                </a:lnTo>
                <a:lnTo>
                  <a:pt x="871196" y="858959"/>
                </a:lnTo>
                <a:lnTo>
                  <a:pt x="925194" y="862967"/>
                </a:lnTo>
                <a:lnTo>
                  <a:pt x="975330" y="864352"/>
                </a:lnTo>
                <a:close/>
              </a:path>
              <a:path w="1816100" h="894715">
                <a:moveTo>
                  <a:pt x="529547" y="495563"/>
                </a:moveTo>
                <a:lnTo>
                  <a:pt x="543396" y="468757"/>
                </a:lnTo>
                <a:lnTo>
                  <a:pt x="550108" y="442038"/>
                </a:lnTo>
                <a:lnTo>
                  <a:pt x="551727" y="415233"/>
                </a:lnTo>
                <a:lnTo>
                  <a:pt x="550297" y="388168"/>
                </a:lnTo>
                <a:lnTo>
                  <a:pt x="518007" y="351946"/>
                </a:lnTo>
                <a:lnTo>
                  <a:pt x="486587" y="346449"/>
                </a:lnTo>
                <a:lnTo>
                  <a:pt x="423878" y="334589"/>
                </a:lnTo>
                <a:lnTo>
                  <a:pt x="392458" y="329222"/>
                </a:lnTo>
                <a:lnTo>
                  <a:pt x="33649" y="274543"/>
                </a:lnTo>
                <a:lnTo>
                  <a:pt x="26072" y="274890"/>
                </a:lnTo>
                <a:lnTo>
                  <a:pt x="17465" y="274890"/>
                </a:lnTo>
                <a:lnTo>
                  <a:pt x="4999" y="295100"/>
                </a:lnTo>
                <a:lnTo>
                  <a:pt x="0" y="307904"/>
                </a:lnTo>
                <a:lnTo>
                  <a:pt x="0" y="436412"/>
                </a:lnTo>
                <a:lnTo>
                  <a:pt x="3369" y="452276"/>
                </a:lnTo>
                <a:lnTo>
                  <a:pt x="15791" y="477888"/>
                </a:lnTo>
                <a:lnTo>
                  <a:pt x="17606" y="480221"/>
                </a:lnTo>
                <a:lnTo>
                  <a:pt x="269708" y="480221"/>
                </a:lnTo>
                <a:lnTo>
                  <a:pt x="529547" y="495563"/>
                </a:lnTo>
                <a:close/>
              </a:path>
              <a:path w="1816100" h="894715">
                <a:moveTo>
                  <a:pt x="17465" y="274890"/>
                </a:moveTo>
                <a:lnTo>
                  <a:pt x="26072" y="274890"/>
                </a:lnTo>
                <a:lnTo>
                  <a:pt x="17678" y="274543"/>
                </a:lnTo>
                <a:lnTo>
                  <a:pt x="17465" y="274890"/>
                </a:lnTo>
                <a:close/>
              </a:path>
              <a:path w="1816100" h="894715">
                <a:moveTo>
                  <a:pt x="328765" y="693766"/>
                </a:moveTo>
                <a:lnTo>
                  <a:pt x="938743" y="693766"/>
                </a:lnTo>
                <a:lnTo>
                  <a:pt x="890086" y="693060"/>
                </a:lnTo>
                <a:lnTo>
                  <a:pt x="841868" y="689443"/>
                </a:lnTo>
                <a:lnTo>
                  <a:pt x="794052" y="683158"/>
                </a:lnTo>
                <a:lnTo>
                  <a:pt x="746603" y="674450"/>
                </a:lnTo>
                <a:lnTo>
                  <a:pt x="699486" y="663563"/>
                </a:lnTo>
                <a:lnTo>
                  <a:pt x="652667" y="650739"/>
                </a:lnTo>
                <a:lnTo>
                  <a:pt x="606108" y="636223"/>
                </a:lnTo>
                <a:lnTo>
                  <a:pt x="559776" y="620260"/>
                </a:lnTo>
                <a:lnTo>
                  <a:pt x="513634" y="603091"/>
                </a:lnTo>
                <a:lnTo>
                  <a:pt x="467647" y="584963"/>
                </a:lnTo>
                <a:lnTo>
                  <a:pt x="424738" y="566607"/>
                </a:lnTo>
                <a:lnTo>
                  <a:pt x="382375" y="546953"/>
                </a:lnTo>
                <a:lnTo>
                  <a:pt x="298151" y="506522"/>
                </a:lnTo>
                <a:lnTo>
                  <a:pt x="269708" y="480221"/>
                </a:lnTo>
                <a:lnTo>
                  <a:pt x="17606" y="480221"/>
                </a:lnTo>
                <a:lnTo>
                  <a:pt x="34115" y="501446"/>
                </a:lnTo>
                <a:lnTo>
                  <a:pt x="66764" y="536051"/>
                </a:lnTo>
                <a:lnTo>
                  <a:pt x="132457" y="604957"/>
                </a:lnTo>
                <a:lnTo>
                  <a:pt x="164909" y="639756"/>
                </a:lnTo>
                <a:lnTo>
                  <a:pt x="181477" y="658269"/>
                </a:lnTo>
                <a:lnTo>
                  <a:pt x="197520" y="677290"/>
                </a:lnTo>
                <a:lnTo>
                  <a:pt x="202852" y="684052"/>
                </a:lnTo>
                <a:lnTo>
                  <a:pt x="306545" y="684052"/>
                </a:lnTo>
                <a:lnTo>
                  <a:pt x="328765" y="693766"/>
                </a:lnTo>
                <a:close/>
              </a:path>
              <a:path w="1816100" h="894715">
                <a:moveTo>
                  <a:pt x="280199" y="894574"/>
                </a:moveTo>
                <a:lnTo>
                  <a:pt x="304912" y="864352"/>
                </a:lnTo>
                <a:lnTo>
                  <a:pt x="308643" y="801527"/>
                </a:lnTo>
                <a:lnTo>
                  <a:pt x="310822" y="743503"/>
                </a:lnTo>
                <a:lnTo>
                  <a:pt x="310856" y="726326"/>
                </a:lnTo>
                <a:lnTo>
                  <a:pt x="309765" y="713497"/>
                </a:lnTo>
                <a:lnTo>
                  <a:pt x="308171" y="699586"/>
                </a:lnTo>
                <a:lnTo>
                  <a:pt x="306545" y="684052"/>
                </a:lnTo>
                <a:lnTo>
                  <a:pt x="202852" y="684052"/>
                </a:lnTo>
                <a:lnTo>
                  <a:pt x="212908" y="696808"/>
                </a:lnTo>
                <a:lnTo>
                  <a:pt x="227509" y="716813"/>
                </a:lnTo>
                <a:lnTo>
                  <a:pt x="241180" y="740317"/>
                </a:lnTo>
                <a:lnTo>
                  <a:pt x="250240" y="765291"/>
                </a:lnTo>
                <a:lnTo>
                  <a:pt x="254754" y="791693"/>
                </a:lnTo>
                <a:lnTo>
                  <a:pt x="254702" y="821968"/>
                </a:lnTo>
                <a:lnTo>
                  <a:pt x="254069" y="840572"/>
                </a:lnTo>
                <a:lnTo>
                  <a:pt x="256652" y="860877"/>
                </a:lnTo>
                <a:lnTo>
                  <a:pt x="264655" y="879256"/>
                </a:lnTo>
                <a:lnTo>
                  <a:pt x="280199" y="89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844308" y="2529552"/>
            <a:ext cx="868680" cy="1419225"/>
          </a:xfrm>
          <a:custGeom>
            <a:avLst/>
            <a:gdLst/>
            <a:ahLst/>
            <a:cxnLst/>
            <a:rect l="l" t="t" r="r" b="b"/>
            <a:pathLst>
              <a:path w="868679" h="1419225">
                <a:moveTo>
                  <a:pt x="768829" y="574012"/>
                </a:moveTo>
                <a:lnTo>
                  <a:pt x="760221" y="524772"/>
                </a:lnTo>
                <a:lnTo>
                  <a:pt x="748644" y="476996"/>
                </a:lnTo>
                <a:lnTo>
                  <a:pt x="734025" y="430744"/>
                </a:lnTo>
                <a:lnTo>
                  <a:pt x="716295" y="386079"/>
                </a:lnTo>
                <a:lnTo>
                  <a:pt x="695382" y="343061"/>
                </a:lnTo>
                <a:lnTo>
                  <a:pt x="671215" y="301752"/>
                </a:lnTo>
                <a:lnTo>
                  <a:pt x="643724" y="262213"/>
                </a:lnTo>
                <a:lnTo>
                  <a:pt x="612837" y="224506"/>
                </a:lnTo>
                <a:lnTo>
                  <a:pt x="578484" y="188691"/>
                </a:lnTo>
                <a:lnTo>
                  <a:pt x="540593" y="154831"/>
                </a:lnTo>
                <a:lnTo>
                  <a:pt x="499755" y="123563"/>
                </a:lnTo>
                <a:lnTo>
                  <a:pt x="457511" y="96148"/>
                </a:lnTo>
                <a:lnTo>
                  <a:pt x="413931" y="72455"/>
                </a:lnTo>
                <a:lnTo>
                  <a:pt x="369088" y="52357"/>
                </a:lnTo>
                <a:lnTo>
                  <a:pt x="323053" y="35723"/>
                </a:lnTo>
                <a:lnTo>
                  <a:pt x="275896" y="22425"/>
                </a:lnTo>
                <a:lnTo>
                  <a:pt x="227689" y="12333"/>
                </a:lnTo>
                <a:lnTo>
                  <a:pt x="178504" y="5317"/>
                </a:lnTo>
                <a:lnTo>
                  <a:pt x="128410" y="1249"/>
                </a:lnTo>
                <a:lnTo>
                  <a:pt x="77481" y="0"/>
                </a:lnTo>
                <a:lnTo>
                  <a:pt x="54406" y="2107"/>
                </a:lnTo>
                <a:lnTo>
                  <a:pt x="34148" y="8266"/>
                </a:lnTo>
                <a:lnTo>
                  <a:pt x="16186" y="18421"/>
                </a:lnTo>
                <a:lnTo>
                  <a:pt x="0" y="32521"/>
                </a:lnTo>
                <a:lnTo>
                  <a:pt x="16292" y="35605"/>
                </a:lnTo>
                <a:lnTo>
                  <a:pt x="31684" y="38606"/>
                </a:lnTo>
                <a:lnTo>
                  <a:pt x="46506" y="41244"/>
                </a:lnTo>
                <a:lnTo>
                  <a:pt x="61083" y="43234"/>
                </a:lnTo>
                <a:lnTo>
                  <a:pt x="110543" y="50209"/>
                </a:lnTo>
                <a:lnTo>
                  <a:pt x="159032" y="60504"/>
                </a:lnTo>
                <a:lnTo>
                  <a:pt x="206537" y="74305"/>
                </a:lnTo>
                <a:lnTo>
                  <a:pt x="253049" y="91799"/>
                </a:lnTo>
                <a:lnTo>
                  <a:pt x="298556" y="113173"/>
                </a:lnTo>
                <a:lnTo>
                  <a:pt x="345411" y="140216"/>
                </a:lnTo>
                <a:lnTo>
                  <a:pt x="388585" y="170634"/>
                </a:lnTo>
                <a:lnTo>
                  <a:pt x="428174" y="204341"/>
                </a:lnTo>
                <a:lnTo>
                  <a:pt x="464275" y="241251"/>
                </a:lnTo>
                <a:lnTo>
                  <a:pt x="496985" y="281277"/>
                </a:lnTo>
                <a:lnTo>
                  <a:pt x="526413" y="324358"/>
                </a:lnTo>
                <a:lnTo>
                  <a:pt x="552611" y="370328"/>
                </a:lnTo>
                <a:lnTo>
                  <a:pt x="575720" y="419180"/>
                </a:lnTo>
                <a:lnTo>
                  <a:pt x="593064" y="467130"/>
                </a:lnTo>
                <a:lnTo>
                  <a:pt x="600914" y="491498"/>
                </a:lnTo>
                <a:lnTo>
                  <a:pt x="609301" y="515652"/>
                </a:lnTo>
                <a:lnTo>
                  <a:pt x="625427" y="566068"/>
                </a:lnTo>
                <a:lnTo>
                  <a:pt x="636684" y="616410"/>
                </a:lnTo>
                <a:lnTo>
                  <a:pt x="703923" y="1116582"/>
                </a:lnTo>
                <a:lnTo>
                  <a:pt x="751956" y="947010"/>
                </a:lnTo>
                <a:lnTo>
                  <a:pt x="763055" y="899291"/>
                </a:lnTo>
                <a:lnTo>
                  <a:pt x="771332" y="831650"/>
                </a:lnTo>
                <a:lnTo>
                  <a:pt x="775476" y="780040"/>
                </a:lnTo>
                <a:lnTo>
                  <a:pt x="777606" y="728338"/>
                </a:lnTo>
                <a:lnTo>
                  <a:pt x="777400" y="676544"/>
                </a:lnTo>
                <a:lnTo>
                  <a:pt x="774537" y="624655"/>
                </a:lnTo>
                <a:lnTo>
                  <a:pt x="768829" y="574012"/>
                </a:lnTo>
                <a:close/>
              </a:path>
              <a:path w="868679" h="1419225">
                <a:moveTo>
                  <a:pt x="526012" y="977446"/>
                </a:moveTo>
                <a:lnTo>
                  <a:pt x="503330" y="969311"/>
                </a:lnTo>
                <a:lnTo>
                  <a:pt x="481478" y="966827"/>
                </a:lnTo>
                <a:lnTo>
                  <a:pt x="460099" y="968391"/>
                </a:lnTo>
                <a:lnTo>
                  <a:pt x="420161" y="981873"/>
                </a:lnTo>
                <a:lnTo>
                  <a:pt x="412620" y="1027356"/>
                </a:lnTo>
                <a:lnTo>
                  <a:pt x="409916" y="1078346"/>
                </a:lnTo>
                <a:lnTo>
                  <a:pt x="409015" y="1103833"/>
                </a:lnTo>
                <a:lnTo>
                  <a:pt x="403970" y="1394187"/>
                </a:lnTo>
                <a:lnTo>
                  <a:pt x="405051" y="1400160"/>
                </a:lnTo>
                <a:lnTo>
                  <a:pt x="405967" y="1406985"/>
                </a:lnTo>
                <a:lnTo>
                  <a:pt x="423284" y="1414723"/>
                </a:lnTo>
                <a:lnTo>
                  <a:pt x="441023" y="1419057"/>
                </a:lnTo>
                <a:lnTo>
                  <a:pt x="446048" y="1419036"/>
                </a:lnTo>
                <a:lnTo>
                  <a:pt x="470349" y="1415773"/>
                </a:lnTo>
                <a:lnTo>
                  <a:pt x="477839" y="1413630"/>
                </a:lnTo>
                <a:lnTo>
                  <a:pt x="485298" y="1410370"/>
                </a:lnTo>
                <a:lnTo>
                  <a:pt x="494217" y="1408984"/>
                </a:lnTo>
                <a:lnTo>
                  <a:pt x="547802" y="1399318"/>
                </a:lnTo>
                <a:lnTo>
                  <a:pt x="568393" y="1385059"/>
                </a:lnTo>
                <a:lnTo>
                  <a:pt x="541546" y="1185135"/>
                </a:lnTo>
                <a:lnTo>
                  <a:pt x="526012" y="977446"/>
                </a:lnTo>
                <a:close/>
              </a:path>
              <a:path w="868679" h="1419225">
                <a:moveTo>
                  <a:pt x="405967" y="1406985"/>
                </a:moveTo>
                <a:lnTo>
                  <a:pt x="405051" y="1400160"/>
                </a:lnTo>
                <a:lnTo>
                  <a:pt x="405671" y="1406852"/>
                </a:lnTo>
                <a:lnTo>
                  <a:pt x="405967" y="1406985"/>
                </a:lnTo>
                <a:close/>
              </a:path>
              <a:path w="868679" h="1419225">
                <a:moveTo>
                  <a:pt x="703923" y="1116582"/>
                </a:moveTo>
                <a:lnTo>
                  <a:pt x="643506" y="666682"/>
                </a:lnTo>
                <a:lnTo>
                  <a:pt x="646323" y="716890"/>
                </a:lnTo>
                <a:lnTo>
                  <a:pt x="645567" y="767038"/>
                </a:lnTo>
                <a:lnTo>
                  <a:pt x="641672" y="817130"/>
                </a:lnTo>
                <a:lnTo>
                  <a:pt x="635068" y="867171"/>
                </a:lnTo>
                <a:lnTo>
                  <a:pt x="626188" y="917166"/>
                </a:lnTo>
                <a:lnTo>
                  <a:pt x="615465" y="967120"/>
                </a:lnTo>
                <a:lnTo>
                  <a:pt x="603329" y="1017036"/>
                </a:lnTo>
                <a:lnTo>
                  <a:pt x="582341" y="1088698"/>
                </a:lnTo>
                <a:lnTo>
                  <a:pt x="559324" y="1159785"/>
                </a:lnTo>
                <a:lnTo>
                  <a:pt x="541546" y="1185135"/>
                </a:lnTo>
                <a:lnTo>
                  <a:pt x="568393" y="1385059"/>
                </a:lnTo>
                <a:lnTo>
                  <a:pt x="583427" y="1369712"/>
                </a:lnTo>
                <a:lnTo>
                  <a:pt x="607326" y="1340144"/>
                </a:lnTo>
                <a:lnTo>
                  <a:pt x="654843" y="1280727"/>
                </a:lnTo>
                <a:lnTo>
                  <a:pt x="678917" y="1251295"/>
                </a:lnTo>
                <a:lnTo>
                  <a:pt x="691799" y="1236189"/>
                </a:lnTo>
                <a:lnTo>
                  <a:pt x="705138" y="1221446"/>
                </a:lnTo>
                <a:lnTo>
                  <a:pt x="709920" y="1216499"/>
                </a:lnTo>
                <a:lnTo>
                  <a:pt x="698877" y="1134268"/>
                </a:lnTo>
                <a:lnTo>
                  <a:pt x="703923" y="1116582"/>
                </a:lnTo>
                <a:close/>
              </a:path>
              <a:path w="868679" h="1419225">
                <a:moveTo>
                  <a:pt x="868231" y="1132795"/>
                </a:moveTo>
                <a:lnTo>
                  <a:pt x="863745" y="1123239"/>
                </a:lnTo>
                <a:lnTo>
                  <a:pt x="857308" y="1118216"/>
                </a:lnTo>
                <a:lnTo>
                  <a:pt x="849696" y="1116385"/>
                </a:lnTo>
                <a:lnTo>
                  <a:pt x="841689" y="1116407"/>
                </a:lnTo>
                <a:lnTo>
                  <a:pt x="791590" y="1120124"/>
                </a:lnTo>
                <a:lnTo>
                  <a:pt x="742923" y="1124820"/>
                </a:lnTo>
                <a:lnTo>
                  <a:pt x="710993" y="1131328"/>
                </a:lnTo>
                <a:lnTo>
                  <a:pt x="698877" y="1134268"/>
                </a:lnTo>
                <a:lnTo>
                  <a:pt x="709920" y="1216499"/>
                </a:lnTo>
                <a:lnTo>
                  <a:pt x="718941" y="1207169"/>
                </a:lnTo>
                <a:lnTo>
                  <a:pt x="733212" y="1193465"/>
                </a:lnTo>
                <a:lnTo>
                  <a:pt x="769143" y="1170288"/>
                </a:lnTo>
                <a:lnTo>
                  <a:pt x="811527" y="1160926"/>
                </a:lnTo>
                <a:lnTo>
                  <a:pt x="828291" y="1159254"/>
                </a:lnTo>
                <a:lnTo>
                  <a:pt x="844079" y="1155049"/>
                </a:lnTo>
                <a:lnTo>
                  <a:pt x="857767" y="1146749"/>
                </a:lnTo>
                <a:lnTo>
                  <a:pt x="868231" y="1132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830545" y="6176707"/>
            <a:ext cx="902969" cy="1796414"/>
          </a:xfrm>
          <a:custGeom>
            <a:avLst/>
            <a:gdLst/>
            <a:ahLst/>
            <a:cxnLst/>
            <a:rect l="l" t="t" r="r" b="b"/>
            <a:pathLst>
              <a:path w="902970" h="1796415">
                <a:moveTo>
                  <a:pt x="854045" y="766936"/>
                </a:moveTo>
                <a:lnTo>
                  <a:pt x="869628" y="816259"/>
                </a:lnTo>
                <a:lnTo>
                  <a:pt x="882315" y="865620"/>
                </a:lnTo>
                <a:lnTo>
                  <a:pt x="892039" y="915003"/>
                </a:lnTo>
                <a:lnTo>
                  <a:pt x="898732" y="964390"/>
                </a:lnTo>
                <a:lnTo>
                  <a:pt x="902325" y="1013766"/>
                </a:lnTo>
                <a:lnTo>
                  <a:pt x="902752" y="1063113"/>
                </a:lnTo>
                <a:lnTo>
                  <a:pt x="899944" y="1112414"/>
                </a:lnTo>
                <a:lnTo>
                  <a:pt x="893834" y="1161654"/>
                </a:lnTo>
                <a:lnTo>
                  <a:pt x="884355" y="1210814"/>
                </a:lnTo>
                <a:lnTo>
                  <a:pt x="871437" y="1259879"/>
                </a:lnTo>
                <a:lnTo>
                  <a:pt x="854968" y="1308943"/>
                </a:lnTo>
                <a:lnTo>
                  <a:pt x="835017" y="1357657"/>
                </a:lnTo>
                <a:lnTo>
                  <a:pt x="812010" y="1404996"/>
                </a:lnTo>
                <a:lnTo>
                  <a:pt x="786442" y="1449952"/>
                </a:lnTo>
                <a:lnTo>
                  <a:pt x="758399" y="1492583"/>
                </a:lnTo>
                <a:lnTo>
                  <a:pt x="727969" y="1532948"/>
                </a:lnTo>
                <a:lnTo>
                  <a:pt x="695237" y="1571105"/>
                </a:lnTo>
                <a:lnTo>
                  <a:pt x="660290" y="1607114"/>
                </a:lnTo>
                <a:lnTo>
                  <a:pt x="623215" y="1641032"/>
                </a:lnTo>
                <a:lnTo>
                  <a:pt x="584098" y="1672918"/>
                </a:lnTo>
                <a:lnTo>
                  <a:pt x="543025" y="1702832"/>
                </a:lnTo>
                <a:lnTo>
                  <a:pt x="500083" y="1730831"/>
                </a:lnTo>
                <a:lnTo>
                  <a:pt x="455359" y="1756975"/>
                </a:lnTo>
                <a:lnTo>
                  <a:pt x="408939" y="1781321"/>
                </a:lnTo>
                <a:lnTo>
                  <a:pt x="356601" y="1796213"/>
                </a:lnTo>
                <a:lnTo>
                  <a:pt x="331219" y="1795066"/>
                </a:lnTo>
                <a:lnTo>
                  <a:pt x="305634" y="1788651"/>
                </a:lnTo>
                <a:lnTo>
                  <a:pt x="321918" y="1776317"/>
                </a:lnTo>
                <a:lnTo>
                  <a:pt x="337255" y="1764568"/>
                </a:lnTo>
                <a:lnTo>
                  <a:pt x="352161" y="1753531"/>
                </a:lnTo>
                <a:lnTo>
                  <a:pt x="367153" y="1743331"/>
                </a:lnTo>
                <a:lnTo>
                  <a:pt x="409639" y="1714499"/>
                </a:lnTo>
                <a:lnTo>
                  <a:pt x="450129" y="1683555"/>
                </a:lnTo>
                <a:lnTo>
                  <a:pt x="488558" y="1650385"/>
                </a:lnTo>
                <a:lnTo>
                  <a:pt x="524860" y="1614873"/>
                </a:lnTo>
                <a:lnTo>
                  <a:pt x="558968" y="1576906"/>
                </a:lnTo>
                <a:lnTo>
                  <a:pt x="590818" y="1536370"/>
                </a:lnTo>
                <a:lnTo>
                  <a:pt x="620794" y="1492311"/>
                </a:lnTo>
                <a:lnTo>
                  <a:pt x="646967" y="1447195"/>
                </a:lnTo>
                <a:lnTo>
                  <a:pt x="669416" y="1401043"/>
                </a:lnTo>
                <a:lnTo>
                  <a:pt x="688220" y="1353877"/>
                </a:lnTo>
                <a:lnTo>
                  <a:pt x="703457" y="1305716"/>
                </a:lnTo>
                <a:lnTo>
                  <a:pt x="715206" y="1256583"/>
                </a:lnTo>
                <a:lnTo>
                  <a:pt x="723546" y="1206499"/>
                </a:lnTo>
                <a:lnTo>
                  <a:pt x="728556" y="1155485"/>
                </a:lnTo>
                <a:lnTo>
                  <a:pt x="730313" y="1103562"/>
                </a:lnTo>
                <a:lnTo>
                  <a:pt x="728897" y="1050752"/>
                </a:lnTo>
                <a:lnTo>
                  <a:pt x="726064" y="1019864"/>
                </a:lnTo>
                <a:lnTo>
                  <a:pt x="721753" y="989035"/>
                </a:lnTo>
                <a:lnTo>
                  <a:pt x="717058" y="958202"/>
                </a:lnTo>
                <a:lnTo>
                  <a:pt x="713073" y="927306"/>
                </a:lnTo>
                <a:lnTo>
                  <a:pt x="705257" y="874001"/>
                </a:lnTo>
                <a:lnTo>
                  <a:pt x="693685" y="822644"/>
                </a:lnTo>
                <a:lnTo>
                  <a:pt x="678630" y="773093"/>
                </a:lnTo>
                <a:lnTo>
                  <a:pt x="489143" y="222595"/>
                </a:lnTo>
                <a:lnTo>
                  <a:pt x="634057" y="379474"/>
                </a:lnTo>
                <a:lnTo>
                  <a:pt x="660154" y="409576"/>
                </a:lnTo>
                <a:lnTo>
                  <a:pt x="683979" y="441451"/>
                </a:lnTo>
                <a:lnTo>
                  <a:pt x="712993" y="485405"/>
                </a:lnTo>
                <a:lnTo>
                  <a:pt x="740784" y="530054"/>
                </a:lnTo>
                <a:lnTo>
                  <a:pt x="767148" y="575501"/>
                </a:lnTo>
                <a:lnTo>
                  <a:pt x="791881" y="621849"/>
                </a:lnTo>
                <a:lnTo>
                  <a:pt x="814778" y="669204"/>
                </a:lnTo>
                <a:lnTo>
                  <a:pt x="835634" y="717668"/>
                </a:lnTo>
                <a:lnTo>
                  <a:pt x="854045" y="766936"/>
                </a:lnTo>
                <a:close/>
              </a:path>
              <a:path w="902970" h="1796415">
                <a:moveTo>
                  <a:pt x="368100" y="470898"/>
                </a:moveTo>
                <a:lnTo>
                  <a:pt x="324788" y="506994"/>
                </a:lnTo>
                <a:lnTo>
                  <a:pt x="274693" y="524432"/>
                </a:lnTo>
                <a:lnTo>
                  <a:pt x="260637" y="526436"/>
                </a:lnTo>
                <a:lnTo>
                  <a:pt x="248893" y="524424"/>
                </a:lnTo>
                <a:lnTo>
                  <a:pt x="239058" y="517880"/>
                </a:lnTo>
                <a:lnTo>
                  <a:pt x="230729" y="506291"/>
                </a:lnTo>
                <a:lnTo>
                  <a:pt x="215647" y="479105"/>
                </a:lnTo>
                <a:lnTo>
                  <a:pt x="184719" y="425132"/>
                </a:lnTo>
                <a:lnTo>
                  <a:pt x="169758" y="397905"/>
                </a:lnTo>
                <a:lnTo>
                  <a:pt x="5064" y="84854"/>
                </a:lnTo>
                <a:lnTo>
                  <a:pt x="2983" y="77762"/>
                </a:lnTo>
                <a:lnTo>
                  <a:pt x="254" y="69833"/>
                </a:lnTo>
                <a:lnTo>
                  <a:pt x="15117" y="51872"/>
                </a:lnTo>
                <a:lnTo>
                  <a:pt x="29599" y="39668"/>
                </a:lnTo>
                <a:lnTo>
                  <a:pt x="79238" y="22582"/>
                </a:lnTo>
                <a:lnTo>
                  <a:pt x="83491" y="22058"/>
                </a:lnTo>
                <a:lnTo>
                  <a:pt x="91085" y="20199"/>
                </a:lnTo>
                <a:lnTo>
                  <a:pt x="98476" y="17554"/>
                </a:lnTo>
                <a:lnTo>
                  <a:pt x="105454" y="14262"/>
                </a:lnTo>
                <a:lnTo>
                  <a:pt x="121022" y="8199"/>
                </a:lnTo>
                <a:lnTo>
                  <a:pt x="135668" y="3158"/>
                </a:lnTo>
                <a:lnTo>
                  <a:pt x="160936" y="0"/>
                </a:lnTo>
                <a:lnTo>
                  <a:pt x="188722" y="3236"/>
                </a:lnTo>
                <a:lnTo>
                  <a:pt x="191468" y="4160"/>
                </a:lnTo>
                <a:lnTo>
                  <a:pt x="271416" y="236423"/>
                </a:lnTo>
                <a:lnTo>
                  <a:pt x="368100" y="470898"/>
                </a:lnTo>
                <a:close/>
              </a:path>
              <a:path w="902970" h="1796415">
                <a:moveTo>
                  <a:pt x="254" y="69833"/>
                </a:moveTo>
                <a:lnTo>
                  <a:pt x="2983" y="77762"/>
                </a:lnTo>
                <a:lnTo>
                  <a:pt x="0" y="70141"/>
                </a:lnTo>
                <a:lnTo>
                  <a:pt x="254" y="69833"/>
                </a:lnTo>
                <a:close/>
              </a:path>
              <a:path w="902970" h="1796415">
                <a:moveTo>
                  <a:pt x="489143" y="222595"/>
                </a:moveTo>
                <a:lnTo>
                  <a:pt x="678630" y="773093"/>
                </a:lnTo>
                <a:lnTo>
                  <a:pt x="660367" y="725209"/>
                </a:lnTo>
                <a:lnTo>
                  <a:pt x="639170" y="678849"/>
                </a:lnTo>
                <a:lnTo>
                  <a:pt x="615315" y="633875"/>
                </a:lnTo>
                <a:lnTo>
                  <a:pt x="589074" y="590144"/>
                </a:lnTo>
                <a:lnTo>
                  <a:pt x="560724" y="547516"/>
                </a:lnTo>
                <a:lnTo>
                  <a:pt x="530537" y="505850"/>
                </a:lnTo>
                <a:lnTo>
                  <a:pt x="498789" y="465006"/>
                </a:lnTo>
                <a:lnTo>
                  <a:pt x="465753" y="424843"/>
                </a:lnTo>
                <a:lnTo>
                  <a:pt x="431705" y="385220"/>
                </a:lnTo>
                <a:lnTo>
                  <a:pt x="401007" y="351569"/>
                </a:lnTo>
                <a:lnTo>
                  <a:pt x="369275" y="318838"/>
                </a:lnTo>
                <a:lnTo>
                  <a:pt x="304923" y="254200"/>
                </a:lnTo>
                <a:lnTo>
                  <a:pt x="271416" y="236423"/>
                </a:lnTo>
                <a:lnTo>
                  <a:pt x="191468" y="4160"/>
                </a:lnTo>
                <a:lnTo>
                  <a:pt x="216465" y="12568"/>
                </a:lnTo>
                <a:lnTo>
                  <a:pt x="259037" y="31559"/>
                </a:lnTo>
                <a:lnTo>
                  <a:pt x="344023" y="69999"/>
                </a:lnTo>
                <a:lnTo>
                  <a:pt x="386714" y="88746"/>
                </a:lnTo>
                <a:lnTo>
                  <a:pt x="409204" y="98077"/>
                </a:lnTo>
                <a:lnTo>
                  <a:pt x="432001" y="106762"/>
                </a:lnTo>
                <a:lnTo>
                  <a:pt x="439988" y="109507"/>
                </a:lnTo>
                <a:lnTo>
                  <a:pt x="472871" y="205039"/>
                </a:lnTo>
                <a:lnTo>
                  <a:pt x="489143" y="222595"/>
                </a:lnTo>
                <a:close/>
              </a:path>
              <a:path w="902970" h="1796415">
                <a:moveTo>
                  <a:pt x="660519" y="113301"/>
                </a:moveTo>
                <a:lnTo>
                  <a:pt x="640227" y="145751"/>
                </a:lnTo>
                <a:lnTo>
                  <a:pt x="582908" y="169326"/>
                </a:lnTo>
                <a:lnTo>
                  <a:pt x="529578" y="189928"/>
                </a:lnTo>
                <a:lnTo>
                  <a:pt x="487849" y="201560"/>
                </a:lnTo>
                <a:lnTo>
                  <a:pt x="472871" y="205039"/>
                </a:lnTo>
                <a:lnTo>
                  <a:pt x="439988" y="109507"/>
                </a:lnTo>
                <a:lnTo>
                  <a:pt x="455053" y="114684"/>
                </a:lnTo>
                <a:lnTo>
                  <a:pt x="478308" y="121724"/>
                </a:lnTo>
                <a:lnTo>
                  <a:pt x="504526" y="126788"/>
                </a:lnTo>
                <a:lnTo>
                  <a:pt x="530651" y="127131"/>
                </a:lnTo>
                <a:lnTo>
                  <a:pt x="556663" y="122829"/>
                </a:lnTo>
                <a:lnTo>
                  <a:pt x="584834" y="113078"/>
                </a:lnTo>
                <a:lnTo>
                  <a:pt x="601955" y="106533"/>
                </a:lnTo>
                <a:lnTo>
                  <a:pt x="621677" y="102406"/>
                </a:lnTo>
                <a:lnTo>
                  <a:pt x="641327" y="103890"/>
                </a:lnTo>
                <a:lnTo>
                  <a:pt x="660519" y="113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33999" y="4979327"/>
            <a:ext cx="1123950" cy="516255"/>
          </a:xfrm>
          <a:custGeom>
            <a:avLst/>
            <a:gdLst/>
            <a:ahLst/>
            <a:cxnLst/>
            <a:rect l="l" t="t" r="r" b="b"/>
            <a:pathLst>
              <a:path w="1123950" h="516254">
                <a:moveTo>
                  <a:pt x="628809" y="102905"/>
                </a:moveTo>
                <a:lnTo>
                  <a:pt x="617358" y="98435"/>
                </a:lnTo>
                <a:lnTo>
                  <a:pt x="608416" y="89429"/>
                </a:lnTo>
                <a:lnTo>
                  <a:pt x="602561" y="76056"/>
                </a:lnTo>
                <a:lnTo>
                  <a:pt x="600864" y="69907"/>
                </a:lnTo>
                <a:lnTo>
                  <a:pt x="598568" y="63959"/>
                </a:lnTo>
                <a:lnTo>
                  <a:pt x="597171" y="57810"/>
                </a:lnTo>
                <a:lnTo>
                  <a:pt x="593483" y="27047"/>
                </a:lnTo>
                <a:lnTo>
                  <a:pt x="599928" y="8288"/>
                </a:lnTo>
                <a:lnTo>
                  <a:pt x="617846" y="0"/>
                </a:lnTo>
                <a:lnTo>
                  <a:pt x="648575" y="652"/>
                </a:lnTo>
                <a:lnTo>
                  <a:pt x="700943" y="7877"/>
                </a:lnTo>
                <a:lnTo>
                  <a:pt x="752955" y="16647"/>
                </a:lnTo>
                <a:lnTo>
                  <a:pt x="804630" y="26879"/>
                </a:lnTo>
                <a:lnTo>
                  <a:pt x="855987" y="38492"/>
                </a:lnTo>
                <a:lnTo>
                  <a:pt x="907045" y="51405"/>
                </a:lnTo>
                <a:lnTo>
                  <a:pt x="957822" y="65536"/>
                </a:lnTo>
                <a:lnTo>
                  <a:pt x="1008337" y="80803"/>
                </a:lnTo>
                <a:lnTo>
                  <a:pt x="1058609" y="97125"/>
                </a:lnTo>
                <a:lnTo>
                  <a:pt x="1069373" y="101376"/>
                </a:lnTo>
                <a:lnTo>
                  <a:pt x="655715" y="101376"/>
                </a:lnTo>
                <a:lnTo>
                  <a:pt x="642187" y="102669"/>
                </a:lnTo>
                <a:lnTo>
                  <a:pt x="628809" y="102905"/>
                </a:lnTo>
                <a:close/>
              </a:path>
              <a:path w="1123950" h="516254">
                <a:moveTo>
                  <a:pt x="1115387" y="183289"/>
                </a:moveTo>
                <a:lnTo>
                  <a:pt x="379508" y="183289"/>
                </a:lnTo>
                <a:lnTo>
                  <a:pt x="430613" y="180559"/>
                </a:lnTo>
                <a:lnTo>
                  <a:pt x="481485" y="175635"/>
                </a:lnTo>
                <a:lnTo>
                  <a:pt x="582924" y="163262"/>
                </a:lnTo>
                <a:lnTo>
                  <a:pt x="633686" y="157841"/>
                </a:lnTo>
                <a:lnTo>
                  <a:pt x="719402" y="152129"/>
                </a:lnTo>
                <a:lnTo>
                  <a:pt x="823748" y="142589"/>
                </a:lnTo>
                <a:lnTo>
                  <a:pt x="824646" y="140069"/>
                </a:lnTo>
                <a:lnTo>
                  <a:pt x="824446" y="137649"/>
                </a:lnTo>
                <a:lnTo>
                  <a:pt x="823149" y="135331"/>
                </a:lnTo>
                <a:lnTo>
                  <a:pt x="726439" y="113741"/>
                </a:lnTo>
                <a:lnTo>
                  <a:pt x="681460" y="104384"/>
                </a:lnTo>
                <a:lnTo>
                  <a:pt x="668737" y="102228"/>
                </a:lnTo>
                <a:lnTo>
                  <a:pt x="655715" y="101376"/>
                </a:lnTo>
                <a:lnTo>
                  <a:pt x="1069373" y="101376"/>
                </a:lnTo>
                <a:lnTo>
                  <a:pt x="1080844" y="105906"/>
                </a:lnTo>
                <a:lnTo>
                  <a:pt x="1098447" y="118080"/>
                </a:lnTo>
                <a:lnTo>
                  <a:pt x="1109181" y="136208"/>
                </a:lnTo>
                <a:lnTo>
                  <a:pt x="840317" y="136238"/>
                </a:lnTo>
                <a:lnTo>
                  <a:pt x="839718" y="136742"/>
                </a:lnTo>
                <a:lnTo>
                  <a:pt x="839119" y="136843"/>
                </a:lnTo>
                <a:lnTo>
                  <a:pt x="838520" y="137145"/>
                </a:lnTo>
                <a:lnTo>
                  <a:pt x="838720" y="137246"/>
                </a:lnTo>
                <a:lnTo>
                  <a:pt x="1109251" y="137347"/>
                </a:lnTo>
                <a:lnTo>
                  <a:pt x="1110848" y="163262"/>
                </a:lnTo>
                <a:lnTo>
                  <a:pt x="1111653" y="172154"/>
                </a:lnTo>
                <a:lnTo>
                  <a:pt x="1115003" y="182307"/>
                </a:lnTo>
                <a:lnTo>
                  <a:pt x="1115387" y="183289"/>
                </a:lnTo>
                <a:close/>
              </a:path>
              <a:path w="1123950" h="516254">
                <a:moveTo>
                  <a:pt x="1109251" y="137347"/>
                </a:moveTo>
                <a:lnTo>
                  <a:pt x="838919" y="137347"/>
                </a:lnTo>
                <a:lnTo>
                  <a:pt x="839917" y="136742"/>
                </a:lnTo>
                <a:lnTo>
                  <a:pt x="840317" y="136238"/>
                </a:lnTo>
                <a:lnTo>
                  <a:pt x="1109183" y="136238"/>
                </a:lnTo>
                <a:lnTo>
                  <a:pt x="1109251" y="137347"/>
                </a:lnTo>
                <a:close/>
              </a:path>
              <a:path w="1123950" h="516254">
                <a:moveTo>
                  <a:pt x="79524" y="303026"/>
                </a:moveTo>
                <a:lnTo>
                  <a:pt x="27319" y="267242"/>
                </a:lnTo>
                <a:lnTo>
                  <a:pt x="51" y="228299"/>
                </a:lnTo>
                <a:lnTo>
                  <a:pt x="0" y="220223"/>
                </a:lnTo>
                <a:lnTo>
                  <a:pt x="6704" y="214737"/>
                </a:lnTo>
                <a:lnTo>
                  <a:pt x="20249" y="210735"/>
                </a:lnTo>
                <a:lnTo>
                  <a:pt x="53816" y="205631"/>
                </a:lnTo>
                <a:lnTo>
                  <a:pt x="87636" y="203250"/>
                </a:lnTo>
                <a:lnTo>
                  <a:pt x="121549" y="201435"/>
                </a:lnTo>
                <a:lnTo>
                  <a:pt x="155397" y="198033"/>
                </a:lnTo>
                <a:lnTo>
                  <a:pt x="198449" y="191799"/>
                </a:lnTo>
                <a:lnTo>
                  <a:pt x="241698" y="186339"/>
                </a:lnTo>
                <a:lnTo>
                  <a:pt x="284965" y="182921"/>
                </a:lnTo>
                <a:lnTo>
                  <a:pt x="328074" y="182811"/>
                </a:lnTo>
                <a:lnTo>
                  <a:pt x="1115387" y="183289"/>
                </a:lnTo>
                <a:lnTo>
                  <a:pt x="1119177" y="192990"/>
                </a:lnTo>
                <a:lnTo>
                  <a:pt x="1122489" y="203880"/>
                </a:lnTo>
                <a:lnTo>
                  <a:pt x="1123681" y="219951"/>
                </a:lnTo>
                <a:lnTo>
                  <a:pt x="1119819" y="232194"/>
                </a:lnTo>
                <a:lnTo>
                  <a:pt x="1111653" y="241773"/>
                </a:lnTo>
                <a:lnTo>
                  <a:pt x="1099931" y="249848"/>
                </a:lnTo>
                <a:lnTo>
                  <a:pt x="1099247" y="250252"/>
                </a:lnTo>
                <a:lnTo>
                  <a:pt x="838620" y="250252"/>
                </a:lnTo>
                <a:lnTo>
                  <a:pt x="733616" y="258820"/>
                </a:lnTo>
                <a:lnTo>
                  <a:pt x="240223" y="292005"/>
                </a:lnTo>
                <a:lnTo>
                  <a:pt x="193199" y="295895"/>
                </a:lnTo>
                <a:lnTo>
                  <a:pt x="146214" y="300353"/>
                </a:lnTo>
                <a:lnTo>
                  <a:pt x="138612" y="300854"/>
                </a:lnTo>
                <a:lnTo>
                  <a:pt x="130992" y="301033"/>
                </a:lnTo>
                <a:lnTo>
                  <a:pt x="123447" y="301402"/>
                </a:lnTo>
                <a:lnTo>
                  <a:pt x="116070" y="302470"/>
                </a:lnTo>
                <a:lnTo>
                  <a:pt x="79524" y="303026"/>
                </a:lnTo>
                <a:close/>
              </a:path>
              <a:path w="1123950" h="516254">
                <a:moveTo>
                  <a:pt x="702112" y="515993"/>
                </a:moveTo>
                <a:lnTo>
                  <a:pt x="697831" y="513613"/>
                </a:lnTo>
                <a:lnTo>
                  <a:pt x="693990" y="509126"/>
                </a:lnTo>
                <a:lnTo>
                  <a:pt x="676457" y="477519"/>
                </a:lnTo>
                <a:lnTo>
                  <a:pt x="666841" y="440753"/>
                </a:lnTo>
                <a:lnTo>
                  <a:pt x="671897" y="402437"/>
                </a:lnTo>
                <a:lnTo>
                  <a:pt x="698382" y="366180"/>
                </a:lnTo>
                <a:lnTo>
                  <a:pt x="749873" y="321497"/>
                </a:lnTo>
                <a:lnTo>
                  <a:pt x="803685" y="279687"/>
                </a:lnTo>
                <a:lnTo>
                  <a:pt x="812358" y="274223"/>
                </a:lnTo>
                <a:lnTo>
                  <a:pt x="821414" y="268410"/>
                </a:lnTo>
                <a:lnTo>
                  <a:pt x="830340" y="260876"/>
                </a:lnTo>
                <a:lnTo>
                  <a:pt x="838620" y="250252"/>
                </a:lnTo>
                <a:lnTo>
                  <a:pt x="1099247" y="250252"/>
                </a:lnTo>
                <a:lnTo>
                  <a:pt x="1051240" y="278767"/>
                </a:lnTo>
                <a:lnTo>
                  <a:pt x="952148" y="339082"/>
                </a:lnTo>
                <a:lnTo>
                  <a:pt x="910960" y="364756"/>
                </a:lnTo>
                <a:lnTo>
                  <a:pt x="870087" y="390927"/>
                </a:lnTo>
                <a:lnTo>
                  <a:pt x="829636" y="417758"/>
                </a:lnTo>
                <a:lnTo>
                  <a:pt x="768700" y="459815"/>
                </a:lnTo>
                <a:lnTo>
                  <a:pt x="728513" y="491034"/>
                </a:lnTo>
                <a:lnTo>
                  <a:pt x="711657" y="510537"/>
                </a:lnTo>
                <a:lnTo>
                  <a:pt x="706749" y="515292"/>
                </a:lnTo>
                <a:lnTo>
                  <a:pt x="702112" y="515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62416" y="4824366"/>
            <a:ext cx="1123950" cy="516255"/>
          </a:xfrm>
          <a:custGeom>
            <a:avLst/>
            <a:gdLst/>
            <a:ahLst/>
            <a:cxnLst/>
            <a:rect l="l" t="t" r="r" b="b"/>
            <a:pathLst>
              <a:path w="1123950" h="516254">
                <a:moveTo>
                  <a:pt x="628809" y="102905"/>
                </a:moveTo>
                <a:lnTo>
                  <a:pt x="617358" y="98435"/>
                </a:lnTo>
                <a:lnTo>
                  <a:pt x="608416" y="89429"/>
                </a:lnTo>
                <a:lnTo>
                  <a:pt x="602561" y="76056"/>
                </a:lnTo>
                <a:lnTo>
                  <a:pt x="600864" y="69907"/>
                </a:lnTo>
                <a:lnTo>
                  <a:pt x="598568" y="63959"/>
                </a:lnTo>
                <a:lnTo>
                  <a:pt x="597171" y="57810"/>
                </a:lnTo>
                <a:lnTo>
                  <a:pt x="593483" y="27047"/>
                </a:lnTo>
                <a:lnTo>
                  <a:pt x="599928" y="8288"/>
                </a:lnTo>
                <a:lnTo>
                  <a:pt x="617846" y="0"/>
                </a:lnTo>
                <a:lnTo>
                  <a:pt x="648575" y="652"/>
                </a:lnTo>
                <a:lnTo>
                  <a:pt x="700943" y="7877"/>
                </a:lnTo>
                <a:lnTo>
                  <a:pt x="752955" y="16647"/>
                </a:lnTo>
                <a:lnTo>
                  <a:pt x="804630" y="26879"/>
                </a:lnTo>
                <a:lnTo>
                  <a:pt x="855987" y="38492"/>
                </a:lnTo>
                <a:lnTo>
                  <a:pt x="907045" y="51405"/>
                </a:lnTo>
                <a:lnTo>
                  <a:pt x="957822" y="65536"/>
                </a:lnTo>
                <a:lnTo>
                  <a:pt x="1008337" y="80803"/>
                </a:lnTo>
                <a:lnTo>
                  <a:pt x="1058609" y="97125"/>
                </a:lnTo>
                <a:lnTo>
                  <a:pt x="1069373" y="101376"/>
                </a:lnTo>
                <a:lnTo>
                  <a:pt x="655715" y="101376"/>
                </a:lnTo>
                <a:lnTo>
                  <a:pt x="642187" y="102669"/>
                </a:lnTo>
                <a:lnTo>
                  <a:pt x="628809" y="102905"/>
                </a:lnTo>
                <a:close/>
              </a:path>
              <a:path w="1123950" h="516254">
                <a:moveTo>
                  <a:pt x="1115387" y="183289"/>
                </a:moveTo>
                <a:lnTo>
                  <a:pt x="379508" y="183289"/>
                </a:lnTo>
                <a:lnTo>
                  <a:pt x="430613" y="180559"/>
                </a:lnTo>
                <a:lnTo>
                  <a:pt x="481485" y="175635"/>
                </a:lnTo>
                <a:lnTo>
                  <a:pt x="582924" y="163262"/>
                </a:lnTo>
                <a:lnTo>
                  <a:pt x="633686" y="157841"/>
                </a:lnTo>
                <a:lnTo>
                  <a:pt x="719402" y="152129"/>
                </a:lnTo>
                <a:lnTo>
                  <a:pt x="823748" y="142589"/>
                </a:lnTo>
                <a:lnTo>
                  <a:pt x="824646" y="140069"/>
                </a:lnTo>
                <a:lnTo>
                  <a:pt x="824446" y="137649"/>
                </a:lnTo>
                <a:lnTo>
                  <a:pt x="823149" y="135331"/>
                </a:lnTo>
                <a:lnTo>
                  <a:pt x="726439" y="113741"/>
                </a:lnTo>
                <a:lnTo>
                  <a:pt x="681460" y="104384"/>
                </a:lnTo>
                <a:lnTo>
                  <a:pt x="668737" y="102228"/>
                </a:lnTo>
                <a:lnTo>
                  <a:pt x="655715" y="101376"/>
                </a:lnTo>
                <a:lnTo>
                  <a:pt x="1069373" y="101376"/>
                </a:lnTo>
                <a:lnTo>
                  <a:pt x="1080844" y="105906"/>
                </a:lnTo>
                <a:lnTo>
                  <a:pt x="1098447" y="118080"/>
                </a:lnTo>
                <a:lnTo>
                  <a:pt x="1109181" y="136208"/>
                </a:lnTo>
                <a:lnTo>
                  <a:pt x="840317" y="136238"/>
                </a:lnTo>
                <a:lnTo>
                  <a:pt x="839718" y="136742"/>
                </a:lnTo>
                <a:lnTo>
                  <a:pt x="839119" y="136843"/>
                </a:lnTo>
                <a:lnTo>
                  <a:pt x="838520" y="137145"/>
                </a:lnTo>
                <a:lnTo>
                  <a:pt x="838720" y="137246"/>
                </a:lnTo>
                <a:lnTo>
                  <a:pt x="1109251" y="137347"/>
                </a:lnTo>
                <a:lnTo>
                  <a:pt x="1110848" y="163262"/>
                </a:lnTo>
                <a:lnTo>
                  <a:pt x="1111653" y="172154"/>
                </a:lnTo>
                <a:lnTo>
                  <a:pt x="1115003" y="182307"/>
                </a:lnTo>
                <a:lnTo>
                  <a:pt x="1115387" y="183289"/>
                </a:lnTo>
                <a:close/>
              </a:path>
              <a:path w="1123950" h="516254">
                <a:moveTo>
                  <a:pt x="1109251" y="137347"/>
                </a:moveTo>
                <a:lnTo>
                  <a:pt x="838919" y="137347"/>
                </a:lnTo>
                <a:lnTo>
                  <a:pt x="839917" y="136742"/>
                </a:lnTo>
                <a:lnTo>
                  <a:pt x="840317" y="136238"/>
                </a:lnTo>
                <a:lnTo>
                  <a:pt x="1109183" y="136238"/>
                </a:lnTo>
                <a:lnTo>
                  <a:pt x="1109251" y="137347"/>
                </a:lnTo>
                <a:close/>
              </a:path>
              <a:path w="1123950" h="516254">
                <a:moveTo>
                  <a:pt x="79524" y="303026"/>
                </a:moveTo>
                <a:lnTo>
                  <a:pt x="27319" y="267242"/>
                </a:lnTo>
                <a:lnTo>
                  <a:pt x="51" y="228299"/>
                </a:lnTo>
                <a:lnTo>
                  <a:pt x="0" y="220223"/>
                </a:lnTo>
                <a:lnTo>
                  <a:pt x="6704" y="214737"/>
                </a:lnTo>
                <a:lnTo>
                  <a:pt x="20249" y="210735"/>
                </a:lnTo>
                <a:lnTo>
                  <a:pt x="53816" y="205631"/>
                </a:lnTo>
                <a:lnTo>
                  <a:pt x="87636" y="203250"/>
                </a:lnTo>
                <a:lnTo>
                  <a:pt x="121549" y="201435"/>
                </a:lnTo>
                <a:lnTo>
                  <a:pt x="155397" y="198033"/>
                </a:lnTo>
                <a:lnTo>
                  <a:pt x="198449" y="191799"/>
                </a:lnTo>
                <a:lnTo>
                  <a:pt x="241698" y="186339"/>
                </a:lnTo>
                <a:lnTo>
                  <a:pt x="284965" y="182921"/>
                </a:lnTo>
                <a:lnTo>
                  <a:pt x="328074" y="182811"/>
                </a:lnTo>
                <a:lnTo>
                  <a:pt x="1115387" y="183289"/>
                </a:lnTo>
                <a:lnTo>
                  <a:pt x="1119177" y="192990"/>
                </a:lnTo>
                <a:lnTo>
                  <a:pt x="1122489" y="203880"/>
                </a:lnTo>
                <a:lnTo>
                  <a:pt x="1123681" y="219951"/>
                </a:lnTo>
                <a:lnTo>
                  <a:pt x="1119819" y="232194"/>
                </a:lnTo>
                <a:lnTo>
                  <a:pt x="1111653" y="241773"/>
                </a:lnTo>
                <a:lnTo>
                  <a:pt x="1099931" y="249848"/>
                </a:lnTo>
                <a:lnTo>
                  <a:pt x="1099247" y="250252"/>
                </a:lnTo>
                <a:lnTo>
                  <a:pt x="838620" y="250252"/>
                </a:lnTo>
                <a:lnTo>
                  <a:pt x="733616" y="258820"/>
                </a:lnTo>
                <a:lnTo>
                  <a:pt x="240223" y="292005"/>
                </a:lnTo>
                <a:lnTo>
                  <a:pt x="193199" y="295895"/>
                </a:lnTo>
                <a:lnTo>
                  <a:pt x="146214" y="300353"/>
                </a:lnTo>
                <a:lnTo>
                  <a:pt x="138612" y="300854"/>
                </a:lnTo>
                <a:lnTo>
                  <a:pt x="130992" y="301033"/>
                </a:lnTo>
                <a:lnTo>
                  <a:pt x="123447" y="301402"/>
                </a:lnTo>
                <a:lnTo>
                  <a:pt x="116070" y="302470"/>
                </a:lnTo>
                <a:lnTo>
                  <a:pt x="79524" y="303026"/>
                </a:lnTo>
                <a:close/>
              </a:path>
              <a:path w="1123950" h="516254">
                <a:moveTo>
                  <a:pt x="702112" y="515993"/>
                </a:moveTo>
                <a:lnTo>
                  <a:pt x="697831" y="513613"/>
                </a:lnTo>
                <a:lnTo>
                  <a:pt x="693990" y="509126"/>
                </a:lnTo>
                <a:lnTo>
                  <a:pt x="676457" y="477519"/>
                </a:lnTo>
                <a:lnTo>
                  <a:pt x="666841" y="440753"/>
                </a:lnTo>
                <a:lnTo>
                  <a:pt x="671897" y="402437"/>
                </a:lnTo>
                <a:lnTo>
                  <a:pt x="698382" y="366180"/>
                </a:lnTo>
                <a:lnTo>
                  <a:pt x="749873" y="321497"/>
                </a:lnTo>
                <a:lnTo>
                  <a:pt x="803685" y="279687"/>
                </a:lnTo>
                <a:lnTo>
                  <a:pt x="812358" y="274223"/>
                </a:lnTo>
                <a:lnTo>
                  <a:pt x="821414" y="268410"/>
                </a:lnTo>
                <a:lnTo>
                  <a:pt x="830340" y="260876"/>
                </a:lnTo>
                <a:lnTo>
                  <a:pt x="838620" y="250252"/>
                </a:lnTo>
                <a:lnTo>
                  <a:pt x="1099247" y="250252"/>
                </a:lnTo>
                <a:lnTo>
                  <a:pt x="1051240" y="278767"/>
                </a:lnTo>
                <a:lnTo>
                  <a:pt x="952148" y="339082"/>
                </a:lnTo>
                <a:lnTo>
                  <a:pt x="910960" y="364756"/>
                </a:lnTo>
                <a:lnTo>
                  <a:pt x="870087" y="390927"/>
                </a:lnTo>
                <a:lnTo>
                  <a:pt x="829636" y="417758"/>
                </a:lnTo>
                <a:lnTo>
                  <a:pt x="768700" y="459815"/>
                </a:lnTo>
                <a:lnTo>
                  <a:pt x="728513" y="491034"/>
                </a:lnTo>
                <a:lnTo>
                  <a:pt x="711657" y="510537"/>
                </a:lnTo>
                <a:lnTo>
                  <a:pt x="706749" y="515292"/>
                </a:lnTo>
                <a:lnTo>
                  <a:pt x="702112" y="515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381098" y="4915563"/>
            <a:ext cx="1123950" cy="516255"/>
          </a:xfrm>
          <a:custGeom>
            <a:avLst/>
            <a:gdLst/>
            <a:ahLst/>
            <a:cxnLst/>
            <a:rect l="l" t="t" r="r" b="b"/>
            <a:pathLst>
              <a:path w="1123950" h="516254">
                <a:moveTo>
                  <a:pt x="494872" y="102905"/>
                </a:moveTo>
                <a:lnTo>
                  <a:pt x="506322" y="98435"/>
                </a:lnTo>
                <a:lnTo>
                  <a:pt x="515265" y="89429"/>
                </a:lnTo>
                <a:lnTo>
                  <a:pt x="521119" y="76056"/>
                </a:lnTo>
                <a:lnTo>
                  <a:pt x="522816" y="69907"/>
                </a:lnTo>
                <a:lnTo>
                  <a:pt x="525112" y="63959"/>
                </a:lnTo>
                <a:lnTo>
                  <a:pt x="526509" y="57810"/>
                </a:lnTo>
                <a:lnTo>
                  <a:pt x="530198" y="27047"/>
                </a:lnTo>
                <a:lnTo>
                  <a:pt x="523752" y="8288"/>
                </a:lnTo>
                <a:lnTo>
                  <a:pt x="505834" y="0"/>
                </a:lnTo>
                <a:lnTo>
                  <a:pt x="475105" y="652"/>
                </a:lnTo>
                <a:lnTo>
                  <a:pt x="422738" y="7877"/>
                </a:lnTo>
                <a:lnTo>
                  <a:pt x="370725" y="16647"/>
                </a:lnTo>
                <a:lnTo>
                  <a:pt x="319050" y="26879"/>
                </a:lnTo>
                <a:lnTo>
                  <a:pt x="267693" y="38492"/>
                </a:lnTo>
                <a:lnTo>
                  <a:pt x="216635" y="51405"/>
                </a:lnTo>
                <a:lnTo>
                  <a:pt x="165858" y="65536"/>
                </a:lnTo>
                <a:lnTo>
                  <a:pt x="115343" y="80803"/>
                </a:lnTo>
                <a:lnTo>
                  <a:pt x="65072" y="97125"/>
                </a:lnTo>
                <a:lnTo>
                  <a:pt x="54307" y="101376"/>
                </a:lnTo>
                <a:lnTo>
                  <a:pt x="467966" y="101376"/>
                </a:lnTo>
                <a:lnTo>
                  <a:pt x="481493" y="102669"/>
                </a:lnTo>
                <a:lnTo>
                  <a:pt x="494872" y="102905"/>
                </a:lnTo>
                <a:close/>
              </a:path>
              <a:path w="1123950" h="516254">
                <a:moveTo>
                  <a:pt x="8294" y="183289"/>
                </a:moveTo>
                <a:lnTo>
                  <a:pt x="744172" y="183289"/>
                </a:lnTo>
                <a:lnTo>
                  <a:pt x="693067" y="180559"/>
                </a:lnTo>
                <a:lnTo>
                  <a:pt x="642195" y="175635"/>
                </a:lnTo>
                <a:lnTo>
                  <a:pt x="540756" y="163262"/>
                </a:lnTo>
                <a:lnTo>
                  <a:pt x="489994" y="157841"/>
                </a:lnTo>
                <a:lnTo>
                  <a:pt x="404278" y="152129"/>
                </a:lnTo>
                <a:lnTo>
                  <a:pt x="299933" y="142589"/>
                </a:lnTo>
                <a:lnTo>
                  <a:pt x="299034" y="140069"/>
                </a:lnTo>
                <a:lnTo>
                  <a:pt x="299234" y="137649"/>
                </a:lnTo>
                <a:lnTo>
                  <a:pt x="300532" y="135331"/>
                </a:lnTo>
                <a:lnTo>
                  <a:pt x="397241" y="113741"/>
                </a:lnTo>
                <a:lnTo>
                  <a:pt x="442220" y="104384"/>
                </a:lnTo>
                <a:lnTo>
                  <a:pt x="454943" y="102228"/>
                </a:lnTo>
                <a:lnTo>
                  <a:pt x="467966" y="101376"/>
                </a:lnTo>
                <a:lnTo>
                  <a:pt x="54307" y="101376"/>
                </a:lnTo>
                <a:lnTo>
                  <a:pt x="42837" y="105906"/>
                </a:lnTo>
                <a:lnTo>
                  <a:pt x="25234" y="118080"/>
                </a:lnTo>
                <a:lnTo>
                  <a:pt x="14499" y="136208"/>
                </a:lnTo>
                <a:lnTo>
                  <a:pt x="283364" y="136238"/>
                </a:lnTo>
                <a:lnTo>
                  <a:pt x="283963" y="136742"/>
                </a:lnTo>
                <a:lnTo>
                  <a:pt x="284561" y="136843"/>
                </a:lnTo>
                <a:lnTo>
                  <a:pt x="285160" y="137145"/>
                </a:lnTo>
                <a:lnTo>
                  <a:pt x="284961" y="137246"/>
                </a:lnTo>
                <a:lnTo>
                  <a:pt x="14429" y="137347"/>
                </a:lnTo>
                <a:lnTo>
                  <a:pt x="12832" y="163262"/>
                </a:lnTo>
                <a:lnTo>
                  <a:pt x="12027" y="172154"/>
                </a:lnTo>
                <a:lnTo>
                  <a:pt x="8677" y="182307"/>
                </a:lnTo>
                <a:lnTo>
                  <a:pt x="8294" y="183289"/>
                </a:lnTo>
                <a:close/>
              </a:path>
              <a:path w="1123950" h="516254">
                <a:moveTo>
                  <a:pt x="14429" y="137347"/>
                </a:moveTo>
                <a:lnTo>
                  <a:pt x="284761" y="137347"/>
                </a:lnTo>
                <a:lnTo>
                  <a:pt x="283763" y="136742"/>
                </a:lnTo>
                <a:lnTo>
                  <a:pt x="283364" y="136238"/>
                </a:lnTo>
                <a:lnTo>
                  <a:pt x="14497" y="136238"/>
                </a:lnTo>
                <a:lnTo>
                  <a:pt x="14429" y="137347"/>
                </a:lnTo>
                <a:close/>
              </a:path>
              <a:path w="1123950" h="516254">
                <a:moveTo>
                  <a:pt x="1044156" y="303026"/>
                </a:moveTo>
                <a:lnTo>
                  <a:pt x="1096361" y="267242"/>
                </a:lnTo>
                <a:lnTo>
                  <a:pt x="1123629" y="228299"/>
                </a:lnTo>
                <a:lnTo>
                  <a:pt x="1123681" y="220223"/>
                </a:lnTo>
                <a:lnTo>
                  <a:pt x="1116976" y="214737"/>
                </a:lnTo>
                <a:lnTo>
                  <a:pt x="1103431" y="210735"/>
                </a:lnTo>
                <a:lnTo>
                  <a:pt x="1069864" y="205631"/>
                </a:lnTo>
                <a:lnTo>
                  <a:pt x="1036045" y="203250"/>
                </a:lnTo>
                <a:lnTo>
                  <a:pt x="1002131" y="201435"/>
                </a:lnTo>
                <a:lnTo>
                  <a:pt x="968284" y="198033"/>
                </a:lnTo>
                <a:lnTo>
                  <a:pt x="925231" y="191799"/>
                </a:lnTo>
                <a:lnTo>
                  <a:pt x="881982" y="186339"/>
                </a:lnTo>
                <a:lnTo>
                  <a:pt x="838715" y="182921"/>
                </a:lnTo>
                <a:lnTo>
                  <a:pt x="795606" y="182811"/>
                </a:lnTo>
                <a:lnTo>
                  <a:pt x="8294" y="183289"/>
                </a:lnTo>
                <a:lnTo>
                  <a:pt x="4504" y="192990"/>
                </a:lnTo>
                <a:lnTo>
                  <a:pt x="1191" y="203880"/>
                </a:lnTo>
                <a:lnTo>
                  <a:pt x="0" y="219951"/>
                </a:lnTo>
                <a:lnTo>
                  <a:pt x="3861" y="232194"/>
                </a:lnTo>
                <a:lnTo>
                  <a:pt x="12027" y="241773"/>
                </a:lnTo>
                <a:lnTo>
                  <a:pt x="23749" y="249848"/>
                </a:lnTo>
                <a:lnTo>
                  <a:pt x="24434" y="250252"/>
                </a:lnTo>
                <a:lnTo>
                  <a:pt x="285061" y="250252"/>
                </a:lnTo>
                <a:lnTo>
                  <a:pt x="390064" y="258820"/>
                </a:lnTo>
                <a:lnTo>
                  <a:pt x="883457" y="292005"/>
                </a:lnTo>
                <a:lnTo>
                  <a:pt x="930481" y="295895"/>
                </a:lnTo>
                <a:lnTo>
                  <a:pt x="977466" y="300353"/>
                </a:lnTo>
                <a:lnTo>
                  <a:pt x="985068" y="300854"/>
                </a:lnTo>
                <a:lnTo>
                  <a:pt x="992688" y="301033"/>
                </a:lnTo>
                <a:lnTo>
                  <a:pt x="1000233" y="301402"/>
                </a:lnTo>
                <a:lnTo>
                  <a:pt x="1007610" y="302470"/>
                </a:lnTo>
                <a:lnTo>
                  <a:pt x="1044156" y="303026"/>
                </a:lnTo>
                <a:close/>
              </a:path>
              <a:path w="1123950" h="516254">
                <a:moveTo>
                  <a:pt x="421568" y="515993"/>
                </a:moveTo>
                <a:lnTo>
                  <a:pt x="425849" y="513613"/>
                </a:lnTo>
                <a:lnTo>
                  <a:pt x="429690" y="509126"/>
                </a:lnTo>
                <a:lnTo>
                  <a:pt x="447223" y="477519"/>
                </a:lnTo>
                <a:lnTo>
                  <a:pt x="456839" y="440753"/>
                </a:lnTo>
                <a:lnTo>
                  <a:pt x="451783" y="402437"/>
                </a:lnTo>
                <a:lnTo>
                  <a:pt x="425298" y="366180"/>
                </a:lnTo>
                <a:lnTo>
                  <a:pt x="373807" y="321497"/>
                </a:lnTo>
                <a:lnTo>
                  <a:pt x="319995" y="279687"/>
                </a:lnTo>
                <a:lnTo>
                  <a:pt x="311322" y="274223"/>
                </a:lnTo>
                <a:lnTo>
                  <a:pt x="302266" y="268410"/>
                </a:lnTo>
                <a:lnTo>
                  <a:pt x="293340" y="260876"/>
                </a:lnTo>
                <a:lnTo>
                  <a:pt x="285061" y="250252"/>
                </a:lnTo>
                <a:lnTo>
                  <a:pt x="24434" y="250252"/>
                </a:lnTo>
                <a:lnTo>
                  <a:pt x="72441" y="278767"/>
                </a:lnTo>
                <a:lnTo>
                  <a:pt x="171532" y="339082"/>
                </a:lnTo>
                <a:lnTo>
                  <a:pt x="212721" y="364756"/>
                </a:lnTo>
                <a:lnTo>
                  <a:pt x="253593" y="390927"/>
                </a:lnTo>
                <a:lnTo>
                  <a:pt x="294045" y="417758"/>
                </a:lnTo>
                <a:lnTo>
                  <a:pt x="354980" y="459815"/>
                </a:lnTo>
                <a:lnTo>
                  <a:pt x="395167" y="491034"/>
                </a:lnTo>
                <a:lnTo>
                  <a:pt x="412023" y="510537"/>
                </a:lnTo>
                <a:lnTo>
                  <a:pt x="416931" y="515292"/>
                </a:lnTo>
                <a:lnTo>
                  <a:pt x="421568" y="515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" name="object 49"/>
          <p:cNvGrpSpPr/>
          <p:nvPr/>
        </p:nvGrpSpPr>
        <p:grpSpPr>
          <a:xfrm>
            <a:off x="15408605" y="1362335"/>
            <a:ext cx="1845310" cy="1845310"/>
            <a:chOff x="15408605" y="1362335"/>
            <a:chExt cx="1845310" cy="1845310"/>
          </a:xfrm>
        </p:grpSpPr>
        <p:sp>
          <p:nvSpPr>
            <p:cNvPr id="50" name="object 50"/>
            <p:cNvSpPr/>
            <p:nvPr/>
          </p:nvSpPr>
          <p:spPr>
            <a:xfrm>
              <a:off x="15408605" y="1585011"/>
              <a:ext cx="1845310" cy="1622425"/>
            </a:xfrm>
            <a:custGeom>
              <a:avLst/>
              <a:gdLst/>
              <a:ahLst/>
              <a:cxnLst/>
              <a:rect l="l" t="t" r="r" b="b"/>
              <a:pathLst>
                <a:path w="1845309" h="1622425">
                  <a:moveTo>
                    <a:pt x="1749591" y="1622348"/>
                  </a:moveTo>
                  <a:lnTo>
                    <a:pt x="95432" y="1622348"/>
                  </a:lnTo>
                  <a:lnTo>
                    <a:pt x="58241" y="1614864"/>
                  </a:lnTo>
                  <a:lnTo>
                    <a:pt x="27912" y="1594437"/>
                  </a:lnTo>
                  <a:lnTo>
                    <a:pt x="7484" y="1564107"/>
                  </a:lnTo>
                  <a:lnTo>
                    <a:pt x="0" y="1526916"/>
                  </a:lnTo>
                  <a:lnTo>
                    <a:pt x="0" y="31810"/>
                  </a:lnTo>
                  <a:lnTo>
                    <a:pt x="31810" y="0"/>
                  </a:lnTo>
                  <a:lnTo>
                    <a:pt x="1813213" y="0"/>
                  </a:lnTo>
                  <a:lnTo>
                    <a:pt x="1845023" y="31810"/>
                  </a:lnTo>
                  <a:lnTo>
                    <a:pt x="1845023" y="1526916"/>
                  </a:lnTo>
                  <a:lnTo>
                    <a:pt x="1837539" y="1564107"/>
                  </a:lnTo>
                  <a:lnTo>
                    <a:pt x="1817112" y="1594437"/>
                  </a:lnTo>
                  <a:lnTo>
                    <a:pt x="1786783" y="1614864"/>
                  </a:lnTo>
                  <a:lnTo>
                    <a:pt x="1749591" y="1622348"/>
                  </a:lnTo>
                  <a:close/>
                </a:path>
              </a:pathLst>
            </a:custGeom>
            <a:solidFill>
              <a:srgbClr val="DBEC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5408605" y="1362335"/>
              <a:ext cx="1845310" cy="254635"/>
            </a:xfrm>
            <a:custGeom>
              <a:avLst/>
              <a:gdLst/>
              <a:ahLst/>
              <a:cxnLst/>
              <a:rect l="l" t="t" r="r" b="b"/>
              <a:pathLst>
                <a:path w="1845309" h="254634">
                  <a:moveTo>
                    <a:pt x="1845023" y="254486"/>
                  </a:moveTo>
                  <a:lnTo>
                    <a:pt x="0" y="254486"/>
                  </a:lnTo>
                  <a:lnTo>
                    <a:pt x="0" y="95432"/>
                  </a:lnTo>
                  <a:lnTo>
                    <a:pt x="7484" y="58241"/>
                  </a:lnTo>
                  <a:lnTo>
                    <a:pt x="27912" y="27912"/>
                  </a:lnTo>
                  <a:lnTo>
                    <a:pt x="58241" y="7484"/>
                  </a:lnTo>
                  <a:lnTo>
                    <a:pt x="95432" y="0"/>
                  </a:lnTo>
                  <a:lnTo>
                    <a:pt x="1749591" y="0"/>
                  </a:lnTo>
                  <a:lnTo>
                    <a:pt x="1786783" y="7484"/>
                  </a:lnTo>
                  <a:lnTo>
                    <a:pt x="1817112" y="27912"/>
                  </a:lnTo>
                  <a:lnTo>
                    <a:pt x="1837539" y="58241"/>
                  </a:lnTo>
                  <a:lnTo>
                    <a:pt x="1845023" y="95432"/>
                  </a:lnTo>
                  <a:lnTo>
                    <a:pt x="1845023" y="254486"/>
                  </a:lnTo>
                  <a:close/>
                </a:path>
              </a:pathLst>
            </a:custGeom>
            <a:solidFill>
              <a:srgbClr val="4574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5535848" y="2349958"/>
              <a:ext cx="1590675" cy="730250"/>
            </a:xfrm>
            <a:custGeom>
              <a:avLst/>
              <a:gdLst/>
              <a:ahLst/>
              <a:cxnLst/>
              <a:rect l="l" t="t" r="r" b="b"/>
              <a:pathLst>
                <a:path w="1590675" h="730250">
                  <a:moveTo>
                    <a:pt x="1526916" y="730157"/>
                  </a:moveTo>
                  <a:lnTo>
                    <a:pt x="63621" y="730157"/>
                  </a:lnTo>
                  <a:lnTo>
                    <a:pt x="38897" y="725144"/>
                  </a:lnTo>
                  <a:lnTo>
                    <a:pt x="18670" y="711487"/>
                  </a:lnTo>
                  <a:lnTo>
                    <a:pt x="5013" y="691260"/>
                  </a:lnTo>
                  <a:lnTo>
                    <a:pt x="0" y="666536"/>
                  </a:lnTo>
                  <a:lnTo>
                    <a:pt x="0" y="571103"/>
                  </a:lnTo>
                  <a:lnTo>
                    <a:pt x="2342" y="519934"/>
                  </a:lnTo>
                  <a:lnTo>
                    <a:pt x="9273" y="470915"/>
                  </a:lnTo>
                  <a:lnTo>
                    <a:pt x="20649" y="424621"/>
                  </a:lnTo>
                  <a:lnTo>
                    <a:pt x="36327" y="381625"/>
                  </a:lnTo>
                  <a:lnTo>
                    <a:pt x="56164" y="342501"/>
                  </a:lnTo>
                  <a:lnTo>
                    <a:pt x="80016" y="307822"/>
                  </a:lnTo>
                  <a:lnTo>
                    <a:pt x="107740" y="278162"/>
                  </a:lnTo>
                  <a:lnTo>
                    <a:pt x="139192" y="254095"/>
                  </a:lnTo>
                  <a:lnTo>
                    <a:pt x="174230" y="236194"/>
                  </a:lnTo>
                  <a:lnTo>
                    <a:pt x="212709" y="225033"/>
                  </a:lnTo>
                  <a:lnTo>
                    <a:pt x="254486" y="221185"/>
                  </a:lnTo>
                  <a:lnTo>
                    <a:pt x="302093" y="225549"/>
                  </a:lnTo>
                  <a:lnTo>
                    <a:pt x="340798" y="237243"/>
                  </a:lnTo>
                  <a:lnTo>
                    <a:pt x="373481" y="254174"/>
                  </a:lnTo>
                  <a:lnTo>
                    <a:pt x="403023" y="274247"/>
                  </a:lnTo>
                  <a:lnTo>
                    <a:pt x="432303" y="295367"/>
                  </a:lnTo>
                  <a:lnTo>
                    <a:pt x="464201" y="315439"/>
                  </a:lnTo>
                  <a:lnTo>
                    <a:pt x="501597" y="332370"/>
                  </a:lnTo>
                  <a:lnTo>
                    <a:pt x="547371" y="344064"/>
                  </a:lnTo>
                  <a:lnTo>
                    <a:pt x="604404" y="348428"/>
                  </a:lnTo>
                  <a:lnTo>
                    <a:pt x="648972" y="343421"/>
                  </a:lnTo>
                  <a:lnTo>
                    <a:pt x="687907" y="329577"/>
                  </a:lnTo>
                  <a:lnTo>
                    <a:pt x="722203" y="308665"/>
                  </a:lnTo>
                  <a:lnTo>
                    <a:pt x="752854" y="282450"/>
                  </a:lnTo>
                  <a:lnTo>
                    <a:pt x="780854" y="252701"/>
                  </a:lnTo>
                  <a:lnTo>
                    <a:pt x="832878" y="189669"/>
                  </a:lnTo>
                  <a:lnTo>
                    <a:pt x="858890" y="159920"/>
                  </a:lnTo>
                  <a:lnTo>
                    <a:pt x="886227" y="133705"/>
                  </a:lnTo>
                  <a:lnTo>
                    <a:pt x="915884" y="112793"/>
                  </a:lnTo>
                  <a:lnTo>
                    <a:pt x="948855" y="98949"/>
                  </a:lnTo>
                  <a:lnTo>
                    <a:pt x="986133" y="93942"/>
                  </a:lnTo>
                  <a:lnTo>
                    <a:pt x="1026927" y="101011"/>
                  </a:lnTo>
                  <a:lnTo>
                    <a:pt x="1058002" y="118684"/>
                  </a:lnTo>
                  <a:lnTo>
                    <a:pt x="1085542" y="141658"/>
                  </a:lnTo>
                  <a:lnTo>
                    <a:pt x="1115732" y="164633"/>
                  </a:lnTo>
                  <a:lnTo>
                    <a:pt x="1154759" y="182305"/>
                  </a:lnTo>
                  <a:lnTo>
                    <a:pt x="1208808" y="189374"/>
                  </a:lnTo>
                  <a:lnTo>
                    <a:pt x="1250661" y="184161"/>
                  </a:lnTo>
                  <a:lnTo>
                    <a:pt x="1285709" y="169961"/>
                  </a:lnTo>
                  <a:lnTo>
                    <a:pt x="1315995" y="148934"/>
                  </a:lnTo>
                  <a:lnTo>
                    <a:pt x="1343559" y="123241"/>
                  </a:lnTo>
                  <a:lnTo>
                    <a:pt x="1370443" y="95041"/>
                  </a:lnTo>
                  <a:lnTo>
                    <a:pt x="1398688" y="66494"/>
                  </a:lnTo>
                  <a:lnTo>
                    <a:pt x="1430335" y="39760"/>
                  </a:lnTo>
                  <a:lnTo>
                    <a:pt x="1467427" y="17000"/>
                  </a:lnTo>
                  <a:lnTo>
                    <a:pt x="1512003" y="374"/>
                  </a:lnTo>
                  <a:lnTo>
                    <a:pt x="1541049" y="0"/>
                  </a:lnTo>
                  <a:lnTo>
                    <a:pt x="1566182" y="12195"/>
                  </a:lnTo>
                  <a:lnTo>
                    <a:pt x="1583858" y="34012"/>
                  </a:lnTo>
                  <a:lnTo>
                    <a:pt x="1590537" y="62503"/>
                  </a:lnTo>
                  <a:lnTo>
                    <a:pt x="1590537" y="666536"/>
                  </a:lnTo>
                  <a:lnTo>
                    <a:pt x="1585507" y="691260"/>
                  </a:lnTo>
                  <a:lnTo>
                    <a:pt x="1571821" y="711487"/>
                  </a:lnTo>
                  <a:lnTo>
                    <a:pt x="1551588" y="725144"/>
                  </a:lnTo>
                  <a:lnTo>
                    <a:pt x="1526916" y="730157"/>
                  </a:lnTo>
                  <a:close/>
                </a:path>
              </a:pathLst>
            </a:custGeom>
            <a:solidFill>
              <a:srgbClr val="8A83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535848" y="2349958"/>
              <a:ext cx="1590675" cy="635000"/>
            </a:xfrm>
            <a:custGeom>
              <a:avLst/>
              <a:gdLst/>
              <a:ahLst/>
              <a:cxnLst/>
              <a:rect l="l" t="t" r="r" b="b"/>
              <a:pathLst>
                <a:path w="1590675" h="635000">
                  <a:moveTo>
                    <a:pt x="0" y="634725"/>
                  </a:moveTo>
                  <a:lnTo>
                    <a:pt x="0" y="571103"/>
                  </a:lnTo>
                  <a:lnTo>
                    <a:pt x="2342" y="519934"/>
                  </a:lnTo>
                  <a:lnTo>
                    <a:pt x="9273" y="470915"/>
                  </a:lnTo>
                  <a:lnTo>
                    <a:pt x="20649" y="424621"/>
                  </a:lnTo>
                  <a:lnTo>
                    <a:pt x="36327" y="381625"/>
                  </a:lnTo>
                  <a:lnTo>
                    <a:pt x="56164" y="342501"/>
                  </a:lnTo>
                  <a:lnTo>
                    <a:pt x="80016" y="307822"/>
                  </a:lnTo>
                  <a:lnTo>
                    <a:pt x="107740" y="278162"/>
                  </a:lnTo>
                  <a:lnTo>
                    <a:pt x="139192" y="254095"/>
                  </a:lnTo>
                  <a:lnTo>
                    <a:pt x="174230" y="236194"/>
                  </a:lnTo>
                  <a:lnTo>
                    <a:pt x="212709" y="225033"/>
                  </a:lnTo>
                  <a:lnTo>
                    <a:pt x="254486" y="221185"/>
                  </a:lnTo>
                  <a:lnTo>
                    <a:pt x="302093" y="225549"/>
                  </a:lnTo>
                  <a:lnTo>
                    <a:pt x="340798" y="237243"/>
                  </a:lnTo>
                  <a:lnTo>
                    <a:pt x="373481" y="254174"/>
                  </a:lnTo>
                  <a:lnTo>
                    <a:pt x="403023" y="274247"/>
                  </a:lnTo>
                  <a:lnTo>
                    <a:pt x="432303" y="295367"/>
                  </a:lnTo>
                  <a:lnTo>
                    <a:pt x="464201" y="315439"/>
                  </a:lnTo>
                  <a:lnTo>
                    <a:pt x="501597" y="332370"/>
                  </a:lnTo>
                  <a:lnTo>
                    <a:pt x="547371" y="344064"/>
                  </a:lnTo>
                  <a:lnTo>
                    <a:pt x="604404" y="348428"/>
                  </a:lnTo>
                  <a:lnTo>
                    <a:pt x="648972" y="343421"/>
                  </a:lnTo>
                  <a:lnTo>
                    <a:pt x="687907" y="329577"/>
                  </a:lnTo>
                  <a:lnTo>
                    <a:pt x="722203" y="308665"/>
                  </a:lnTo>
                  <a:lnTo>
                    <a:pt x="752854" y="282450"/>
                  </a:lnTo>
                  <a:lnTo>
                    <a:pt x="780854" y="252701"/>
                  </a:lnTo>
                  <a:lnTo>
                    <a:pt x="832878" y="189669"/>
                  </a:lnTo>
                  <a:lnTo>
                    <a:pt x="858890" y="159920"/>
                  </a:lnTo>
                  <a:lnTo>
                    <a:pt x="886227" y="133705"/>
                  </a:lnTo>
                  <a:lnTo>
                    <a:pt x="915884" y="112793"/>
                  </a:lnTo>
                  <a:lnTo>
                    <a:pt x="948855" y="98949"/>
                  </a:lnTo>
                  <a:lnTo>
                    <a:pt x="986133" y="93942"/>
                  </a:lnTo>
                  <a:lnTo>
                    <a:pt x="1026927" y="101011"/>
                  </a:lnTo>
                  <a:lnTo>
                    <a:pt x="1058002" y="118684"/>
                  </a:lnTo>
                  <a:lnTo>
                    <a:pt x="1085542" y="141658"/>
                  </a:lnTo>
                  <a:lnTo>
                    <a:pt x="1115732" y="164633"/>
                  </a:lnTo>
                  <a:lnTo>
                    <a:pt x="1154759" y="182305"/>
                  </a:lnTo>
                  <a:lnTo>
                    <a:pt x="1208808" y="189374"/>
                  </a:lnTo>
                  <a:lnTo>
                    <a:pt x="1250661" y="184161"/>
                  </a:lnTo>
                  <a:lnTo>
                    <a:pt x="1285709" y="169961"/>
                  </a:lnTo>
                  <a:lnTo>
                    <a:pt x="1315995" y="148934"/>
                  </a:lnTo>
                  <a:lnTo>
                    <a:pt x="1343559" y="123241"/>
                  </a:lnTo>
                  <a:lnTo>
                    <a:pt x="1370443" y="95041"/>
                  </a:lnTo>
                  <a:lnTo>
                    <a:pt x="1398688" y="66494"/>
                  </a:lnTo>
                  <a:lnTo>
                    <a:pt x="1430335" y="39760"/>
                  </a:lnTo>
                  <a:lnTo>
                    <a:pt x="1467427" y="17000"/>
                  </a:lnTo>
                  <a:lnTo>
                    <a:pt x="1512003" y="374"/>
                  </a:lnTo>
                  <a:lnTo>
                    <a:pt x="1541049" y="0"/>
                  </a:lnTo>
                  <a:lnTo>
                    <a:pt x="1566182" y="12195"/>
                  </a:lnTo>
                  <a:lnTo>
                    <a:pt x="1583858" y="34012"/>
                  </a:lnTo>
                  <a:lnTo>
                    <a:pt x="1590537" y="62503"/>
                  </a:lnTo>
                  <a:lnTo>
                    <a:pt x="1590537" y="284807"/>
                  </a:lnTo>
                  <a:lnTo>
                    <a:pt x="1528320" y="289711"/>
                  </a:lnTo>
                  <a:lnTo>
                    <a:pt x="1481383" y="303289"/>
                  </a:lnTo>
                  <a:lnTo>
                    <a:pt x="1446816" y="323833"/>
                  </a:lnTo>
                  <a:lnTo>
                    <a:pt x="1421710" y="349637"/>
                  </a:lnTo>
                  <a:lnTo>
                    <a:pt x="1403153" y="378995"/>
                  </a:lnTo>
                  <a:lnTo>
                    <a:pt x="1374859" y="419289"/>
                  </a:lnTo>
                  <a:lnTo>
                    <a:pt x="1338806" y="449698"/>
                  </a:lnTo>
                  <a:lnTo>
                    <a:pt x="1297137" y="469829"/>
                  </a:lnTo>
                  <a:lnTo>
                    <a:pt x="1252000" y="479292"/>
                  </a:lnTo>
                  <a:lnTo>
                    <a:pt x="1205539" y="477696"/>
                  </a:lnTo>
                  <a:lnTo>
                    <a:pt x="1159900" y="464649"/>
                  </a:lnTo>
                  <a:lnTo>
                    <a:pt x="1117228" y="439760"/>
                  </a:lnTo>
                  <a:lnTo>
                    <a:pt x="1083474" y="416883"/>
                  </a:lnTo>
                  <a:lnTo>
                    <a:pt x="1044955" y="397931"/>
                  </a:lnTo>
                  <a:lnTo>
                    <a:pt x="1001846" y="385013"/>
                  </a:lnTo>
                  <a:lnTo>
                    <a:pt x="954322" y="380239"/>
                  </a:lnTo>
                  <a:lnTo>
                    <a:pt x="914625" y="385425"/>
                  </a:lnTo>
                  <a:lnTo>
                    <a:pt x="881236" y="399646"/>
                  </a:lnTo>
                  <a:lnTo>
                    <a:pt x="852580" y="420893"/>
                  </a:lnTo>
                  <a:lnTo>
                    <a:pt x="827079" y="447159"/>
                  </a:lnTo>
                  <a:lnTo>
                    <a:pt x="779232" y="506717"/>
                  </a:lnTo>
                  <a:lnTo>
                    <a:pt x="753730" y="535994"/>
                  </a:lnTo>
                  <a:lnTo>
                    <a:pt x="725074" y="562260"/>
                  </a:lnTo>
                  <a:lnTo>
                    <a:pt x="691686" y="583507"/>
                  </a:lnTo>
                  <a:lnTo>
                    <a:pt x="651989" y="597728"/>
                  </a:lnTo>
                  <a:lnTo>
                    <a:pt x="604404" y="602914"/>
                  </a:lnTo>
                  <a:lnTo>
                    <a:pt x="547371" y="598551"/>
                  </a:lnTo>
                  <a:lnTo>
                    <a:pt x="501597" y="586856"/>
                  </a:lnTo>
                  <a:lnTo>
                    <a:pt x="464201" y="569925"/>
                  </a:lnTo>
                  <a:lnTo>
                    <a:pt x="432303" y="549853"/>
                  </a:lnTo>
                  <a:lnTo>
                    <a:pt x="403023" y="528733"/>
                  </a:lnTo>
                  <a:lnTo>
                    <a:pt x="373481" y="508660"/>
                  </a:lnTo>
                  <a:lnTo>
                    <a:pt x="340798" y="491729"/>
                  </a:lnTo>
                  <a:lnTo>
                    <a:pt x="302093" y="480035"/>
                  </a:lnTo>
                  <a:lnTo>
                    <a:pt x="254486" y="475671"/>
                  </a:lnTo>
                  <a:lnTo>
                    <a:pt x="147621" y="500523"/>
                  </a:lnTo>
                  <a:lnTo>
                    <a:pt x="67597" y="555198"/>
                  </a:lnTo>
                  <a:lnTo>
                    <a:pt x="17396" y="609873"/>
                  </a:lnTo>
                  <a:lnTo>
                    <a:pt x="0" y="634725"/>
                  </a:lnTo>
                  <a:close/>
                </a:path>
              </a:pathLst>
            </a:custGeom>
            <a:solidFill>
              <a:srgbClr val="4574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504037" y="1457768"/>
              <a:ext cx="95432" cy="63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5663091" y="1457768"/>
              <a:ext cx="95432" cy="636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5822145" y="1457768"/>
              <a:ext cx="95432" cy="636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6903710" y="1457768"/>
              <a:ext cx="254635" cy="64135"/>
            </a:xfrm>
            <a:custGeom>
              <a:avLst/>
              <a:gdLst/>
              <a:ahLst/>
              <a:cxnLst/>
              <a:rect l="l" t="t" r="r" b="b"/>
              <a:pathLst>
                <a:path w="254634" h="64134">
                  <a:moveTo>
                    <a:pt x="222675" y="63621"/>
                  </a:moveTo>
                  <a:lnTo>
                    <a:pt x="31810" y="63621"/>
                  </a:lnTo>
                  <a:lnTo>
                    <a:pt x="19448" y="61114"/>
                  </a:lnTo>
                  <a:lnTo>
                    <a:pt x="9334" y="54286"/>
                  </a:lnTo>
                  <a:lnTo>
                    <a:pt x="2506" y="44172"/>
                  </a:lnTo>
                  <a:lnTo>
                    <a:pt x="0" y="31810"/>
                  </a:lnTo>
                  <a:lnTo>
                    <a:pt x="2506" y="19448"/>
                  </a:lnTo>
                  <a:lnTo>
                    <a:pt x="9334" y="9335"/>
                  </a:lnTo>
                  <a:lnTo>
                    <a:pt x="19448" y="2506"/>
                  </a:lnTo>
                  <a:lnTo>
                    <a:pt x="31810" y="0"/>
                  </a:lnTo>
                  <a:lnTo>
                    <a:pt x="222675" y="0"/>
                  </a:lnTo>
                  <a:lnTo>
                    <a:pt x="235037" y="2506"/>
                  </a:lnTo>
                  <a:lnTo>
                    <a:pt x="245151" y="9335"/>
                  </a:lnTo>
                  <a:lnTo>
                    <a:pt x="251979" y="19448"/>
                  </a:lnTo>
                  <a:lnTo>
                    <a:pt x="254486" y="31810"/>
                  </a:lnTo>
                  <a:lnTo>
                    <a:pt x="251979" y="44172"/>
                  </a:lnTo>
                  <a:lnTo>
                    <a:pt x="245151" y="54286"/>
                  </a:lnTo>
                  <a:lnTo>
                    <a:pt x="235037" y="61114"/>
                  </a:lnTo>
                  <a:lnTo>
                    <a:pt x="222675" y="63621"/>
                  </a:lnTo>
                  <a:close/>
                </a:path>
              </a:pathLst>
            </a:custGeom>
            <a:solidFill>
              <a:srgbClr val="3764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6203874" y="2093983"/>
              <a:ext cx="254635" cy="64135"/>
            </a:xfrm>
            <a:custGeom>
              <a:avLst/>
              <a:gdLst/>
              <a:ahLst/>
              <a:cxnLst/>
              <a:rect l="l" t="t" r="r" b="b"/>
              <a:pathLst>
                <a:path w="254634" h="64135">
                  <a:moveTo>
                    <a:pt x="222675" y="63621"/>
                  </a:moveTo>
                  <a:lnTo>
                    <a:pt x="31810" y="63621"/>
                  </a:lnTo>
                  <a:lnTo>
                    <a:pt x="19448" y="61115"/>
                  </a:lnTo>
                  <a:lnTo>
                    <a:pt x="9334" y="54286"/>
                  </a:lnTo>
                  <a:lnTo>
                    <a:pt x="2506" y="44173"/>
                  </a:lnTo>
                  <a:lnTo>
                    <a:pt x="0" y="31810"/>
                  </a:lnTo>
                  <a:lnTo>
                    <a:pt x="2506" y="19448"/>
                  </a:lnTo>
                  <a:lnTo>
                    <a:pt x="9334" y="9334"/>
                  </a:lnTo>
                  <a:lnTo>
                    <a:pt x="19448" y="2506"/>
                  </a:lnTo>
                  <a:lnTo>
                    <a:pt x="31810" y="0"/>
                  </a:lnTo>
                  <a:lnTo>
                    <a:pt x="222675" y="0"/>
                  </a:lnTo>
                  <a:lnTo>
                    <a:pt x="235037" y="2506"/>
                  </a:lnTo>
                  <a:lnTo>
                    <a:pt x="245151" y="9334"/>
                  </a:lnTo>
                  <a:lnTo>
                    <a:pt x="251979" y="19448"/>
                  </a:lnTo>
                  <a:lnTo>
                    <a:pt x="254486" y="31810"/>
                  </a:lnTo>
                  <a:lnTo>
                    <a:pt x="251979" y="44173"/>
                  </a:lnTo>
                  <a:lnTo>
                    <a:pt x="245151" y="54286"/>
                  </a:lnTo>
                  <a:lnTo>
                    <a:pt x="235037" y="61115"/>
                  </a:lnTo>
                  <a:lnTo>
                    <a:pt x="222675" y="63621"/>
                  </a:lnTo>
                  <a:close/>
                </a:path>
              </a:pathLst>
            </a:custGeom>
            <a:solidFill>
              <a:srgbClr val="93B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6235684" y="2221226"/>
              <a:ext cx="190864" cy="636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5694902" y="2093983"/>
              <a:ext cx="254635" cy="64135"/>
            </a:xfrm>
            <a:custGeom>
              <a:avLst/>
              <a:gdLst/>
              <a:ahLst/>
              <a:cxnLst/>
              <a:rect l="l" t="t" r="r" b="b"/>
              <a:pathLst>
                <a:path w="254634" h="64135">
                  <a:moveTo>
                    <a:pt x="222675" y="63621"/>
                  </a:moveTo>
                  <a:lnTo>
                    <a:pt x="31810" y="63621"/>
                  </a:lnTo>
                  <a:lnTo>
                    <a:pt x="19448" y="61115"/>
                  </a:lnTo>
                  <a:lnTo>
                    <a:pt x="9334" y="54286"/>
                  </a:lnTo>
                  <a:lnTo>
                    <a:pt x="2506" y="44173"/>
                  </a:lnTo>
                  <a:lnTo>
                    <a:pt x="0" y="31810"/>
                  </a:lnTo>
                  <a:lnTo>
                    <a:pt x="2506" y="19448"/>
                  </a:lnTo>
                  <a:lnTo>
                    <a:pt x="9334" y="9334"/>
                  </a:lnTo>
                  <a:lnTo>
                    <a:pt x="19448" y="2506"/>
                  </a:lnTo>
                  <a:lnTo>
                    <a:pt x="31810" y="0"/>
                  </a:lnTo>
                  <a:lnTo>
                    <a:pt x="222675" y="0"/>
                  </a:lnTo>
                  <a:lnTo>
                    <a:pt x="235037" y="2506"/>
                  </a:lnTo>
                  <a:lnTo>
                    <a:pt x="245151" y="9334"/>
                  </a:lnTo>
                  <a:lnTo>
                    <a:pt x="251979" y="19448"/>
                  </a:lnTo>
                  <a:lnTo>
                    <a:pt x="254486" y="31810"/>
                  </a:lnTo>
                  <a:lnTo>
                    <a:pt x="251979" y="44173"/>
                  </a:lnTo>
                  <a:lnTo>
                    <a:pt x="245151" y="54286"/>
                  </a:lnTo>
                  <a:lnTo>
                    <a:pt x="235037" y="61115"/>
                  </a:lnTo>
                  <a:lnTo>
                    <a:pt x="222675" y="63621"/>
                  </a:lnTo>
                  <a:close/>
                </a:path>
              </a:pathLst>
            </a:custGeom>
            <a:solidFill>
              <a:srgbClr val="93B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5726712" y="2221226"/>
              <a:ext cx="190864" cy="636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6712846" y="2093983"/>
              <a:ext cx="254635" cy="64135"/>
            </a:xfrm>
            <a:custGeom>
              <a:avLst/>
              <a:gdLst/>
              <a:ahLst/>
              <a:cxnLst/>
              <a:rect l="l" t="t" r="r" b="b"/>
              <a:pathLst>
                <a:path w="254634" h="64135">
                  <a:moveTo>
                    <a:pt x="222675" y="63621"/>
                  </a:moveTo>
                  <a:lnTo>
                    <a:pt x="31810" y="63621"/>
                  </a:lnTo>
                  <a:lnTo>
                    <a:pt x="19448" y="61115"/>
                  </a:lnTo>
                  <a:lnTo>
                    <a:pt x="9334" y="54286"/>
                  </a:lnTo>
                  <a:lnTo>
                    <a:pt x="2506" y="44173"/>
                  </a:lnTo>
                  <a:lnTo>
                    <a:pt x="0" y="31810"/>
                  </a:lnTo>
                  <a:lnTo>
                    <a:pt x="2506" y="19448"/>
                  </a:lnTo>
                  <a:lnTo>
                    <a:pt x="9334" y="9334"/>
                  </a:lnTo>
                  <a:lnTo>
                    <a:pt x="19448" y="2506"/>
                  </a:lnTo>
                  <a:lnTo>
                    <a:pt x="31810" y="0"/>
                  </a:lnTo>
                  <a:lnTo>
                    <a:pt x="222675" y="0"/>
                  </a:lnTo>
                  <a:lnTo>
                    <a:pt x="235037" y="2506"/>
                  </a:lnTo>
                  <a:lnTo>
                    <a:pt x="245151" y="9334"/>
                  </a:lnTo>
                  <a:lnTo>
                    <a:pt x="251979" y="19448"/>
                  </a:lnTo>
                  <a:lnTo>
                    <a:pt x="254486" y="31810"/>
                  </a:lnTo>
                  <a:lnTo>
                    <a:pt x="251979" y="44173"/>
                  </a:lnTo>
                  <a:lnTo>
                    <a:pt x="245151" y="54286"/>
                  </a:lnTo>
                  <a:lnTo>
                    <a:pt x="235037" y="61115"/>
                  </a:lnTo>
                  <a:lnTo>
                    <a:pt x="222675" y="63621"/>
                  </a:lnTo>
                  <a:close/>
                </a:path>
              </a:pathLst>
            </a:custGeom>
            <a:solidFill>
              <a:srgbClr val="93B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6744657" y="2221226"/>
              <a:ext cx="190864" cy="636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5822145" y="1712254"/>
              <a:ext cx="159053" cy="1590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6840089" y="1712254"/>
              <a:ext cx="159053" cy="15905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6331117" y="1712254"/>
              <a:ext cx="159385" cy="254635"/>
            </a:xfrm>
            <a:custGeom>
              <a:avLst/>
              <a:gdLst/>
              <a:ahLst/>
              <a:cxnLst/>
              <a:rect l="l" t="t" r="r" b="b"/>
              <a:pathLst>
                <a:path w="159384" h="254635">
                  <a:moveTo>
                    <a:pt x="127243" y="254486"/>
                  </a:moveTo>
                  <a:lnTo>
                    <a:pt x="63621" y="230007"/>
                  </a:lnTo>
                  <a:lnTo>
                    <a:pt x="76822" y="215478"/>
                  </a:lnTo>
                  <a:lnTo>
                    <a:pt x="86842" y="198491"/>
                  </a:lnTo>
                  <a:lnTo>
                    <a:pt x="93205" y="179523"/>
                  </a:lnTo>
                  <a:lnTo>
                    <a:pt x="95432" y="159053"/>
                  </a:lnTo>
                  <a:lnTo>
                    <a:pt x="87912" y="121968"/>
                  </a:lnTo>
                  <a:lnTo>
                    <a:pt x="67426" y="91627"/>
                  </a:lnTo>
                  <a:lnTo>
                    <a:pt x="37085" y="71141"/>
                  </a:lnTo>
                  <a:lnTo>
                    <a:pt x="0" y="63621"/>
                  </a:lnTo>
                  <a:lnTo>
                    <a:pt x="0" y="0"/>
                  </a:lnTo>
                  <a:lnTo>
                    <a:pt x="50276" y="8107"/>
                  </a:lnTo>
                  <a:lnTo>
                    <a:pt x="93938" y="30685"/>
                  </a:lnTo>
                  <a:lnTo>
                    <a:pt x="128368" y="65114"/>
                  </a:lnTo>
                  <a:lnTo>
                    <a:pt x="150945" y="108777"/>
                  </a:lnTo>
                  <a:lnTo>
                    <a:pt x="159053" y="159053"/>
                  </a:lnTo>
                  <a:lnTo>
                    <a:pt x="156896" y="185323"/>
                  </a:lnTo>
                  <a:lnTo>
                    <a:pt x="150650" y="210218"/>
                  </a:lnTo>
                  <a:lnTo>
                    <a:pt x="140653" y="233389"/>
                  </a:lnTo>
                  <a:lnTo>
                    <a:pt x="127243" y="254486"/>
                  </a:lnTo>
                  <a:close/>
                </a:path>
              </a:pathLst>
            </a:custGeom>
            <a:solidFill>
              <a:srgbClr val="B4D9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5663088" y="1712264"/>
              <a:ext cx="1336675" cy="318135"/>
            </a:xfrm>
            <a:custGeom>
              <a:avLst/>
              <a:gdLst/>
              <a:ahLst/>
              <a:cxnLst/>
              <a:rect l="l" t="t" r="r" b="b"/>
              <a:pathLst>
                <a:path w="1336675" h="318135">
                  <a:moveTo>
                    <a:pt x="318109" y="159054"/>
                  </a:moveTo>
                  <a:lnTo>
                    <a:pt x="315595" y="146685"/>
                  </a:lnTo>
                  <a:lnTo>
                    <a:pt x="308775" y="136575"/>
                  </a:lnTo>
                  <a:lnTo>
                    <a:pt x="298653" y="129743"/>
                  </a:lnTo>
                  <a:lnTo>
                    <a:pt x="286296" y="127241"/>
                  </a:lnTo>
                  <a:lnTo>
                    <a:pt x="273926" y="129743"/>
                  </a:lnTo>
                  <a:lnTo>
                    <a:pt x="263817" y="136575"/>
                  </a:lnTo>
                  <a:lnTo>
                    <a:pt x="256984" y="146685"/>
                  </a:lnTo>
                  <a:lnTo>
                    <a:pt x="246976" y="196189"/>
                  </a:lnTo>
                  <a:lnTo>
                    <a:pt x="226529" y="226529"/>
                  </a:lnTo>
                  <a:lnTo>
                    <a:pt x="196189" y="246976"/>
                  </a:lnTo>
                  <a:lnTo>
                    <a:pt x="159054" y="254482"/>
                  </a:lnTo>
                  <a:lnTo>
                    <a:pt x="121907" y="246976"/>
                  </a:lnTo>
                  <a:lnTo>
                    <a:pt x="91579" y="226529"/>
                  </a:lnTo>
                  <a:lnTo>
                    <a:pt x="71120" y="196189"/>
                  </a:lnTo>
                  <a:lnTo>
                    <a:pt x="63614" y="159054"/>
                  </a:lnTo>
                  <a:lnTo>
                    <a:pt x="71120" y="121907"/>
                  </a:lnTo>
                  <a:lnTo>
                    <a:pt x="91579" y="91579"/>
                  </a:lnTo>
                  <a:lnTo>
                    <a:pt x="121907" y="71120"/>
                  </a:lnTo>
                  <a:lnTo>
                    <a:pt x="171411" y="61112"/>
                  </a:lnTo>
                  <a:lnTo>
                    <a:pt x="181521" y="54279"/>
                  </a:lnTo>
                  <a:lnTo>
                    <a:pt x="181521" y="9334"/>
                  </a:lnTo>
                  <a:lnTo>
                    <a:pt x="159054" y="0"/>
                  </a:lnTo>
                  <a:lnTo>
                    <a:pt x="108826" y="8115"/>
                  </a:lnTo>
                  <a:lnTo>
                    <a:pt x="65163" y="30721"/>
                  </a:lnTo>
                  <a:lnTo>
                    <a:pt x="30721" y="65163"/>
                  </a:lnTo>
                  <a:lnTo>
                    <a:pt x="8115" y="108826"/>
                  </a:lnTo>
                  <a:lnTo>
                    <a:pt x="0" y="159054"/>
                  </a:lnTo>
                  <a:lnTo>
                    <a:pt x="8115" y="209283"/>
                  </a:lnTo>
                  <a:lnTo>
                    <a:pt x="30721" y="252933"/>
                  </a:lnTo>
                  <a:lnTo>
                    <a:pt x="65163" y="287388"/>
                  </a:lnTo>
                  <a:lnTo>
                    <a:pt x="108826" y="309981"/>
                  </a:lnTo>
                  <a:lnTo>
                    <a:pt x="159054" y="318109"/>
                  </a:lnTo>
                  <a:lnTo>
                    <a:pt x="209283" y="309981"/>
                  </a:lnTo>
                  <a:lnTo>
                    <a:pt x="252933" y="287388"/>
                  </a:lnTo>
                  <a:lnTo>
                    <a:pt x="287388" y="252933"/>
                  </a:lnTo>
                  <a:lnTo>
                    <a:pt x="309981" y="209283"/>
                  </a:lnTo>
                  <a:lnTo>
                    <a:pt x="318109" y="159054"/>
                  </a:lnTo>
                  <a:close/>
                </a:path>
                <a:path w="1336675" h="318135">
                  <a:moveTo>
                    <a:pt x="809815" y="226631"/>
                  </a:moveTo>
                  <a:lnTo>
                    <a:pt x="808977" y="214464"/>
                  </a:lnTo>
                  <a:lnTo>
                    <a:pt x="803643" y="203517"/>
                  </a:lnTo>
                  <a:lnTo>
                    <a:pt x="794143" y="195211"/>
                  </a:lnTo>
                  <a:lnTo>
                    <a:pt x="782142" y="191096"/>
                  </a:lnTo>
                  <a:lnTo>
                    <a:pt x="769975" y="191897"/>
                  </a:lnTo>
                  <a:lnTo>
                    <a:pt x="759028" y="197256"/>
                  </a:lnTo>
                  <a:lnTo>
                    <a:pt x="750658" y="206768"/>
                  </a:lnTo>
                  <a:lnTo>
                    <a:pt x="735330" y="226644"/>
                  </a:lnTo>
                  <a:lnTo>
                    <a:pt x="715683" y="241668"/>
                  </a:lnTo>
                  <a:lnTo>
                    <a:pt x="692848" y="251167"/>
                  </a:lnTo>
                  <a:lnTo>
                    <a:pt x="668020" y="254482"/>
                  </a:lnTo>
                  <a:lnTo>
                    <a:pt x="630885" y="246976"/>
                  </a:lnTo>
                  <a:lnTo>
                    <a:pt x="600544" y="226529"/>
                  </a:lnTo>
                  <a:lnTo>
                    <a:pt x="580097" y="196189"/>
                  </a:lnTo>
                  <a:lnTo>
                    <a:pt x="572592" y="159054"/>
                  </a:lnTo>
                  <a:lnTo>
                    <a:pt x="580097" y="121907"/>
                  </a:lnTo>
                  <a:lnTo>
                    <a:pt x="600544" y="91579"/>
                  </a:lnTo>
                  <a:lnTo>
                    <a:pt x="630885" y="71120"/>
                  </a:lnTo>
                  <a:lnTo>
                    <a:pt x="680389" y="61112"/>
                  </a:lnTo>
                  <a:lnTo>
                    <a:pt x="690499" y="54279"/>
                  </a:lnTo>
                  <a:lnTo>
                    <a:pt x="690499" y="9334"/>
                  </a:lnTo>
                  <a:lnTo>
                    <a:pt x="668020" y="0"/>
                  </a:lnTo>
                  <a:lnTo>
                    <a:pt x="617791" y="8115"/>
                  </a:lnTo>
                  <a:lnTo>
                    <a:pt x="574141" y="30721"/>
                  </a:lnTo>
                  <a:lnTo>
                    <a:pt x="539686" y="65163"/>
                  </a:lnTo>
                  <a:lnTo>
                    <a:pt x="517093" y="108826"/>
                  </a:lnTo>
                  <a:lnTo>
                    <a:pt x="508965" y="159054"/>
                  </a:lnTo>
                  <a:lnTo>
                    <a:pt x="517093" y="209283"/>
                  </a:lnTo>
                  <a:lnTo>
                    <a:pt x="539686" y="252933"/>
                  </a:lnTo>
                  <a:lnTo>
                    <a:pt x="574141" y="287388"/>
                  </a:lnTo>
                  <a:lnTo>
                    <a:pt x="617791" y="309981"/>
                  </a:lnTo>
                  <a:lnTo>
                    <a:pt x="668020" y="318109"/>
                  </a:lnTo>
                  <a:lnTo>
                    <a:pt x="709460" y="312585"/>
                  </a:lnTo>
                  <a:lnTo>
                    <a:pt x="747496" y="296748"/>
                  </a:lnTo>
                  <a:lnTo>
                    <a:pt x="780262" y="271703"/>
                  </a:lnTo>
                  <a:lnTo>
                    <a:pt x="805827" y="238582"/>
                  </a:lnTo>
                  <a:lnTo>
                    <a:pt x="809815" y="226631"/>
                  </a:lnTo>
                  <a:close/>
                </a:path>
                <a:path w="1336675" h="318135">
                  <a:moveTo>
                    <a:pt x="1336052" y="159054"/>
                  </a:moveTo>
                  <a:lnTo>
                    <a:pt x="1331074" y="119291"/>
                  </a:lnTo>
                  <a:lnTo>
                    <a:pt x="1304937" y="95783"/>
                  </a:lnTo>
                  <a:lnTo>
                    <a:pt x="1292313" y="96418"/>
                  </a:lnTo>
                  <a:lnTo>
                    <a:pt x="1280947" y="101917"/>
                  </a:lnTo>
                  <a:lnTo>
                    <a:pt x="1272857" y="111048"/>
                  </a:lnTo>
                  <a:lnTo>
                    <a:pt x="1268793" y="122567"/>
                  </a:lnTo>
                  <a:lnTo>
                    <a:pt x="1269441" y="135191"/>
                  </a:lnTo>
                  <a:lnTo>
                    <a:pt x="1271435" y="142900"/>
                  </a:lnTo>
                  <a:lnTo>
                    <a:pt x="1272425" y="150977"/>
                  </a:lnTo>
                  <a:lnTo>
                    <a:pt x="1272425" y="159054"/>
                  </a:lnTo>
                  <a:lnTo>
                    <a:pt x="1264920" y="196189"/>
                  </a:lnTo>
                  <a:lnTo>
                    <a:pt x="1244473" y="226529"/>
                  </a:lnTo>
                  <a:lnTo>
                    <a:pt x="1214132" y="246976"/>
                  </a:lnTo>
                  <a:lnTo>
                    <a:pt x="1176997" y="254482"/>
                  </a:lnTo>
                  <a:lnTo>
                    <a:pt x="1139850" y="246976"/>
                  </a:lnTo>
                  <a:lnTo>
                    <a:pt x="1109522" y="226529"/>
                  </a:lnTo>
                  <a:lnTo>
                    <a:pt x="1089063" y="196189"/>
                  </a:lnTo>
                  <a:lnTo>
                    <a:pt x="1081557" y="159054"/>
                  </a:lnTo>
                  <a:lnTo>
                    <a:pt x="1089063" y="121907"/>
                  </a:lnTo>
                  <a:lnTo>
                    <a:pt x="1109522" y="91579"/>
                  </a:lnTo>
                  <a:lnTo>
                    <a:pt x="1139850" y="71120"/>
                  </a:lnTo>
                  <a:lnTo>
                    <a:pt x="1189355" y="61112"/>
                  </a:lnTo>
                  <a:lnTo>
                    <a:pt x="1199476" y="54279"/>
                  </a:lnTo>
                  <a:lnTo>
                    <a:pt x="1199476" y="9334"/>
                  </a:lnTo>
                  <a:lnTo>
                    <a:pt x="1176997" y="0"/>
                  </a:lnTo>
                  <a:lnTo>
                    <a:pt x="1126769" y="8115"/>
                  </a:lnTo>
                  <a:lnTo>
                    <a:pt x="1083106" y="30721"/>
                  </a:lnTo>
                  <a:lnTo>
                    <a:pt x="1048664" y="65163"/>
                  </a:lnTo>
                  <a:lnTo>
                    <a:pt x="1026058" y="108826"/>
                  </a:lnTo>
                  <a:lnTo>
                    <a:pt x="1017943" y="159054"/>
                  </a:lnTo>
                  <a:lnTo>
                    <a:pt x="1026058" y="209283"/>
                  </a:lnTo>
                  <a:lnTo>
                    <a:pt x="1048664" y="252933"/>
                  </a:lnTo>
                  <a:lnTo>
                    <a:pt x="1083106" y="287388"/>
                  </a:lnTo>
                  <a:lnTo>
                    <a:pt x="1126769" y="309981"/>
                  </a:lnTo>
                  <a:lnTo>
                    <a:pt x="1176997" y="318109"/>
                  </a:lnTo>
                  <a:lnTo>
                    <a:pt x="1227226" y="309981"/>
                  </a:lnTo>
                  <a:lnTo>
                    <a:pt x="1270876" y="287388"/>
                  </a:lnTo>
                  <a:lnTo>
                    <a:pt x="1305331" y="252933"/>
                  </a:lnTo>
                  <a:lnTo>
                    <a:pt x="1327924" y="209283"/>
                  </a:lnTo>
                  <a:lnTo>
                    <a:pt x="1336052" y="159054"/>
                  </a:lnTo>
                  <a:close/>
                </a:path>
              </a:pathLst>
            </a:custGeom>
            <a:solidFill>
              <a:srgbClr val="4574C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14413420" y="4217769"/>
            <a:ext cx="1899920" cy="1899920"/>
            <a:chOff x="14413420" y="4217769"/>
            <a:chExt cx="1899920" cy="1899920"/>
          </a:xfrm>
        </p:grpSpPr>
        <p:sp>
          <p:nvSpPr>
            <p:cNvPr id="69" name="object 69"/>
            <p:cNvSpPr/>
            <p:nvPr/>
          </p:nvSpPr>
          <p:spPr>
            <a:xfrm>
              <a:off x="14430901" y="4235249"/>
              <a:ext cx="1129030" cy="1736725"/>
            </a:xfrm>
            <a:custGeom>
              <a:avLst/>
              <a:gdLst/>
              <a:ahLst/>
              <a:cxnLst/>
              <a:rect l="l" t="t" r="r" b="b"/>
              <a:pathLst>
                <a:path w="1129030" h="1736725">
                  <a:moveTo>
                    <a:pt x="554924" y="1736188"/>
                  </a:moveTo>
                  <a:lnTo>
                    <a:pt x="0" y="396388"/>
                  </a:lnTo>
                  <a:lnTo>
                    <a:pt x="956976" y="0"/>
                  </a:lnTo>
                  <a:lnTo>
                    <a:pt x="1128681" y="414264"/>
                  </a:lnTo>
                  <a:lnTo>
                    <a:pt x="828716" y="414264"/>
                  </a:lnTo>
                  <a:lnTo>
                    <a:pt x="828716" y="1622774"/>
                  </a:lnTo>
                  <a:lnTo>
                    <a:pt x="554924" y="1736188"/>
                  </a:lnTo>
                  <a:close/>
                </a:path>
              </a:pathLst>
            </a:custGeom>
            <a:solidFill>
              <a:srgbClr val="E1E1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4430901" y="4235249"/>
              <a:ext cx="1129030" cy="1736725"/>
            </a:xfrm>
            <a:custGeom>
              <a:avLst/>
              <a:gdLst/>
              <a:ahLst/>
              <a:cxnLst/>
              <a:rect l="l" t="t" r="r" b="b"/>
              <a:pathLst>
                <a:path w="1129030" h="1736725">
                  <a:moveTo>
                    <a:pt x="828716" y="414264"/>
                  </a:moveTo>
                  <a:lnTo>
                    <a:pt x="1128681" y="414264"/>
                  </a:lnTo>
                  <a:lnTo>
                    <a:pt x="956976" y="0"/>
                  </a:lnTo>
                  <a:lnTo>
                    <a:pt x="0" y="396388"/>
                  </a:lnTo>
                  <a:lnTo>
                    <a:pt x="554924" y="1736188"/>
                  </a:lnTo>
                  <a:lnTo>
                    <a:pt x="828716" y="1622774"/>
                  </a:lnTo>
                  <a:lnTo>
                    <a:pt x="828716" y="414264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5181934" y="4571831"/>
              <a:ext cx="377825" cy="1318895"/>
            </a:xfrm>
            <a:custGeom>
              <a:avLst/>
              <a:gdLst/>
              <a:ahLst/>
              <a:cxnLst/>
              <a:rect l="l" t="t" r="r" b="b"/>
              <a:pathLst>
                <a:path w="377825" h="1318895">
                  <a:moveTo>
                    <a:pt x="0" y="1318380"/>
                  </a:moveTo>
                  <a:lnTo>
                    <a:pt x="0" y="0"/>
                  </a:lnTo>
                  <a:lnTo>
                    <a:pt x="345438" y="0"/>
                  </a:lnTo>
                  <a:lnTo>
                    <a:pt x="377649" y="77683"/>
                  </a:lnTo>
                  <a:lnTo>
                    <a:pt x="77683" y="77683"/>
                  </a:lnTo>
                  <a:lnTo>
                    <a:pt x="77683" y="1286193"/>
                  </a:lnTo>
                  <a:lnTo>
                    <a:pt x="0" y="1318380"/>
                  </a:lnTo>
                  <a:close/>
                </a:path>
              </a:pathLst>
            </a:custGeom>
            <a:solidFill>
              <a:srgbClr val="C2C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5259617" y="4649514"/>
              <a:ext cx="1036319" cy="1450340"/>
            </a:xfrm>
            <a:custGeom>
              <a:avLst/>
              <a:gdLst/>
              <a:ahLst/>
              <a:cxnLst/>
              <a:rect l="l" t="t" r="r" b="b"/>
              <a:pathLst>
                <a:path w="1036319" h="1450339">
                  <a:moveTo>
                    <a:pt x="1035872" y="1450323"/>
                  </a:moveTo>
                  <a:lnTo>
                    <a:pt x="0" y="1450323"/>
                  </a:lnTo>
                  <a:lnTo>
                    <a:pt x="0" y="0"/>
                  </a:lnTo>
                  <a:lnTo>
                    <a:pt x="1035872" y="0"/>
                  </a:lnTo>
                  <a:lnTo>
                    <a:pt x="1035872" y="1450323"/>
                  </a:lnTo>
                  <a:close/>
                </a:path>
              </a:pathLst>
            </a:custGeom>
            <a:solidFill>
              <a:srgbClr val="E1E1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4713176" y="4649514"/>
              <a:ext cx="1582420" cy="1450340"/>
            </a:xfrm>
            <a:custGeom>
              <a:avLst/>
              <a:gdLst/>
              <a:ahLst/>
              <a:cxnLst/>
              <a:rect l="l" t="t" r="r" b="b"/>
              <a:pathLst>
                <a:path w="1582419" h="1450339">
                  <a:moveTo>
                    <a:pt x="546440" y="0"/>
                  </a:moveTo>
                  <a:lnTo>
                    <a:pt x="1582312" y="0"/>
                  </a:lnTo>
                  <a:lnTo>
                    <a:pt x="1582312" y="1450323"/>
                  </a:lnTo>
                  <a:lnTo>
                    <a:pt x="546440" y="1450323"/>
                  </a:lnTo>
                  <a:lnTo>
                    <a:pt x="546440" y="0"/>
                  </a:lnTo>
                  <a:close/>
                </a:path>
                <a:path w="1582419" h="1450339">
                  <a:moveTo>
                    <a:pt x="0" y="257569"/>
                  </a:moveTo>
                  <a:lnTo>
                    <a:pt x="239226" y="158490"/>
                  </a:lnTo>
                  <a:lnTo>
                    <a:pt x="0" y="257569"/>
                  </a:lnTo>
                  <a:close/>
                </a:path>
                <a:path w="1582419" h="1450339">
                  <a:moveTo>
                    <a:pt x="39622" y="353292"/>
                  </a:moveTo>
                  <a:lnTo>
                    <a:pt x="183149" y="293835"/>
                  </a:lnTo>
                  <a:lnTo>
                    <a:pt x="39622" y="353292"/>
                  </a:lnTo>
                  <a:close/>
                </a:path>
                <a:path w="1582419" h="1450339">
                  <a:moveTo>
                    <a:pt x="79314" y="448992"/>
                  </a:moveTo>
                  <a:lnTo>
                    <a:pt x="174968" y="409393"/>
                  </a:lnTo>
                  <a:lnTo>
                    <a:pt x="79314" y="448992"/>
                  </a:lnTo>
                  <a:close/>
                </a:path>
                <a:path w="1582419" h="1450339">
                  <a:moveTo>
                    <a:pt x="118914" y="544739"/>
                  </a:moveTo>
                  <a:lnTo>
                    <a:pt x="310337" y="465424"/>
                  </a:lnTo>
                  <a:lnTo>
                    <a:pt x="118914" y="544739"/>
                  </a:lnTo>
                  <a:close/>
                </a:path>
                <a:path w="1582419" h="1450339">
                  <a:moveTo>
                    <a:pt x="546440" y="0"/>
                  </a:moveTo>
                  <a:lnTo>
                    <a:pt x="1582312" y="0"/>
                  </a:lnTo>
                  <a:lnTo>
                    <a:pt x="1582312" y="1450323"/>
                  </a:lnTo>
                  <a:lnTo>
                    <a:pt x="546440" y="1450323"/>
                  </a:lnTo>
                  <a:lnTo>
                    <a:pt x="54644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5596315" y="5219449"/>
              <a:ext cx="181610" cy="103505"/>
            </a:xfrm>
            <a:custGeom>
              <a:avLst/>
              <a:gdLst/>
              <a:ahLst/>
              <a:cxnLst/>
              <a:rect l="l" t="t" r="r" b="b"/>
              <a:pathLst>
                <a:path w="181609" h="103504">
                  <a:moveTo>
                    <a:pt x="181168" y="103484"/>
                  </a:moveTo>
                  <a:lnTo>
                    <a:pt x="0" y="103484"/>
                  </a:lnTo>
                  <a:lnTo>
                    <a:pt x="0" y="0"/>
                  </a:lnTo>
                  <a:lnTo>
                    <a:pt x="181168" y="0"/>
                  </a:lnTo>
                  <a:lnTo>
                    <a:pt x="181168" y="103484"/>
                  </a:lnTo>
                  <a:close/>
                </a:path>
              </a:pathLst>
            </a:custGeom>
            <a:solidFill>
              <a:srgbClr val="62A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5596315" y="5219449"/>
              <a:ext cx="181610" cy="103505"/>
            </a:xfrm>
            <a:custGeom>
              <a:avLst/>
              <a:gdLst/>
              <a:ahLst/>
              <a:cxnLst/>
              <a:rect l="l" t="t" r="r" b="b"/>
              <a:pathLst>
                <a:path w="181609" h="103504">
                  <a:moveTo>
                    <a:pt x="0" y="0"/>
                  </a:moveTo>
                  <a:lnTo>
                    <a:pt x="181168" y="0"/>
                  </a:lnTo>
                  <a:lnTo>
                    <a:pt x="181168" y="103484"/>
                  </a:lnTo>
                  <a:lnTo>
                    <a:pt x="0" y="103484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5958838" y="5219449"/>
              <a:ext cx="181610" cy="103505"/>
            </a:xfrm>
            <a:custGeom>
              <a:avLst/>
              <a:gdLst/>
              <a:ahLst/>
              <a:cxnLst/>
              <a:rect l="l" t="t" r="r" b="b"/>
              <a:pathLst>
                <a:path w="181609" h="103504">
                  <a:moveTo>
                    <a:pt x="181284" y="103484"/>
                  </a:moveTo>
                  <a:lnTo>
                    <a:pt x="0" y="103484"/>
                  </a:lnTo>
                  <a:lnTo>
                    <a:pt x="0" y="0"/>
                  </a:lnTo>
                  <a:lnTo>
                    <a:pt x="181284" y="0"/>
                  </a:lnTo>
                  <a:lnTo>
                    <a:pt x="181284" y="103484"/>
                  </a:lnTo>
                  <a:close/>
                </a:path>
              </a:pathLst>
            </a:custGeom>
            <a:solidFill>
              <a:srgbClr val="62A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5958838" y="5219449"/>
              <a:ext cx="181610" cy="103505"/>
            </a:xfrm>
            <a:custGeom>
              <a:avLst/>
              <a:gdLst/>
              <a:ahLst/>
              <a:cxnLst/>
              <a:rect l="l" t="t" r="r" b="b"/>
              <a:pathLst>
                <a:path w="181609" h="103504">
                  <a:moveTo>
                    <a:pt x="0" y="0"/>
                  </a:moveTo>
                  <a:lnTo>
                    <a:pt x="181284" y="0"/>
                  </a:lnTo>
                  <a:lnTo>
                    <a:pt x="181284" y="103484"/>
                  </a:lnTo>
                  <a:lnTo>
                    <a:pt x="0" y="103484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5596315" y="5115731"/>
              <a:ext cx="181610" cy="104139"/>
            </a:xfrm>
            <a:custGeom>
              <a:avLst/>
              <a:gdLst/>
              <a:ahLst/>
              <a:cxnLst/>
              <a:rect l="l" t="t" r="r" b="b"/>
              <a:pathLst>
                <a:path w="181609" h="104139">
                  <a:moveTo>
                    <a:pt x="181168" y="103647"/>
                  </a:moveTo>
                  <a:lnTo>
                    <a:pt x="0" y="103647"/>
                  </a:lnTo>
                  <a:lnTo>
                    <a:pt x="0" y="0"/>
                  </a:lnTo>
                  <a:lnTo>
                    <a:pt x="181168" y="0"/>
                  </a:lnTo>
                  <a:lnTo>
                    <a:pt x="181168" y="103647"/>
                  </a:lnTo>
                  <a:close/>
                </a:path>
              </a:pathLst>
            </a:custGeom>
            <a:solidFill>
              <a:srgbClr val="62A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5596315" y="5115731"/>
              <a:ext cx="181610" cy="104139"/>
            </a:xfrm>
            <a:custGeom>
              <a:avLst/>
              <a:gdLst/>
              <a:ahLst/>
              <a:cxnLst/>
              <a:rect l="l" t="t" r="r" b="b"/>
              <a:pathLst>
                <a:path w="181609" h="104139">
                  <a:moveTo>
                    <a:pt x="0" y="0"/>
                  </a:moveTo>
                  <a:lnTo>
                    <a:pt x="181168" y="0"/>
                  </a:lnTo>
                  <a:lnTo>
                    <a:pt x="181168" y="103647"/>
                  </a:lnTo>
                  <a:lnTo>
                    <a:pt x="0" y="103647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5777483" y="5115731"/>
              <a:ext cx="181610" cy="207645"/>
            </a:xfrm>
            <a:custGeom>
              <a:avLst/>
              <a:gdLst/>
              <a:ahLst/>
              <a:cxnLst/>
              <a:rect l="l" t="t" r="r" b="b"/>
              <a:pathLst>
                <a:path w="181609" h="207645">
                  <a:moveTo>
                    <a:pt x="181307" y="207202"/>
                  </a:moveTo>
                  <a:lnTo>
                    <a:pt x="0" y="207202"/>
                  </a:lnTo>
                  <a:lnTo>
                    <a:pt x="0" y="0"/>
                  </a:lnTo>
                  <a:lnTo>
                    <a:pt x="181307" y="0"/>
                  </a:lnTo>
                  <a:lnTo>
                    <a:pt x="181307" y="207202"/>
                  </a:lnTo>
                  <a:close/>
                </a:path>
              </a:pathLst>
            </a:custGeom>
            <a:solidFill>
              <a:srgbClr val="62A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5777483" y="5115731"/>
              <a:ext cx="181610" cy="207645"/>
            </a:xfrm>
            <a:custGeom>
              <a:avLst/>
              <a:gdLst/>
              <a:ahLst/>
              <a:cxnLst/>
              <a:rect l="l" t="t" r="r" b="b"/>
              <a:pathLst>
                <a:path w="181609" h="207645">
                  <a:moveTo>
                    <a:pt x="0" y="0"/>
                  </a:moveTo>
                  <a:lnTo>
                    <a:pt x="181307" y="0"/>
                  </a:lnTo>
                  <a:lnTo>
                    <a:pt x="181307" y="207202"/>
                  </a:lnTo>
                  <a:lnTo>
                    <a:pt x="0" y="207202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5958838" y="5115731"/>
              <a:ext cx="181610" cy="104139"/>
            </a:xfrm>
            <a:custGeom>
              <a:avLst/>
              <a:gdLst/>
              <a:ahLst/>
              <a:cxnLst/>
              <a:rect l="l" t="t" r="r" b="b"/>
              <a:pathLst>
                <a:path w="181609" h="104139">
                  <a:moveTo>
                    <a:pt x="181284" y="103647"/>
                  </a:moveTo>
                  <a:lnTo>
                    <a:pt x="0" y="103647"/>
                  </a:lnTo>
                  <a:lnTo>
                    <a:pt x="0" y="0"/>
                  </a:lnTo>
                  <a:lnTo>
                    <a:pt x="181284" y="0"/>
                  </a:lnTo>
                  <a:lnTo>
                    <a:pt x="181284" y="103647"/>
                  </a:lnTo>
                  <a:close/>
                </a:path>
              </a:pathLst>
            </a:custGeom>
            <a:solidFill>
              <a:srgbClr val="62A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5958838" y="5115731"/>
              <a:ext cx="181610" cy="104139"/>
            </a:xfrm>
            <a:custGeom>
              <a:avLst/>
              <a:gdLst/>
              <a:ahLst/>
              <a:cxnLst/>
              <a:rect l="l" t="t" r="r" b="b"/>
              <a:pathLst>
                <a:path w="181609" h="104139">
                  <a:moveTo>
                    <a:pt x="0" y="0"/>
                  </a:moveTo>
                  <a:lnTo>
                    <a:pt x="181284" y="0"/>
                  </a:lnTo>
                  <a:lnTo>
                    <a:pt x="181284" y="103647"/>
                  </a:lnTo>
                  <a:lnTo>
                    <a:pt x="0" y="103647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5415054" y="5012177"/>
              <a:ext cx="181610" cy="311150"/>
            </a:xfrm>
            <a:custGeom>
              <a:avLst/>
              <a:gdLst/>
              <a:ahLst/>
              <a:cxnLst/>
              <a:rect l="l" t="t" r="r" b="b"/>
              <a:pathLst>
                <a:path w="181609" h="311150">
                  <a:moveTo>
                    <a:pt x="181261" y="310803"/>
                  </a:moveTo>
                  <a:lnTo>
                    <a:pt x="0" y="310803"/>
                  </a:lnTo>
                  <a:lnTo>
                    <a:pt x="0" y="0"/>
                  </a:lnTo>
                  <a:lnTo>
                    <a:pt x="181261" y="0"/>
                  </a:lnTo>
                  <a:lnTo>
                    <a:pt x="181261" y="310803"/>
                  </a:lnTo>
                  <a:close/>
                </a:path>
              </a:pathLst>
            </a:custGeom>
            <a:solidFill>
              <a:srgbClr val="8BA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5415054" y="5012177"/>
              <a:ext cx="181610" cy="311150"/>
            </a:xfrm>
            <a:custGeom>
              <a:avLst/>
              <a:gdLst/>
              <a:ahLst/>
              <a:cxnLst/>
              <a:rect l="l" t="t" r="r" b="b"/>
              <a:pathLst>
                <a:path w="181609" h="311150">
                  <a:moveTo>
                    <a:pt x="0" y="0"/>
                  </a:moveTo>
                  <a:lnTo>
                    <a:pt x="181261" y="0"/>
                  </a:lnTo>
                  <a:lnTo>
                    <a:pt x="181261" y="310803"/>
                  </a:lnTo>
                  <a:lnTo>
                    <a:pt x="0" y="310803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5596315" y="5012153"/>
              <a:ext cx="181610" cy="104139"/>
            </a:xfrm>
            <a:custGeom>
              <a:avLst/>
              <a:gdLst/>
              <a:ahLst/>
              <a:cxnLst/>
              <a:rect l="l" t="t" r="r" b="b"/>
              <a:pathLst>
                <a:path w="181609" h="104139">
                  <a:moveTo>
                    <a:pt x="181168" y="103577"/>
                  </a:moveTo>
                  <a:lnTo>
                    <a:pt x="0" y="103577"/>
                  </a:lnTo>
                  <a:lnTo>
                    <a:pt x="0" y="0"/>
                  </a:lnTo>
                  <a:lnTo>
                    <a:pt x="181168" y="0"/>
                  </a:lnTo>
                  <a:lnTo>
                    <a:pt x="181168" y="103577"/>
                  </a:lnTo>
                  <a:close/>
                </a:path>
              </a:pathLst>
            </a:custGeom>
            <a:solidFill>
              <a:srgbClr val="62A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5596315" y="5012153"/>
              <a:ext cx="181610" cy="104139"/>
            </a:xfrm>
            <a:custGeom>
              <a:avLst/>
              <a:gdLst/>
              <a:ahLst/>
              <a:cxnLst/>
              <a:rect l="l" t="t" r="r" b="b"/>
              <a:pathLst>
                <a:path w="181609" h="104139">
                  <a:moveTo>
                    <a:pt x="0" y="0"/>
                  </a:moveTo>
                  <a:lnTo>
                    <a:pt x="181168" y="0"/>
                  </a:lnTo>
                  <a:lnTo>
                    <a:pt x="181168" y="103577"/>
                  </a:lnTo>
                  <a:lnTo>
                    <a:pt x="0" y="103577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5777483" y="5012153"/>
              <a:ext cx="363220" cy="104139"/>
            </a:xfrm>
            <a:custGeom>
              <a:avLst/>
              <a:gdLst/>
              <a:ahLst/>
              <a:cxnLst/>
              <a:rect l="l" t="t" r="r" b="b"/>
              <a:pathLst>
                <a:path w="363219" h="104139">
                  <a:moveTo>
                    <a:pt x="362639" y="103577"/>
                  </a:moveTo>
                  <a:lnTo>
                    <a:pt x="0" y="103577"/>
                  </a:lnTo>
                  <a:lnTo>
                    <a:pt x="0" y="0"/>
                  </a:lnTo>
                  <a:lnTo>
                    <a:pt x="362639" y="0"/>
                  </a:lnTo>
                  <a:lnTo>
                    <a:pt x="362639" y="103577"/>
                  </a:lnTo>
                  <a:close/>
                </a:path>
              </a:pathLst>
            </a:custGeom>
            <a:solidFill>
              <a:srgbClr val="8BA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5777483" y="5012153"/>
              <a:ext cx="363220" cy="104139"/>
            </a:xfrm>
            <a:custGeom>
              <a:avLst/>
              <a:gdLst/>
              <a:ahLst/>
              <a:cxnLst/>
              <a:rect l="l" t="t" r="r" b="b"/>
              <a:pathLst>
                <a:path w="363219" h="104139">
                  <a:moveTo>
                    <a:pt x="0" y="0"/>
                  </a:moveTo>
                  <a:lnTo>
                    <a:pt x="362639" y="0"/>
                  </a:lnTo>
                  <a:lnTo>
                    <a:pt x="362639" y="103577"/>
                  </a:lnTo>
                  <a:lnTo>
                    <a:pt x="0" y="103577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5415054" y="5840846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40" h="104139">
                  <a:moveTo>
                    <a:pt x="103531" y="103624"/>
                  </a:moveTo>
                  <a:lnTo>
                    <a:pt x="0" y="103624"/>
                  </a:lnTo>
                  <a:lnTo>
                    <a:pt x="0" y="0"/>
                  </a:lnTo>
                  <a:lnTo>
                    <a:pt x="103531" y="0"/>
                  </a:lnTo>
                  <a:lnTo>
                    <a:pt x="103531" y="103624"/>
                  </a:lnTo>
                  <a:close/>
                </a:path>
              </a:pathLst>
            </a:custGeom>
            <a:solidFill>
              <a:srgbClr val="BC56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5415054" y="5840846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40" h="104139">
                  <a:moveTo>
                    <a:pt x="0" y="0"/>
                  </a:moveTo>
                  <a:lnTo>
                    <a:pt x="103531" y="0"/>
                  </a:lnTo>
                  <a:lnTo>
                    <a:pt x="103531" y="103624"/>
                  </a:lnTo>
                  <a:lnTo>
                    <a:pt x="0" y="103624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5518585" y="5633691"/>
              <a:ext cx="104139" cy="311150"/>
            </a:xfrm>
            <a:custGeom>
              <a:avLst/>
              <a:gdLst/>
              <a:ahLst/>
              <a:cxnLst/>
              <a:rect l="l" t="t" r="r" b="b"/>
              <a:pathLst>
                <a:path w="104140" h="311150">
                  <a:moveTo>
                    <a:pt x="103531" y="310780"/>
                  </a:moveTo>
                  <a:lnTo>
                    <a:pt x="0" y="310780"/>
                  </a:lnTo>
                  <a:lnTo>
                    <a:pt x="0" y="0"/>
                  </a:lnTo>
                  <a:lnTo>
                    <a:pt x="103531" y="0"/>
                  </a:lnTo>
                  <a:lnTo>
                    <a:pt x="103531" y="310780"/>
                  </a:lnTo>
                  <a:close/>
                </a:path>
              </a:pathLst>
            </a:custGeom>
            <a:solidFill>
              <a:srgbClr val="BC56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5518585" y="5633691"/>
              <a:ext cx="104139" cy="311150"/>
            </a:xfrm>
            <a:custGeom>
              <a:avLst/>
              <a:gdLst/>
              <a:ahLst/>
              <a:cxnLst/>
              <a:rect l="l" t="t" r="r" b="b"/>
              <a:pathLst>
                <a:path w="104140" h="311150">
                  <a:moveTo>
                    <a:pt x="0" y="0"/>
                  </a:moveTo>
                  <a:lnTo>
                    <a:pt x="103531" y="0"/>
                  </a:lnTo>
                  <a:lnTo>
                    <a:pt x="103531" y="310780"/>
                  </a:lnTo>
                  <a:lnTo>
                    <a:pt x="0" y="310780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5622117" y="5737245"/>
              <a:ext cx="104139" cy="207645"/>
            </a:xfrm>
            <a:custGeom>
              <a:avLst/>
              <a:gdLst/>
              <a:ahLst/>
              <a:cxnLst/>
              <a:rect l="l" t="t" r="r" b="b"/>
              <a:pathLst>
                <a:path w="104140" h="207645">
                  <a:moveTo>
                    <a:pt x="103647" y="207225"/>
                  </a:moveTo>
                  <a:lnTo>
                    <a:pt x="0" y="207225"/>
                  </a:lnTo>
                  <a:lnTo>
                    <a:pt x="0" y="0"/>
                  </a:lnTo>
                  <a:lnTo>
                    <a:pt x="103647" y="0"/>
                  </a:lnTo>
                  <a:lnTo>
                    <a:pt x="103647" y="207225"/>
                  </a:lnTo>
                  <a:close/>
                </a:path>
              </a:pathLst>
            </a:custGeom>
            <a:solidFill>
              <a:srgbClr val="BC56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5622117" y="5737245"/>
              <a:ext cx="104139" cy="207645"/>
            </a:xfrm>
            <a:custGeom>
              <a:avLst/>
              <a:gdLst/>
              <a:ahLst/>
              <a:cxnLst/>
              <a:rect l="l" t="t" r="r" b="b"/>
              <a:pathLst>
                <a:path w="104140" h="207645">
                  <a:moveTo>
                    <a:pt x="0" y="0"/>
                  </a:moveTo>
                  <a:lnTo>
                    <a:pt x="103647" y="0"/>
                  </a:lnTo>
                  <a:lnTo>
                    <a:pt x="103647" y="207225"/>
                  </a:lnTo>
                  <a:lnTo>
                    <a:pt x="0" y="207225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5725834" y="5426465"/>
              <a:ext cx="103505" cy="518159"/>
            </a:xfrm>
            <a:custGeom>
              <a:avLst/>
              <a:gdLst/>
              <a:ahLst/>
              <a:cxnLst/>
              <a:rect l="l" t="t" r="r" b="b"/>
              <a:pathLst>
                <a:path w="103505" h="518160">
                  <a:moveTo>
                    <a:pt x="103507" y="518005"/>
                  </a:moveTo>
                  <a:lnTo>
                    <a:pt x="0" y="518005"/>
                  </a:lnTo>
                  <a:lnTo>
                    <a:pt x="0" y="0"/>
                  </a:lnTo>
                  <a:lnTo>
                    <a:pt x="103507" y="0"/>
                  </a:lnTo>
                  <a:lnTo>
                    <a:pt x="103507" y="518005"/>
                  </a:lnTo>
                  <a:close/>
                </a:path>
              </a:pathLst>
            </a:custGeom>
            <a:solidFill>
              <a:srgbClr val="BC56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5725834" y="5426465"/>
              <a:ext cx="103505" cy="518159"/>
            </a:xfrm>
            <a:custGeom>
              <a:avLst/>
              <a:gdLst/>
              <a:ahLst/>
              <a:cxnLst/>
              <a:rect l="l" t="t" r="r" b="b"/>
              <a:pathLst>
                <a:path w="103505" h="518160">
                  <a:moveTo>
                    <a:pt x="0" y="0"/>
                  </a:moveTo>
                  <a:lnTo>
                    <a:pt x="103507" y="0"/>
                  </a:lnTo>
                  <a:lnTo>
                    <a:pt x="103507" y="518005"/>
                  </a:lnTo>
                  <a:lnTo>
                    <a:pt x="0" y="518005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5829342" y="5530066"/>
              <a:ext cx="104139" cy="414655"/>
            </a:xfrm>
            <a:custGeom>
              <a:avLst/>
              <a:gdLst/>
              <a:ahLst/>
              <a:cxnLst/>
              <a:rect l="l" t="t" r="r" b="b"/>
              <a:pathLst>
                <a:path w="104140" h="414654">
                  <a:moveTo>
                    <a:pt x="103624" y="414404"/>
                  </a:moveTo>
                  <a:lnTo>
                    <a:pt x="0" y="414404"/>
                  </a:lnTo>
                  <a:lnTo>
                    <a:pt x="0" y="0"/>
                  </a:lnTo>
                  <a:lnTo>
                    <a:pt x="103624" y="0"/>
                  </a:lnTo>
                  <a:lnTo>
                    <a:pt x="103624" y="414404"/>
                  </a:lnTo>
                  <a:close/>
                </a:path>
              </a:pathLst>
            </a:custGeom>
            <a:solidFill>
              <a:srgbClr val="BC56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5829342" y="5530066"/>
              <a:ext cx="104139" cy="414655"/>
            </a:xfrm>
            <a:custGeom>
              <a:avLst/>
              <a:gdLst/>
              <a:ahLst/>
              <a:cxnLst/>
              <a:rect l="l" t="t" r="r" b="b"/>
              <a:pathLst>
                <a:path w="104140" h="414654">
                  <a:moveTo>
                    <a:pt x="0" y="0"/>
                  </a:moveTo>
                  <a:lnTo>
                    <a:pt x="103624" y="0"/>
                  </a:lnTo>
                  <a:lnTo>
                    <a:pt x="103624" y="414404"/>
                  </a:lnTo>
                  <a:lnTo>
                    <a:pt x="0" y="414404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5932967" y="5737245"/>
              <a:ext cx="104139" cy="207645"/>
            </a:xfrm>
            <a:custGeom>
              <a:avLst/>
              <a:gdLst/>
              <a:ahLst/>
              <a:cxnLst/>
              <a:rect l="l" t="t" r="r" b="b"/>
              <a:pathLst>
                <a:path w="104140" h="207645">
                  <a:moveTo>
                    <a:pt x="103554" y="207225"/>
                  </a:moveTo>
                  <a:lnTo>
                    <a:pt x="0" y="207225"/>
                  </a:lnTo>
                  <a:lnTo>
                    <a:pt x="0" y="0"/>
                  </a:lnTo>
                  <a:lnTo>
                    <a:pt x="103554" y="0"/>
                  </a:lnTo>
                  <a:lnTo>
                    <a:pt x="103554" y="207225"/>
                  </a:lnTo>
                  <a:close/>
                </a:path>
              </a:pathLst>
            </a:custGeom>
            <a:solidFill>
              <a:srgbClr val="BC56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5932967" y="5737245"/>
              <a:ext cx="104139" cy="207645"/>
            </a:xfrm>
            <a:custGeom>
              <a:avLst/>
              <a:gdLst/>
              <a:ahLst/>
              <a:cxnLst/>
              <a:rect l="l" t="t" r="r" b="b"/>
              <a:pathLst>
                <a:path w="104140" h="207645">
                  <a:moveTo>
                    <a:pt x="0" y="0"/>
                  </a:moveTo>
                  <a:lnTo>
                    <a:pt x="103554" y="0"/>
                  </a:lnTo>
                  <a:lnTo>
                    <a:pt x="103554" y="207225"/>
                  </a:lnTo>
                  <a:lnTo>
                    <a:pt x="0" y="207225"/>
                  </a:lnTo>
                  <a:lnTo>
                    <a:pt x="0" y="0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6036568" y="5633691"/>
              <a:ext cx="104139" cy="311150"/>
            </a:xfrm>
            <a:custGeom>
              <a:avLst/>
              <a:gdLst/>
              <a:ahLst/>
              <a:cxnLst/>
              <a:rect l="l" t="t" r="r" b="b"/>
              <a:pathLst>
                <a:path w="104140" h="311150">
                  <a:moveTo>
                    <a:pt x="103624" y="310780"/>
                  </a:moveTo>
                  <a:lnTo>
                    <a:pt x="0" y="310780"/>
                  </a:lnTo>
                  <a:lnTo>
                    <a:pt x="0" y="0"/>
                  </a:lnTo>
                  <a:lnTo>
                    <a:pt x="103624" y="0"/>
                  </a:lnTo>
                  <a:lnTo>
                    <a:pt x="103624" y="310780"/>
                  </a:lnTo>
                  <a:close/>
                </a:path>
              </a:pathLst>
            </a:custGeom>
            <a:solidFill>
              <a:srgbClr val="BC56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5415054" y="4804904"/>
              <a:ext cx="725170" cy="1139825"/>
            </a:xfrm>
            <a:custGeom>
              <a:avLst/>
              <a:gdLst/>
              <a:ahLst/>
              <a:cxnLst/>
              <a:rect l="l" t="t" r="r" b="b"/>
              <a:pathLst>
                <a:path w="725169" h="1139825">
                  <a:moveTo>
                    <a:pt x="621513" y="828786"/>
                  </a:moveTo>
                  <a:lnTo>
                    <a:pt x="725138" y="828786"/>
                  </a:lnTo>
                  <a:lnTo>
                    <a:pt x="725138" y="1139566"/>
                  </a:lnTo>
                  <a:lnTo>
                    <a:pt x="621513" y="1139566"/>
                  </a:lnTo>
                  <a:lnTo>
                    <a:pt x="621513" y="828786"/>
                  </a:lnTo>
                  <a:close/>
                </a:path>
                <a:path w="725169" h="1139825">
                  <a:moveTo>
                    <a:pt x="0" y="0"/>
                  </a:moveTo>
                  <a:lnTo>
                    <a:pt x="725068" y="0"/>
                  </a:lnTo>
                  <a:lnTo>
                    <a:pt x="0" y="0"/>
                  </a:lnTo>
                  <a:close/>
                </a:path>
                <a:path w="725169" h="1139825">
                  <a:moveTo>
                    <a:pt x="0" y="103647"/>
                  </a:moveTo>
                  <a:lnTo>
                    <a:pt x="207202" y="103647"/>
                  </a:lnTo>
                  <a:lnTo>
                    <a:pt x="0" y="103647"/>
                  </a:lnTo>
                  <a:close/>
                </a:path>
                <a:path w="725169" h="1139825">
                  <a:moveTo>
                    <a:pt x="0" y="621560"/>
                  </a:moveTo>
                  <a:lnTo>
                    <a:pt x="207202" y="621560"/>
                  </a:lnTo>
                  <a:lnTo>
                    <a:pt x="0" y="621560"/>
                  </a:lnTo>
                  <a:close/>
                </a:path>
                <a:path w="725169" h="1139825">
                  <a:moveTo>
                    <a:pt x="310780" y="103647"/>
                  </a:moveTo>
                  <a:lnTo>
                    <a:pt x="621513" y="103647"/>
                  </a:lnTo>
                  <a:lnTo>
                    <a:pt x="310780" y="103647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4951218" y="5171424"/>
              <a:ext cx="308610" cy="518159"/>
            </a:xfrm>
            <a:custGeom>
              <a:avLst/>
              <a:gdLst/>
              <a:ahLst/>
              <a:cxnLst/>
              <a:rect l="l" t="t" r="r" b="b"/>
              <a:pathLst>
                <a:path w="308609" h="518160">
                  <a:moveTo>
                    <a:pt x="263957" y="517586"/>
                  </a:moveTo>
                  <a:lnTo>
                    <a:pt x="220062" y="514693"/>
                  </a:lnTo>
                  <a:lnTo>
                    <a:pt x="177633" y="504519"/>
                  </a:lnTo>
                  <a:lnTo>
                    <a:pt x="137588" y="487444"/>
                  </a:lnTo>
                  <a:lnTo>
                    <a:pt x="100846" y="463846"/>
                  </a:lnTo>
                  <a:lnTo>
                    <a:pt x="68325" y="434105"/>
                  </a:lnTo>
                  <a:lnTo>
                    <a:pt x="40944" y="398600"/>
                  </a:lnTo>
                  <a:lnTo>
                    <a:pt x="19621" y="357709"/>
                  </a:lnTo>
                  <a:lnTo>
                    <a:pt x="5657" y="313143"/>
                  </a:lnTo>
                  <a:lnTo>
                    <a:pt x="0" y="268089"/>
                  </a:lnTo>
                  <a:lnTo>
                    <a:pt x="2253" y="223504"/>
                  </a:lnTo>
                  <a:lnTo>
                    <a:pt x="12022" y="180344"/>
                  </a:lnTo>
                  <a:lnTo>
                    <a:pt x="28909" y="139565"/>
                  </a:lnTo>
                  <a:lnTo>
                    <a:pt x="52519" y="102123"/>
                  </a:lnTo>
                  <a:lnTo>
                    <a:pt x="82455" y="68974"/>
                  </a:lnTo>
                  <a:lnTo>
                    <a:pt x="118321" y="41074"/>
                  </a:lnTo>
                  <a:lnTo>
                    <a:pt x="159721" y="19380"/>
                  </a:lnTo>
                  <a:lnTo>
                    <a:pt x="196800" y="7172"/>
                  </a:lnTo>
                  <a:lnTo>
                    <a:pt x="271700" y="0"/>
                  </a:lnTo>
                  <a:lnTo>
                    <a:pt x="308399" y="4533"/>
                  </a:lnTo>
                  <a:lnTo>
                    <a:pt x="308399" y="512820"/>
                  </a:lnTo>
                  <a:lnTo>
                    <a:pt x="263957" y="517586"/>
                  </a:lnTo>
                  <a:close/>
                </a:path>
              </a:pathLst>
            </a:custGeom>
            <a:solidFill>
              <a:srgbClr val="FBBC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14951218" y="5171424"/>
              <a:ext cx="308610" cy="518159"/>
            </a:xfrm>
            <a:custGeom>
              <a:avLst/>
              <a:gdLst/>
              <a:ahLst/>
              <a:cxnLst/>
              <a:rect l="l" t="t" r="r" b="b"/>
              <a:pathLst>
                <a:path w="308609" h="518160">
                  <a:moveTo>
                    <a:pt x="308399" y="4533"/>
                  </a:moveTo>
                  <a:lnTo>
                    <a:pt x="271700" y="0"/>
                  </a:lnTo>
                  <a:lnTo>
                    <a:pt x="234313" y="795"/>
                  </a:lnTo>
                  <a:lnTo>
                    <a:pt x="196800" y="7172"/>
                  </a:lnTo>
                  <a:lnTo>
                    <a:pt x="159721" y="19380"/>
                  </a:lnTo>
                  <a:lnTo>
                    <a:pt x="118321" y="41074"/>
                  </a:lnTo>
                  <a:lnTo>
                    <a:pt x="82455" y="68974"/>
                  </a:lnTo>
                  <a:lnTo>
                    <a:pt x="52519" y="102123"/>
                  </a:lnTo>
                  <a:lnTo>
                    <a:pt x="28909" y="139565"/>
                  </a:lnTo>
                  <a:lnTo>
                    <a:pt x="12022" y="180344"/>
                  </a:lnTo>
                  <a:lnTo>
                    <a:pt x="2253" y="223504"/>
                  </a:lnTo>
                  <a:lnTo>
                    <a:pt x="0" y="268089"/>
                  </a:lnTo>
                  <a:lnTo>
                    <a:pt x="5657" y="313143"/>
                  </a:lnTo>
                  <a:lnTo>
                    <a:pt x="19621" y="357709"/>
                  </a:lnTo>
                  <a:lnTo>
                    <a:pt x="40944" y="398600"/>
                  </a:lnTo>
                  <a:lnTo>
                    <a:pt x="68325" y="434105"/>
                  </a:lnTo>
                  <a:lnTo>
                    <a:pt x="100846" y="463846"/>
                  </a:lnTo>
                  <a:lnTo>
                    <a:pt x="137588" y="487444"/>
                  </a:lnTo>
                  <a:lnTo>
                    <a:pt x="177633" y="504519"/>
                  </a:lnTo>
                  <a:lnTo>
                    <a:pt x="220062" y="514693"/>
                  </a:lnTo>
                  <a:lnTo>
                    <a:pt x="263957" y="517586"/>
                  </a:lnTo>
                  <a:lnTo>
                    <a:pt x="308399" y="512820"/>
                  </a:lnTo>
                  <a:lnTo>
                    <a:pt x="308399" y="4533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5087819" y="4794742"/>
              <a:ext cx="172085" cy="260985"/>
            </a:xfrm>
            <a:custGeom>
              <a:avLst/>
              <a:gdLst/>
              <a:ahLst/>
              <a:cxnLst/>
              <a:rect l="l" t="t" r="r" b="b"/>
              <a:pathLst>
                <a:path w="172084" h="260985">
                  <a:moveTo>
                    <a:pt x="79221" y="260762"/>
                  </a:moveTo>
                  <a:lnTo>
                    <a:pt x="0" y="69362"/>
                  </a:lnTo>
                  <a:lnTo>
                    <a:pt x="167440" y="0"/>
                  </a:lnTo>
                  <a:lnTo>
                    <a:pt x="171798" y="10558"/>
                  </a:lnTo>
                  <a:lnTo>
                    <a:pt x="171798" y="222398"/>
                  </a:lnTo>
                  <a:lnTo>
                    <a:pt x="79221" y="260762"/>
                  </a:lnTo>
                  <a:close/>
                </a:path>
              </a:pathLst>
            </a:custGeom>
            <a:solidFill>
              <a:srgbClr val="62A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15087819" y="4794742"/>
              <a:ext cx="172085" cy="260985"/>
            </a:xfrm>
            <a:custGeom>
              <a:avLst/>
              <a:gdLst/>
              <a:ahLst/>
              <a:cxnLst/>
              <a:rect l="l" t="t" r="r" b="b"/>
              <a:pathLst>
                <a:path w="172084" h="260985">
                  <a:moveTo>
                    <a:pt x="171798" y="10558"/>
                  </a:moveTo>
                  <a:lnTo>
                    <a:pt x="167440" y="0"/>
                  </a:lnTo>
                  <a:lnTo>
                    <a:pt x="0" y="69362"/>
                  </a:lnTo>
                  <a:lnTo>
                    <a:pt x="79221" y="260762"/>
                  </a:lnTo>
                  <a:lnTo>
                    <a:pt x="171798" y="222398"/>
                  </a:lnTo>
                  <a:lnTo>
                    <a:pt x="171798" y="10558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5030646" y="4663359"/>
              <a:ext cx="246451" cy="21822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14633885" y="4438256"/>
              <a:ext cx="709930" cy="373380"/>
            </a:xfrm>
            <a:custGeom>
              <a:avLst/>
              <a:gdLst/>
              <a:ahLst/>
              <a:cxnLst/>
              <a:rect l="l" t="t" r="r" b="b"/>
              <a:pathLst>
                <a:path w="709930" h="373379">
                  <a:moveTo>
                    <a:pt x="0" y="277474"/>
                  </a:moveTo>
                  <a:lnTo>
                    <a:pt x="669899" y="0"/>
                  </a:lnTo>
                  <a:lnTo>
                    <a:pt x="0" y="277474"/>
                  </a:lnTo>
                  <a:close/>
                </a:path>
                <a:path w="709930" h="373379">
                  <a:moveTo>
                    <a:pt x="39692" y="373197"/>
                  </a:moveTo>
                  <a:lnTo>
                    <a:pt x="709545" y="95699"/>
                  </a:lnTo>
                  <a:lnTo>
                    <a:pt x="39692" y="373197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15181934" y="5171303"/>
              <a:ext cx="78105" cy="517525"/>
            </a:xfrm>
            <a:custGeom>
              <a:avLst/>
              <a:gdLst/>
              <a:ahLst/>
              <a:cxnLst/>
              <a:rect l="l" t="t" r="r" b="b"/>
              <a:pathLst>
                <a:path w="78105" h="517525">
                  <a:moveTo>
                    <a:pt x="38693" y="517427"/>
                  </a:moveTo>
                  <a:lnTo>
                    <a:pt x="19273" y="517405"/>
                  </a:lnTo>
                  <a:lnTo>
                    <a:pt x="0" y="515970"/>
                  </a:lnTo>
                  <a:lnTo>
                    <a:pt x="0" y="1391"/>
                  </a:lnTo>
                  <a:lnTo>
                    <a:pt x="19647" y="0"/>
                  </a:lnTo>
                  <a:lnTo>
                    <a:pt x="39200" y="85"/>
                  </a:lnTo>
                  <a:lnTo>
                    <a:pt x="58573" y="1640"/>
                  </a:lnTo>
                  <a:lnTo>
                    <a:pt x="77683" y="4654"/>
                  </a:lnTo>
                  <a:lnTo>
                    <a:pt x="77683" y="512940"/>
                  </a:lnTo>
                  <a:lnTo>
                    <a:pt x="58187" y="515964"/>
                  </a:lnTo>
                  <a:lnTo>
                    <a:pt x="38693" y="517427"/>
                  </a:lnTo>
                  <a:close/>
                </a:path>
              </a:pathLst>
            </a:custGeom>
            <a:solidFill>
              <a:srgbClr val="D9A2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15181934" y="4794742"/>
              <a:ext cx="78105" cy="254635"/>
            </a:xfrm>
            <a:custGeom>
              <a:avLst/>
              <a:gdLst/>
              <a:ahLst/>
              <a:cxnLst/>
              <a:rect l="l" t="t" r="r" b="b"/>
              <a:pathLst>
                <a:path w="78105" h="254635">
                  <a:moveTo>
                    <a:pt x="0" y="254609"/>
                  </a:moveTo>
                  <a:lnTo>
                    <a:pt x="0" y="30392"/>
                  </a:lnTo>
                  <a:lnTo>
                    <a:pt x="73324" y="0"/>
                  </a:lnTo>
                  <a:lnTo>
                    <a:pt x="77683" y="10558"/>
                  </a:lnTo>
                  <a:lnTo>
                    <a:pt x="77683" y="222398"/>
                  </a:lnTo>
                  <a:lnTo>
                    <a:pt x="0" y="254609"/>
                  </a:lnTo>
                  <a:close/>
                </a:path>
              </a:pathLst>
            </a:custGeom>
            <a:solidFill>
              <a:srgbClr val="578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15181934" y="4680839"/>
              <a:ext cx="78105" cy="144780"/>
            </a:xfrm>
            <a:custGeom>
              <a:avLst/>
              <a:gdLst/>
              <a:ahLst/>
              <a:cxnLst/>
              <a:rect l="l" t="t" r="r" b="b"/>
              <a:pathLst>
                <a:path w="78105" h="144779">
                  <a:moveTo>
                    <a:pt x="0" y="144272"/>
                  </a:moveTo>
                  <a:lnTo>
                    <a:pt x="0" y="32164"/>
                  </a:lnTo>
                  <a:lnTo>
                    <a:pt x="77683" y="0"/>
                  </a:lnTo>
                  <a:lnTo>
                    <a:pt x="77683" y="112085"/>
                  </a:lnTo>
                  <a:lnTo>
                    <a:pt x="0" y="144272"/>
                  </a:lnTo>
                  <a:close/>
                </a:path>
              </a:pathLst>
            </a:custGeom>
            <a:solidFill>
              <a:srgbClr val="7C90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5030154" y="5249405"/>
              <a:ext cx="229870" cy="361315"/>
            </a:xfrm>
            <a:custGeom>
              <a:avLst/>
              <a:gdLst/>
              <a:ahLst/>
              <a:cxnLst/>
              <a:rect l="l" t="t" r="r" b="b"/>
              <a:pathLst>
                <a:path w="229869" h="361314">
                  <a:moveTo>
                    <a:pt x="229463" y="7149"/>
                  </a:moveTo>
                  <a:lnTo>
                    <a:pt x="200404" y="1223"/>
                  </a:lnTo>
                  <a:lnTo>
                    <a:pt x="170539" y="0"/>
                  </a:lnTo>
                  <a:lnTo>
                    <a:pt x="140407" y="3871"/>
                  </a:lnTo>
                  <a:lnTo>
                    <a:pt x="68501" y="37658"/>
                  </a:lnTo>
                  <a:lnTo>
                    <a:pt x="35487" y="71098"/>
                  </a:lnTo>
                  <a:lnTo>
                    <a:pt x="12442" y="111301"/>
                  </a:lnTo>
                  <a:lnTo>
                    <a:pt x="301" y="156020"/>
                  </a:lnTo>
                  <a:lnTo>
                    <a:pt x="0" y="203006"/>
                  </a:lnTo>
                  <a:lnTo>
                    <a:pt x="12471" y="250012"/>
                  </a:lnTo>
                  <a:lnTo>
                    <a:pt x="34810" y="289300"/>
                  </a:lnTo>
                  <a:lnTo>
                    <a:pt x="65097" y="320743"/>
                  </a:lnTo>
                  <a:lnTo>
                    <a:pt x="101517" y="343643"/>
                  </a:lnTo>
                  <a:lnTo>
                    <a:pt x="142257" y="357301"/>
                  </a:lnTo>
                  <a:lnTo>
                    <a:pt x="185503" y="361020"/>
                  </a:lnTo>
                  <a:lnTo>
                    <a:pt x="229439" y="354102"/>
                  </a:lnTo>
                  <a:lnTo>
                    <a:pt x="229463" y="7149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5088991" y="5309395"/>
              <a:ext cx="188106" cy="2417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4430901" y="4235249"/>
              <a:ext cx="1129030" cy="1736725"/>
            </a:xfrm>
            <a:custGeom>
              <a:avLst/>
              <a:gdLst/>
              <a:ahLst/>
              <a:cxnLst/>
              <a:rect l="l" t="t" r="r" b="b"/>
              <a:pathLst>
                <a:path w="1129030" h="1736725">
                  <a:moveTo>
                    <a:pt x="828716" y="940708"/>
                  </a:moveTo>
                  <a:lnTo>
                    <a:pt x="792017" y="936174"/>
                  </a:lnTo>
                  <a:lnTo>
                    <a:pt x="754630" y="936970"/>
                  </a:lnTo>
                  <a:lnTo>
                    <a:pt x="717117" y="943346"/>
                  </a:lnTo>
                  <a:lnTo>
                    <a:pt x="680038" y="955554"/>
                  </a:lnTo>
                  <a:lnTo>
                    <a:pt x="638638" y="977249"/>
                  </a:lnTo>
                  <a:lnTo>
                    <a:pt x="602772" y="1005148"/>
                  </a:lnTo>
                  <a:lnTo>
                    <a:pt x="572836" y="1038297"/>
                  </a:lnTo>
                  <a:lnTo>
                    <a:pt x="549226" y="1075739"/>
                  </a:lnTo>
                  <a:lnTo>
                    <a:pt x="532339" y="1116518"/>
                  </a:lnTo>
                  <a:lnTo>
                    <a:pt x="522570" y="1159678"/>
                  </a:lnTo>
                  <a:lnTo>
                    <a:pt x="520316" y="1204264"/>
                  </a:lnTo>
                  <a:lnTo>
                    <a:pt x="525974" y="1249317"/>
                  </a:lnTo>
                  <a:lnTo>
                    <a:pt x="539938" y="1293884"/>
                  </a:lnTo>
                  <a:lnTo>
                    <a:pt x="561260" y="1334774"/>
                  </a:lnTo>
                  <a:lnTo>
                    <a:pt x="588642" y="1370280"/>
                  </a:lnTo>
                  <a:lnTo>
                    <a:pt x="621163" y="1400021"/>
                  </a:lnTo>
                  <a:lnTo>
                    <a:pt x="657905" y="1423619"/>
                  </a:lnTo>
                  <a:lnTo>
                    <a:pt x="697950" y="1440694"/>
                  </a:lnTo>
                  <a:lnTo>
                    <a:pt x="740379" y="1450868"/>
                  </a:lnTo>
                  <a:lnTo>
                    <a:pt x="784274" y="1453761"/>
                  </a:lnTo>
                  <a:lnTo>
                    <a:pt x="828716" y="1448994"/>
                  </a:lnTo>
                  <a:lnTo>
                    <a:pt x="828716" y="940708"/>
                  </a:lnTo>
                  <a:close/>
                </a:path>
                <a:path w="1129030" h="1736725">
                  <a:moveTo>
                    <a:pt x="828716" y="570051"/>
                  </a:moveTo>
                  <a:lnTo>
                    <a:pt x="824357" y="559493"/>
                  </a:lnTo>
                  <a:lnTo>
                    <a:pt x="656917" y="628855"/>
                  </a:lnTo>
                  <a:lnTo>
                    <a:pt x="736139" y="820255"/>
                  </a:lnTo>
                  <a:lnTo>
                    <a:pt x="828716" y="781891"/>
                  </a:lnTo>
                  <a:lnTo>
                    <a:pt x="828716" y="570051"/>
                  </a:lnTo>
                  <a:close/>
                </a:path>
                <a:path w="1129030" h="1736725">
                  <a:moveTo>
                    <a:pt x="828716" y="445589"/>
                  </a:moveTo>
                  <a:lnTo>
                    <a:pt x="617225" y="533132"/>
                  </a:lnTo>
                  <a:lnTo>
                    <a:pt x="656847" y="628855"/>
                  </a:lnTo>
                  <a:lnTo>
                    <a:pt x="828716" y="557675"/>
                  </a:lnTo>
                  <a:lnTo>
                    <a:pt x="828716" y="445589"/>
                  </a:lnTo>
                  <a:close/>
                </a:path>
                <a:path w="1129030" h="1736725">
                  <a:moveTo>
                    <a:pt x="828716" y="414264"/>
                  </a:moveTo>
                  <a:lnTo>
                    <a:pt x="1128681" y="414264"/>
                  </a:lnTo>
                  <a:lnTo>
                    <a:pt x="956976" y="0"/>
                  </a:lnTo>
                  <a:lnTo>
                    <a:pt x="0" y="396388"/>
                  </a:lnTo>
                  <a:lnTo>
                    <a:pt x="554924" y="1736188"/>
                  </a:lnTo>
                  <a:lnTo>
                    <a:pt x="828716" y="1622774"/>
                  </a:lnTo>
                  <a:lnTo>
                    <a:pt x="828716" y="414264"/>
                  </a:lnTo>
                  <a:close/>
                </a:path>
              </a:pathLst>
            </a:custGeom>
            <a:ln w="34961">
              <a:solidFill>
                <a:srgbClr val="454A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/>
          <p:nvPr/>
        </p:nvSpPr>
        <p:spPr>
          <a:xfrm>
            <a:off x="15182288" y="7013654"/>
            <a:ext cx="2380712" cy="18437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3182342" y="4824366"/>
            <a:ext cx="1123950" cy="516255"/>
          </a:xfrm>
          <a:custGeom>
            <a:avLst/>
            <a:gdLst/>
            <a:ahLst/>
            <a:cxnLst/>
            <a:rect l="l" t="t" r="r" b="b"/>
            <a:pathLst>
              <a:path w="1123950" h="516254">
                <a:moveTo>
                  <a:pt x="628809" y="102905"/>
                </a:moveTo>
                <a:lnTo>
                  <a:pt x="617358" y="98435"/>
                </a:lnTo>
                <a:lnTo>
                  <a:pt x="608416" y="89429"/>
                </a:lnTo>
                <a:lnTo>
                  <a:pt x="602561" y="76056"/>
                </a:lnTo>
                <a:lnTo>
                  <a:pt x="600864" y="69907"/>
                </a:lnTo>
                <a:lnTo>
                  <a:pt x="598568" y="63959"/>
                </a:lnTo>
                <a:lnTo>
                  <a:pt x="597171" y="57810"/>
                </a:lnTo>
                <a:lnTo>
                  <a:pt x="593483" y="27047"/>
                </a:lnTo>
                <a:lnTo>
                  <a:pt x="599928" y="8288"/>
                </a:lnTo>
                <a:lnTo>
                  <a:pt x="617846" y="0"/>
                </a:lnTo>
                <a:lnTo>
                  <a:pt x="648575" y="652"/>
                </a:lnTo>
                <a:lnTo>
                  <a:pt x="700943" y="7877"/>
                </a:lnTo>
                <a:lnTo>
                  <a:pt x="752955" y="16647"/>
                </a:lnTo>
                <a:lnTo>
                  <a:pt x="804630" y="26879"/>
                </a:lnTo>
                <a:lnTo>
                  <a:pt x="855987" y="38492"/>
                </a:lnTo>
                <a:lnTo>
                  <a:pt x="907045" y="51405"/>
                </a:lnTo>
                <a:lnTo>
                  <a:pt x="957822" y="65536"/>
                </a:lnTo>
                <a:lnTo>
                  <a:pt x="1008337" y="80803"/>
                </a:lnTo>
                <a:lnTo>
                  <a:pt x="1058609" y="97125"/>
                </a:lnTo>
                <a:lnTo>
                  <a:pt x="1069373" y="101376"/>
                </a:lnTo>
                <a:lnTo>
                  <a:pt x="655715" y="101376"/>
                </a:lnTo>
                <a:lnTo>
                  <a:pt x="642187" y="102669"/>
                </a:lnTo>
                <a:lnTo>
                  <a:pt x="628809" y="102905"/>
                </a:lnTo>
                <a:close/>
              </a:path>
              <a:path w="1123950" h="516254">
                <a:moveTo>
                  <a:pt x="1115387" y="183289"/>
                </a:moveTo>
                <a:lnTo>
                  <a:pt x="379508" y="183289"/>
                </a:lnTo>
                <a:lnTo>
                  <a:pt x="430613" y="180559"/>
                </a:lnTo>
                <a:lnTo>
                  <a:pt x="481485" y="175635"/>
                </a:lnTo>
                <a:lnTo>
                  <a:pt x="582924" y="163262"/>
                </a:lnTo>
                <a:lnTo>
                  <a:pt x="633686" y="157841"/>
                </a:lnTo>
                <a:lnTo>
                  <a:pt x="719402" y="152129"/>
                </a:lnTo>
                <a:lnTo>
                  <a:pt x="823748" y="142589"/>
                </a:lnTo>
                <a:lnTo>
                  <a:pt x="824646" y="140069"/>
                </a:lnTo>
                <a:lnTo>
                  <a:pt x="824446" y="137649"/>
                </a:lnTo>
                <a:lnTo>
                  <a:pt x="823149" y="135331"/>
                </a:lnTo>
                <a:lnTo>
                  <a:pt x="726439" y="113741"/>
                </a:lnTo>
                <a:lnTo>
                  <a:pt x="681460" y="104384"/>
                </a:lnTo>
                <a:lnTo>
                  <a:pt x="668737" y="102228"/>
                </a:lnTo>
                <a:lnTo>
                  <a:pt x="655715" y="101376"/>
                </a:lnTo>
                <a:lnTo>
                  <a:pt x="1069373" y="101376"/>
                </a:lnTo>
                <a:lnTo>
                  <a:pt x="1080844" y="105906"/>
                </a:lnTo>
                <a:lnTo>
                  <a:pt x="1098447" y="118080"/>
                </a:lnTo>
                <a:lnTo>
                  <a:pt x="1109181" y="136208"/>
                </a:lnTo>
                <a:lnTo>
                  <a:pt x="840317" y="136238"/>
                </a:lnTo>
                <a:lnTo>
                  <a:pt x="839718" y="136742"/>
                </a:lnTo>
                <a:lnTo>
                  <a:pt x="839119" y="136843"/>
                </a:lnTo>
                <a:lnTo>
                  <a:pt x="838520" y="137145"/>
                </a:lnTo>
                <a:lnTo>
                  <a:pt x="838720" y="137246"/>
                </a:lnTo>
                <a:lnTo>
                  <a:pt x="1109251" y="137347"/>
                </a:lnTo>
                <a:lnTo>
                  <a:pt x="1110848" y="163262"/>
                </a:lnTo>
                <a:lnTo>
                  <a:pt x="1111653" y="172154"/>
                </a:lnTo>
                <a:lnTo>
                  <a:pt x="1115003" y="182307"/>
                </a:lnTo>
                <a:lnTo>
                  <a:pt x="1115387" y="183289"/>
                </a:lnTo>
                <a:close/>
              </a:path>
              <a:path w="1123950" h="516254">
                <a:moveTo>
                  <a:pt x="1109251" y="137347"/>
                </a:moveTo>
                <a:lnTo>
                  <a:pt x="838919" y="137347"/>
                </a:lnTo>
                <a:lnTo>
                  <a:pt x="839917" y="136742"/>
                </a:lnTo>
                <a:lnTo>
                  <a:pt x="840317" y="136238"/>
                </a:lnTo>
                <a:lnTo>
                  <a:pt x="1109183" y="136238"/>
                </a:lnTo>
                <a:lnTo>
                  <a:pt x="1109251" y="137347"/>
                </a:lnTo>
                <a:close/>
              </a:path>
              <a:path w="1123950" h="516254">
                <a:moveTo>
                  <a:pt x="79524" y="303026"/>
                </a:moveTo>
                <a:lnTo>
                  <a:pt x="27319" y="267242"/>
                </a:lnTo>
                <a:lnTo>
                  <a:pt x="51" y="228299"/>
                </a:lnTo>
                <a:lnTo>
                  <a:pt x="0" y="220223"/>
                </a:lnTo>
                <a:lnTo>
                  <a:pt x="6704" y="214737"/>
                </a:lnTo>
                <a:lnTo>
                  <a:pt x="20249" y="210735"/>
                </a:lnTo>
                <a:lnTo>
                  <a:pt x="53816" y="205631"/>
                </a:lnTo>
                <a:lnTo>
                  <a:pt x="87636" y="203250"/>
                </a:lnTo>
                <a:lnTo>
                  <a:pt x="121549" y="201435"/>
                </a:lnTo>
                <a:lnTo>
                  <a:pt x="155397" y="198033"/>
                </a:lnTo>
                <a:lnTo>
                  <a:pt x="198449" y="191799"/>
                </a:lnTo>
                <a:lnTo>
                  <a:pt x="241698" y="186339"/>
                </a:lnTo>
                <a:lnTo>
                  <a:pt x="284965" y="182921"/>
                </a:lnTo>
                <a:lnTo>
                  <a:pt x="328074" y="182811"/>
                </a:lnTo>
                <a:lnTo>
                  <a:pt x="1115387" y="183289"/>
                </a:lnTo>
                <a:lnTo>
                  <a:pt x="1119177" y="192990"/>
                </a:lnTo>
                <a:lnTo>
                  <a:pt x="1122489" y="203880"/>
                </a:lnTo>
                <a:lnTo>
                  <a:pt x="1123681" y="219951"/>
                </a:lnTo>
                <a:lnTo>
                  <a:pt x="1119819" y="232194"/>
                </a:lnTo>
                <a:lnTo>
                  <a:pt x="1111653" y="241773"/>
                </a:lnTo>
                <a:lnTo>
                  <a:pt x="1099931" y="249848"/>
                </a:lnTo>
                <a:lnTo>
                  <a:pt x="1099247" y="250252"/>
                </a:lnTo>
                <a:lnTo>
                  <a:pt x="838620" y="250252"/>
                </a:lnTo>
                <a:lnTo>
                  <a:pt x="733616" y="258820"/>
                </a:lnTo>
                <a:lnTo>
                  <a:pt x="240223" y="292005"/>
                </a:lnTo>
                <a:lnTo>
                  <a:pt x="193199" y="295895"/>
                </a:lnTo>
                <a:lnTo>
                  <a:pt x="146214" y="300353"/>
                </a:lnTo>
                <a:lnTo>
                  <a:pt x="138612" y="300854"/>
                </a:lnTo>
                <a:lnTo>
                  <a:pt x="130992" y="301033"/>
                </a:lnTo>
                <a:lnTo>
                  <a:pt x="123447" y="301402"/>
                </a:lnTo>
                <a:lnTo>
                  <a:pt x="116070" y="302470"/>
                </a:lnTo>
                <a:lnTo>
                  <a:pt x="79524" y="303026"/>
                </a:lnTo>
                <a:close/>
              </a:path>
              <a:path w="1123950" h="516254">
                <a:moveTo>
                  <a:pt x="702112" y="515993"/>
                </a:moveTo>
                <a:lnTo>
                  <a:pt x="697831" y="513613"/>
                </a:lnTo>
                <a:lnTo>
                  <a:pt x="693990" y="509126"/>
                </a:lnTo>
                <a:lnTo>
                  <a:pt x="676457" y="477519"/>
                </a:lnTo>
                <a:lnTo>
                  <a:pt x="666841" y="440753"/>
                </a:lnTo>
                <a:lnTo>
                  <a:pt x="671897" y="402437"/>
                </a:lnTo>
                <a:lnTo>
                  <a:pt x="698382" y="366180"/>
                </a:lnTo>
                <a:lnTo>
                  <a:pt x="749873" y="321497"/>
                </a:lnTo>
                <a:lnTo>
                  <a:pt x="803685" y="279687"/>
                </a:lnTo>
                <a:lnTo>
                  <a:pt x="812358" y="274223"/>
                </a:lnTo>
                <a:lnTo>
                  <a:pt x="821414" y="268410"/>
                </a:lnTo>
                <a:lnTo>
                  <a:pt x="830340" y="260876"/>
                </a:lnTo>
                <a:lnTo>
                  <a:pt x="838620" y="250252"/>
                </a:lnTo>
                <a:lnTo>
                  <a:pt x="1099247" y="250252"/>
                </a:lnTo>
                <a:lnTo>
                  <a:pt x="1051240" y="278767"/>
                </a:lnTo>
                <a:lnTo>
                  <a:pt x="952148" y="339082"/>
                </a:lnTo>
                <a:lnTo>
                  <a:pt x="910960" y="364756"/>
                </a:lnTo>
                <a:lnTo>
                  <a:pt x="870087" y="390927"/>
                </a:lnTo>
                <a:lnTo>
                  <a:pt x="829636" y="417758"/>
                </a:lnTo>
                <a:lnTo>
                  <a:pt x="768700" y="459815"/>
                </a:lnTo>
                <a:lnTo>
                  <a:pt x="728513" y="491034"/>
                </a:lnTo>
                <a:lnTo>
                  <a:pt x="711657" y="510537"/>
                </a:lnTo>
                <a:lnTo>
                  <a:pt x="706749" y="515292"/>
                </a:lnTo>
                <a:lnTo>
                  <a:pt x="702112" y="515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3332823" y="2710894"/>
            <a:ext cx="1471930" cy="1255395"/>
          </a:xfrm>
          <a:custGeom>
            <a:avLst/>
            <a:gdLst/>
            <a:ahLst/>
            <a:cxnLst/>
            <a:rect l="l" t="t" r="r" b="b"/>
            <a:pathLst>
              <a:path w="1471930" h="1255395">
                <a:moveTo>
                  <a:pt x="575164" y="402500"/>
                </a:moveTo>
                <a:lnTo>
                  <a:pt x="241459" y="719101"/>
                </a:lnTo>
                <a:lnTo>
                  <a:pt x="265523" y="692586"/>
                </a:lnTo>
                <a:lnTo>
                  <a:pt x="288241" y="664769"/>
                </a:lnTo>
                <a:lnTo>
                  <a:pt x="389155" y="561470"/>
                </a:lnTo>
                <a:lnTo>
                  <a:pt x="453534" y="501131"/>
                </a:lnTo>
                <a:lnTo>
                  <a:pt x="492875" y="467271"/>
                </a:lnTo>
                <a:lnTo>
                  <a:pt x="533123" y="434646"/>
                </a:lnTo>
                <a:lnTo>
                  <a:pt x="574222" y="403183"/>
                </a:lnTo>
                <a:lnTo>
                  <a:pt x="575164" y="402500"/>
                </a:lnTo>
                <a:close/>
              </a:path>
              <a:path w="1471930" h="1255395">
                <a:moveTo>
                  <a:pt x="80175" y="1254951"/>
                </a:moveTo>
                <a:lnTo>
                  <a:pt x="26287" y="1244399"/>
                </a:lnTo>
                <a:lnTo>
                  <a:pt x="879" y="1198778"/>
                </a:lnTo>
                <a:lnTo>
                  <a:pt x="0" y="1159990"/>
                </a:lnTo>
                <a:lnTo>
                  <a:pt x="4280" y="1121911"/>
                </a:lnTo>
                <a:lnTo>
                  <a:pt x="12843" y="1084407"/>
                </a:lnTo>
                <a:lnTo>
                  <a:pt x="24690" y="1047711"/>
                </a:lnTo>
                <a:lnTo>
                  <a:pt x="44109" y="999450"/>
                </a:lnTo>
                <a:lnTo>
                  <a:pt x="66457" y="952948"/>
                </a:lnTo>
                <a:lnTo>
                  <a:pt x="91483" y="908058"/>
                </a:lnTo>
                <a:lnTo>
                  <a:pt x="118935" y="864636"/>
                </a:lnTo>
                <a:lnTo>
                  <a:pt x="148562" y="822536"/>
                </a:lnTo>
                <a:lnTo>
                  <a:pt x="180112" y="781614"/>
                </a:lnTo>
                <a:lnTo>
                  <a:pt x="213333" y="741723"/>
                </a:lnTo>
                <a:lnTo>
                  <a:pt x="241459" y="719101"/>
                </a:lnTo>
                <a:lnTo>
                  <a:pt x="575164" y="402500"/>
                </a:lnTo>
                <a:lnTo>
                  <a:pt x="616120" y="372808"/>
                </a:lnTo>
                <a:lnTo>
                  <a:pt x="658763" y="343450"/>
                </a:lnTo>
                <a:lnTo>
                  <a:pt x="702099" y="315034"/>
                </a:lnTo>
                <a:lnTo>
                  <a:pt x="746074" y="287487"/>
                </a:lnTo>
                <a:lnTo>
                  <a:pt x="790635" y="260736"/>
                </a:lnTo>
                <a:lnTo>
                  <a:pt x="835954" y="234817"/>
                </a:lnTo>
                <a:lnTo>
                  <a:pt x="881796" y="210083"/>
                </a:lnTo>
                <a:lnTo>
                  <a:pt x="928168" y="186542"/>
                </a:lnTo>
                <a:lnTo>
                  <a:pt x="947076" y="177538"/>
                </a:lnTo>
                <a:lnTo>
                  <a:pt x="419210" y="678349"/>
                </a:lnTo>
                <a:lnTo>
                  <a:pt x="382362" y="714029"/>
                </a:lnTo>
                <a:lnTo>
                  <a:pt x="344759" y="752362"/>
                </a:lnTo>
                <a:lnTo>
                  <a:pt x="308488" y="791676"/>
                </a:lnTo>
                <a:lnTo>
                  <a:pt x="273703" y="832109"/>
                </a:lnTo>
                <a:lnTo>
                  <a:pt x="240560" y="873797"/>
                </a:lnTo>
                <a:lnTo>
                  <a:pt x="209216" y="916878"/>
                </a:lnTo>
                <a:lnTo>
                  <a:pt x="179827" y="961488"/>
                </a:lnTo>
                <a:lnTo>
                  <a:pt x="152548" y="1007766"/>
                </a:lnTo>
                <a:lnTo>
                  <a:pt x="129532" y="1052345"/>
                </a:lnTo>
                <a:lnTo>
                  <a:pt x="110121" y="1097939"/>
                </a:lnTo>
                <a:lnTo>
                  <a:pt x="95202" y="1144814"/>
                </a:lnTo>
                <a:lnTo>
                  <a:pt x="85663" y="1193239"/>
                </a:lnTo>
                <a:lnTo>
                  <a:pt x="82392" y="1243482"/>
                </a:lnTo>
                <a:lnTo>
                  <a:pt x="82420" y="1247456"/>
                </a:lnTo>
                <a:lnTo>
                  <a:pt x="80939" y="1251397"/>
                </a:lnTo>
                <a:lnTo>
                  <a:pt x="80175" y="1254951"/>
                </a:lnTo>
                <a:close/>
              </a:path>
              <a:path w="1471930" h="1255395">
                <a:moveTo>
                  <a:pt x="1252231" y="11369"/>
                </a:moveTo>
                <a:lnTo>
                  <a:pt x="1177800" y="81984"/>
                </a:lnTo>
                <a:lnTo>
                  <a:pt x="1167449" y="77927"/>
                </a:lnTo>
                <a:lnTo>
                  <a:pt x="1157484" y="75688"/>
                </a:lnTo>
                <a:lnTo>
                  <a:pt x="1147882" y="74551"/>
                </a:lnTo>
                <a:lnTo>
                  <a:pt x="1138616" y="73798"/>
                </a:lnTo>
                <a:lnTo>
                  <a:pt x="1123598" y="71386"/>
                </a:lnTo>
                <a:lnTo>
                  <a:pt x="1097290" y="40621"/>
                </a:lnTo>
                <a:lnTo>
                  <a:pt x="1094675" y="31594"/>
                </a:lnTo>
                <a:lnTo>
                  <a:pt x="1091439" y="22516"/>
                </a:lnTo>
                <a:lnTo>
                  <a:pt x="1090034" y="12798"/>
                </a:lnTo>
                <a:lnTo>
                  <a:pt x="1092911" y="1853"/>
                </a:lnTo>
                <a:lnTo>
                  <a:pt x="1098561" y="1371"/>
                </a:lnTo>
                <a:lnTo>
                  <a:pt x="1104942" y="0"/>
                </a:lnTo>
                <a:lnTo>
                  <a:pt x="1252231" y="11369"/>
                </a:lnTo>
                <a:close/>
              </a:path>
              <a:path w="1471930" h="1255395">
                <a:moveTo>
                  <a:pt x="1255468" y="389631"/>
                </a:moveTo>
                <a:lnTo>
                  <a:pt x="1229485" y="353428"/>
                </a:lnTo>
                <a:lnTo>
                  <a:pt x="1222531" y="311565"/>
                </a:lnTo>
                <a:lnTo>
                  <a:pt x="1225159" y="286264"/>
                </a:lnTo>
                <a:lnTo>
                  <a:pt x="1233046" y="261991"/>
                </a:lnTo>
                <a:lnTo>
                  <a:pt x="1245673" y="238646"/>
                </a:lnTo>
                <a:lnTo>
                  <a:pt x="1288829" y="172435"/>
                </a:lnTo>
                <a:lnTo>
                  <a:pt x="1287663" y="171102"/>
                </a:lnTo>
                <a:lnTo>
                  <a:pt x="1235704" y="184084"/>
                </a:lnTo>
                <a:lnTo>
                  <a:pt x="1186371" y="201159"/>
                </a:lnTo>
                <a:lnTo>
                  <a:pt x="1138888" y="219963"/>
                </a:lnTo>
                <a:lnTo>
                  <a:pt x="1091946" y="239621"/>
                </a:lnTo>
                <a:lnTo>
                  <a:pt x="1045550" y="260144"/>
                </a:lnTo>
                <a:lnTo>
                  <a:pt x="999706" y="281540"/>
                </a:lnTo>
                <a:lnTo>
                  <a:pt x="954421" y="303821"/>
                </a:lnTo>
                <a:lnTo>
                  <a:pt x="909700" y="326995"/>
                </a:lnTo>
                <a:lnTo>
                  <a:pt x="865549" y="351073"/>
                </a:lnTo>
                <a:lnTo>
                  <a:pt x="821975" y="376064"/>
                </a:lnTo>
                <a:lnTo>
                  <a:pt x="778982" y="401978"/>
                </a:lnTo>
                <a:lnTo>
                  <a:pt x="736577" y="428825"/>
                </a:lnTo>
                <a:lnTo>
                  <a:pt x="694766" y="456614"/>
                </a:lnTo>
                <a:lnTo>
                  <a:pt x="653555" y="485356"/>
                </a:lnTo>
                <a:lnTo>
                  <a:pt x="612949" y="515059"/>
                </a:lnTo>
                <a:lnTo>
                  <a:pt x="572955" y="545735"/>
                </a:lnTo>
                <a:lnTo>
                  <a:pt x="533578" y="577392"/>
                </a:lnTo>
                <a:lnTo>
                  <a:pt x="494824" y="610040"/>
                </a:lnTo>
                <a:lnTo>
                  <a:pt x="456700" y="643689"/>
                </a:lnTo>
                <a:lnTo>
                  <a:pt x="419210" y="678349"/>
                </a:lnTo>
                <a:lnTo>
                  <a:pt x="947076" y="177538"/>
                </a:lnTo>
                <a:lnTo>
                  <a:pt x="1022531" y="143078"/>
                </a:lnTo>
                <a:lnTo>
                  <a:pt x="1070537" y="123172"/>
                </a:lnTo>
                <a:lnTo>
                  <a:pt x="1119103" y="104496"/>
                </a:lnTo>
                <a:lnTo>
                  <a:pt x="1168236" y="87059"/>
                </a:lnTo>
                <a:lnTo>
                  <a:pt x="1170473" y="86303"/>
                </a:lnTo>
                <a:lnTo>
                  <a:pt x="1172430" y="84836"/>
                </a:lnTo>
                <a:lnTo>
                  <a:pt x="1177800" y="81984"/>
                </a:lnTo>
                <a:lnTo>
                  <a:pt x="1252231" y="11369"/>
                </a:lnTo>
                <a:lnTo>
                  <a:pt x="1425608" y="25107"/>
                </a:lnTo>
                <a:lnTo>
                  <a:pt x="1459912" y="55970"/>
                </a:lnTo>
                <a:lnTo>
                  <a:pt x="1460975" y="60620"/>
                </a:lnTo>
                <a:lnTo>
                  <a:pt x="1462287" y="65325"/>
                </a:lnTo>
                <a:lnTo>
                  <a:pt x="1464472" y="69496"/>
                </a:lnTo>
                <a:lnTo>
                  <a:pt x="1471373" y="88444"/>
                </a:lnTo>
                <a:lnTo>
                  <a:pt x="1471718" y="106057"/>
                </a:lnTo>
                <a:lnTo>
                  <a:pt x="1465724" y="122771"/>
                </a:lnTo>
                <a:lnTo>
                  <a:pt x="1453609" y="139017"/>
                </a:lnTo>
                <a:lnTo>
                  <a:pt x="1307174" y="299213"/>
                </a:lnTo>
                <a:lnTo>
                  <a:pt x="1298358" y="309696"/>
                </a:lnTo>
                <a:lnTo>
                  <a:pt x="1275353" y="343841"/>
                </a:lnTo>
                <a:lnTo>
                  <a:pt x="1260332" y="377627"/>
                </a:lnTo>
                <a:lnTo>
                  <a:pt x="1255468" y="389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>
            <a:spLocks noGrp="1"/>
          </p:cNvSpPr>
          <p:nvPr>
            <p:ph type="title"/>
          </p:nvPr>
        </p:nvSpPr>
        <p:spPr>
          <a:xfrm>
            <a:off x="646494" y="884033"/>
            <a:ext cx="2295525" cy="137731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10"/>
              </a:spcBef>
            </a:pPr>
            <a:r>
              <a:rPr dirty="0" sz="4900" spc="95">
                <a:solidFill>
                  <a:srgbClr val="FFFFFF"/>
                </a:solidFill>
                <a:latin typeface="Noto Sans"/>
                <a:cs typeface="Noto Sans"/>
              </a:rPr>
              <a:t>FLASK</a:t>
            </a:r>
            <a:endParaRPr sz="49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900" spc="285">
                <a:solidFill>
                  <a:srgbClr val="FFFFFF"/>
                </a:solidFill>
                <a:latin typeface="Noto Sans"/>
                <a:cs typeface="Noto Sans"/>
              </a:rPr>
              <a:t>W</a:t>
            </a:r>
            <a:r>
              <a:rPr dirty="0" sz="3900" spc="-45">
                <a:solidFill>
                  <a:srgbClr val="FFFFFF"/>
                </a:solidFill>
                <a:latin typeface="Noto Sans"/>
                <a:cs typeface="Noto Sans"/>
              </a:rPr>
              <a:t>E</a:t>
            </a:r>
            <a:r>
              <a:rPr dirty="0" sz="3900" spc="10">
                <a:solidFill>
                  <a:srgbClr val="FFFFFF"/>
                </a:solidFill>
                <a:latin typeface="Noto Sans"/>
                <a:cs typeface="Noto Sans"/>
              </a:rPr>
              <a:t>B</a:t>
            </a:r>
            <a:r>
              <a:rPr dirty="0" sz="3900" spc="-20">
                <a:solidFill>
                  <a:srgbClr val="FFFFFF"/>
                </a:solidFill>
                <a:latin typeface="Noto Sans"/>
                <a:cs typeface="Noto Sans"/>
              </a:rPr>
              <a:t>-</a:t>
            </a:r>
            <a:r>
              <a:rPr dirty="0" sz="3900" spc="140">
                <a:solidFill>
                  <a:srgbClr val="FFFFFF"/>
                </a:solidFill>
                <a:latin typeface="Noto Sans"/>
                <a:cs typeface="Noto Sans"/>
              </a:rPr>
              <a:t>A</a:t>
            </a:r>
            <a:r>
              <a:rPr dirty="0" sz="3900" spc="15">
                <a:solidFill>
                  <a:srgbClr val="FFFFFF"/>
                </a:solidFill>
                <a:latin typeface="Noto Sans"/>
                <a:cs typeface="Noto Sans"/>
              </a:rPr>
              <a:t>P</a:t>
            </a:r>
            <a:r>
              <a:rPr dirty="0" sz="3900" spc="20">
                <a:solidFill>
                  <a:srgbClr val="FFFFFF"/>
                </a:solidFill>
                <a:latin typeface="Noto Sans"/>
                <a:cs typeface="Noto Sans"/>
              </a:rPr>
              <a:t>P</a:t>
            </a:r>
            <a:endParaRPr sz="3900">
              <a:latin typeface="Noto Sans"/>
              <a:cs typeface="Noto San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435551" y="884033"/>
            <a:ext cx="2731770" cy="13773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4900" spc="70" b="1">
                <a:solidFill>
                  <a:srgbClr val="FFFFFF"/>
                </a:solidFill>
                <a:latin typeface="Noto Sans"/>
                <a:cs typeface="Noto Sans"/>
              </a:rPr>
              <a:t>CUSTOM</a:t>
            </a:r>
            <a:endParaRPr sz="49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3900" spc="40" b="1">
                <a:solidFill>
                  <a:srgbClr val="FFFFFF"/>
                </a:solidFill>
                <a:latin typeface="Noto Sans"/>
                <a:cs typeface="Noto Sans"/>
              </a:rPr>
              <a:t>LOGGER</a:t>
            </a:r>
            <a:endParaRPr sz="3900">
              <a:latin typeface="Noto Sans"/>
              <a:cs typeface="Noto San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6778" y="4181318"/>
            <a:ext cx="1863725" cy="127063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dirty="0" sz="2800" spc="20" b="1">
                <a:solidFill>
                  <a:srgbClr val="FFFFFF"/>
                </a:solidFill>
                <a:latin typeface="Noto Sans"/>
                <a:cs typeface="Noto Sans"/>
              </a:rPr>
              <a:t>DELL.COM</a:t>
            </a:r>
            <a:endParaRPr sz="28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dirty="0" sz="3900" spc="80" b="1">
                <a:solidFill>
                  <a:srgbClr val="FFFFFF"/>
                </a:solidFill>
                <a:latin typeface="Noto Sans"/>
                <a:cs typeface="Noto Sans"/>
              </a:rPr>
              <a:t>DATA</a:t>
            </a:r>
            <a:endParaRPr sz="3900">
              <a:latin typeface="Noto Sans"/>
              <a:cs typeface="Noto San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9848064" y="8239807"/>
            <a:ext cx="2204085" cy="1327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9539">
              <a:lnSpc>
                <a:spcPts val="5715"/>
              </a:lnSpc>
              <a:spcBef>
                <a:spcPts val="110"/>
              </a:spcBef>
            </a:pPr>
            <a:r>
              <a:rPr dirty="0" sz="4900" spc="70" b="1">
                <a:solidFill>
                  <a:srgbClr val="FFFFFF"/>
                </a:solidFill>
                <a:latin typeface="Noto Sans"/>
                <a:cs typeface="Noto Sans"/>
              </a:rPr>
              <a:t>BEATS</a:t>
            </a:r>
            <a:endParaRPr sz="4900">
              <a:latin typeface="Noto Sans"/>
              <a:cs typeface="Noto Sans"/>
            </a:endParaRPr>
          </a:p>
          <a:p>
            <a:pPr marL="12700">
              <a:lnSpc>
                <a:spcPts val="4515"/>
              </a:lnSpc>
            </a:pPr>
            <a:r>
              <a:rPr dirty="0" sz="3900" spc="95" b="1">
                <a:solidFill>
                  <a:srgbClr val="FFFFFF"/>
                </a:solidFill>
                <a:latin typeface="Noto Sans"/>
                <a:cs typeface="Noto Sans"/>
              </a:rPr>
              <a:t>M</a:t>
            </a:r>
            <a:r>
              <a:rPr dirty="0" sz="3900" spc="5" b="1">
                <a:solidFill>
                  <a:srgbClr val="FFFFFF"/>
                </a:solidFill>
                <a:latin typeface="Noto Sans"/>
                <a:cs typeface="Noto Sans"/>
              </a:rPr>
              <a:t>O</a:t>
            </a:r>
            <a:r>
              <a:rPr dirty="0" sz="3900" spc="-25" b="1">
                <a:solidFill>
                  <a:srgbClr val="FFFFFF"/>
                </a:solidFill>
                <a:latin typeface="Noto Sans"/>
                <a:cs typeface="Noto Sans"/>
              </a:rPr>
              <a:t>D</a:t>
            </a:r>
            <a:r>
              <a:rPr dirty="0" sz="3900" spc="5" b="1">
                <a:solidFill>
                  <a:srgbClr val="FFFFFF"/>
                </a:solidFill>
                <a:latin typeface="Noto Sans"/>
                <a:cs typeface="Noto Sans"/>
              </a:rPr>
              <a:t>U</a:t>
            </a:r>
            <a:r>
              <a:rPr dirty="0" sz="3900" spc="65" b="1">
                <a:solidFill>
                  <a:srgbClr val="FFFFFF"/>
                </a:solidFill>
                <a:latin typeface="Noto Sans"/>
                <a:cs typeface="Noto Sans"/>
              </a:rPr>
              <a:t>L</a:t>
            </a:r>
            <a:r>
              <a:rPr dirty="0" sz="3900" spc="-40" b="1">
                <a:solidFill>
                  <a:srgbClr val="FFFFFF"/>
                </a:solidFill>
                <a:latin typeface="Noto Sans"/>
                <a:cs typeface="Noto Sans"/>
              </a:rPr>
              <a:t>E</a:t>
            </a:r>
            <a:endParaRPr sz="3900">
              <a:latin typeface="Noto Sans"/>
              <a:cs typeface="Noto San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01832" y="7970060"/>
            <a:ext cx="2174875" cy="13957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25730">
              <a:lnSpc>
                <a:spcPct val="100000"/>
              </a:lnSpc>
              <a:spcBef>
                <a:spcPts val="110"/>
              </a:spcBef>
            </a:pPr>
            <a:r>
              <a:rPr dirty="0" sz="4900" spc="165" b="1">
                <a:solidFill>
                  <a:srgbClr val="FFFFFF"/>
                </a:solidFill>
                <a:latin typeface="Noto Sans"/>
                <a:cs typeface="Noto Sans"/>
              </a:rPr>
              <a:t>ANY</a:t>
            </a:r>
            <a:endParaRPr sz="49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3900" spc="285" b="1">
                <a:solidFill>
                  <a:srgbClr val="FFFFFF"/>
                </a:solidFill>
                <a:latin typeface="Noto Sans"/>
                <a:cs typeface="Noto Sans"/>
              </a:rPr>
              <a:t>W</a:t>
            </a:r>
            <a:r>
              <a:rPr dirty="0" sz="3900" spc="-45" b="1">
                <a:solidFill>
                  <a:srgbClr val="FFFFFF"/>
                </a:solidFill>
                <a:latin typeface="Noto Sans"/>
                <a:cs typeface="Noto Sans"/>
              </a:rPr>
              <a:t>E</a:t>
            </a:r>
            <a:r>
              <a:rPr dirty="0" sz="3900" spc="10" b="1">
                <a:solidFill>
                  <a:srgbClr val="FFFFFF"/>
                </a:solidFill>
                <a:latin typeface="Noto Sans"/>
                <a:cs typeface="Noto Sans"/>
              </a:rPr>
              <a:t>B</a:t>
            </a:r>
            <a:r>
              <a:rPr dirty="0" sz="3900" spc="100" b="1">
                <a:solidFill>
                  <a:srgbClr val="FFFFFF"/>
                </a:solidFill>
                <a:latin typeface="Noto Sans"/>
                <a:cs typeface="Noto Sans"/>
              </a:rPr>
              <a:t>S</a:t>
            </a:r>
            <a:r>
              <a:rPr dirty="0" sz="3900" spc="-165" b="1">
                <a:solidFill>
                  <a:srgbClr val="FFFFFF"/>
                </a:solidFill>
                <a:latin typeface="Noto Sans"/>
                <a:cs typeface="Noto Sans"/>
              </a:rPr>
              <a:t>I</a:t>
            </a:r>
            <a:r>
              <a:rPr dirty="0" sz="3900" spc="45" b="1">
                <a:solidFill>
                  <a:srgbClr val="FFFFFF"/>
                </a:solidFill>
                <a:latin typeface="Noto Sans"/>
                <a:cs typeface="Noto Sans"/>
              </a:rPr>
              <a:t>T</a:t>
            </a:r>
            <a:r>
              <a:rPr dirty="0" sz="3900" spc="-40" b="1">
                <a:solidFill>
                  <a:srgbClr val="FFFFFF"/>
                </a:solidFill>
                <a:latin typeface="Noto Sans"/>
                <a:cs typeface="Noto Sans"/>
              </a:rPr>
              <a:t>E</a:t>
            </a:r>
            <a:endParaRPr sz="3900">
              <a:latin typeface="Noto Sans"/>
              <a:cs typeface="Noto San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420661" y="3765886"/>
            <a:ext cx="193802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45" b="1">
                <a:solidFill>
                  <a:srgbClr val="FFFFFF"/>
                </a:solidFill>
                <a:latin typeface="Noto Sans"/>
                <a:cs typeface="Noto Sans"/>
              </a:rPr>
              <a:t>L</a:t>
            </a:r>
            <a:r>
              <a:rPr dirty="0" sz="2800" spc="5" b="1">
                <a:solidFill>
                  <a:srgbClr val="FFFFFF"/>
                </a:solidFill>
                <a:latin typeface="Noto Sans"/>
                <a:cs typeface="Noto Sans"/>
              </a:rPr>
              <a:t>O</a:t>
            </a:r>
            <a:r>
              <a:rPr dirty="0" sz="2800" spc="45" b="1">
                <a:solidFill>
                  <a:srgbClr val="FFFFFF"/>
                </a:solidFill>
                <a:latin typeface="Noto Sans"/>
                <a:cs typeface="Noto Sans"/>
              </a:rPr>
              <a:t>G</a:t>
            </a:r>
            <a:r>
              <a:rPr dirty="0" sz="2800" spc="75" b="1">
                <a:solidFill>
                  <a:srgbClr val="FFFFFF"/>
                </a:solidFill>
                <a:latin typeface="Noto Sans"/>
                <a:cs typeface="Noto Sans"/>
              </a:rPr>
              <a:t>S</a:t>
            </a:r>
            <a:r>
              <a:rPr dirty="0" sz="2800" spc="30" b="1">
                <a:solidFill>
                  <a:srgbClr val="FFFFFF"/>
                </a:solidFill>
                <a:latin typeface="Noto Sans"/>
                <a:cs typeface="Noto Sans"/>
              </a:rPr>
              <a:t>T</a:t>
            </a:r>
            <a:r>
              <a:rPr dirty="0" sz="2800" spc="100" b="1">
                <a:solidFill>
                  <a:srgbClr val="FFFFFF"/>
                </a:solidFill>
                <a:latin typeface="Noto Sans"/>
                <a:cs typeface="Noto Sans"/>
              </a:rPr>
              <a:t>A</a:t>
            </a:r>
            <a:r>
              <a:rPr dirty="0" sz="2800" spc="75" b="1">
                <a:solidFill>
                  <a:srgbClr val="FFFFFF"/>
                </a:solidFill>
                <a:latin typeface="Noto Sans"/>
                <a:cs typeface="Noto Sans"/>
              </a:rPr>
              <a:t>S</a:t>
            </a:r>
            <a:r>
              <a:rPr dirty="0" sz="2800" spc="10" b="1">
                <a:solidFill>
                  <a:srgbClr val="FFFFFF"/>
                </a:solidFill>
                <a:latin typeface="Noto Sans"/>
                <a:cs typeface="Noto Sans"/>
              </a:rPr>
              <a:t>H</a:t>
            </a:r>
            <a:endParaRPr sz="2800">
              <a:latin typeface="Noto Sans"/>
              <a:cs typeface="Noto San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1853042" y="6138815"/>
            <a:ext cx="145224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35" b="1">
                <a:solidFill>
                  <a:srgbClr val="FFFFFF"/>
                </a:solidFill>
                <a:latin typeface="Noto Sans"/>
                <a:cs typeface="Noto Sans"/>
              </a:rPr>
              <a:t>KIBANA</a:t>
            </a:r>
            <a:endParaRPr sz="2800">
              <a:latin typeface="Noto Sans"/>
              <a:cs typeface="Noto San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5322550" y="604741"/>
            <a:ext cx="219519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85" b="1">
                <a:solidFill>
                  <a:srgbClr val="FFFFFF"/>
                </a:solidFill>
                <a:latin typeface="Noto Sans"/>
                <a:cs typeface="Noto Sans"/>
              </a:rPr>
              <a:t>Visualize</a:t>
            </a:r>
            <a:endParaRPr sz="3700">
              <a:latin typeface="Noto Sans"/>
              <a:cs typeface="Noto San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6358466" y="4369969"/>
            <a:ext cx="1896745" cy="114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 sz="3700" spc="90" b="1">
                <a:solidFill>
                  <a:srgbClr val="FFFFFF"/>
                </a:solidFill>
                <a:latin typeface="Noto Sans"/>
                <a:cs typeface="Noto Sans"/>
              </a:rPr>
              <a:t>Alert</a:t>
            </a:r>
            <a:endParaRPr sz="37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3650" spc="70" b="1">
                <a:solidFill>
                  <a:srgbClr val="FFFFFF"/>
                </a:solidFill>
                <a:latin typeface="Noto Sans"/>
                <a:cs typeface="Noto Sans"/>
              </a:rPr>
              <a:t>Reports</a:t>
            </a:r>
            <a:endParaRPr sz="3650">
              <a:latin typeface="Noto Sans"/>
              <a:cs typeface="Noto San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5143105" y="8830123"/>
            <a:ext cx="2900045" cy="134112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dirty="0" sz="3700" spc="50" b="1">
                <a:solidFill>
                  <a:srgbClr val="FFFFFF"/>
                </a:solidFill>
                <a:latin typeface="Noto Sans"/>
                <a:cs typeface="Noto Sans"/>
              </a:rPr>
              <a:t>Data</a:t>
            </a:r>
            <a:endParaRPr sz="37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3700" spc="45" b="1">
                <a:solidFill>
                  <a:srgbClr val="FFFFFF"/>
                </a:solidFill>
                <a:latin typeface="Noto Sans"/>
                <a:cs typeface="Noto Sans"/>
              </a:rPr>
              <a:t>Intelligence</a:t>
            </a:r>
            <a:endParaRPr sz="3700">
              <a:latin typeface="Noto Sans"/>
              <a:cs typeface="Noto San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3499067" y="6737120"/>
            <a:ext cx="1417320" cy="1258570"/>
          </a:xfrm>
          <a:custGeom>
            <a:avLst/>
            <a:gdLst/>
            <a:ahLst/>
            <a:cxnLst/>
            <a:rect l="l" t="t" r="r" b="b"/>
            <a:pathLst>
              <a:path w="1417319" h="1258570">
                <a:moveTo>
                  <a:pt x="544629" y="849938"/>
                </a:moveTo>
                <a:lnTo>
                  <a:pt x="225399" y="530708"/>
                </a:lnTo>
                <a:lnTo>
                  <a:pt x="248322" y="557345"/>
                </a:lnTo>
                <a:lnTo>
                  <a:pt x="269889" y="585226"/>
                </a:lnTo>
                <a:lnTo>
                  <a:pt x="366227" y="689181"/>
                </a:lnTo>
                <a:lnTo>
                  <a:pt x="427833" y="750041"/>
                </a:lnTo>
                <a:lnTo>
                  <a:pt x="465560" y="784275"/>
                </a:lnTo>
                <a:lnTo>
                  <a:pt x="504208" y="817319"/>
                </a:lnTo>
                <a:lnTo>
                  <a:pt x="543723" y="849244"/>
                </a:lnTo>
                <a:lnTo>
                  <a:pt x="544629" y="849938"/>
                </a:lnTo>
                <a:close/>
              </a:path>
              <a:path w="1417319" h="1258570">
                <a:moveTo>
                  <a:pt x="81208" y="598"/>
                </a:moveTo>
                <a:lnTo>
                  <a:pt x="28031" y="9595"/>
                </a:lnTo>
                <a:lnTo>
                  <a:pt x="1886" y="53739"/>
                </a:lnTo>
                <a:lnTo>
                  <a:pt x="0" y="91795"/>
                </a:lnTo>
                <a:lnTo>
                  <a:pt x="3197" y="129284"/>
                </a:lnTo>
                <a:lnTo>
                  <a:pt x="21275" y="202641"/>
                </a:lnTo>
                <a:lnTo>
                  <a:pt x="39064" y="250508"/>
                </a:lnTo>
                <a:lnTo>
                  <a:pt x="59776" y="296724"/>
                </a:lnTo>
                <a:lnTo>
                  <a:pt x="83159" y="341424"/>
                </a:lnTo>
                <a:lnTo>
                  <a:pt x="108962" y="384744"/>
                </a:lnTo>
                <a:lnTo>
                  <a:pt x="136934" y="426821"/>
                </a:lnTo>
                <a:lnTo>
                  <a:pt x="166826" y="467790"/>
                </a:lnTo>
                <a:lnTo>
                  <a:pt x="198386" y="507789"/>
                </a:lnTo>
                <a:lnTo>
                  <a:pt x="225399" y="530708"/>
                </a:lnTo>
                <a:lnTo>
                  <a:pt x="544629" y="849938"/>
                </a:lnTo>
                <a:lnTo>
                  <a:pt x="584051" y="880120"/>
                </a:lnTo>
                <a:lnTo>
                  <a:pt x="625137" y="910018"/>
                </a:lnTo>
                <a:lnTo>
                  <a:pt x="666928" y="939008"/>
                </a:lnTo>
                <a:lnTo>
                  <a:pt x="709370" y="967161"/>
                </a:lnTo>
                <a:lnTo>
                  <a:pt x="752408" y="994547"/>
                </a:lnTo>
                <a:lnTo>
                  <a:pt x="796212" y="1021136"/>
                </a:lnTo>
                <a:lnTo>
                  <a:pt x="840560" y="1046575"/>
                </a:lnTo>
                <a:lnTo>
                  <a:pt x="885460" y="1070856"/>
                </a:lnTo>
                <a:lnTo>
                  <a:pt x="903784" y="1080172"/>
                </a:lnTo>
                <a:lnTo>
                  <a:pt x="398814" y="575202"/>
                </a:lnTo>
                <a:lnTo>
                  <a:pt x="363583" y="539245"/>
                </a:lnTo>
                <a:lnTo>
                  <a:pt x="327681" y="500664"/>
                </a:lnTo>
                <a:lnTo>
                  <a:pt x="293112" y="461154"/>
                </a:lnTo>
                <a:lnTo>
                  <a:pt x="260032" y="420584"/>
                </a:lnTo>
                <a:lnTo>
                  <a:pt x="228597" y="378822"/>
                </a:lnTo>
                <a:lnTo>
                  <a:pt x="198965" y="335738"/>
                </a:lnTo>
                <a:lnTo>
                  <a:pt x="171291" y="291203"/>
                </a:lnTo>
                <a:lnTo>
                  <a:pt x="145733" y="245084"/>
                </a:lnTo>
                <a:lnTo>
                  <a:pt x="124316" y="200740"/>
                </a:lnTo>
                <a:lnTo>
                  <a:pt x="106463" y="155491"/>
                </a:lnTo>
                <a:lnTo>
                  <a:pt x="93055" y="109097"/>
                </a:lnTo>
                <a:lnTo>
                  <a:pt x="84969" y="61318"/>
                </a:lnTo>
                <a:lnTo>
                  <a:pt x="83083" y="11913"/>
                </a:lnTo>
                <a:lnTo>
                  <a:pt x="83215" y="8013"/>
                </a:lnTo>
                <a:lnTo>
                  <a:pt x="81865" y="4106"/>
                </a:lnTo>
                <a:lnTo>
                  <a:pt x="81208" y="598"/>
                </a:lnTo>
                <a:close/>
              </a:path>
              <a:path w="1417319" h="1258570">
                <a:moveTo>
                  <a:pt x="1198956" y="1251006"/>
                </a:moveTo>
                <a:lnTo>
                  <a:pt x="1127754" y="1179804"/>
                </a:lnTo>
                <a:lnTo>
                  <a:pt x="1117486" y="1183525"/>
                </a:lnTo>
                <a:lnTo>
                  <a:pt x="1107645" y="1185471"/>
                </a:lnTo>
                <a:lnTo>
                  <a:pt x="1098188" y="1186345"/>
                </a:lnTo>
                <a:lnTo>
                  <a:pt x="1089073" y="1186850"/>
                </a:lnTo>
                <a:lnTo>
                  <a:pt x="1074267" y="1188839"/>
                </a:lnTo>
                <a:lnTo>
                  <a:pt x="1047630" y="1218376"/>
                </a:lnTo>
                <a:lnTo>
                  <a:pt x="1044825" y="1227171"/>
                </a:lnTo>
                <a:lnTo>
                  <a:pt x="1041409" y="1236001"/>
                </a:lnTo>
                <a:lnTo>
                  <a:pt x="1039773" y="1245506"/>
                </a:lnTo>
                <a:lnTo>
                  <a:pt x="1042309" y="1256324"/>
                </a:lnTo>
                <a:lnTo>
                  <a:pt x="1047842" y="1256939"/>
                </a:lnTo>
                <a:lnTo>
                  <a:pt x="1054070" y="1258447"/>
                </a:lnTo>
                <a:lnTo>
                  <a:pt x="1198956" y="1251006"/>
                </a:lnTo>
                <a:close/>
              </a:path>
              <a:path w="1417319" h="1258570">
                <a:moveTo>
                  <a:pt x="1212112" y="879753"/>
                </a:moveTo>
                <a:lnTo>
                  <a:pt x="1185651" y="914637"/>
                </a:lnTo>
                <a:lnTo>
                  <a:pt x="1177720" y="955557"/>
                </a:lnTo>
                <a:lnTo>
                  <a:pt x="1179632" y="980461"/>
                </a:lnTo>
                <a:lnTo>
                  <a:pt x="1186735" y="1004489"/>
                </a:lnTo>
                <a:lnTo>
                  <a:pt x="1198514" y="1027726"/>
                </a:lnTo>
                <a:lnTo>
                  <a:pt x="1239132" y="1093814"/>
                </a:lnTo>
                <a:lnTo>
                  <a:pt x="1237952" y="1095092"/>
                </a:lnTo>
                <a:lnTo>
                  <a:pt x="1187288" y="1081036"/>
                </a:lnTo>
                <a:lnTo>
                  <a:pt x="1139312" y="1063028"/>
                </a:lnTo>
                <a:lnTo>
                  <a:pt x="1093196" y="1043369"/>
                </a:lnTo>
                <a:lnTo>
                  <a:pt x="1047633" y="1022886"/>
                </a:lnTo>
                <a:lnTo>
                  <a:pt x="1002630" y="1001567"/>
                </a:lnTo>
                <a:lnTo>
                  <a:pt x="958192" y="979404"/>
                </a:lnTo>
                <a:lnTo>
                  <a:pt x="914325" y="956388"/>
                </a:lnTo>
                <a:lnTo>
                  <a:pt x="871036" y="932509"/>
                </a:lnTo>
                <a:lnTo>
                  <a:pt x="828330" y="907757"/>
                </a:lnTo>
                <a:lnTo>
                  <a:pt x="786215" y="882123"/>
                </a:lnTo>
                <a:lnTo>
                  <a:pt x="744694" y="855598"/>
                </a:lnTo>
                <a:lnTo>
                  <a:pt x="703776" y="828172"/>
                </a:lnTo>
                <a:lnTo>
                  <a:pt x="663465" y="799835"/>
                </a:lnTo>
                <a:lnTo>
                  <a:pt x="623768" y="770579"/>
                </a:lnTo>
                <a:lnTo>
                  <a:pt x="584691" y="740394"/>
                </a:lnTo>
                <a:lnTo>
                  <a:pt x="546239" y="709271"/>
                </a:lnTo>
                <a:lnTo>
                  <a:pt x="508420" y="677199"/>
                </a:lnTo>
                <a:lnTo>
                  <a:pt x="471238" y="644170"/>
                </a:lnTo>
                <a:lnTo>
                  <a:pt x="434701" y="610175"/>
                </a:lnTo>
                <a:lnTo>
                  <a:pt x="398814" y="575202"/>
                </a:lnTo>
                <a:lnTo>
                  <a:pt x="903784" y="1080172"/>
                </a:lnTo>
                <a:lnTo>
                  <a:pt x="976945" y="1115907"/>
                </a:lnTo>
                <a:lnTo>
                  <a:pt x="1023546" y="1136661"/>
                </a:lnTo>
                <a:lnTo>
                  <a:pt x="1070728" y="1156221"/>
                </a:lnTo>
                <a:lnTo>
                  <a:pt x="1118499" y="1174580"/>
                </a:lnTo>
                <a:lnTo>
                  <a:pt x="1120675" y="1175379"/>
                </a:lnTo>
                <a:lnTo>
                  <a:pt x="1122557" y="1176869"/>
                </a:lnTo>
                <a:lnTo>
                  <a:pt x="1127754" y="1179804"/>
                </a:lnTo>
                <a:lnTo>
                  <a:pt x="1198956" y="1251006"/>
                </a:lnTo>
                <a:lnTo>
                  <a:pt x="1369514" y="1241898"/>
                </a:lnTo>
                <a:lnTo>
                  <a:pt x="1382072" y="1240336"/>
                </a:lnTo>
                <a:lnTo>
                  <a:pt x="1401265" y="1221143"/>
                </a:lnTo>
                <a:lnTo>
                  <a:pt x="1404004" y="1212466"/>
                </a:lnTo>
                <a:lnTo>
                  <a:pt x="1405170" y="1207928"/>
                </a:lnTo>
                <a:lnTo>
                  <a:pt x="1406582" y="1203342"/>
                </a:lnTo>
                <a:lnTo>
                  <a:pt x="1408837" y="1199303"/>
                </a:lnTo>
                <a:lnTo>
                  <a:pt x="1416111" y="1180877"/>
                </a:lnTo>
                <a:lnTo>
                  <a:pt x="1416914" y="1163595"/>
                </a:lnTo>
                <a:lnTo>
                  <a:pt x="1411471" y="1147036"/>
                </a:lnTo>
                <a:lnTo>
                  <a:pt x="1400007" y="1130781"/>
                </a:lnTo>
                <a:lnTo>
                  <a:pt x="1260484" y="969821"/>
                </a:lnTo>
                <a:lnTo>
                  <a:pt x="1252106" y="959307"/>
                </a:lnTo>
                <a:lnTo>
                  <a:pt x="1230424" y="925206"/>
                </a:lnTo>
                <a:lnTo>
                  <a:pt x="1216570" y="891660"/>
                </a:lnTo>
                <a:lnTo>
                  <a:pt x="1212112" y="879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17764" y="645718"/>
            <a:ext cx="9372600" cy="8991600"/>
            <a:chOff x="8017764" y="645718"/>
            <a:chExt cx="9372600" cy="8991600"/>
          </a:xfrm>
        </p:grpSpPr>
        <p:sp>
          <p:nvSpPr>
            <p:cNvPr id="3" name="object 3"/>
            <p:cNvSpPr/>
            <p:nvPr/>
          </p:nvSpPr>
          <p:spPr>
            <a:xfrm>
              <a:off x="8017764" y="645718"/>
              <a:ext cx="9372599" cy="89915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732337" y="2008851"/>
              <a:ext cx="8191499" cy="6467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547930" y="3685855"/>
            <a:ext cx="193883" cy="193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7930" y="5321217"/>
            <a:ext cx="193883" cy="193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7930" y="6138898"/>
            <a:ext cx="193883" cy="193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7930" y="7774261"/>
            <a:ext cx="193883" cy="193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2280" y="3267400"/>
            <a:ext cx="7202805" cy="5749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73685" marR="266065">
              <a:lnSpc>
                <a:spcPct val="116599"/>
              </a:lnSpc>
              <a:spcBef>
                <a:spcPts val="100"/>
              </a:spcBef>
            </a:pPr>
            <a:r>
              <a:rPr dirty="0" sz="4600" spc="210">
                <a:solidFill>
                  <a:srgbClr val="FFFFFF"/>
                </a:solidFill>
                <a:latin typeface="Trebuchet MS"/>
                <a:cs typeface="Trebuchet MS"/>
              </a:rPr>
              <a:t>Designing </a:t>
            </a:r>
            <a:r>
              <a:rPr dirty="0" sz="4600" spc="125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4600" spc="-4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600" spc="245">
                <a:solidFill>
                  <a:srgbClr val="FFFFFF"/>
                </a:solidFill>
                <a:latin typeface="Trebuchet MS"/>
                <a:cs typeface="Trebuchet MS"/>
              </a:rPr>
              <a:t>data  </a:t>
            </a:r>
            <a:r>
              <a:rPr dirty="0" sz="4600" spc="55">
                <a:solidFill>
                  <a:srgbClr val="FFFFFF"/>
                </a:solidFill>
                <a:latin typeface="Trebuchet MS"/>
                <a:cs typeface="Trebuchet MS"/>
              </a:rPr>
              <a:t>pipelines</a:t>
            </a:r>
            <a:endParaRPr sz="4600">
              <a:latin typeface="Trebuchet MS"/>
              <a:cs typeface="Trebuchet MS"/>
            </a:endParaRPr>
          </a:p>
          <a:p>
            <a:pPr algn="ctr" marL="12065" marR="5080">
              <a:lnSpc>
                <a:spcPct val="116599"/>
              </a:lnSpc>
            </a:pPr>
            <a:r>
              <a:rPr dirty="0" sz="4600" spc="320">
                <a:solidFill>
                  <a:srgbClr val="FFFFFF"/>
                </a:solidFill>
                <a:latin typeface="Trebuchet MS"/>
                <a:cs typeface="Trebuchet MS"/>
              </a:rPr>
              <a:t>Managing </a:t>
            </a:r>
            <a:r>
              <a:rPr dirty="0" sz="4600" spc="190">
                <a:solidFill>
                  <a:srgbClr val="FFFFFF"/>
                </a:solidFill>
                <a:latin typeface="Trebuchet MS"/>
                <a:cs typeface="Trebuchet MS"/>
              </a:rPr>
              <a:t>Module</a:t>
            </a:r>
            <a:r>
              <a:rPr dirty="0" sz="46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600" spc="210">
                <a:solidFill>
                  <a:srgbClr val="FFFFFF"/>
                </a:solidFill>
                <a:latin typeface="Trebuchet MS"/>
                <a:cs typeface="Trebuchet MS"/>
              </a:rPr>
              <a:t>Servers  </a:t>
            </a:r>
            <a:r>
              <a:rPr dirty="0" sz="4600" spc="11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dirty="0" sz="4600" spc="400">
                <a:solidFill>
                  <a:srgbClr val="FFFFFF"/>
                </a:solidFill>
                <a:latin typeface="Trebuchet MS"/>
                <a:cs typeface="Trebuchet MS"/>
              </a:rPr>
              <a:t>Saas </a:t>
            </a:r>
            <a:r>
              <a:rPr dirty="0" sz="4600" spc="245">
                <a:solidFill>
                  <a:srgbClr val="FFFFFF"/>
                </a:solidFill>
                <a:latin typeface="Trebuchet MS"/>
                <a:cs typeface="Trebuchet MS"/>
              </a:rPr>
              <a:t>approach  </a:t>
            </a:r>
            <a:r>
              <a:rPr dirty="0" sz="4600" spc="20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4600" spc="155">
                <a:solidFill>
                  <a:srgbClr val="FFFFFF"/>
                </a:solidFill>
                <a:latin typeface="Trebuchet MS"/>
                <a:cs typeface="Trebuchet MS"/>
              </a:rPr>
              <a:t>developemnt  </a:t>
            </a:r>
            <a:r>
              <a:rPr dirty="0" sz="4600" spc="135">
                <a:solidFill>
                  <a:srgbClr val="FFFFFF"/>
                </a:solidFill>
                <a:latin typeface="Trebuchet MS"/>
                <a:cs typeface="Trebuchet MS"/>
              </a:rPr>
              <a:t>Streamlining </a:t>
            </a:r>
            <a:r>
              <a:rPr dirty="0" sz="4600" spc="300">
                <a:solidFill>
                  <a:srgbClr val="FFFFFF"/>
                </a:solidFill>
                <a:latin typeface="Trebuchet MS"/>
                <a:cs typeface="Trebuchet MS"/>
              </a:rPr>
              <a:t>Data  </a:t>
            </a:r>
            <a:r>
              <a:rPr dirty="0" sz="4600" spc="220">
                <a:solidFill>
                  <a:srgbClr val="FFFFFF"/>
                </a:solidFill>
                <a:latin typeface="Trebuchet MS"/>
                <a:cs typeface="Trebuchet MS"/>
              </a:rPr>
              <a:t>Resources </a:t>
            </a:r>
            <a:r>
              <a:rPr dirty="0" sz="4600" spc="17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4600" spc="-48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600" spc="60">
                <a:solidFill>
                  <a:srgbClr val="FFFFFF"/>
                </a:solidFill>
                <a:latin typeface="Trebuchet MS"/>
                <a:cs typeface="Trebuchet MS"/>
              </a:rPr>
              <a:t>efficiency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5152" y="1005839"/>
            <a:ext cx="7363968" cy="1575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14310" y="3818131"/>
            <a:ext cx="193806" cy="193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14310" y="5452848"/>
            <a:ext cx="193806" cy="193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14310" y="7087566"/>
            <a:ext cx="193806" cy="193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14310" y="7904925"/>
            <a:ext cx="193806" cy="193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4310" y="8722283"/>
            <a:ext cx="193806" cy="193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43535" y="3399836"/>
            <a:ext cx="7030084" cy="6564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6599"/>
              </a:lnSpc>
              <a:spcBef>
                <a:spcPts val="100"/>
              </a:spcBef>
            </a:pPr>
            <a:r>
              <a:rPr dirty="0" sz="4600" spc="204">
                <a:solidFill>
                  <a:srgbClr val="FFFFFF"/>
                </a:solidFill>
                <a:latin typeface="Trebuchet MS"/>
                <a:cs typeface="Trebuchet MS"/>
              </a:rPr>
              <a:t>Adding </a:t>
            </a:r>
            <a:r>
              <a:rPr dirty="0" sz="4600" spc="229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dirty="0" sz="4600" spc="245">
                <a:solidFill>
                  <a:srgbClr val="FFFFFF"/>
                </a:solidFill>
                <a:latin typeface="Trebuchet MS"/>
                <a:cs typeface="Trebuchet MS"/>
              </a:rPr>
              <a:t>data  </a:t>
            </a:r>
            <a:r>
              <a:rPr dirty="0" sz="4600" spc="195">
                <a:solidFill>
                  <a:srgbClr val="FFFFFF"/>
                </a:solidFill>
                <a:latin typeface="Trebuchet MS"/>
                <a:cs typeface="Trebuchet MS"/>
              </a:rPr>
              <a:t>modules </a:t>
            </a:r>
            <a:r>
              <a:rPr dirty="0" sz="4600" spc="1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4600" spc="6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4600" spc="245">
                <a:solidFill>
                  <a:srgbClr val="FFFFFF"/>
                </a:solidFill>
                <a:latin typeface="Trebuchet MS"/>
                <a:cs typeface="Trebuchet MS"/>
              </a:rPr>
              <a:t>system  </a:t>
            </a:r>
            <a:r>
              <a:rPr dirty="0" sz="4600" spc="204">
                <a:solidFill>
                  <a:srgbClr val="FFFFFF"/>
                </a:solidFill>
                <a:latin typeface="Trebuchet MS"/>
                <a:cs typeface="Trebuchet MS"/>
              </a:rPr>
              <a:t>Adding </a:t>
            </a:r>
            <a:r>
              <a:rPr dirty="0" sz="4600" spc="35">
                <a:solidFill>
                  <a:srgbClr val="FFFFFF"/>
                </a:solidFill>
                <a:latin typeface="Trebuchet MS"/>
                <a:cs typeface="Trebuchet MS"/>
              </a:rPr>
              <a:t>Alert </a:t>
            </a:r>
            <a:r>
              <a:rPr dirty="0" sz="4600" spc="195">
                <a:solidFill>
                  <a:srgbClr val="FFFFFF"/>
                </a:solidFill>
                <a:latin typeface="Trebuchet MS"/>
                <a:cs typeface="Trebuchet MS"/>
              </a:rPr>
              <a:t>mechanism  </a:t>
            </a:r>
            <a:r>
              <a:rPr dirty="0" sz="4600" spc="17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4600" spc="195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4600" spc="75">
                <a:solidFill>
                  <a:srgbClr val="FFFFFF"/>
                </a:solidFill>
                <a:latin typeface="Trebuchet MS"/>
                <a:cs typeface="Trebuchet MS"/>
              </a:rPr>
              <a:t>Executives  </a:t>
            </a:r>
            <a:r>
              <a:rPr dirty="0" sz="4600" spc="165">
                <a:solidFill>
                  <a:srgbClr val="FFFFFF"/>
                </a:solidFill>
                <a:latin typeface="Trebuchet MS"/>
                <a:cs typeface="Trebuchet MS"/>
              </a:rPr>
              <a:t>Machine </a:t>
            </a:r>
            <a:r>
              <a:rPr dirty="0" sz="4600" spc="185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4600" spc="-4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600" spc="220">
                <a:solidFill>
                  <a:srgbClr val="FFFFFF"/>
                </a:solidFill>
                <a:latin typeface="Trebuchet MS"/>
                <a:cs typeface="Trebuchet MS"/>
              </a:rPr>
              <a:t>Models  </a:t>
            </a:r>
            <a:r>
              <a:rPr dirty="0" sz="4600" spc="150">
                <a:solidFill>
                  <a:srgbClr val="FFFFFF"/>
                </a:solidFill>
                <a:latin typeface="Trebuchet MS"/>
                <a:cs typeface="Trebuchet MS"/>
              </a:rPr>
              <a:t>Integrating </a:t>
            </a:r>
            <a:r>
              <a:rPr dirty="0" sz="4600" spc="180">
                <a:solidFill>
                  <a:srgbClr val="FFFFFF"/>
                </a:solidFill>
                <a:latin typeface="Trebuchet MS"/>
                <a:cs typeface="Trebuchet MS"/>
              </a:rPr>
              <a:t>Tableau  </a:t>
            </a:r>
            <a:r>
              <a:rPr dirty="0" sz="4600" spc="270">
                <a:solidFill>
                  <a:srgbClr val="FFFFFF"/>
                </a:solidFill>
                <a:latin typeface="Trebuchet MS"/>
                <a:cs typeface="Trebuchet MS"/>
              </a:rPr>
              <a:t>Making </a:t>
            </a:r>
            <a:r>
              <a:rPr dirty="0" sz="4600" spc="305">
                <a:solidFill>
                  <a:srgbClr val="FFFFFF"/>
                </a:solidFill>
                <a:latin typeface="Trebuchet MS"/>
                <a:cs typeface="Trebuchet MS"/>
              </a:rPr>
              <a:t>Logging  </a:t>
            </a:r>
            <a:r>
              <a:rPr dirty="0" sz="4600" spc="100">
                <a:solidFill>
                  <a:srgbClr val="FFFFFF"/>
                </a:solidFill>
                <a:latin typeface="Trebuchet MS"/>
                <a:cs typeface="Trebuchet MS"/>
              </a:rPr>
              <a:t>API/Extension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66704" y="374903"/>
            <a:ext cx="5145023" cy="2697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8402955" cy="9954260"/>
            <a:chOff x="0" y="0"/>
            <a:chExt cx="8402955" cy="995426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8402909" cy="61704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5346" y="3981937"/>
              <a:ext cx="8115299" cy="59721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5"/>
              <a:t>T</a:t>
            </a:r>
            <a:r>
              <a:rPr dirty="0" spc="-705"/>
              <a:t>H</a:t>
            </a:r>
            <a:r>
              <a:rPr dirty="0" spc="-1280"/>
              <a:t>A</a:t>
            </a:r>
            <a:r>
              <a:rPr dirty="0" spc="90"/>
              <a:t>N</a:t>
            </a:r>
            <a:r>
              <a:rPr dirty="0" spc="-71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4841556"/>
            <a:ext cx="3291840" cy="196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700" spc="-1140" b="1">
                <a:solidFill>
                  <a:srgbClr val="3778D3"/>
                </a:solidFill>
                <a:latin typeface="Times New Roman"/>
                <a:cs typeface="Times New Roman"/>
              </a:rPr>
              <a:t>Y</a:t>
            </a:r>
            <a:r>
              <a:rPr dirty="0" sz="12700" spc="-1100" b="1">
                <a:solidFill>
                  <a:srgbClr val="3778D3"/>
                </a:solidFill>
                <a:latin typeface="Times New Roman"/>
                <a:cs typeface="Times New Roman"/>
              </a:rPr>
              <a:t>O</a:t>
            </a:r>
            <a:r>
              <a:rPr dirty="0" sz="12700" spc="-285" b="1">
                <a:solidFill>
                  <a:srgbClr val="3778D3"/>
                </a:solidFill>
                <a:latin typeface="Times New Roman"/>
                <a:cs typeface="Times New Roman"/>
              </a:rPr>
              <a:t>U</a:t>
            </a:r>
            <a:endParaRPr sz="1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ADG</dc:creator>
  <cp:keywords>DAEcU60JGF0,BACv2l217-I</cp:keywords>
  <dc:title>A Modern Day Metrics Tracker</dc:title>
  <dcterms:created xsi:type="dcterms:W3CDTF">2021-04-23T07:32:23Z</dcterms:created>
  <dcterms:modified xsi:type="dcterms:W3CDTF">2021-04-23T07:32:23Z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2021-04-23T00:00:00Z</vt:filetime>
  </property>
  <property fmtid="{D5CDD505-2E9C-101B-9397-08002B2CF9AE}" pid="3" name="Creator">
    <vt:lpwstr>Canva</vt:lpwstr>
  </property>
  <property fmtid="{D5CDD505-2E9C-101B-9397-08002B2CF9AE}" pid="4" name="LastSaved">
    <vt:filetime>2021-04-23T00:00:00Z</vt:filetime>
  </property>
</Properties>
</file>