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 id="2147483682" r:id="rId3"/>
    <p:sldMasterId id="2147483728" r:id="rId4"/>
  </p:sldMasterIdLst>
  <p:notesMasterIdLst>
    <p:notesMasterId r:id="rId29"/>
  </p:notesMasterIdLst>
  <p:handoutMasterIdLst>
    <p:handoutMasterId r:id="rId30"/>
  </p:handoutMasterIdLst>
  <p:sldIdLst>
    <p:sldId id="370" r:id="rId5"/>
    <p:sldId id="393" r:id="rId6"/>
    <p:sldId id="389" r:id="rId7"/>
    <p:sldId id="391" r:id="rId8"/>
    <p:sldId id="324" r:id="rId9"/>
    <p:sldId id="344" r:id="rId10"/>
    <p:sldId id="361" r:id="rId11"/>
    <p:sldId id="323" r:id="rId12"/>
    <p:sldId id="365" r:id="rId13"/>
    <p:sldId id="362" r:id="rId14"/>
    <p:sldId id="363" r:id="rId15"/>
    <p:sldId id="325" r:id="rId16"/>
    <p:sldId id="366" r:id="rId17"/>
    <p:sldId id="364" r:id="rId18"/>
    <p:sldId id="355" r:id="rId19"/>
    <p:sldId id="418" r:id="rId20"/>
    <p:sldId id="347" r:id="rId21"/>
    <p:sldId id="351" r:id="rId22"/>
    <p:sldId id="395" r:id="rId23"/>
    <p:sldId id="392" r:id="rId24"/>
    <p:sldId id="399" r:id="rId25"/>
    <p:sldId id="419" r:id="rId26"/>
    <p:sldId id="367" r:id="rId27"/>
    <p:sldId id="371" r:id="rId2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4">
          <p15:clr>
            <a:srgbClr val="A4A3A4"/>
          </p15:clr>
        </p15:guide>
        <p15:guide id="2" pos="2928">
          <p15:clr>
            <a:srgbClr val="A4A3A4"/>
          </p15:clr>
        </p15:guide>
      </p15:sldGuideLst>
    </p:ext>
    <p:ext uri="{2D200454-40CA-4A62-9FC3-DE9A4176ACB9}">
      <p15:notesGuideLst xmlns:p15="http://schemas.microsoft.com/office/powerpoint/2012/main">
        <p15:guide id="1" orient="horz" pos="2960">
          <p15:clr>
            <a:srgbClr val="A4A3A4"/>
          </p15:clr>
        </p15:guide>
        <p15:guide id="2" pos="22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77728" autoAdjust="0"/>
  </p:normalViewPr>
  <p:slideViewPr>
    <p:cSldViewPr>
      <p:cViewPr varScale="1">
        <p:scale>
          <a:sx n="63" d="100"/>
          <a:sy n="63" d="100"/>
        </p:scale>
        <p:origin x="756" y="56"/>
      </p:cViewPr>
      <p:guideLst>
        <p:guide orient="horz" pos="2184"/>
        <p:guide pos="2928"/>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notesViewPr>
    <p:cSldViewPr>
      <p:cViewPr>
        <p:scale>
          <a:sx n="120" d="100"/>
          <a:sy n="120" d="100"/>
        </p:scale>
        <p:origin x="-1542" y="72"/>
      </p:cViewPr>
      <p:guideLst>
        <p:guide orient="horz" pos="2960"/>
        <p:guide pos="22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3.xml"/><Relationship Id="rId1" Type="http://schemas.openxmlformats.org/officeDocument/2006/relationships/slide" Target="slides/slide12.xml"/><Relationship Id="rId6" Type="http://schemas.openxmlformats.org/officeDocument/2006/relationships/slide" Target="slides/slide18.xml"/><Relationship Id="rId5" Type="http://schemas.openxmlformats.org/officeDocument/2006/relationships/slide" Target="slides/slide17.xml"/><Relationship Id="rId4"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yam Sachdeva" userId="eb0f6434db3cb4b5" providerId="LiveId" clId="{B9AB39A0-1F3B-44BC-90CA-568E5DF8CC1D}"/>
    <pc:docChg chg="undo custSel modSld">
      <pc:chgData name="Saiyam Sachdeva" userId="eb0f6434db3cb4b5" providerId="LiveId" clId="{B9AB39A0-1F3B-44BC-90CA-568E5DF8CC1D}" dt="2023-12-03T18:41:47.229" v="386" actId="20577"/>
      <pc:docMkLst>
        <pc:docMk/>
      </pc:docMkLst>
      <pc:sldChg chg="addSp delSp modSp mod">
        <pc:chgData name="Saiyam Sachdeva" userId="eb0f6434db3cb4b5" providerId="LiveId" clId="{B9AB39A0-1F3B-44BC-90CA-568E5DF8CC1D}" dt="2023-12-03T18:33:39.581" v="36" actId="20577"/>
        <pc:sldMkLst>
          <pc:docMk/>
          <pc:sldMk cId="0" sldId="351"/>
        </pc:sldMkLst>
        <pc:spChg chg="mod">
          <ac:chgData name="Saiyam Sachdeva" userId="eb0f6434db3cb4b5" providerId="LiveId" clId="{B9AB39A0-1F3B-44BC-90CA-568E5DF8CC1D}" dt="2023-12-03T18:33:39.581" v="36" actId="20577"/>
          <ac:spMkLst>
            <pc:docMk/>
            <pc:sldMk cId="0" sldId="351"/>
            <ac:spMk id="22530" creationId="{00000000-0000-0000-0000-000000000000}"/>
          </ac:spMkLst>
        </pc:spChg>
        <pc:picChg chg="add mod">
          <ac:chgData name="Saiyam Sachdeva" userId="eb0f6434db3cb4b5" providerId="LiveId" clId="{B9AB39A0-1F3B-44BC-90CA-568E5DF8CC1D}" dt="2023-12-03T18:32:53.581" v="5" actId="1076"/>
          <ac:picMkLst>
            <pc:docMk/>
            <pc:sldMk cId="0" sldId="351"/>
            <ac:picMk id="3" creationId="{05A043C8-7C67-8BF0-18A4-F6B5C45C54CA}"/>
          </ac:picMkLst>
        </pc:picChg>
        <pc:picChg chg="del">
          <ac:chgData name="Saiyam Sachdeva" userId="eb0f6434db3cb4b5" providerId="LiveId" clId="{B9AB39A0-1F3B-44BC-90CA-568E5DF8CC1D}" dt="2023-12-03T18:32:01.972" v="2" actId="478"/>
          <ac:picMkLst>
            <pc:docMk/>
            <pc:sldMk cId="0" sldId="351"/>
            <ac:picMk id="6" creationId="{00000000-0000-0000-0000-000000000000}"/>
          </ac:picMkLst>
        </pc:picChg>
        <pc:picChg chg="del">
          <ac:chgData name="Saiyam Sachdeva" userId="eb0f6434db3cb4b5" providerId="LiveId" clId="{B9AB39A0-1F3B-44BC-90CA-568E5DF8CC1D}" dt="2023-12-03T18:31:59.964" v="1" actId="478"/>
          <ac:picMkLst>
            <pc:docMk/>
            <pc:sldMk cId="0" sldId="351"/>
            <ac:picMk id="7" creationId="{00000000-0000-0000-0000-000000000000}"/>
          </ac:picMkLst>
        </pc:picChg>
      </pc:sldChg>
      <pc:sldChg chg="addSp delSp modSp mod">
        <pc:chgData name="Saiyam Sachdeva" userId="eb0f6434db3cb4b5" providerId="LiveId" clId="{B9AB39A0-1F3B-44BC-90CA-568E5DF8CC1D}" dt="2023-12-03T18:33:25.378" v="23" actId="20577"/>
        <pc:sldMkLst>
          <pc:docMk/>
          <pc:sldMk cId="0" sldId="395"/>
        </pc:sldMkLst>
        <pc:spChg chg="mod">
          <ac:chgData name="Saiyam Sachdeva" userId="eb0f6434db3cb4b5" providerId="LiveId" clId="{B9AB39A0-1F3B-44BC-90CA-568E5DF8CC1D}" dt="2023-12-03T18:33:25.378" v="23" actId="20577"/>
          <ac:spMkLst>
            <pc:docMk/>
            <pc:sldMk cId="0" sldId="395"/>
            <ac:spMk id="22530" creationId="{00000000-0000-0000-0000-000000000000}"/>
          </ac:spMkLst>
        </pc:spChg>
        <pc:picChg chg="del">
          <ac:chgData name="Saiyam Sachdeva" userId="eb0f6434db3cb4b5" providerId="LiveId" clId="{B9AB39A0-1F3B-44BC-90CA-568E5DF8CC1D}" dt="2023-12-03T18:31:49.968" v="0" actId="478"/>
          <ac:picMkLst>
            <pc:docMk/>
            <pc:sldMk cId="0" sldId="395"/>
            <ac:picMk id="2" creationId="{00000000-0000-0000-0000-000000000000}"/>
          </ac:picMkLst>
        </pc:picChg>
        <pc:picChg chg="add mod">
          <ac:chgData name="Saiyam Sachdeva" userId="eb0f6434db3cb4b5" providerId="LiveId" clId="{B9AB39A0-1F3B-44BC-90CA-568E5DF8CC1D}" dt="2023-12-03T18:33:11.667" v="8" actId="1076"/>
          <ac:picMkLst>
            <pc:docMk/>
            <pc:sldMk cId="0" sldId="395"/>
            <ac:picMk id="4" creationId="{1E6BA96E-8CB4-522B-FFC1-BC08E0ECEA37}"/>
          </ac:picMkLst>
        </pc:picChg>
      </pc:sldChg>
      <pc:sldChg chg="modSp mod">
        <pc:chgData name="Saiyam Sachdeva" userId="eb0f6434db3cb4b5" providerId="LiveId" clId="{B9AB39A0-1F3B-44BC-90CA-568E5DF8CC1D}" dt="2023-12-03T18:39:32.524" v="224" actId="255"/>
        <pc:sldMkLst>
          <pc:docMk/>
          <pc:sldMk cId="0" sldId="399"/>
        </pc:sldMkLst>
        <pc:spChg chg="mod">
          <ac:chgData name="Saiyam Sachdeva" userId="eb0f6434db3cb4b5" providerId="LiveId" clId="{B9AB39A0-1F3B-44BC-90CA-568E5DF8CC1D}" dt="2023-12-03T18:37:48.368" v="144" actId="20577"/>
          <ac:spMkLst>
            <pc:docMk/>
            <pc:sldMk cId="0" sldId="399"/>
            <ac:spMk id="2" creationId="{00000000-0000-0000-0000-000000000000}"/>
          </ac:spMkLst>
        </pc:spChg>
        <pc:spChg chg="mod">
          <ac:chgData name="Saiyam Sachdeva" userId="eb0f6434db3cb4b5" providerId="LiveId" clId="{B9AB39A0-1F3B-44BC-90CA-568E5DF8CC1D}" dt="2023-12-03T18:39:32.524" v="224" actId="255"/>
          <ac:spMkLst>
            <pc:docMk/>
            <pc:sldMk cId="0" sldId="399"/>
            <ac:spMk id="3" creationId="{00000000-0000-0000-0000-000000000000}"/>
          </ac:spMkLst>
        </pc:spChg>
      </pc:sldChg>
      <pc:sldChg chg="modSp mod">
        <pc:chgData name="Saiyam Sachdeva" userId="eb0f6434db3cb4b5" providerId="LiveId" clId="{B9AB39A0-1F3B-44BC-90CA-568E5DF8CC1D}" dt="2023-12-03T18:34:01.912" v="66" actId="20577"/>
        <pc:sldMkLst>
          <pc:docMk/>
          <pc:sldMk cId="0" sldId="418"/>
        </pc:sldMkLst>
        <pc:spChg chg="mod">
          <ac:chgData name="Saiyam Sachdeva" userId="eb0f6434db3cb4b5" providerId="LiveId" clId="{B9AB39A0-1F3B-44BC-90CA-568E5DF8CC1D}" dt="2023-12-03T18:34:01.912" v="66" actId="20577"/>
          <ac:spMkLst>
            <pc:docMk/>
            <pc:sldMk cId="0" sldId="418"/>
            <ac:spMk id="4" creationId="{00000000-0000-0000-0000-000000000000}"/>
          </ac:spMkLst>
        </pc:spChg>
      </pc:sldChg>
      <pc:sldChg chg="modSp mod">
        <pc:chgData name="Saiyam Sachdeva" userId="eb0f6434db3cb4b5" providerId="LiveId" clId="{B9AB39A0-1F3B-44BC-90CA-568E5DF8CC1D}" dt="2023-12-03T18:41:47.229" v="386" actId="20577"/>
        <pc:sldMkLst>
          <pc:docMk/>
          <pc:sldMk cId="0" sldId="419"/>
        </pc:sldMkLst>
        <pc:spChg chg="mod">
          <ac:chgData name="Saiyam Sachdeva" userId="eb0f6434db3cb4b5" providerId="LiveId" clId="{B9AB39A0-1F3B-44BC-90CA-568E5DF8CC1D}" dt="2023-12-03T18:37:57.309" v="153" actId="20577"/>
          <ac:spMkLst>
            <pc:docMk/>
            <pc:sldMk cId="0" sldId="419"/>
            <ac:spMk id="2" creationId="{00000000-0000-0000-0000-000000000000}"/>
          </ac:spMkLst>
        </pc:spChg>
        <pc:spChg chg="mod">
          <ac:chgData name="Saiyam Sachdeva" userId="eb0f6434db3cb4b5" providerId="LiveId" clId="{B9AB39A0-1F3B-44BC-90CA-568E5DF8CC1D}" dt="2023-12-03T18:41:47.229" v="386" actId="20577"/>
          <ac:spMkLst>
            <pc:docMk/>
            <pc:sldMk cId="0" sldId="41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12/4/2023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12/4/2023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ln>
        </p:spPr>
        <p:txBody>
          <a:bodyPr wrap="square" numCol="1" anchorCtr="0" compatLnSpc="1"/>
          <a:lstStyle/>
          <a:p>
            <a:pPr fontAlgn="base">
              <a:spcBef>
                <a:spcPct val="0"/>
              </a:spcBef>
              <a:spcAft>
                <a:spcPct val="0"/>
              </a:spcAft>
              <a:defRPr/>
            </a:pPr>
            <a:fld id="{AC72EDED-AAB0-413F-9A10-EE6D060E3242}" type="slidenum">
              <a:rPr lang="en-US" smtClean="0"/>
              <a:t>1</a:t>
            </a:fld>
            <a:endParaRPr lang="en-US" dirty="0"/>
          </a:p>
        </p:txBody>
      </p:sp>
      <p:sp>
        <p:nvSpPr>
          <p:cNvPr id="38915" name="Rectangle 2"/>
          <p:cNvSpPr>
            <a:spLocks noGrp="1" noRot="1" noChangeAspect="1" noChangeArrowheads="1" noTextEdit="1"/>
          </p:cNvSpPr>
          <p:nvPr>
            <p:ph type="sldImg"/>
          </p:nvPr>
        </p:nvSpPr>
        <p:spPr bwMode="auto">
          <a:noFill/>
          <a:ln>
            <a:solidFill>
              <a:srgbClr val="000000"/>
            </a:solidFill>
            <a:miter lim="800000"/>
          </a:ln>
        </p:spPr>
      </p:sp>
      <p:sp>
        <p:nvSpPr>
          <p:cNvPr id="38916"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12</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13</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14</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15</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17</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18</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of causes 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specific causes 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20</a:t>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12/4/2023</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2</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5</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6</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7</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8</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9</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10</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11</a:t>
            </a:fld>
            <a:endParaRPr lang="en-US" altLang="en-US" dirty="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12/4/2023</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a:t>Click to edit Master text styles</a:t>
            </a:r>
          </a:p>
          <a:p>
            <a:pPr lvl="1"/>
            <a:r>
              <a:rPr lang="en-US" dirty="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12D45AF-7B27-461D-8F9E-ECB43847A1EE}" type="datetime1">
              <a:rPr lang="en-US" smtClean="0"/>
              <a:t>12/4/2023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7736353-9378-4982-9402-0AF2F1B216E7}" type="slidenum">
              <a:rPr lang="en-US" altLang="en-US" smtClean="0"/>
              <a:t>‹#›</a:t>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87909EC-F7EE-45C8-A7CD-634A095989AD}" type="datetime1">
              <a:rPr lang="en-US" smtClean="0"/>
              <a:t>12/4/2023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50AD3ED-6F7F-452F-BCFB-6676934D578C}" type="slidenum">
              <a:rPr lang="en-US" altLang="en-US" smtClean="0"/>
              <a:t>‹#›</a:t>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25DF207-C5C2-45B1-97A5-ECB1C5ABD953}" type="datetime1">
              <a:rPr lang="en-US" smtClean="0"/>
              <a:t>12/4/2023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B71E9DA-E80A-48AB-A09B-BDE59DB3A2B3}" type="slidenum">
              <a:rPr lang="en-US" altLang="en-US" smtClean="0"/>
              <a:t>‹#›</a:t>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2154FB3-E2CD-4E92-823B-4A2BB61FA6B3}" type="datetime1">
              <a:rPr lang="en-US" smtClean="0"/>
              <a:t>12/4/2023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F8523A4-90B7-45FC-9FCF-4E076E7F1DBC}" type="slidenum">
              <a:rPr lang="en-US" altLang="en-US" smtClean="0"/>
              <a:t>‹#›</a:t>
            </a:fld>
            <a:endParaRPr lang="en-US"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7D3F16E-4B97-4909-98D2-025BA5FFAEBE}" type="datetime1">
              <a:rPr lang="en-US" smtClean="0"/>
              <a:t>12/4/2023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01EC4D1-1DCD-4FA5-BFA3-793664CF8445}" type="slidenum">
              <a:rPr lang="en-US" altLang="en-US" smtClean="0"/>
              <a:t>‹#›</a:t>
            </a:fld>
            <a:endParaRPr lang="en-US"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8CCF58E-6F33-49B9-B5D7-C3BF014A4DA4}" type="datetime1">
              <a:rPr lang="en-US" smtClean="0"/>
              <a:t>12/4/2023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5EFDEA3-971A-4A02-855D-7AD05D64FE7C}" type="slidenum">
              <a:rPr lang="en-US" altLang="en-US" smtClean="0"/>
              <a:t>‹#›</a:t>
            </a:fld>
            <a:endParaRPr lang="en-US"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DA025E1-216E-4DFE-84BA-C08DC9F0569A}" type="datetime1">
              <a:rPr lang="en-US" smtClean="0"/>
              <a:t>12/4/2023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0FB283F-61C8-48B9-8E9D-93955E60FC73}" type="slidenum">
              <a:rPr lang="en-US" altLang="en-US" smtClean="0"/>
              <a:t>‹#›</a:t>
            </a:fld>
            <a:endParaRPr lang="en-US"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4DBBCE8-3780-4481-AF27-61BD67877911}" type="datetime1">
              <a:rPr lang="en-US" smtClean="0"/>
              <a:t>12/4/2023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0C91A3A-5883-4CE5-B7F5-7CA602EDE11F}" type="slidenum">
              <a:rPr lang="en-US" altLang="en-US" smtClean="0"/>
              <a:t>‹#›</a:t>
            </a:fld>
            <a:endParaRPr lang="en-US"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771B6C3-FE1D-44F5-B38B-E27ADB3C1C84}" type="datetime1">
              <a:rPr lang="en-US" smtClean="0"/>
              <a:t>12/4/2023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D4403C4-ED66-44F0-96DF-D6B0B2FAEB37}" type="slidenum">
              <a:rPr lang="en-US" altLang="en-US" smtClean="0"/>
              <a:t>‹#›</a:t>
            </a:fld>
            <a:endParaRPr lang="en-US"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75AC2EE-C2F1-480C-956A-10BF6D73F939}" type="datetime1">
              <a:rPr lang="en-US" smtClean="0"/>
              <a:t>12/4/2023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0D7998E-B1C9-45C9-97F9-509677D8324A}" type="slidenum">
              <a:rPr lang="en-US" altLang="en-US" smtClean="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prstGeom prst="rect">
            <a:avLst/>
          </a:prstGeo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a:prstGeom prst="rect">
            <a:avLst/>
          </a:prstGeo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a:xfrm>
            <a:off x="457200" y="6356350"/>
            <a:ext cx="2133600" cy="365125"/>
          </a:xfrm>
          <a:prstGeom prst="rect">
            <a:avLst/>
          </a:prstGeom>
        </p:spPr>
        <p:txBody>
          <a:bodyPr/>
          <a:lstStyle/>
          <a:p>
            <a:pPr>
              <a:defRPr/>
            </a:pPr>
            <a:fld id="{A78D1B0E-1CA7-49BF-805A-6AD8DBA2A8DD}" type="datetime1">
              <a:rPr lang="en-US" smtClean="0"/>
              <a:t>12/4/2023</a:t>
            </a:fld>
            <a:endParaRPr lang="en-US" dirty="0"/>
          </a:p>
        </p:txBody>
      </p:sp>
      <p:sp>
        <p:nvSpPr>
          <p:cNvPr id="19" name="Footer Placeholder 18"/>
          <p:cNvSpPr>
            <a:spLocks noGrp="1"/>
          </p:cNvSpPr>
          <p:nvPr>
            <p:ph type="ftr" sz="quarter" idx="11"/>
          </p:nvPr>
        </p:nvSpPr>
        <p:spPr>
          <a:xfrm>
            <a:off x="2667000" y="6356350"/>
            <a:ext cx="3352800" cy="365125"/>
          </a:xfrm>
          <a:prstGeom prst="rect">
            <a:avLst/>
          </a:prstGeom>
        </p:spPr>
        <p:txBody>
          <a:bodyPr/>
          <a:lstStyle/>
          <a:p>
            <a:pPr>
              <a:defRPr/>
            </a:pPr>
            <a:endParaRPr lang="en-US"/>
          </a:p>
        </p:txBody>
      </p:sp>
      <p:sp>
        <p:nvSpPr>
          <p:cNvPr id="27" name="Slide Number Placeholder 26"/>
          <p:cNvSpPr>
            <a:spLocks noGrp="1"/>
          </p:cNvSpPr>
          <p:nvPr>
            <p:ph type="sldNum" sz="quarter" idx="12"/>
          </p:nvPr>
        </p:nvSpPr>
        <p:spPr>
          <a:xfrm>
            <a:off x="7924800" y="6356350"/>
            <a:ext cx="762000" cy="365125"/>
          </a:xfrm>
          <a:prstGeom prst="rect">
            <a:avLst/>
          </a:prstGeom>
        </p:spPr>
        <p:txBody>
          <a:bodyPr/>
          <a:lstStyle/>
          <a:p>
            <a:pPr>
              <a:defRPr/>
            </a:pPr>
            <a:fld id="{9925D46F-F8EB-421F-8E6A-9EF2EF270385}" type="slidenum">
              <a:rPr lang="en-US" altLang="en-US" smtClean="0"/>
              <a:t>‹#›</a:t>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7171"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7172"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noProof="0"/>
              <a:t>Click to edit Master subtitle style</a:t>
            </a:r>
            <a:endParaRPr lang="en-CA" noProof="0"/>
          </a:p>
        </p:txBody>
      </p:sp>
      <p:grpSp>
        <p:nvGrpSpPr>
          <p:cNvPr id="7173" name="Group 5"/>
          <p:cNvGrpSpPr/>
          <p:nvPr/>
        </p:nvGrpSpPr>
        <p:grpSpPr bwMode="auto">
          <a:xfrm>
            <a:off x="3632200" y="4889500"/>
            <a:ext cx="4876800" cy="319088"/>
            <a:chOff x="2288" y="3080"/>
            <a:chExt cx="3072" cy="201"/>
          </a:xfrm>
        </p:grpSpPr>
        <p:sp>
          <p:nvSpPr>
            <p:cNvPr id="7174"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6"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fld id="{B61BEF0D-F0BB-DE4B-95CE-6DB70DBA9567}" type="datetimeFigureOut">
              <a:rPr lang="en-US" smtClean="0"/>
              <a:t>12/4/2023</a:t>
            </a:fld>
            <a:endParaRPr lang="en-US" dirty="0"/>
          </a:p>
        </p:txBody>
      </p:sp>
      <p:sp>
        <p:nvSpPr>
          <p:cNvPr id="7177"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7178" name="Rectangle 10"/>
          <p:cNvSpPr>
            <a:spLocks noGrp="1" noChangeArrowheads="1"/>
          </p:cNvSpPr>
          <p:nvPr>
            <p:ph type="sldNum" sz="quarter" idx="4"/>
          </p:nvPr>
        </p:nvSpPr>
        <p:spPr>
          <a:xfrm>
            <a:off x="9525" y="6359525"/>
            <a:ext cx="587375" cy="488950"/>
          </a:xfrm>
        </p:spPr>
        <p:txBody>
          <a:bodyPr anchorCtr="0"/>
          <a:lstStyle>
            <a:lvl1pPr>
              <a:defRPr/>
            </a:lvl1pPr>
          </a:lstStyle>
          <a:p>
            <a:fld id="{D57F1E4F-1CFF-5643-939E-217C01CDF565}" type="slidenum">
              <a:rPr lang="en-US" smtClean="0"/>
              <a:t>‹#›</a:t>
            </a:fld>
            <a:endParaRPr lang="en-US" dirty="0"/>
          </a:p>
        </p:txBody>
      </p:sp>
      <p:sp>
        <p:nvSpPr>
          <p:cNvPr id="7179"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a:t>Click to edit Master title style</a:t>
            </a:r>
            <a:endParaRPr lang="en-CA" noProof="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B712588-04B1-427B-82EE-E8DB90309F08}" type="datetimeFigureOut">
              <a:rPr lang="en-US" smtClean="0"/>
              <a:t>12/4/2023</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FF9F0C5-380F-41C2-899A-BAC0F0927E16}" type="slidenum">
              <a:rPr lang="en-US" smtClean="0"/>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2A54C80-263E-416B-A8E0-580EDEADCBDC}" type="datetimeFigureOut">
              <a:rPr lang="en-US" smtClean="0"/>
              <a:t>12/4/2023</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19954A3-9DFD-4C44-94BA-B95130A3BA1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5C6B4A9-1611-4792-9094-5F34BCA07E0B}" type="datetimeFigureOut">
              <a:rPr lang="en-US" smtClean="0"/>
              <a:t>12/4/2023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9333C77-0158-454C-844F-B7AB9BD7DAD4}" type="slidenum">
              <a:rPr lang="en-US" smtClean="0"/>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61BEF0D-F0BB-DE4B-95CE-6DB70DBA9567}" type="datetimeFigureOut">
              <a:rPr lang="en-US" smtClean="0"/>
              <a:t>12/4/2023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57F1E4F-1CFF-5643-939E-217C01CDF565}" type="slidenum">
              <a:rPr lang="en-US" smtClean="0"/>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a:t>Click to edit Master title style</a:t>
            </a:r>
          </a:p>
        </p:txBody>
      </p:sp>
      <p:sp>
        <p:nvSpPr>
          <p:cNvPr id="3" name="Chart Placeholder 2"/>
          <p:cNvSpPr>
            <a:spLocks noGrp="1"/>
          </p:cNvSpPr>
          <p:nvPr>
            <p:ph type="chart" idx="1" hasCustomPrompt="1"/>
          </p:nvPr>
        </p:nvSpPr>
        <p:spPr>
          <a:xfrm>
            <a:off x="914400" y="2362200"/>
            <a:ext cx="8001000" cy="3733800"/>
          </a:xfrm>
        </p:spPr>
        <p:txBody>
          <a:bodyPr/>
          <a:lstStyle/>
          <a:p>
            <a:r>
              <a:rPr lang="en-US"/>
              <a:t>Click icon to add chart</a:t>
            </a:r>
          </a:p>
        </p:txBody>
      </p:sp>
      <p:sp>
        <p:nvSpPr>
          <p:cNvPr id="4" name="Date Placeholder 3"/>
          <p:cNvSpPr>
            <a:spLocks noGrp="1"/>
          </p:cNvSpPr>
          <p:nvPr>
            <p:ph type="dt" sz="half" idx="10"/>
          </p:nvPr>
        </p:nvSpPr>
        <p:spPr>
          <a:xfrm>
            <a:off x="7010400" y="6553200"/>
            <a:ext cx="1905000" cy="304800"/>
          </a:xfrm>
        </p:spPr>
        <p:txBody>
          <a:bodyPr/>
          <a:lstStyle>
            <a:lvl1pPr>
              <a:defRPr/>
            </a:lvl1pPr>
          </a:lstStyle>
          <a:p>
            <a:endParaRPr lang="en-CA"/>
          </a:p>
        </p:txBody>
      </p:sp>
      <p:sp>
        <p:nvSpPr>
          <p:cNvPr id="5" name="Footer Placeholder 4"/>
          <p:cNvSpPr>
            <a:spLocks noGrp="1"/>
          </p:cNvSpPr>
          <p:nvPr>
            <p:ph type="ftr" sz="quarter" idx="11"/>
          </p:nvPr>
        </p:nvSpPr>
        <p:spPr>
          <a:xfrm>
            <a:off x="2057400" y="6553200"/>
            <a:ext cx="3886200" cy="304800"/>
          </a:xfrm>
        </p:spPr>
        <p:txBody>
          <a:bodyPr/>
          <a:lstStyle>
            <a:lvl1pPr>
              <a:defRPr/>
            </a:lvl1pPr>
          </a:lstStyle>
          <a:p>
            <a:r>
              <a:rPr lang="en-CA"/>
              <a:t>© 2005 Pearson Education Canada Inc. </a:t>
            </a:r>
          </a:p>
        </p:txBody>
      </p:sp>
      <p:sp>
        <p:nvSpPr>
          <p:cNvPr id="6" name="Slide Number Placeholder 5"/>
          <p:cNvSpPr>
            <a:spLocks noGrp="1"/>
          </p:cNvSpPr>
          <p:nvPr>
            <p:ph type="sldNum" sz="quarter" idx="12"/>
          </p:nvPr>
        </p:nvSpPr>
        <p:spPr>
          <a:xfrm>
            <a:off x="84138" y="6343650"/>
            <a:ext cx="587375" cy="488950"/>
          </a:xfrm>
        </p:spPr>
        <p:txBody>
          <a:bodyPr/>
          <a:lstStyle>
            <a:lvl1pPr>
              <a:defRPr/>
            </a:lvl1pPr>
          </a:lstStyle>
          <a:p>
            <a:fld id="{6E9BF9B9-7CCF-42B6-83D3-F07AC6EEF86A}" type="slidenum">
              <a:rPr lang="en-CA"/>
              <a:t>‹#›</a:t>
            </a:fld>
            <a:endParaRPr lang="en-CA"/>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0"/>
          </p:nvPr>
        </p:nvSpPr>
        <p:spPr>
          <a:xfrm rot="21300000">
            <a:off x="5091484" y="3214744"/>
            <a:ext cx="3583742" cy="3809651"/>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g 4">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7558825" cy="3225600"/>
          </a:xfrm>
        </p:spPr>
        <p:txBody>
          <a:bodyPr/>
          <a:lstStyle>
            <a:lvl1pPr marL="165735" indent="-165735">
              <a:spcBef>
                <a:spcPts val="1415"/>
              </a:spcBef>
              <a:buFont typeface="Arial" panose="020B0604020202020204" pitchFamily="34" charset="0"/>
              <a:buChar char="•"/>
              <a:defRPr>
                <a:solidFill>
                  <a:srgbClr val="006072"/>
                </a:solidFill>
              </a:defRPr>
            </a:lvl1pPr>
            <a:lvl2pPr marL="439420" indent="-179705">
              <a:defRPr>
                <a:solidFill>
                  <a:srgbClr val="00607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g 7">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5794825" cy="3225600"/>
          </a:xfrm>
        </p:spPr>
        <p:txBody>
          <a:bodyPr/>
          <a:lstStyle>
            <a:lvl1pPr marL="165100" indent="-165100">
              <a:spcBef>
                <a:spcPts val="1415"/>
              </a:spcBef>
              <a:buFont typeface="Arial" panose="020B0604020202020204" pitchFamily="34" charset="0"/>
              <a:buChar char="•"/>
              <a:defRPr>
                <a:solidFill>
                  <a:schemeClr val="tx2"/>
                </a:solidFill>
              </a:defRPr>
            </a:lvl1pPr>
            <a:lvl2pPr marL="440055" indent="-179705">
              <a:defRPr>
                <a:solidFill>
                  <a:schemeClr val="tx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
        <p:nvSpPr>
          <p:cNvPr id="6" name="Picture Placeholder 5"/>
          <p:cNvSpPr>
            <a:spLocks noGrp="1"/>
          </p:cNvSpPr>
          <p:nvPr>
            <p:ph type="pic" sz="quarter" idx="10"/>
          </p:nvPr>
        </p:nvSpPr>
        <p:spPr>
          <a:xfrm rot="21308237">
            <a:off x="6781574" y="3450987"/>
            <a:ext cx="1663200" cy="1191600"/>
          </a:xfrm>
          <a:scene3d>
            <a:camera prst="orthographicFront">
              <a:rot lat="0" lon="21300000" rev="0"/>
            </a:camera>
            <a:lightRig rig="threePt" dir="t"/>
          </a:scene3d>
        </p:spPr>
        <p:txBody>
          <a:bodyPr/>
          <a:lstStyle>
            <a:lvl1pPr marL="0" indent="0" algn="ctr">
              <a:buNone/>
              <a:defRPr>
                <a:solidFill>
                  <a:schemeClr val="bg1"/>
                </a:solidFill>
              </a:defRPr>
            </a:lvl1pPr>
          </a:lstStyle>
          <a:p>
            <a:pPr lvl="0"/>
            <a:r>
              <a:rPr lang="en-US" noProof="0"/>
              <a:t>Click icon to add picture</a:t>
            </a:r>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v2">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46125"/>
            <a:ext cx="15843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6600" y="900001"/>
            <a:ext cx="5664600" cy="2110050"/>
          </a:xfrm>
        </p:spPr>
        <p:txBody>
          <a:bodyPr/>
          <a:lstStyle>
            <a:lvl1pPr algn="l">
              <a:lnSpc>
                <a:spcPts val="7700"/>
              </a:lnSpc>
              <a:defRPr sz="7400" spc="-60" baseline="0">
                <a:solidFill>
                  <a:schemeClr val="tx2"/>
                </a:solidFill>
              </a:defRPr>
            </a:lvl1pPr>
          </a:lstStyle>
          <a:p>
            <a:r>
              <a:rPr lang="en-US"/>
              <a:t>Click to edit Master title style</a:t>
            </a:r>
            <a:endParaRPr lang="en-GB"/>
          </a:p>
        </p:txBody>
      </p:sp>
      <p:sp>
        <p:nvSpPr>
          <p:cNvPr id="3" name="Subtitle 2"/>
          <p:cNvSpPr>
            <a:spLocks noGrp="1"/>
          </p:cNvSpPr>
          <p:nvPr>
            <p:ph type="subTitle" idx="1"/>
          </p:nvPr>
        </p:nvSpPr>
        <p:spPr>
          <a:xfrm>
            <a:off x="637200" y="2993400"/>
            <a:ext cx="4201200" cy="1752600"/>
          </a:xfrm>
        </p:spPr>
        <p:txBody>
          <a:bodyPr/>
          <a:lstStyle>
            <a:lvl1pPr marL="0" indent="0" algn="l">
              <a:lnSpc>
                <a:spcPts val="4600"/>
              </a:lnSpc>
              <a:spcBef>
                <a:spcPts val="0"/>
              </a:spcBef>
              <a:buNone/>
              <a:defRPr sz="4000" spc="-6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Picture Placeholder 7"/>
          <p:cNvSpPr>
            <a:spLocks noGrp="1" noChangeAspect="1"/>
          </p:cNvSpPr>
          <p:nvPr>
            <p:ph type="pic" sz="quarter" idx="13"/>
          </p:nvPr>
        </p:nvSpPr>
        <p:spPr>
          <a:xfrm rot="21294977">
            <a:off x="3357090" y="5041858"/>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9" name="Picture Placeholder 7"/>
          <p:cNvSpPr>
            <a:spLocks noGrp="1" noChangeAspect="1"/>
          </p:cNvSpPr>
          <p:nvPr>
            <p:ph type="pic" sz="quarter" idx="14"/>
          </p:nvPr>
        </p:nvSpPr>
        <p:spPr>
          <a:xfrm rot="21294977">
            <a:off x="5058890" y="4889458"/>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0" name="Picture Placeholder 7"/>
          <p:cNvSpPr>
            <a:spLocks noGrp="1" noChangeAspect="1"/>
          </p:cNvSpPr>
          <p:nvPr>
            <p:ph type="pic" sz="quarter" idx="15"/>
          </p:nvPr>
        </p:nvSpPr>
        <p:spPr>
          <a:xfrm rot="21294977">
            <a:off x="6786090" y="4737057"/>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2" name="Picture Placeholder 7"/>
          <p:cNvSpPr>
            <a:spLocks noGrp="1" noChangeAspect="1"/>
          </p:cNvSpPr>
          <p:nvPr>
            <p:ph type="pic" sz="quarter" idx="16"/>
          </p:nvPr>
        </p:nvSpPr>
        <p:spPr>
          <a:xfrm rot="21294977">
            <a:off x="6896156" y="5990123"/>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3" name="Picture Placeholder 7"/>
          <p:cNvSpPr>
            <a:spLocks noGrp="1" noChangeAspect="1"/>
          </p:cNvSpPr>
          <p:nvPr>
            <p:ph type="pic" sz="quarter" idx="17"/>
          </p:nvPr>
        </p:nvSpPr>
        <p:spPr>
          <a:xfrm rot="21294977">
            <a:off x="5168955" y="6134056"/>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4" name="Picture Placeholder 7"/>
          <p:cNvSpPr>
            <a:spLocks noGrp="1" noChangeAspect="1"/>
          </p:cNvSpPr>
          <p:nvPr>
            <p:ph type="pic" sz="quarter" idx="18"/>
          </p:nvPr>
        </p:nvSpPr>
        <p:spPr>
          <a:xfrm rot="21294977">
            <a:off x="3458689" y="6286744"/>
            <a:ext cx="1663718" cy="1193314"/>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g 3">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5895625" cy="3225600"/>
          </a:xfrm>
        </p:spPr>
        <p:txBody>
          <a:bodyPr/>
          <a:lstStyle>
            <a:lvl1pPr marL="0" indent="0">
              <a:spcBef>
                <a:spcPts val="1415"/>
              </a:spcBef>
              <a:buNone/>
              <a:defRPr/>
            </a:lvl1pPr>
            <a:lvl2pPr marL="179705" indent="-179705">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
        <p:nvSpPr>
          <p:cNvPr id="6" name="Picture Placeholder 5"/>
          <p:cNvSpPr>
            <a:spLocks noGrp="1"/>
          </p:cNvSpPr>
          <p:nvPr>
            <p:ph type="pic" sz="quarter" idx="10"/>
          </p:nvPr>
        </p:nvSpPr>
        <p:spPr>
          <a:xfrm rot="21308237">
            <a:off x="6781574" y="3322378"/>
            <a:ext cx="1663200" cy="1191600"/>
          </a:xfrm>
          <a:scene3d>
            <a:camera prst="orthographicFront">
              <a:rot lat="0" lon="21300000" rev="0"/>
            </a:camera>
            <a:lightRig rig="threePt" dir="t"/>
          </a:scene3d>
        </p:spPr>
        <p:txBody>
          <a:bodyPr/>
          <a:lstStyle>
            <a:lvl1pPr marL="0" indent="0" algn="ctr">
              <a:buNone/>
              <a:defRPr>
                <a:solidFill>
                  <a:schemeClr val="bg1"/>
                </a:solidFill>
              </a:defRPr>
            </a:lvl1pPr>
          </a:lstStyle>
          <a:p>
            <a:pPr lvl="0"/>
            <a:r>
              <a:rPr lang="en-US" noProof="0"/>
              <a:t>Click icon to add picture</a:t>
            </a:r>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g 5">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5" y="930320"/>
            <a:ext cx="7515625" cy="1143000"/>
          </a:xfrm>
        </p:spPr>
        <p:txBody>
          <a:bodyPr/>
          <a:lstStyle/>
          <a:p>
            <a:r>
              <a:rPr lang="en-US"/>
              <a:t>Click to edit Master title style</a:t>
            </a:r>
            <a:endParaRPr lang="en-GB"/>
          </a:p>
        </p:txBody>
      </p:sp>
      <p:sp>
        <p:nvSpPr>
          <p:cNvPr id="3" name="Content Placeholder 2"/>
          <p:cNvSpPr>
            <a:spLocks noGrp="1"/>
          </p:cNvSpPr>
          <p:nvPr>
            <p:ph idx="1"/>
          </p:nvPr>
        </p:nvSpPr>
        <p:spPr>
          <a:xfrm>
            <a:off x="663575" y="2901600"/>
            <a:ext cx="7558825" cy="3225600"/>
          </a:xfrm>
        </p:spPr>
        <p:txBody>
          <a:bodyPr/>
          <a:lstStyle>
            <a:lvl1pPr marL="165100" indent="-165100">
              <a:spcBef>
                <a:spcPts val="1415"/>
              </a:spcBef>
              <a:buFont typeface="Arial" panose="020B0604020202020204" pitchFamily="34" charset="0"/>
              <a:buChar char="•"/>
              <a:defRPr>
                <a:solidFill>
                  <a:schemeClr val="tx2"/>
                </a:solidFill>
              </a:defRPr>
            </a:lvl1pPr>
            <a:lvl2pPr marL="440055" indent="-179705">
              <a:defRPr>
                <a:solidFill>
                  <a:schemeClr val="tx2"/>
                </a:solidFill>
              </a:defRPr>
            </a:lvl2pPr>
          </a:lstStyle>
          <a:p>
            <a:pPr lvl="0"/>
            <a:r>
              <a:rPr lang="en-US"/>
              <a:t>Click to edit Master text styles</a:t>
            </a:r>
          </a:p>
          <a:p>
            <a:pPr lvl="1"/>
            <a:r>
              <a:rPr lang="en-US"/>
              <a:t>Second level</a:t>
            </a:r>
          </a:p>
        </p:txBody>
      </p:sp>
      <p:sp>
        <p:nvSpPr>
          <p:cNvPr id="5" name="Content Placeholder 4"/>
          <p:cNvSpPr>
            <a:spLocks noGrp="1"/>
          </p:cNvSpPr>
          <p:nvPr>
            <p:ph sz="quarter" idx="13"/>
          </p:nvPr>
        </p:nvSpPr>
        <p:spPr>
          <a:xfrm>
            <a:off x="663575" y="2008188"/>
            <a:ext cx="7573225" cy="555012"/>
          </a:xfrm>
        </p:spPr>
        <p:txBody>
          <a:bodyPr/>
          <a:lstStyle>
            <a:lvl1pPr marL="0" indent="0">
              <a:buNone/>
              <a:defRPr sz="4000">
                <a:solidFill>
                  <a:schemeClr val="tx2"/>
                </a:solidFill>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g 6">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3576" y="930320"/>
            <a:ext cx="3606800" cy="1143000"/>
          </a:xfrm>
        </p:spPr>
        <p:txBody>
          <a:bodyPr/>
          <a:lstStyle/>
          <a:p>
            <a:r>
              <a:rPr lang="en-US"/>
              <a:t>Click to edit Master title style</a:t>
            </a:r>
            <a:endParaRPr lang="en-GB"/>
          </a:p>
        </p:txBody>
      </p:sp>
      <p:sp>
        <p:nvSpPr>
          <p:cNvPr id="5" name="Content Placeholder 4"/>
          <p:cNvSpPr>
            <a:spLocks noGrp="1"/>
          </p:cNvSpPr>
          <p:nvPr>
            <p:ph sz="quarter" idx="13"/>
          </p:nvPr>
        </p:nvSpPr>
        <p:spPr>
          <a:xfrm>
            <a:off x="663576" y="2008188"/>
            <a:ext cx="3606800" cy="555012"/>
          </a:xfrm>
        </p:spPr>
        <p:txBody>
          <a:bodyPr/>
          <a:lstStyle>
            <a:lvl1pPr marL="0" indent="0">
              <a:buNone/>
              <a:defRPr sz="4000">
                <a:solidFill>
                  <a:schemeClr val="tx2"/>
                </a:solidFill>
              </a:defRPr>
            </a:lvl1pPr>
          </a:lstStyle>
          <a:p>
            <a:pPr lvl="0"/>
            <a:r>
              <a:rPr lang="en-US"/>
              <a:t>Click to edit Master text styles</a:t>
            </a:r>
          </a:p>
        </p:txBody>
      </p:sp>
      <p:sp>
        <p:nvSpPr>
          <p:cNvPr id="3" name="Content Placeholder 2"/>
          <p:cNvSpPr>
            <a:spLocks noGrp="1"/>
          </p:cNvSpPr>
          <p:nvPr>
            <p:ph idx="1"/>
          </p:nvPr>
        </p:nvSpPr>
        <p:spPr>
          <a:xfrm>
            <a:off x="663575" y="2901600"/>
            <a:ext cx="3600000" cy="3225600"/>
          </a:xfrm>
        </p:spPr>
        <p:txBody>
          <a:bodyPr/>
          <a:lstStyle>
            <a:lvl1pPr marL="0" indent="0">
              <a:spcBef>
                <a:spcPts val="1415"/>
              </a:spcBef>
              <a:buFont typeface="Arial" panose="020B0604020202020204" pitchFamily="34" charset="0"/>
              <a:buNone/>
              <a:defRPr>
                <a:solidFill>
                  <a:schemeClr val="tx2"/>
                </a:solidFill>
              </a:defRPr>
            </a:lvl1pPr>
            <a:lvl2pPr marL="440055" indent="-179705">
              <a:defRPr>
                <a:solidFill>
                  <a:schemeClr val="tx2"/>
                </a:solidFill>
              </a:defRPr>
            </a:lvl2pPr>
          </a:lstStyle>
          <a:p>
            <a:pPr lvl="0"/>
            <a:r>
              <a:rPr lang="en-US"/>
              <a:t>Click to edit Master text styles</a:t>
            </a:r>
          </a:p>
        </p:txBody>
      </p:sp>
      <p:sp>
        <p:nvSpPr>
          <p:cNvPr id="6" name="Picture Placeholder 7"/>
          <p:cNvSpPr>
            <a:spLocks noGrp="1" noChangeAspect="1"/>
          </p:cNvSpPr>
          <p:nvPr>
            <p:ph type="pic" sz="quarter" idx="10"/>
          </p:nvPr>
        </p:nvSpPr>
        <p:spPr>
          <a:xfrm rot="21300000">
            <a:off x="5033873" y="1904937"/>
            <a:ext cx="3583742" cy="2581689"/>
          </a:xfrm>
          <a:noFill/>
        </p:spPr>
        <p:txBody>
          <a:bodyPr tIns="1188000"/>
          <a:lstStyle>
            <a:lvl1pPr marL="0" indent="0" algn="ctr">
              <a:buNone/>
              <a:defRPr sz="2400" b="0">
                <a:solidFill>
                  <a:schemeClr val="bg1"/>
                </a:solidFill>
              </a:defRPr>
            </a:lvl1pPr>
          </a:lstStyle>
          <a:p>
            <a:pPr lvl="0"/>
            <a:r>
              <a:rPr lang="en-US" noProof="0"/>
              <a:t>Click icon to add picture</a:t>
            </a:r>
            <a:endParaRPr lang="en-GB" noProof="0"/>
          </a:p>
        </p:txBody>
      </p:sp>
      <p:sp>
        <p:nvSpPr>
          <p:cNvPr id="9" name="Picture Placeholder 7"/>
          <p:cNvSpPr>
            <a:spLocks noGrp="1" noChangeAspect="1"/>
          </p:cNvSpPr>
          <p:nvPr>
            <p:ph type="pic" sz="quarter" idx="15"/>
          </p:nvPr>
        </p:nvSpPr>
        <p:spPr>
          <a:xfrm rot="21294977">
            <a:off x="7023248" y="4452922"/>
            <a:ext cx="1768155" cy="1247767"/>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
        <p:nvSpPr>
          <p:cNvPr id="10" name="Picture Placeholder 7"/>
          <p:cNvSpPr>
            <a:spLocks noGrp="1" noChangeAspect="1"/>
          </p:cNvSpPr>
          <p:nvPr>
            <p:ph type="pic" sz="quarter" idx="16"/>
          </p:nvPr>
        </p:nvSpPr>
        <p:spPr>
          <a:xfrm rot="21294977">
            <a:off x="6680348" y="522272"/>
            <a:ext cx="1768155" cy="1247767"/>
          </a:xfrm>
          <a:noFill/>
        </p:spPr>
        <p:txBody>
          <a:bodyPr tIns="216000"/>
          <a:lstStyle>
            <a:lvl1pPr marL="0" indent="0" algn="ctr">
              <a:buNone/>
              <a:defRPr sz="900" b="0">
                <a:solidFill>
                  <a:schemeClr val="bg1"/>
                </a:solidFill>
              </a:defRPr>
            </a:lvl1pPr>
          </a:lstStyle>
          <a:p>
            <a:pPr lvl="0"/>
            <a:r>
              <a:rPr lang="en-US" noProof="0"/>
              <a:t>Click icon to add picture</a:t>
            </a:r>
            <a:endParaRPr lang="en-GB"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Picture Placeholder 7"/>
          <p:cNvSpPr>
            <a:spLocks noGrp="1" noChangeAspect="1"/>
          </p:cNvSpPr>
          <p:nvPr>
            <p:ph type="pic" sz="quarter" idx="10"/>
          </p:nvPr>
        </p:nvSpPr>
        <p:spPr>
          <a:xfrm rot="21293899">
            <a:off x="5500382" y="3831140"/>
            <a:ext cx="2994940" cy="2273983"/>
          </a:xfrm>
          <a:noFill/>
        </p:spPr>
        <p:txBody>
          <a:bodyPr tIns="1188000"/>
          <a:lstStyle>
            <a:lvl1pPr marL="0" indent="0" algn="ctr">
              <a:buNone/>
              <a:defRPr sz="2000" b="0">
                <a:solidFill>
                  <a:schemeClr val="bg1"/>
                </a:solidFill>
              </a:defRPr>
            </a:lvl1pPr>
          </a:lstStyle>
          <a:p>
            <a:pPr lvl="0"/>
            <a:r>
              <a:rPr lang="en-US" noProof="0"/>
              <a:t>Click icon to add picture</a:t>
            </a:r>
            <a:endParaRPr lang="en-GB"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hart Placeholder 4"/>
          <p:cNvSpPr>
            <a:spLocks noGrp="1"/>
          </p:cNvSpPr>
          <p:nvPr>
            <p:ph type="chart" sz="quarter" idx="10" hasCustomPrompt="1"/>
          </p:nvPr>
        </p:nvSpPr>
        <p:spPr>
          <a:xfrm>
            <a:off x="663575" y="2232025"/>
            <a:ext cx="5924550" cy="4233863"/>
          </a:xfrm>
        </p:spPr>
        <p:txBody>
          <a:bodyPr tIns="612000"/>
          <a:lstStyle>
            <a:lvl1pPr marL="0" indent="0" algn="ctr">
              <a:buNone/>
              <a:defRPr b="0">
                <a:solidFill>
                  <a:schemeClr val="tx2"/>
                </a:solidFill>
              </a:defRPr>
            </a:lvl1pPr>
          </a:lstStyle>
          <a:p>
            <a:pPr lvl="0"/>
            <a:r>
              <a:rPr lang="en-US" noProof="0"/>
              <a:t>Click icon to add chart</a:t>
            </a:r>
            <a:endParaRPr lang="en-GB" noProof="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EA6A60A-91BB-4699-9DEF-0CB73D9431CF}" type="slidenum">
              <a:rPr lang="en-US" smtClean="0"/>
              <a:t>‹#›</a:t>
            </a:fld>
            <a:endParaRPr lang="en-US"/>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12D45AF-7B27-461D-8F9E-ECB43847A1EE}" type="datetime1">
              <a:rPr lang="en-US" smtClean="0"/>
              <a:t>12/4/2023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736353-9378-4982-9402-0AF2F1B216E7}" type="slidenum">
              <a:rPr lang="en-US" altLang="en-US" smtClean="0"/>
              <a:t>‹#›</a:t>
            </a:fld>
            <a:endParaRPr lang="en-US" altLang="en-US" dirty="0"/>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87909EC-F7EE-45C8-A7CD-634A095989AD}" type="datetime1">
              <a:rPr lang="en-US" smtClean="0"/>
              <a:t>12/4/2023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0AD3ED-6F7F-452F-BCFB-6676934D578C}" type="slidenum">
              <a:rPr lang="en-US" altLang="en-US" smtClean="0"/>
              <a:t>‹#›</a:t>
            </a:fld>
            <a:endParaRPr lang="en-US" altLang="en-US" dirty="0"/>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C25DF207-C5C2-45B1-97A5-ECB1C5ABD953}" type="datetime1">
              <a:rPr lang="en-US" smtClean="0"/>
              <a:t>12/4/2023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B71E9DA-E80A-48AB-A09B-BDE59DB3A2B3}" type="slidenum">
              <a:rPr lang="en-US" altLang="en-US" smtClean="0"/>
              <a:t>‹#›</a:t>
            </a:fld>
            <a:endParaRPr lang="en-US" altLang="en-US" dirty="0"/>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2154FB3-E2CD-4E92-823B-4A2BB61FA6B3}" type="datetime1">
              <a:rPr lang="en-US" smtClean="0"/>
              <a:t>12/4/2023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F8523A4-90B7-45FC-9FCF-4E076E7F1DBC}" type="slidenum">
              <a:rPr lang="en-US" altLang="en-US" smtClean="0"/>
              <a:t>‹#›</a:t>
            </a:fld>
            <a:endParaRPr lang="en-US" altLang="en-US" dirty="0"/>
          </a:p>
        </p:txBody>
      </p:sp>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7D3F16E-4B97-4909-98D2-025BA5FFAEBE}" type="datetime1">
              <a:rPr lang="en-US" smtClean="0"/>
              <a:t>12/4/2023</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1EC4D1-1DCD-4FA5-BFA3-793664CF8445}" type="slidenum">
              <a:rPr lang="en-US" altLang="en-US" smtClean="0"/>
              <a:t>‹#›</a:t>
            </a:fld>
            <a:endParaRPr lang="en-US" altLang="en-US" dirty="0"/>
          </a:p>
        </p:txBody>
      </p:sp>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8CCF58E-6F33-49B9-B5D7-C3BF014A4DA4}" type="datetime1">
              <a:rPr lang="en-US" smtClean="0"/>
              <a:t>12/4/2023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5EFDEA3-971A-4A02-855D-7AD05D64FE7C}" type="slidenum">
              <a:rPr lang="en-US" altLang="en-US" smtClean="0"/>
              <a:t>‹#›</a:t>
            </a:fld>
            <a:endParaRPr lang="en-US" alt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DA025E1-216E-4DFE-84BA-C08DC9F0569A}" type="datetime1">
              <a:rPr lang="en-US" smtClean="0"/>
              <a:t>12/4/2023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FB283F-61C8-48B9-8E9D-93955E60FC73}" type="slidenum">
              <a:rPr lang="en-US" altLang="en-US" smtClean="0"/>
              <a:t>‹#›</a:t>
            </a:fld>
            <a:endParaRPr lang="en-US" altLang="en-US" dirty="0"/>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4DBBCE8-3780-4481-AF27-61BD67877911}" type="datetime1">
              <a:rPr lang="en-US" smtClean="0"/>
              <a:t>12/4/2023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C91A3A-5883-4CE5-B7F5-7CA602EDE11F}" type="slidenum">
              <a:rPr lang="en-US" altLang="en-US" smtClean="0"/>
              <a:t>‹#›</a:t>
            </a:fld>
            <a:endParaRPr lang="en-US" altLang="en-US" dirty="0"/>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771B6C3-FE1D-44F5-B38B-E27ADB3C1C84}" type="datetime1">
              <a:rPr lang="en-US" smtClean="0"/>
              <a:t>12/4/2023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4403C4-ED66-44F0-96DF-D6B0B2FAEB37}" type="slidenum">
              <a:rPr lang="en-US" altLang="en-US" smtClean="0"/>
              <a:t>‹#›</a:t>
            </a:fld>
            <a:endParaRPr lang="en-US" altLang="en-US" dirty="0"/>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75AC2EE-C2F1-480C-956A-10BF6D73F939}" type="datetime1">
              <a:rPr lang="en-US" smtClean="0"/>
              <a:t>12/4/2023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0D7998E-B1C9-45C9-97F9-509677D8324A}" type="slidenum">
              <a:rPr lang="en-US" altLang="en-US" smtClean="0"/>
              <a:t>‹#›</a:t>
            </a:fld>
            <a:endParaRPr lang="en-US" altLang="en-US" dirty="0"/>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6AE5E-E1BF-4506-AA81-9A5E722D50C0}" type="slidenum">
              <a:rPr lang="en-US"/>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2.jpe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image" Target="../media/image12.jpeg"/><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theme" Target="../theme/theme4.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SDS_Powerpoint_Slide3.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52450" y="0"/>
            <a:ext cx="96964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defRPr>
      </a:lvl2pPr>
      <a:lvl3pPr algn="ctr" defTabSz="457200" rtl="0" eaLnBrk="1" fontAlgn="base" hangingPunct="1">
        <a:spcBef>
          <a:spcPct val="0"/>
        </a:spcBef>
        <a:spcAft>
          <a:spcPct val="0"/>
        </a:spcAft>
        <a:defRPr sz="4400">
          <a:solidFill>
            <a:schemeClr val="tx1"/>
          </a:solidFill>
          <a:latin typeface="Calibri" panose="020F0502020204030204" pitchFamily="34" charset="0"/>
        </a:defRPr>
      </a:lvl3pPr>
      <a:lvl4pPr algn="ctr" defTabSz="457200" rtl="0" eaLnBrk="1" fontAlgn="base" hangingPunct="1">
        <a:spcBef>
          <a:spcPct val="0"/>
        </a:spcBef>
        <a:spcAft>
          <a:spcPct val="0"/>
        </a:spcAft>
        <a:defRPr sz="4400">
          <a:solidFill>
            <a:schemeClr val="tx1"/>
          </a:solidFill>
          <a:latin typeface="Calibri" panose="020F0502020204030204" pitchFamily="34" charset="0"/>
        </a:defRPr>
      </a:lvl4pPr>
      <a:lvl5pPr algn="ctr" defTabSz="457200" rtl="0" eaLnBrk="1" fontAlgn="base" hangingPunct="1">
        <a:spcBef>
          <a:spcPct val="0"/>
        </a:spcBef>
        <a:spcAft>
          <a:spcPct val="0"/>
        </a:spcAft>
        <a:defRPr sz="4400">
          <a:solidFill>
            <a:schemeClr val="tx1"/>
          </a:solidFill>
          <a:latin typeface="Calibri" panose="020F0502020204030204" pitchFamily="34" charset="0"/>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p:nvPr/>
        </p:nvGrpSpPr>
        <p:grpSpPr bwMode="auto">
          <a:xfrm>
            <a:off x="0" y="0"/>
            <a:ext cx="3200400" cy="6858000"/>
            <a:chOff x="0" y="0"/>
            <a:chExt cx="2016" cy="4320"/>
          </a:xfrm>
        </p:grpSpPr>
        <p:sp>
          <p:nvSpPr>
            <p:cNvPr id="6147"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49"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6150"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t>Click to edit Master title style</a:t>
            </a:r>
            <a:endParaRPr lang="en-CA"/>
          </a:p>
        </p:txBody>
      </p:sp>
      <p:sp>
        <p:nvSpPr>
          <p:cNvPr id="6151"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152"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lvl1pPr algn="r">
              <a:defRPr sz="1400">
                <a:latin typeface="+mj-lt"/>
              </a:defRPr>
            </a:lvl1pPr>
          </a:lstStyle>
          <a:p>
            <a:endParaRPr lang="en-CA"/>
          </a:p>
        </p:txBody>
      </p:sp>
      <p:sp>
        <p:nvSpPr>
          <p:cNvPr id="6153" name="Rectangle 9"/>
          <p:cNvSpPr>
            <a:spLocks noGrp="1" noChangeArrowheads="1"/>
          </p:cNvSpPr>
          <p:nvPr>
            <p:ph type="ftr" sz="quarter" idx="3"/>
          </p:nvPr>
        </p:nvSpPr>
        <p:spPr bwMode="auto">
          <a:xfrm>
            <a:off x="2057400" y="655320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lvl1pPr algn="ctr">
              <a:defRPr sz="1400">
                <a:latin typeface="+mj-lt"/>
                <a:cs typeface="Times New Roman" panose="02020603050405020304" pitchFamily="18" charset="0"/>
              </a:defRPr>
            </a:lvl1pPr>
          </a:lstStyle>
          <a:p>
            <a:r>
              <a:rPr lang="en-CA"/>
              <a:t>© 2005 Pearson Education Canada Inc.</a:t>
            </a:r>
            <a:r>
              <a:rPr lang="en-CA">
                <a:cs typeface="+mn-cs"/>
              </a:rPr>
              <a:t> </a:t>
            </a:r>
          </a:p>
        </p:txBody>
      </p:sp>
      <p:sp>
        <p:nvSpPr>
          <p:cNvPr id="6154"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spAutoFit/>
          </a:bodyPr>
          <a:lstStyle>
            <a:lvl1pPr>
              <a:defRPr sz="2600" b="1">
                <a:solidFill>
                  <a:schemeClr val="bg1"/>
                </a:solidFill>
                <a:latin typeface="+mj-lt"/>
              </a:defRPr>
            </a:lvl1pPr>
          </a:lstStyle>
          <a:p>
            <a:fld id="{689A7716-098B-48AF-B025-05E4118F93D5}" type="slidenum">
              <a:rPr lang="en-CA"/>
              <a:t>‹#›</a:t>
            </a:fld>
            <a:endParaRPr lang="en-CA"/>
          </a:p>
        </p:txBody>
      </p:sp>
      <p:grpSp>
        <p:nvGrpSpPr>
          <p:cNvPr id="6155" name="Group 11"/>
          <p:cNvGrpSpPr/>
          <p:nvPr/>
        </p:nvGrpSpPr>
        <p:grpSpPr bwMode="auto">
          <a:xfrm>
            <a:off x="228600" y="1981200"/>
            <a:ext cx="7391400" cy="319088"/>
            <a:chOff x="144" y="1248"/>
            <a:chExt cx="4656" cy="201"/>
          </a:xfrm>
        </p:grpSpPr>
        <p:sp>
          <p:nvSpPr>
            <p:cNvPr id="6156"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9" r:id="rId16"/>
    <p:sldLayoutId id="2147483700" r:id="rId17"/>
    <p:sldLayoutId id="2147483701" r:id="rId18"/>
    <p:sldLayoutId id="2147483702" r:id="rId19"/>
    <p:sldLayoutId id="2147483703" r:id="rId20"/>
    <p:sldLayoutId id="2147483704" r:id="rId2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panose="020B0604020202020204" pitchFamily="34" charset="0"/>
        </a:defRPr>
      </a:lvl2pPr>
      <a:lvl3pPr algn="l" rtl="0" eaLnBrk="1" fontAlgn="base" hangingPunct="1">
        <a:lnSpc>
          <a:spcPct val="90000"/>
        </a:lnSpc>
        <a:spcBef>
          <a:spcPct val="0"/>
        </a:spcBef>
        <a:spcAft>
          <a:spcPct val="0"/>
        </a:spcAft>
        <a:defRPr sz="3600" b="1">
          <a:solidFill>
            <a:schemeClr val="tx2"/>
          </a:solidFill>
          <a:latin typeface="Arial" panose="020B0604020202020204" pitchFamily="34" charset="0"/>
        </a:defRPr>
      </a:lvl3pPr>
      <a:lvl4pPr algn="l" rtl="0" eaLnBrk="1" fontAlgn="base" hangingPunct="1">
        <a:lnSpc>
          <a:spcPct val="90000"/>
        </a:lnSpc>
        <a:spcBef>
          <a:spcPct val="0"/>
        </a:spcBef>
        <a:spcAft>
          <a:spcPct val="0"/>
        </a:spcAft>
        <a:defRPr sz="3600" b="1">
          <a:solidFill>
            <a:schemeClr val="tx2"/>
          </a:solidFill>
          <a:latin typeface="Arial" panose="020B0604020202020204" pitchFamily="34" charset="0"/>
        </a:defRPr>
      </a:lvl4pPr>
      <a:lvl5pPr algn="l" rtl="0" eaLnBrk="1" fontAlgn="base" hangingPunct="1">
        <a:lnSpc>
          <a:spcPct val="90000"/>
        </a:lnSpc>
        <a:spcBef>
          <a:spcPct val="0"/>
        </a:spcBef>
        <a:spcAft>
          <a:spcPct val="0"/>
        </a:spcAft>
        <a:defRPr sz="3600" b="1">
          <a:solidFill>
            <a:schemeClr val="tx2"/>
          </a:solidFill>
          <a:latin typeface="Arial" panose="020B0604020202020204" pitchFamily="34" charset="0"/>
        </a:defRPr>
      </a:lvl5pPr>
      <a:lvl6pPr marL="457200" algn="l" rtl="0" eaLnBrk="1" fontAlgn="base" hangingPunct="1">
        <a:lnSpc>
          <a:spcPct val="90000"/>
        </a:lnSpc>
        <a:spcBef>
          <a:spcPct val="0"/>
        </a:spcBef>
        <a:spcAft>
          <a:spcPct val="0"/>
        </a:spcAft>
        <a:defRPr sz="3600" b="1">
          <a:solidFill>
            <a:schemeClr val="tx2"/>
          </a:solidFill>
          <a:latin typeface="Arial" panose="020B0604020202020204" pitchFamily="34" charset="0"/>
        </a:defRPr>
      </a:lvl6pPr>
      <a:lvl7pPr marL="914400" algn="l" rtl="0" eaLnBrk="1" fontAlgn="base" hangingPunct="1">
        <a:lnSpc>
          <a:spcPct val="90000"/>
        </a:lnSpc>
        <a:spcBef>
          <a:spcPct val="0"/>
        </a:spcBef>
        <a:spcAft>
          <a:spcPct val="0"/>
        </a:spcAft>
        <a:defRPr sz="3600" b="1">
          <a:solidFill>
            <a:schemeClr val="tx2"/>
          </a:solidFill>
          <a:latin typeface="Arial" panose="020B0604020202020204" pitchFamily="34" charset="0"/>
        </a:defRPr>
      </a:lvl7pPr>
      <a:lvl8pPr marL="1371600" algn="l" rtl="0" eaLnBrk="1" fontAlgn="base" hangingPunct="1">
        <a:lnSpc>
          <a:spcPct val="90000"/>
        </a:lnSpc>
        <a:spcBef>
          <a:spcPct val="0"/>
        </a:spcBef>
        <a:spcAft>
          <a:spcPct val="0"/>
        </a:spcAft>
        <a:defRPr sz="3600" b="1">
          <a:solidFill>
            <a:schemeClr val="tx2"/>
          </a:solidFill>
          <a:latin typeface="Arial" panose="020B0604020202020204" pitchFamily="34" charset="0"/>
        </a:defRPr>
      </a:lvl8pPr>
      <a:lvl9pPr marL="1828800" algn="l" rtl="0" eaLnBrk="1" fontAlgn="base" hangingPunct="1">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anose="05000000000000000000"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26"/>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8A6AE5E-E1BF-4506-AA81-9A5E722D50C0}" type="slidenum">
              <a:rPr lang="en-US"/>
              <a:t>‹#›</a:t>
            </a:fld>
            <a:endParaRPr lang="en-US" sz="140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3.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4.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7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logo1"/>
          <p:cNvPicPr>
            <a:picLocks noChangeAspect="1" noChangeArrowheads="1"/>
          </p:cNvPicPr>
          <p:nvPr/>
        </p:nvPicPr>
        <p:blipFill>
          <a:blip r:embed="rId3" cstate="print"/>
          <a:srcRect/>
          <a:stretch>
            <a:fillRect/>
          </a:stretch>
        </p:blipFill>
        <p:spPr bwMode="auto">
          <a:xfrm>
            <a:off x="0" y="413792"/>
            <a:ext cx="1143000" cy="1143000"/>
          </a:xfrm>
          <a:prstGeom prst="rect">
            <a:avLst/>
          </a:prstGeom>
          <a:noFill/>
          <a:ln w="9525">
            <a:noFill/>
            <a:miter lim="800000"/>
            <a:headEnd/>
            <a:tailEnd/>
          </a:ln>
        </p:spPr>
      </p:pic>
      <p:pic>
        <p:nvPicPr>
          <p:cNvPr id="16387" name="Picture 3" descr="strip1"/>
          <p:cNvPicPr>
            <a:picLocks noChangeAspect="1" noChangeArrowheads="1"/>
          </p:cNvPicPr>
          <p:nvPr/>
        </p:nvPicPr>
        <p:blipFill>
          <a:blip r:embed="rId4" cstate="print"/>
          <a:srcRect/>
          <a:stretch>
            <a:fillRect/>
          </a:stretch>
        </p:blipFill>
        <p:spPr bwMode="auto">
          <a:xfrm>
            <a:off x="1066800" y="947192"/>
            <a:ext cx="7620000" cy="76200"/>
          </a:xfrm>
          <a:prstGeom prst="rect">
            <a:avLst/>
          </a:prstGeom>
          <a:noFill/>
          <a:ln w="9525">
            <a:noFill/>
            <a:miter lim="800000"/>
            <a:headEnd/>
            <a:tailEnd/>
          </a:ln>
        </p:spPr>
      </p:pic>
      <p:sp>
        <p:nvSpPr>
          <p:cNvPr id="3076" name="Rectangle 5"/>
          <p:cNvSpPr>
            <a:spLocks noChangeArrowheads="1"/>
          </p:cNvSpPr>
          <p:nvPr/>
        </p:nvSpPr>
        <p:spPr bwMode="auto">
          <a:xfrm>
            <a:off x="1345977" y="76200"/>
            <a:ext cx="7024836" cy="792088"/>
          </a:xfrm>
          <a:prstGeom prst="rect">
            <a:avLst/>
          </a:prstGeom>
          <a:solidFill>
            <a:srgbClr val="FFFFFF"/>
          </a:solidFill>
          <a:ln w="9525">
            <a:noFill/>
            <a:miter lim="800000"/>
          </a:ln>
        </p:spPr>
        <p:txBody>
          <a:bodyPr anchor="ctr"/>
          <a:lstStyle/>
          <a:p>
            <a:pPr algn="ctr" eaLnBrk="0" fontAlgn="auto" hangingPunct="0">
              <a:spcBef>
                <a:spcPts val="0"/>
              </a:spcBef>
              <a:spcAft>
                <a:spcPts val="0"/>
              </a:spcAft>
              <a:defRPr/>
            </a:pPr>
            <a:r>
              <a:rPr lang="en-US" sz="2800" b="1" dirty="0">
                <a:solidFill>
                  <a:schemeClr val="bg2">
                    <a:lumMod val="75000"/>
                    <a:lumOff val="25000"/>
                  </a:schemeClr>
                </a:solidFill>
                <a:latin typeface="Tahoma" panose="020B0604030504040204" pitchFamily="34" charset="0"/>
                <a:cs typeface="+mn-cs"/>
              </a:rPr>
              <a:t>Industrial Training</a:t>
            </a:r>
          </a:p>
        </p:txBody>
      </p:sp>
      <p:sp>
        <p:nvSpPr>
          <p:cNvPr id="16389" name="Text Box 9"/>
          <p:cNvSpPr txBox="1">
            <a:spLocks noChangeArrowheads="1"/>
          </p:cNvSpPr>
          <p:nvPr/>
        </p:nvSpPr>
        <p:spPr bwMode="auto">
          <a:xfrm>
            <a:off x="1219200" y="5297170"/>
            <a:ext cx="3691255" cy="922020"/>
          </a:xfrm>
          <a:prstGeom prst="rect">
            <a:avLst/>
          </a:prstGeom>
          <a:noFill/>
          <a:ln w="9525">
            <a:noFill/>
            <a:miter lim="800000"/>
          </a:ln>
        </p:spPr>
        <p:txBody>
          <a:bodyPr wrap="square">
            <a:spAutoFit/>
          </a:bodyPr>
          <a:lstStyle/>
          <a:p>
            <a:pPr eaLnBrk="0" hangingPunct="0">
              <a:spcBef>
                <a:spcPct val="50000"/>
              </a:spcBef>
            </a:pPr>
            <a:r>
              <a:rPr lang="en-US" b="1" dirty="0">
                <a:latin typeface="Times New Roman" panose="02020603050405020304" pitchFamily="18" charset="0"/>
                <a:cs typeface="Times New Roman" panose="02020603050405020304" pitchFamily="18" charset="0"/>
              </a:rPr>
              <a:t>Submitted To:	    </a:t>
            </a:r>
          </a:p>
          <a:p>
            <a:pPr eaLnBrk="0" hangingPunct="0"/>
            <a:r>
              <a:rPr lang="en-US" b="1" dirty="0">
                <a:latin typeface="Times New Roman" panose="02020603050405020304" pitchFamily="18" charset="0"/>
                <a:cs typeface="Times New Roman" panose="02020603050405020304" pitchFamily="18" charset="0"/>
              </a:rPr>
              <a:t>Mr. Gaurav Sandhu and </a:t>
            </a:r>
          </a:p>
          <a:p>
            <a:pPr eaLnBrk="0" hangingPunct="0"/>
            <a:r>
              <a:rPr lang="en-US" b="1" dirty="0">
                <a:latin typeface="Times New Roman" panose="02020603050405020304" pitchFamily="18" charset="0"/>
                <a:cs typeface="Times New Roman" panose="02020603050405020304" pitchFamily="18" charset="0"/>
              </a:rPr>
              <a:t>Mr. Amandeep Singh                                                                          </a:t>
            </a:r>
          </a:p>
        </p:txBody>
      </p:sp>
      <p:sp>
        <p:nvSpPr>
          <p:cNvPr id="8" name="Rectangle 7"/>
          <p:cNvSpPr/>
          <p:nvPr/>
        </p:nvSpPr>
        <p:spPr>
          <a:xfrm>
            <a:off x="2021282" y="2209800"/>
            <a:ext cx="5611495" cy="829945"/>
          </a:xfrm>
          <a:prstGeom prst="rect">
            <a:avLst/>
          </a:prstGeom>
          <a:noFill/>
        </p:spPr>
        <p:txBody>
          <a:bodyPr wrap="none">
            <a:spAutoFit/>
          </a:bodyPr>
          <a:lstStyle/>
          <a:p>
            <a:pPr algn="ctr" fontAlgn="auto">
              <a:spcBef>
                <a:spcPts val="0"/>
              </a:spcBef>
              <a:spcAft>
                <a:spcPts val="0"/>
              </a:spcAft>
              <a:defRPr/>
            </a:pPr>
            <a:r>
              <a:rPr lang="en-US" altLang="en-US" sz="4800" b="1" u="sng" dirty="0">
                <a:latin typeface="Times New Roman" panose="02020603050405020304" pitchFamily="18" charset="0"/>
                <a:cs typeface="Times New Roman" panose="02020603050405020304" pitchFamily="18" charset="0"/>
              </a:rPr>
              <a:t>Flutter-</a:t>
            </a:r>
            <a:r>
              <a:rPr lang="en-US" altLang="en-US" sz="4800" b="1" u="sng" dirty="0">
                <a:solidFill>
                  <a:srgbClr val="FFFF00"/>
                </a:solidFill>
                <a:latin typeface="Times New Roman" panose="02020603050405020304" pitchFamily="18" charset="0"/>
                <a:cs typeface="Times New Roman" panose="02020603050405020304" pitchFamily="18" charset="0"/>
              </a:rPr>
              <a:t>Development</a:t>
            </a:r>
            <a:endParaRPr lang="en-US" sz="4800" b="1" u="sng" spc="300" dirty="0">
              <a:ln w="11430" cmpd="sng">
                <a:solidFill>
                  <a:schemeClr val="accent1">
                    <a:tint val="10000"/>
                  </a:schemeClr>
                </a:solidFill>
                <a:prstDash val="solid"/>
                <a:miter lim="800000"/>
              </a:ln>
              <a:solidFill>
                <a:srgbClr val="FFFF00"/>
              </a:solidFill>
              <a:effectLst>
                <a:glow rad="45500">
                  <a:schemeClr val="accent1">
                    <a:satMod val="220000"/>
                    <a:alpha val="35000"/>
                  </a:schemeClr>
                </a:glow>
              </a:effectLst>
            </a:endParaRPr>
          </a:p>
        </p:txBody>
      </p:sp>
      <p:sp>
        <p:nvSpPr>
          <p:cNvPr id="3" name="Text Box 2"/>
          <p:cNvSpPr txBox="1"/>
          <p:nvPr/>
        </p:nvSpPr>
        <p:spPr>
          <a:xfrm>
            <a:off x="4526280" y="4772025"/>
            <a:ext cx="3399790" cy="147637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sym typeface="+mn-ea"/>
              </a:rPr>
              <a:t> </a:t>
            </a:r>
          </a:p>
          <a:p>
            <a:endParaRPr lang="en-US" b="1" dirty="0">
              <a:latin typeface="Times New Roman" panose="02020603050405020304" pitchFamily="18" charset="0"/>
              <a:cs typeface="Times New Roman" panose="02020603050405020304" pitchFamily="18" charset="0"/>
              <a:sym typeface="+mn-ea"/>
            </a:endParaRPr>
          </a:p>
          <a:p>
            <a:r>
              <a:rPr lang="en-US" b="1" dirty="0">
                <a:latin typeface="Times New Roman" panose="02020603050405020304" pitchFamily="18" charset="0"/>
                <a:cs typeface="Times New Roman" panose="02020603050405020304" pitchFamily="18" charset="0"/>
                <a:sym typeface="+mn-ea"/>
              </a:rPr>
              <a:t>Submitted </a:t>
            </a:r>
            <a:r>
              <a:rPr lang="en-US" b="1"/>
              <a:t>By: Saiyam Sachdeva</a:t>
            </a:r>
          </a:p>
          <a:p>
            <a:r>
              <a:rPr lang="en-US" b="1"/>
              <a:t>Branch:  IT - 2(5th Sem)</a:t>
            </a:r>
          </a:p>
          <a:p>
            <a:r>
              <a:rPr lang="en-US" b="1"/>
              <a:t>Roll No: 08813203120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44525"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solidFill>
                  <a:schemeClr val="tx2"/>
                </a:solidFill>
                <a:latin typeface="Times New Roman" panose="02020603050405020304"/>
                <a:cs typeface="Times New Roman" panose="02020603050405020304"/>
              </a:rPr>
              <a:t>●●●</a:t>
            </a: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t>10</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8014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Implementation of App </a:t>
            </a:r>
          </a:p>
        </p:txBody>
      </p:sp>
      <p:pic>
        <p:nvPicPr>
          <p:cNvPr id="2" name="Content Placeholder 1" descr="iamrich"/>
          <p:cNvPicPr>
            <a:picLocks noGrp="1" noChangeAspect="1"/>
          </p:cNvPicPr>
          <p:nvPr>
            <p:ph idx="1"/>
          </p:nvPr>
        </p:nvPicPr>
        <p:blipFill>
          <a:blip r:embed="rId3"/>
          <a:stretch>
            <a:fillRect/>
          </a:stretch>
        </p:blipFill>
        <p:spPr>
          <a:xfrm>
            <a:off x="838200" y="1752600"/>
            <a:ext cx="2589530" cy="4114800"/>
          </a:xfrm>
          <a:prstGeom prst="rect">
            <a:avLst/>
          </a:prstGeom>
        </p:spPr>
      </p:pic>
      <p:pic>
        <p:nvPicPr>
          <p:cNvPr id="4" name="Picture 3" descr="WhatsApp Image 2023-01-15 at 20.55.00"/>
          <p:cNvPicPr>
            <a:picLocks noChangeAspect="1"/>
          </p:cNvPicPr>
          <p:nvPr/>
        </p:nvPicPr>
        <p:blipFill>
          <a:blip r:embed="rId4"/>
          <a:stretch>
            <a:fillRect/>
          </a:stretch>
        </p:blipFill>
        <p:spPr>
          <a:xfrm>
            <a:off x="5486400" y="1676400"/>
            <a:ext cx="3164840" cy="428498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p:nvPr/>
        </p:nvSpPr>
        <p:spPr bwMode="auto">
          <a:xfrm>
            <a:off x="727075" y="16002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600" b="1" dirty="0">
                <a:latin typeface="Times New Roman" panose="02020603050405020304" pitchFamily="18" charset="0"/>
                <a:cs typeface="Times New Roman" panose="02020603050405020304" pitchFamily="18" charset="0"/>
                <a:sym typeface="+mn-ea"/>
              </a:rPr>
              <a:t>1.) </a:t>
            </a:r>
            <a:r>
              <a:rPr lang="en-US" sz="2600" dirty="0">
                <a:latin typeface="Times New Roman" panose="02020603050405020304" pitchFamily="18" charset="0"/>
                <a:cs typeface="Times New Roman" panose="02020603050405020304" pitchFamily="18" charset="0"/>
                <a:sym typeface="+mn-ea"/>
              </a:rPr>
              <a:t>In this session we learnt about different types of Widgets and also about packages and made a Contact Card App.</a:t>
            </a:r>
            <a:endParaRPr lang="en-US" sz="2600" b="1" dirty="0">
              <a:latin typeface="Times New Roman" panose="02020603050405020304" pitchFamily="18" charset="0"/>
              <a:cs typeface="Times New Roman" panose="02020603050405020304" pitchFamily="18" charset="0"/>
            </a:endParaRPr>
          </a:p>
          <a:p>
            <a:pPr>
              <a:buNone/>
            </a:pPr>
            <a:r>
              <a:rPr lang="en-US" sz="2600" b="1" dirty="0">
                <a:latin typeface="Times New Roman" panose="02020603050405020304" pitchFamily="18" charset="0"/>
                <a:cs typeface="Times New Roman" panose="02020603050405020304" pitchFamily="18" charset="0"/>
              </a:rPr>
              <a:t>2.) Widgets </a:t>
            </a:r>
            <a:r>
              <a:rPr lang="en-US" sz="2600" dirty="0">
                <a:latin typeface="Times New Roman" panose="02020603050405020304" pitchFamily="18" charset="0"/>
                <a:cs typeface="Times New Roman" panose="02020603050405020304" pitchFamily="18" charset="0"/>
              </a:rPr>
              <a:t>are the central class hierarchy in the Flutter framework. A widget is an immutable description of part of a user interface. Widgets can be inflated into elements, which manage the underlying render tree.</a:t>
            </a:r>
          </a:p>
          <a:p>
            <a:pPr>
              <a:buNone/>
            </a:pPr>
            <a:r>
              <a:rPr lang="en-US" sz="2600" b="1" dirty="0">
                <a:latin typeface="Times New Roman" panose="02020603050405020304" pitchFamily="18" charset="0"/>
                <a:cs typeface="Times New Roman" panose="02020603050405020304" pitchFamily="18" charset="0"/>
              </a:rPr>
              <a:t>3.)</a:t>
            </a:r>
            <a:r>
              <a:rPr lang="en-US" sz="2600" dirty="0">
                <a:latin typeface="Times New Roman" panose="02020603050405020304" pitchFamily="18" charset="0"/>
                <a:cs typeface="Times New Roman" panose="02020603050405020304" pitchFamily="18" charset="0"/>
              </a:rPr>
              <a:t>Few Widgets used in the app are as follows:</a:t>
            </a:r>
          </a:p>
          <a:p>
            <a:r>
              <a:rPr lang="en-US" sz="2600" dirty="0">
                <a:latin typeface="Times New Roman" panose="02020603050405020304" pitchFamily="18" charset="0"/>
                <a:cs typeface="Times New Roman" panose="02020603050405020304" pitchFamily="18" charset="0"/>
              </a:rPr>
              <a:t>Row and Column</a:t>
            </a:r>
          </a:p>
          <a:p>
            <a:r>
              <a:rPr lang="en-US" sz="2600" dirty="0">
                <a:latin typeface="Times New Roman" panose="02020603050405020304" pitchFamily="18" charset="0"/>
                <a:cs typeface="Times New Roman" panose="02020603050405020304" pitchFamily="18" charset="0"/>
              </a:rPr>
              <a:t>CircleAvatar</a:t>
            </a:r>
          </a:p>
          <a:p>
            <a:r>
              <a:rPr lang="en-US" sz="2600" dirty="0">
                <a:latin typeface="Times New Roman" panose="02020603050405020304" pitchFamily="18" charset="0"/>
                <a:cs typeface="Times New Roman" panose="02020603050405020304" pitchFamily="18" charset="0"/>
              </a:rPr>
              <a:t>SizedBox</a:t>
            </a:r>
          </a:p>
          <a:p>
            <a:r>
              <a:rPr lang="en-US" sz="2600" dirty="0">
                <a:latin typeface="Times New Roman" panose="02020603050405020304" pitchFamily="18" charset="0"/>
                <a:cs typeface="Times New Roman" panose="02020603050405020304" pitchFamily="18" charset="0"/>
              </a:rPr>
              <a:t>Text</a:t>
            </a:r>
          </a:p>
          <a:p>
            <a:endParaRPr lang="en-US" sz="2600" dirty="0">
              <a:latin typeface="Times New Roman" panose="02020603050405020304" pitchFamily="18" charset="0"/>
              <a:cs typeface="Times New Roman" panose="02020603050405020304" pitchFamily="18" charset="0"/>
            </a:endParaRP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t>11</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8014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 Introduction to Widgets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76200" y="8776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Implementation - Contact App </a:t>
            </a:r>
          </a:p>
        </p:txBody>
      </p:sp>
      <p:cxnSp>
        <p:nvCxnSpPr>
          <p:cNvPr id="5" name="Straight Connector 4"/>
          <p:cNvCxnSpPr/>
          <p:nvPr/>
        </p:nvCxnSpPr>
        <p:spPr>
          <a:xfrm>
            <a:off x="609600"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solidFill>
                  <a:schemeClr val="tx2"/>
                </a:solidFill>
                <a:latin typeface="Times New Roman" panose="02020603050405020304"/>
                <a:cs typeface="Times New Roman" panose="02020603050405020304"/>
              </a:rPr>
              <a:t>●●●</a:t>
            </a: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t>12</a:t>
            </a:fld>
            <a:endParaRPr lang="en-US" altLang="en-US" sz="1400" dirty="0">
              <a:solidFill>
                <a:schemeClr val="tx2"/>
              </a:solidFill>
              <a:latin typeface="Myriad Web Pro" charset="0"/>
            </a:endParaRPr>
          </a:p>
        </p:txBody>
      </p:sp>
      <p:pic>
        <p:nvPicPr>
          <p:cNvPr id="2" name="Picture 1" descr="WhatsApp Image 2023-01-15 at 19.46.41"/>
          <p:cNvPicPr>
            <a:picLocks noChangeAspect="1"/>
          </p:cNvPicPr>
          <p:nvPr/>
        </p:nvPicPr>
        <p:blipFill>
          <a:blip r:embed="rId3"/>
          <a:stretch>
            <a:fillRect/>
          </a:stretch>
        </p:blipFill>
        <p:spPr>
          <a:xfrm>
            <a:off x="2875280" y="1734820"/>
            <a:ext cx="3164840" cy="512318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 y="762000"/>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Introduction to Themes</a:t>
            </a:r>
          </a:p>
        </p:txBody>
      </p:sp>
      <p:sp>
        <p:nvSpPr>
          <p:cNvPr id="2" name="TextBox 1"/>
          <p:cNvSpPr txBox="1"/>
          <p:nvPr/>
        </p:nvSpPr>
        <p:spPr>
          <a:xfrm>
            <a:off x="574675" y="1524000"/>
            <a:ext cx="8153400" cy="4399915"/>
          </a:xfrm>
          <a:prstGeom prst="rect">
            <a:avLst/>
          </a:prstGeom>
          <a:noFill/>
        </p:spPr>
        <p:txBody>
          <a:bodyPr wrap="square">
            <a:spAutoFit/>
          </a:bodyPr>
          <a:lstStyle/>
          <a:p>
            <a:pPr marL="342900" indent="-342900" algn="just" eaLnBrk="1" fontAlgn="auto" hangingPunct="1">
              <a:spcBef>
                <a:spcPts val="0"/>
              </a:spcBef>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In this session we learnt about Themes in Flutter</a:t>
            </a:r>
          </a:p>
          <a:p>
            <a:pPr marL="342900" indent="-342900" algn="just" eaLnBrk="1" fontAlgn="auto" hangingPunct="1">
              <a:spcBef>
                <a:spcPts val="0"/>
              </a:spcBef>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Themes are an integral part of UI for any application. Themes are used to design the fonts and colors of an application to make it more presentable.</a:t>
            </a:r>
          </a:p>
          <a:p>
            <a:pPr marL="342900" indent="-342900" algn="just" eaLnBrk="1" fontAlgn="auto" hangingPunct="1">
              <a:spcBef>
                <a:spcPts val="0"/>
              </a:spcBef>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In Flutter, the Theme widget is used to add themes to an application. One can use it either for a particular part of the application like buttons and navigation bar or define it in the root of the application to use it throughout the entire app.</a:t>
            </a:r>
          </a:p>
          <a:p>
            <a:pPr marL="342900" indent="-342900" algn="just" eaLnBrk="1" fontAlgn="auto" hangingPunct="1">
              <a:spcBef>
                <a:spcPts val="0"/>
              </a:spcBef>
              <a:spcAft>
                <a:spcPts val="0"/>
              </a:spcAft>
              <a:buFont typeface="Arial" panose="020B0604020202020204" pitchFamily="34" charset="0"/>
              <a:buChar char="•"/>
              <a:defRPr/>
            </a:pPr>
            <a:endParaRPr lang="en-US" sz="28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solidFill>
                  <a:schemeClr val="tx2"/>
                </a:solidFill>
                <a:latin typeface="Times New Roman" panose="02020603050405020304"/>
                <a:cs typeface="Times New Roman" panose="02020603050405020304"/>
              </a:rPr>
              <a:t>●●●</a:t>
            </a: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t>13</a:t>
            </a:fld>
            <a:endParaRPr lang="en-US" altLang="en-US" sz="1400" dirty="0">
              <a:solidFill>
                <a:schemeClr val="tx2"/>
              </a:solidFill>
              <a:latin typeface="Myriad Web Pro"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8776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Properties of Themes in Flutter</a:t>
            </a:r>
          </a:p>
        </p:txBody>
      </p:sp>
      <p:sp>
        <p:nvSpPr>
          <p:cNvPr id="2" name="TextBox 1"/>
          <p:cNvSpPr txBox="1"/>
          <p:nvPr/>
        </p:nvSpPr>
        <p:spPr>
          <a:xfrm>
            <a:off x="838200" y="1638449"/>
            <a:ext cx="8153400" cy="4399915"/>
          </a:xfrm>
          <a:prstGeom prst="rect">
            <a:avLst/>
          </a:prstGeom>
          <a:noFill/>
        </p:spPr>
        <p:txBody>
          <a:bodyPr wrap="square">
            <a:spAutoFit/>
          </a:bodyPr>
          <a:lstStyle/>
          <a:p>
            <a:pPr marL="342900" indent="-342900" algn="just" eaLnBrk="1" fontAlgn="auto" hangingPunct="1">
              <a:spcBef>
                <a:spcPts val="0"/>
              </a:spcBef>
              <a:spcAft>
                <a:spcPts val="0"/>
              </a:spcAft>
              <a:defRPr/>
            </a:pPr>
            <a:r>
              <a:rPr lang="en-US" sz="2800" dirty="0">
                <a:latin typeface="Times New Roman" panose="02020603050405020304" pitchFamily="18" charset="0"/>
                <a:cs typeface="Times New Roman" panose="02020603050405020304" pitchFamily="18" charset="0"/>
              </a:rPr>
              <a:t>Properties of Themes in Flutter are as follows:</a:t>
            </a:r>
          </a:p>
          <a:p>
            <a:pPr marL="342900" indent="-342900" algn="just" eaLnBrk="1" fontAlgn="auto" hangingPunct="1">
              <a:spcBef>
                <a:spcPts val="0"/>
              </a:spcBef>
              <a:spcAft>
                <a:spcPts val="0"/>
              </a:spcAft>
              <a:defRPr/>
            </a:pPr>
            <a:r>
              <a:rPr lang="en-US" sz="2800" b="1"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child: The child property takes in a widget as the object to show below the Theme widget in the widget tree.</a:t>
            </a:r>
          </a:p>
          <a:p>
            <a:pPr marL="342900" indent="-342900" algn="just" eaLnBrk="1" fontAlgn="auto" hangingPunct="1">
              <a:spcBef>
                <a:spcPts val="0"/>
              </a:spcBef>
              <a:spcAft>
                <a:spcPts val="0"/>
              </a:spcAft>
              <a:defRPr/>
            </a:pPr>
            <a:r>
              <a:rPr lang="en-US" sz="2800" b="1"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data: This property takes in ThemeData class as the object to specify the styling, colors and typography to be used.</a:t>
            </a:r>
          </a:p>
          <a:p>
            <a:pPr marL="342900" indent="-342900" algn="just" eaLnBrk="1" fontAlgn="auto" hangingPunct="1">
              <a:spcBef>
                <a:spcPts val="0"/>
              </a:spcBef>
              <a:spcAft>
                <a:spcPts val="0"/>
              </a:spcAft>
              <a:defRPr/>
            </a:pPr>
            <a:r>
              <a:rPr lang="en-US" sz="2800" b="1"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isMaterialAppTheme: This property takes in a boolean (final) as the object. If it is set to true then theme uses the material design.</a:t>
            </a:r>
          </a:p>
        </p:txBody>
      </p:sp>
      <p:cxnSp>
        <p:nvCxnSpPr>
          <p:cNvPr id="5" name="Straight Connector 4"/>
          <p:cNvCxnSpPr/>
          <p:nvPr/>
        </p:nvCxnSpPr>
        <p:spPr>
          <a:xfrm>
            <a:off x="609600" y="16002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t>14</a:t>
            </a:fld>
            <a:endParaRPr lang="en-US" altLang="en-US" sz="1400" dirty="0">
              <a:solidFill>
                <a:schemeClr val="tx2"/>
              </a:solidFill>
              <a:latin typeface="Myriad Web Pro"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Implementation- BMI Calculator App</a:t>
            </a:r>
          </a:p>
        </p:txBody>
      </p:sp>
      <p:cxnSp>
        <p:nvCxnSpPr>
          <p:cNvPr id="5" name="Straight Connector 4"/>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t>15</a:t>
            </a:fld>
            <a:endParaRPr lang="en-US" altLang="en-US" sz="1400" dirty="0">
              <a:solidFill>
                <a:schemeClr val="tx2"/>
              </a:solidFill>
              <a:latin typeface="Myriad Web Pro" charset="0"/>
            </a:endParaRPr>
          </a:p>
        </p:txBody>
      </p:sp>
      <p:pic>
        <p:nvPicPr>
          <p:cNvPr id="3" name="Picture 2" descr="WhatsApp Image 2023-01-15 at 20.25.07"/>
          <p:cNvPicPr>
            <a:picLocks noChangeAspect="1"/>
          </p:cNvPicPr>
          <p:nvPr/>
        </p:nvPicPr>
        <p:blipFill>
          <a:blip r:embed="rId3"/>
          <a:stretch>
            <a:fillRect/>
          </a:stretch>
        </p:blipFill>
        <p:spPr>
          <a:xfrm>
            <a:off x="838200" y="1525905"/>
            <a:ext cx="2285365" cy="5011420"/>
          </a:xfrm>
          <a:prstGeom prst="rect">
            <a:avLst/>
          </a:prstGeom>
        </p:spPr>
      </p:pic>
      <p:pic>
        <p:nvPicPr>
          <p:cNvPr id="4" name="Picture 3" descr="WhatsApp Image 2023-01-15 at 20.25.08"/>
          <p:cNvPicPr>
            <a:picLocks noChangeAspect="1"/>
          </p:cNvPicPr>
          <p:nvPr/>
        </p:nvPicPr>
        <p:blipFill>
          <a:blip r:embed="rId4"/>
          <a:stretch>
            <a:fillRect/>
          </a:stretch>
        </p:blipFill>
        <p:spPr>
          <a:xfrm>
            <a:off x="4572000" y="1506855"/>
            <a:ext cx="2636520" cy="487172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8A6AE5E-E1BF-4506-AA81-9A5E722D50C0}" type="slidenum">
              <a:rPr lang="en-US"/>
              <a:t>16</a:t>
            </a:fld>
            <a:endParaRPr lang="en-US" sz="1400"/>
          </a:p>
        </p:txBody>
      </p:sp>
      <p:sp>
        <p:nvSpPr>
          <p:cNvPr id="4" name="Text Box 3"/>
          <p:cNvSpPr txBox="1"/>
          <p:nvPr/>
        </p:nvSpPr>
        <p:spPr>
          <a:xfrm>
            <a:off x="765175" y="1828800"/>
            <a:ext cx="7614285" cy="1445260"/>
          </a:xfrm>
          <a:prstGeom prst="rect">
            <a:avLst/>
          </a:prstGeom>
          <a:noFill/>
        </p:spPr>
        <p:txBody>
          <a:bodyPr wrap="square" rtlCol="0">
            <a:spAutoFit/>
          </a:bodyPr>
          <a:lstStyle/>
          <a:p>
            <a:pPr algn="ctr"/>
            <a:r>
              <a:rPr lang="en-US" sz="4400" b="1" u="sng" dirty="0"/>
              <a:t>PROJECT - </a:t>
            </a:r>
          </a:p>
          <a:p>
            <a:pPr algn="ctr"/>
            <a:r>
              <a:rPr lang="en-US" sz="4400" b="1" u="sng" dirty="0"/>
              <a:t>Chat-Bot Application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76200" y="8014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Introduction to Packages</a:t>
            </a:r>
          </a:p>
        </p:txBody>
      </p:sp>
      <p:sp>
        <p:nvSpPr>
          <p:cNvPr id="2" name="TextBox 1"/>
          <p:cNvSpPr txBox="1"/>
          <p:nvPr/>
        </p:nvSpPr>
        <p:spPr>
          <a:xfrm>
            <a:off x="685800" y="1524000"/>
            <a:ext cx="8153400" cy="5185522"/>
          </a:xfrm>
          <a:prstGeom prst="rect">
            <a:avLst/>
          </a:prstGeom>
          <a:noFill/>
        </p:spPr>
        <p:txBody>
          <a:bodyPr wrap="square">
            <a:spAutoFit/>
          </a:bodyPr>
          <a:lstStyle/>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In this session we learnt what are packages in flutter and implemented it by making a Chat-Bot App which stores data locally using </a:t>
            </a:r>
            <a:r>
              <a:rPr lang="en-US" sz="2800" b="1" dirty="0" err="1">
                <a:latin typeface="Times New Roman" panose="02020603050405020304" pitchFamily="18" charset="0"/>
                <a:cs typeface="Times New Roman" panose="02020603050405020304" pitchFamily="18" charset="0"/>
              </a:rPr>
              <a:t>DialogFlow</a:t>
            </a:r>
            <a:r>
              <a:rPr lang="en-US" sz="28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package is a namespace that contains a group of similar types of classes, interfaces, and sub-packages.</a:t>
            </a:r>
          </a:p>
          <a:p>
            <a:pPr>
              <a:lnSpc>
                <a:spcPct val="150000"/>
              </a:lnSpc>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Dialogflow</a:t>
            </a:r>
            <a:r>
              <a:rPr lang="en-US" sz="2800" dirty="0">
                <a:latin typeface="Times New Roman" panose="02020603050405020304" pitchFamily="18" charset="0"/>
                <a:cs typeface="Times New Roman" panose="02020603050405020304" pitchFamily="18" charset="0"/>
              </a:rPr>
              <a:t> translates end-user text or audio during a conversation to structured data that your apps and services can understand. </a:t>
            </a:r>
          </a:p>
        </p:txBody>
      </p:sp>
      <p:cxnSp>
        <p:nvCxnSpPr>
          <p:cNvPr id="5" name="Straight Connector 4"/>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t>17</a:t>
            </a:fld>
            <a:endParaRPr lang="en-US" altLang="en-US" sz="1400" dirty="0">
              <a:solidFill>
                <a:schemeClr val="tx2"/>
              </a:solidFill>
              <a:latin typeface="Myriad Web Pro"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152400" y="838200"/>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solidFill>
                  <a:schemeClr val="tx2"/>
                </a:solidFill>
                <a:latin typeface="Times New Roman" panose="02020603050405020304" pitchFamily="18" charset="0"/>
                <a:cs typeface="Times New Roman" panose="02020603050405020304" pitchFamily="18" charset="0"/>
              </a:rPr>
              <a:t>Chat-Bot App</a:t>
            </a:r>
          </a:p>
        </p:txBody>
      </p:sp>
      <p:cxnSp>
        <p:nvCxnSpPr>
          <p:cNvPr id="5" name="Straight Connector 4"/>
          <p:cNvCxnSpPr/>
          <p:nvPr/>
        </p:nvCxnSpPr>
        <p:spPr>
          <a:xfrm>
            <a:off x="609600"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chemeClr val="tx2"/>
                </a:solidFill>
                <a:latin typeface="Myriad Web Pro" charset="0"/>
              </a:rPr>
              <a:t>18</a:t>
            </a:fld>
            <a:endParaRPr lang="en-US" altLang="en-US" sz="1400" dirty="0">
              <a:solidFill>
                <a:schemeClr val="tx2"/>
              </a:solidFill>
              <a:latin typeface="Myriad Web Pro" charset="0"/>
            </a:endParaRPr>
          </a:p>
        </p:txBody>
      </p:sp>
      <p:pic>
        <p:nvPicPr>
          <p:cNvPr id="3" name="Picture 2">
            <a:extLst>
              <a:ext uri="{FF2B5EF4-FFF2-40B4-BE49-F238E27FC236}">
                <a16:creationId xmlns:a16="http://schemas.microsoft.com/office/drawing/2014/main" id="{05A043C8-7C67-8BF0-18A4-F6B5C45C54CA}"/>
              </a:ext>
            </a:extLst>
          </p:cNvPr>
          <p:cNvPicPr>
            <a:picLocks noChangeAspect="1"/>
          </p:cNvPicPr>
          <p:nvPr/>
        </p:nvPicPr>
        <p:blipFill>
          <a:blip r:embed="rId3"/>
          <a:stretch>
            <a:fillRect/>
          </a:stretch>
        </p:blipFill>
        <p:spPr>
          <a:xfrm>
            <a:off x="517525" y="1600200"/>
            <a:ext cx="7848600" cy="3995737"/>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76200" y="533400"/>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solidFill>
                  <a:schemeClr val="tx2"/>
                </a:solidFill>
                <a:latin typeface="Times New Roman" panose="02020603050405020304" pitchFamily="18" charset="0"/>
                <a:cs typeface="Times New Roman" panose="02020603050405020304" pitchFamily="18" charset="0"/>
              </a:rPr>
              <a:t>Chat-Bot App</a:t>
            </a:r>
          </a:p>
        </p:txBody>
      </p:sp>
      <p:pic>
        <p:nvPicPr>
          <p:cNvPr id="4" name="Picture 3">
            <a:extLst>
              <a:ext uri="{FF2B5EF4-FFF2-40B4-BE49-F238E27FC236}">
                <a16:creationId xmlns:a16="http://schemas.microsoft.com/office/drawing/2014/main" id="{1E6BA96E-8CB4-522B-FFC1-BC08E0ECEA37}"/>
              </a:ext>
            </a:extLst>
          </p:cNvPr>
          <p:cNvPicPr>
            <a:picLocks noChangeAspect="1"/>
          </p:cNvPicPr>
          <p:nvPr/>
        </p:nvPicPr>
        <p:blipFill>
          <a:blip r:embed="rId2"/>
          <a:stretch>
            <a:fillRect/>
          </a:stretch>
        </p:blipFill>
        <p:spPr>
          <a:xfrm>
            <a:off x="571500" y="1390103"/>
            <a:ext cx="7772400" cy="4077794"/>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801469"/>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solidFill>
                  <a:schemeClr val="tx2"/>
                </a:solidFill>
                <a:latin typeface="Times New Roman" panose="02020603050405020304" pitchFamily="18" charset="0"/>
                <a:cs typeface="Times New Roman" panose="02020603050405020304" pitchFamily="18" charset="0"/>
              </a:rPr>
              <a:t>Table Contents</a:t>
            </a:r>
          </a:p>
        </p:txBody>
      </p:sp>
      <p:cxnSp>
        <p:nvCxnSpPr>
          <p:cNvPr id="8" name="Straight Connector 7"/>
          <p:cNvCxnSpPr/>
          <p:nvPr/>
        </p:nvCxnSpPr>
        <p:spPr>
          <a:xfrm>
            <a:off x="555625"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p:nvPr/>
        </p:nvSpPr>
        <p:spPr bwMode="auto">
          <a:xfrm>
            <a:off x="533400" y="1676400"/>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rPr>
              <a:t>1.) Certification</a:t>
            </a:r>
            <a:endParaRPr lang="en-US" altLang="en-US" sz="26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sym typeface="+mn-ea"/>
              </a:rPr>
              <a:t>2.) Description of Training</a:t>
            </a:r>
            <a:endParaRPr lang="en-US" altLang="en-US" sz="26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sym typeface="+mn-ea"/>
              </a:rPr>
              <a:t>3.) What is Flutter</a:t>
            </a:r>
            <a:endParaRPr lang="en-US" sz="24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sym typeface="+mn-ea"/>
              </a:rPr>
              <a:t>4.) What is Cross Platform App Development</a:t>
            </a:r>
            <a:endParaRPr lang="en-US" sz="24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sym typeface="+mn-ea"/>
              </a:rPr>
              <a:t>5.) Classification</a:t>
            </a:r>
            <a:endParaRPr lang="en-US" altLang="en-US" sz="26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sym typeface="+mn-ea"/>
              </a:rPr>
              <a:t>6.) Assests and pubspec of a project</a:t>
            </a:r>
            <a:endParaRPr lang="en-US" altLang="en-US" sz="26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sym typeface="+mn-ea"/>
              </a:rPr>
              <a:t>7.) Introduction to Widgets in Flutter</a:t>
            </a:r>
            <a:endParaRPr lang="en-US" altLang="en-US" sz="26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sym typeface="+mn-ea"/>
              </a:rPr>
              <a:t>8.)Introduction to Themes in Flutter</a:t>
            </a:r>
            <a:endParaRPr lang="en-US" altLang="en-US" sz="2600" dirty="0">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r>
              <a:rPr lang="en-US" altLang="en-US" sz="2600" b="1" dirty="0">
                <a:latin typeface="Times New Roman" panose="02020603050405020304" pitchFamily="18" charset="0"/>
                <a:cs typeface="Times New Roman" panose="02020603050405020304" pitchFamily="18" charset="0"/>
                <a:sym typeface="+mn-ea"/>
              </a:rPr>
              <a:t>9.)</a:t>
            </a:r>
            <a:r>
              <a:rPr lang="en-US" altLang="en-US" sz="2600" b="1" dirty="0">
                <a:latin typeface="Times New Roman" panose="02020603050405020304" pitchFamily="18" charset="0"/>
                <a:cs typeface="Times New Roman" panose="02020603050405020304" pitchFamily="18" charset="0"/>
              </a:rPr>
              <a:t>Conclusion </a:t>
            </a: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t>2</a:t>
            </a:fld>
            <a:endParaRPr lang="en-US" altLang="en-US" sz="1400" dirty="0">
              <a:solidFill>
                <a:schemeClr val="tx2"/>
              </a:solidFill>
              <a:latin typeface="Myriad Web Pro"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8153400" cy="4247317"/>
          </a:xfrm>
          <a:prstGeom prst="rect">
            <a:avLst/>
          </a:prstGeom>
          <a:noFill/>
        </p:spPr>
        <p:txBody>
          <a:bodyPr wrap="square">
            <a:spAutoFit/>
          </a:bodyPr>
          <a:lstStyle/>
          <a:p>
            <a:pPr indent="0"/>
            <a:r>
              <a:rPr lang="en-US" b="1" dirty="0"/>
              <a:t>1.Appointment Scheduling:</a:t>
            </a:r>
            <a:endParaRPr lang="en-US" dirty="0"/>
          </a:p>
          <a:p>
            <a:pPr indent="0"/>
            <a:r>
              <a:rPr lang="en-US" dirty="0"/>
              <a:t>a. Streamlined Process: The application provides a user-friendly interface to schedule appointments efficiently.</a:t>
            </a:r>
          </a:p>
          <a:p>
            <a:pPr indent="0"/>
            <a:r>
              <a:rPr lang="en-US" dirty="0"/>
              <a:t>b. Automated Booking: Implemented an automated booking system to reduce manual effort and streamline the entire scheduling process.</a:t>
            </a:r>
          </a:p>
          <a:p>
            <a:pPr indent="0"/>
            <a:r>
              <a:rPr lang="en-US" b="1" dirty="0"/>
              <a:t>2.Chatbot Implementation</a:t>
            </a:r>
            <a:r>
              <a:rPr lang="en-US" dirty="0"/>
              <a:t>:</a:t>
            </a:r>
          </a:p>
          <a:p>
            <a:pPr indent="0"/>
            <a:r>
              <a:rPr lang="en-US" dirty="0" err="1"/>
              <a:t>a.Interactive</a:t>
            </a:r>
            <a:r>
              <a:rPr lang="en-US" dirty="0"/>
              <a:t> Interface: The Chat-Bot offers an interactive interface for users to communicate and schedule appointments.</a:t>
            </a:r>
          </a:p>
          <a:p>
            <a:pPr indent="0"/>
            <a:r>
              <a:rPr lang="en-US" dirty="0"/>
              <a:t>User Guidance: Provides guidance to users in scheduling appointments, making the process seamless and user-friendly.</a:t>
            </a:r>
          </a:p>
          <a:p>
            <a:pPr indent="0"/>
            <a:r>
              <a:rPr lang="en-US" b="1" dirty="0"/>
              <a:t>3.</a:t>
            </a:r>
            <a:r>
              <a:rPr lang="en-US" dirty="0"/>
              <a:t> </a:t>
            </a:r>
            <a:r>
              <a:rPr lang="en-US" b="1" dirty="0"/>
              <a:t>Capacity Utilization Enhancement</a:t>
            </a:r>
            <a:r>
              <a:rPr lang="en-US" dirty="0"/>
              <a:t>:</a:t>
            </a:r>
          </a:p>
          <a:p>
            <a:pPr indent="0"/>
            <a:r>
              <a:rPr lang="en-US" dirty="0"/>
              <a:t>a. Strategic Implementation: Spearheaded the implementation of a strategic solution within the    chat-Bot to optimize hospital capacity utilization.</a:t>
            </a:r>
          </a:p>
          <a:p>
            <a:pPr indent="0"/>
            <a:r>
              <a:rPr lang="en-US" dirty="0"/>
              <a:t>b. Increased Efficiency: Resulted in a 25% increase in the hospital's capacity utilization, ensuring optimal use of resources.</a:t>
            </a:r>
          </a:p>
        </p:txBody>
      </p:sp>
      <p:cxnSp>
        <p:nvCxnSpPr>
          <p:cNvPr id="5" name="Straight Connector 4"/>
          <p:cNvCxnSpPr/>
          <p:nvPr/>
        </p:nvCxnSpPr>
        <p:spPr>
          <a:xfrm>
            <a:off x="609600" y="15240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chemeClr val="tx2"/>
                </a:solidFill>
                <a:latin typeface="Myriad Web Pro" charset="0"/>
              </a:rPr>
              <a:t>20</a:t>
            </a:fld>
            <a:endParaRPr lang="en-US" altLang="en-US" sz="1400" dirty="0">
              <a:solidFill>
                <a:schemeClr val="tx2"/>
              </a:solidFill>
              <a:latin typeface="Myriad Web Pro" charset="0"/>
            </a:endParaRPr>
          </a:p>
        </p:txBody>
      </p:sp>
      <p:sp>
        <p:nvSpPr>
          <p:cNvPr id="4" name="Text Box 3"/>
          <p:cNvSpPr txBox="1"/>
          <p:nvPr/>
        </p:nvSpPr>
        <p:spPr>
          <a:xfrm>
            <a:off x="1047115" y="990600"/>
            <a:ext cx="7884160" cy="521970"/>
          </a:xfrm>
          <a:prstGeom prst="rect">
            <a:avLst/>
          </a:prstGeom>
          <a:noFill/>
        </p:spPr>
        <p:txBody>
          <a:bodyPr wrap="square" rtlCol="0" anchor="t">
            <a:spAutoFit/>
          </a:bodyPr>
          <a:lstStyle/>
          <a:p>
            <a:pPr algn="ctr" eaLnBrk="1" hangingPunct="1">
              <a:spcBef>
                <a:spcPct val="0"/>
              </a:spcBef>
              <a:buNone/>
            </a:pPr>
            <a:r>
              <a:rPr lang="en-US" sz="2800"/>
              <a:t>Functionality of the Application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09800"/>
            <a:ext cx="7772400" cy="4114800"/>
          </a:xfrm>
        </p:spPr>
        <p:txBody>
          <a:body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1. </a:t>
            </a:r>
            <a:r>
              <a:rPr lang="en-US" sz="1800" b="1" dirty="0"/>
              <a:t>24/7 Availability</a:t>
            </a:r>
            <a:r>
              <a:rPr lang="en-US" sz="1400" b="1" dirty="0"/>
              <a:t>: </a:t>
            </a:r>
            <a:r>
              <a:rPr lang="en-US" sz="2000" dirty="0">
                <a:latin typeface="Calibri" panose="020F0502020204030204" pitchFamily="34" charset="0"/>
                <a:ea typeface="Calibri" panose="020F0502020204030204" pitchFamily="34" charset="0"/>
                <a:cs typeface="Calibri" panose="020F0502020204030204" pitchFamily="34" charset="0"/>
              </a:rPr>
              <a:t>Chat bots can operate around the clock, providing users with instant assistance and information at any time of day. This is particularly beneficial for businesses with a global audience or users in different time zones. </a:t>
            </a:r>
          </a:p>
          <a:p>
            <a:pPr marL="0" indent="0">
              <a:buNone/>
            </a:pPr>
            <a:r>
              <a:rPr lang="en-US" sz="1400" dirty="0"/>
              <a:t>2. </a:t>
            </a:r>
            <a:r>
              <a:rPr lang="en-US" sz="1800" b="1" dirty="0"/>
              <a:t>Instant Response</a:t>
            </a:r>
            <a:r>
              <a:rPr lang="en-US" sz="1400" dirty="0"/>
              <a:t>: </a:t>
            </a:r>
            <a:r>
              <a:rPr lang="en-US" sz="2000" dirty="0">
                <a:latin typeface="Calibri" panose="020F0502020204030204" pitchFamily="34" charset="0"/>
                <a:ea typeface="Calibri" panose="020F0502020204030204" pitchFamily="34" charset="0"/>
                <a:cs typeface="Calibri" panose="020F0502020204030204" pitchFamily="34" charset="0"/>
              </a:rPr>
              <a:t>Chat bots deliver immediate responses to user queries, reducing wait times and enhancing the overall user experience. This can lead to higher customer satisfaction and engagement</a:t>
            </a:r>
            <a:r>
              <a:rPr lang="en-US" sz="14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3. </a:t>
            </a:r>
            <a:r>
              <a:rPr lang="en-US" sz="1800" b="1" dirty="0"/>
              <a:t>Scalability</a:t>
            </a:r>
            <a:r>
              <a:rPr lang="en-US" sz="1400" dirty="0"/>
              <a:t>: </a:t>
            </a:r>
            <a:r>
              <a:rPr lang="en-US" sz="2000" dirty="0">
                <a:latin typeface="Calibri" panose="020F0502020204030204" pitchFamily="34" charset="0"/>
                <a:ea typeface="Calibri" panose="020F0502020204030204" pitchFamily="34" charset="0"/>
                <a:cs typeface="Calibri" panose="020F0502020204030204" pitchFamily="34" charset="0"/>
              </a:rPr>
              <a:t>Chat bots can handle a large number of concurrent interactions, making them scalable for businesses experiencing growth in user interactions. They can efficiently manage high volumes of requests without compromising on response time.</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77736353-9378-4982-9402-0AF2F1B216E7}" type="slidenum">
              <a:rPr lang="en-US" altLang="en-US" smtClean="0"/>
              <a:t>21</a:t>
            </a:fld>
            <a:endParaRPr lang="en-US" altLang="en-US" dirty="0"/>
          </a:p>
        </p:txBody>
      </p:sp>
      <p:sp>
        <p:nvSpPr>
          <p:cNvPr id="2" name="Text Box 1"/>
          <p:cNvSpPr txBox="1"/>
          <p:nvPr/>
        </p:nvSpPr>
        <p:spPr>
          <a:xfrm>
            <a:off x="609600" y="1066800"/>
            <a:ext cx="7755890" cy="1076325"/>
          </a:xfrm>
          <a:prstGeom prst="rect">
            <a:avLst/>
          </a:prstGeom>
          <a:noFill/>
        </p:spPr>
        <p:txBody>
          <a:bodyPr wrap="square" rtlCol="0">
            <a:spAutoFit/>
          </a:bodyPr>
          <a:lstStyle/>
          <a:p>
            <a:pPr algn="ctr"/>
            <a:r>
              <a:rPr lang="en-US" sz="3200" b="1" u="sng" dirty="0">
                <a:solidFill>
                  <a:schemeClr val="tx1"/>
                </a:solidFill>
                <a:sym typeface="+mn-ea"/>
              </a:rPr>
              <a:t>A Chat-Bot App can be helpful for humanity in a number of ways: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582613"/>
          </a:xfrm>
        </p:spPr>
        <p:txBody>
          <a:bodyPr/>
          <a:lstStyle/>
          <a:p>
            <a:r>
              <a:rPr lang="en-US" b="1" u="sng" dirty="0">
                <a:solidFill>
                  <a:schemeClr val="tx1"/>
                </a:solidFill>
                <a:sym typeface="+mn-ea"/>
              </a:rPr>
              <a:t>A Chat-Bot App can be helpful for humanity in a number of ways:</a:t>
            </a:r>
            <a:br>
              <a:rPr lang="en-US" b="1" u="sng" dirty="0">
                <a:solidFill>
                  <a:schemeClr val="tx1"/>
                </a:solidFill>
                <a:sym typeface="+mn-ea"/>
              </a:rPr>
            </a:br>
            <a:endParaRPr lang="en-US" dirty="0"/>
          </a:p>
        </p:txBody>
      </p:sp>
      <p:sp>
        <p:nvSpPr>
          <p:cNvPr id="3" name="Content Placeholder 2"/>
          <p:cNvSpPr>
            <a:spLocks noGrp="1"/>
          </p:cNvSpPr>
          <p:nvPr>
            <p:ph idx="1"/>
          </p:nvPr>
        </p:nvSpPr>
        <p:spPr>
          <a:xfrm>
            <a:off x="533400" y="1600200"/>
            <a:ext cx="8229600" cy="4953000"/>
          </a:xfrm>
        </p:spPr>
        <p:txBody>
          <a:bodyPr/>
          <a:lstStyle/>
          <a:p>
            <a:pPr marL="0" indent="0">
              <a:buNone/>
            </a:pPr>
            <a:r>
              <a:rPr lang="en-US" sz="2800" b="1" dirty="0"/>
              <a:t>4. Product Recommendation: </a:t>
            </a:r>
            <a:r>
              <a:rPr lang="en-US" sz="2000" dirty="0">
                <a:latin typeface="Calibri" panose="020F0502020204030204" pitchFamily="34" charset="0"/>
                <a:ea typeface="Calibri" panose="020F0502020204030204" pitchFamily="34" charset="0"/>
                <a:cs typeface="Calibri" panose="020F0502020204030204" pitchFamily="34" charset="0"/>
              </a:rPr>
              <a:t>Chatbots can analyze user preferences and behaviors to offer personalized product recommendations, enhancing the shopping experience.</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5. Order Tracking : </a:t>
            </a:r>
            <a:r>
              <a:rPr lang="en-US" sz="2000" dirty="0">
                <a:latin typeface="Calibri" panose="020F0502020204030204" pitchFamily="34" charset="0"/>
                <a:ea typeface="Calibri" panose="020F0502020204030204" pitchFamily="34" charset="0"/>
                <a:cs typeface="Calibri" panose="020F0502020204030204" pitchFamily="34" charset="0"/>
              </a:rPr>
              <a:t>User can inquire about the order status, shipping Information, and other details </a:t>
            </a:r>
            <a:r>
              <a:rPr lang="en-US" sz="2000">
                <a:latin typeface="Calibri" panose="020F0502020204030204" pitchFamily="34" charset="0"/>
                <a:ea typeface="Calibri" panose="020F0502020204030204" pitchFamily="34" charset="0"/>
                <a:cs typeface="Calibri" panose="020F0502020204030204" pitchFamily="34" charset="0"/>
              </a:rPr>
              <a:t>through chatbots.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77736353-9378-4982-9402-0AF2F1B216E7}" type="slidenum">
              <a:rPr lang="en-US" altLang="en-US" smtClean="0"/>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1040"/>
            <a:ext cx="8183880" cy="1051560"/>
          </a:xfrm>
        </p:spPr>
        <p:txBody>
          <a:bodyPr/>
          <a:lstStyle/>
          <a:p>
            <a:pPr algn="ctr"/>
            <a:r>
              <a:rPr lang="en-US" b="1" u="sng" dirty="0">
                <a:solidFill>
                  <a:srgbClr val="FF0000"/>
                </a:solidFill>
              </a:rPr>
              <a:t>References</a:t>
            </a:r>
          </a:p>
        </p:txBody>
      </p:sp>
      <p:sp>
        <p:nvSpPr>
          <p:cNvPr id="3" name="Content Placeholder 2"/>
          <p:cNvSpPr>
            <a:spLocks noGrp="1"/>
          </p:cNvSpPr>
          <p:nvPr>
            <p:ph idx="1"/>
          </p:nvPr>
        </p:nvSpPr>
        <p:spPr>
          <a:xfrm>
            <a:off x="152400" y="2057400"/>
            <a:ext cx="8183880" cy="4187952"/>
          </a:xfrm>
        </p:spPr>
        <p:txBody>
          <a:bodyPr/>
          <a:lstStyle/>
          <a:p>
            <a:pPr lvl="1"/>
            <a:r>
              <a:rPr lang="en-US" dirty="0">
                <a:solidFill>
                  <a:schemeClr val="tx2"/>
                </a:solidFill>
                <a:sym typeface="+mn-ea"/>
              </a:rPr>
              <a:t>https://pub.get</a:t>
            </a:r>
            <a:endParaRPr lang="en-US" dirty="0">
              <a:solidFill>
                <a:schemeClr val="tx2"/>
              </a:solidFill>
            </a:endParaRPr>
          </a:p>
          <a:p>
            <a:pPr lvl="1"/>
            <a:r>
              <a:rPr lang="en-US" dirty="0">
                <a:solidFill>
                  <a:schemeClr val="tx2"/>
                </a:solidFill>
                <a:sym typeface="+mn-ea"/>
              </a:rPr>
              <a:t>https://</a:t>
            </a:r>
            <a:r>
              <a:rPr lang="en-US" dirty="0">
                <a:solidFill>
                  <a:schemeClr val="tx2"/>
                </a:solidFill>
              </a:rPr>
              <a:t>www.wikipedia.org</a:t>
            </a:r>
          </a:p>
          <a:p>
            <a:pPr lvl="1"/>
            <a:r>
              <a:rPr lang="en-US" dirty="0">
                <a:solidFill>
                  <a:schemeClr val="tx2"/>
                </a:solidFill>
              </a:rPr>
              <a:t>www.google.com</a:t>
            </a:r>
          </a:p>
          <a:p>
            <a:pPr lvl="1"/>
            <a:r>
              <a:rPr lang="en-US" dirty="0">
                <a:solidFill>
                  <a:schemeClr val="tx2"/>
                </a:solidFill>
              </a:rPr>
              <a:t>https://docs.flutter.dev</a:t>
            </a:r>
          </a:p>
          <a:p>
            <a:pPr lvl="1"/>
            <a:r>
              <a:rPr lang="en-US" dirty="0">
                <a:solidFill>
                  <a:schemeClr val="tx2"/>
                </a:solidFill>
              </a:rPr>
              <a:t>www.stackoverflow.com</a:t>
            </a:r>
          </a:p>
          <a:p>
            <a:pPr lvl="1"/>
            <a:r>
              <a:rPr lang="en-US" dirty="0">
                <a:solidFill>
                  <a:schemeClr val="tx2"/>
                </a:solidFill>
              </a:rPr>
              <a:t>https://docs.hivedb.dev</a:t>
            </a:r>
          </a:p>
          <a:p>
            <a:pPr lvl="1"/>
            <a:r>
              <a:rPr lang="en-US" dirty="0">
                <a:solidFill>
                  <a:schemeClr val="tx2"/>
                </a:solidFill>
              </a:rPr>
              <a:t>console.firebase.com</a:t>
            </a:r>
          </a:p>
          <a:p>
            <a:pPr lvl="1"/>
            <a:r>
              <a:rPr lang="en-US" dirty="0">
                <a:solidFill>
                  <a:schemeClr val="tx2"/>
                </a:solidFill>
              </a:rPr>
              <a:t>api.flutter.dev</a:t>
            </a:r>
          </a:p>
          <a:p>
            <a:pPr lvl="1"/>
            <a:endParaRPr lang="en-US"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905000"/>
            <a:ext cx="7620000" cy="2803733"/>
          </a:xfrm>
          <a:solidFill>
            <a:schemeClr val="tx2"/>
          </a:solidFill>
        </p:spPr>
        <p:txBody>
          <a:bodyPr/>
          <a:lstStyle/>
          <a:p>
            <a:pPr marL="0" indent="0" algn="ctr"/>
            <a:r>
              <a:rPr lang="en-US" sz="5400" b="1" dirty="0">
                <a:solidFill>
                  <a:schemeClr val="accent2"/>
                </a:solidFill>
              </a:rPr>
              <a:t>Thank</a:t>
            </a:r>
            <a:br>
              <a:rPr lang="en-US" sz="5400" b="1" dirty="0">
                <a:solidFill>
                  <a:schemeClr val="accent2"/>
                </a:solidFill>
              </a:rPr>
            </a:br>
            <a:r>
              <a:rPr lang="en-US" sz="5400" b="1" dirty="0">
                <a:solidFill>
                  <a:schemeClr val="accent2"/>
                </a:solidFill>
              </a:rPr>
              <a:t>You</a:t>
            </a:r>
            <a:br>
              <a:rPr lang="en-US" sz="5400" b="1" dirty="0">
                <a:solidFill>
                  <a:schemeClr val="accent2"/>
                </a:solidFill>
              </a:rPr>
            </a:br>
            <a:endParaRPr lang="en-US" sz="5400" b="1"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869950"/>
          </a:xfrm>
        </p:spPr>
        <p:txBody>
          <a:bodyPr/>
          <a:lstStyle/>
          <a:p>
            <a:pPr algn="ctr"/>
            <a:r>
              <a:rPr lang="en-US" b="1" u="sng">
                <a:solidFill>
                  <a:schemeClr val="tx1"/>
                </a:solidFill>
              </a:rPr>
              <a:t>Certification</a:t>
            </a:r>
          </a:p>
        </p:txBody>
      </p:sp>
      <p:sp>
        <p:nvSpPr>
          <p:cNvPr id="4" name="Slide Number Placeholder 3"/>
          <p:cNvSpPr>
            <a:spLocks noGrp="1"/>
          </p:cNvSpPr>
          <p:nvPr>
            <p:ph type="sldNum" sz="quarter" idx="12"/>
          </p:nvPr>
        </p:nvSpPr>
        <p:spPr/>
        <p:txBody>
          <a:bodyPr/>
          <a:lstStyle/>
          <a:p>
            <a:pPr>
              <a:defRPr/>
            </a:pPr>
            <a:fld id="{77736353-9378-4982-9402-0AF2F1B216E7}" type="slidenum">
              <a:rPr lang="en-US" altLang="en-US" smtClean="0"/>
              <a:t>3</a:t>
            </a:fld>
            <a:endParaRPr lang="en-US" altLang="en-US" dirty="0"/>
          </a:p>
        </p:txBody>
      </p:sp>
      <p:pic>
        <p:nvPicPr>
          <p:cNvPr id="8" name="Content Placeholder 7">
            <a:extLst>
              <a:ext uri="{FF2B5EF4-FFF2-40B4-BE49-F238E27FC236}">
                <a16:creationId xmlns:a16="http://schemas.microsoft.com/office/drawing/2014/main" id="{291BF2BC-5B26-DC0B-3081-B513742FAD97}"/>
              </a:ext>
            </a:extLst>
          </p:cNvPr>
          <p:cNvPicPr>
            <a:picLocks noGrp="1" noChangeAspect="1"/>
          </p:cNvPicPr>
          <p:nvPr>
            <p:ph idx="1"/>
          </p:nvPr>
        </p:nvPicPr>
        <p:blipFill>
          <a:blip r:embed="rId2"/>
          <a:stretch>
            <a:fillRect/>
          </a:stretch>
        </p:blipFill>
        <p:spPr>
          <a:xfrm>
            <a:off x="1247839" y="1174750"/>
            <a:ext cx="6648322" cy="4953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pPr algn="ctr"/>
            <a:r>
              <a:rPr lang="en-US" b="1">
                <a:solidFill>
                  <a:schemeClr val="tx1"/>
                </a:solidFill>
              </a:rPr>
              <a:t>Description of Training</a:t>
            </a:r>
          </a:p>
        </p:txBody>
      </p:sp>
      <p:sp>
        <p:nvSpPr>
          <p:cNvPr id="4" name="Slide Number Placeholder 3"/>
          <p:cNvSpPr>
            <a:spLocks noGrp="1"/>
          </p:cNvSpPr>
          <p:nvPr>
            <p:ph type="sldNum" sz="quarter" idx="12"/>
          </p:nvPr>
        </p:nvSpPr>
        <p:spPr/>
        <p:txBody>
          <a:bodyPr/>
          <a:lstStyle/>
          <a:p>
            <a:pPr>
              <a:defRPr/>
            </a:pPr>
            <a:fld id="{77736353-9378-4982-9402-0AF2F1B216E7}" type="slidenum">
              <a:rPr lang="en-US" altLang="en-US" smtClean="0"/>
              <a:t>4</a:t>
            </a:fld>
            <a:endParaRPr lang="en-US" altLang="en-US" dirty="0"/>
          </a:p>
        </p:txBody>
      </p:sp>
      <p:sp>
        <p:nvSpPr>
          <p:cNvPr id="3" name="Content Placeholder 2"/>
          <p:cNvSpPr>
            <a:spLocks noGrp="1"/>
          </p:cNvSpPr>
          <p:nvPr>
            <p:ph idx="1"/>
          </p:nvPr>
        </p:nvSpPr>
        <p:spPr/>
        <p:txBody>
          <a:bodyPr/>
          <a:lstStyle/>
          <a:p>
            <a:pPr marL="0" indent="0">
              <a:buNone/>
            </a:pPr>
            <a:endParaRPr lang="en-US" altLang="en-US" sz="2400" b="1" dirty="0">
              <a:latin typeface="Times New Roman" panose="02020603050405020304" pitchFamily="18" charset="0"/>
              <a:cs typeface="Times New Roman" panose="02020603050405020304" pitchFamily="18" charset="0"/>
              <a:sym typeface="+mn-ea"/>
            </a:endParaRPr>
          </a:p>
          <a:p>
            <a:pPr marL="0" indent="0">
              <a:buNone/>
            </a:pPr>
            <a:r>
              <a:rPr lang="en-US" altLang="en-US" sz="2400" b="1" dirty="0">
                <a:latin typeface="Times New Roman" panose="02020603050405020304" pitchFamily="18" charset="0"/>
                <a:cs typeface="Times New Roman" panose="02020603050405020304" pitchFamily="18" charset="0"/>
                <a:sym typeface="+mn-ea"/>
              </a:rPr>
              <a:t>1.)</a:t>
            </a:r>
            <a:r>
              <a:rPr lang="en-US" altLang="en-US" sz="2400" dirty="0">
                <a:latin typeface="Times New Roman" panose="02020603050405020304" pitchFamily="18" charset="0"/>
                <a:cs typeface="Times New Roman" panose="02020603050405020304" pitchFamily="18" charset="0"/>
                <a:sym typeface="+mn-ea"/>
              </a:rPr>
              <a:t>Introduction to</a:t>
            </a:r>
            <a:r>
              <a:rPr lang="en-US" sz="2400"/>
              <a:t> Flutter</a:t>
            </a:r>
          </a:p>
          <a:p>
            <a:pPr marL="0" indent="0">
              <a:buNone/>
            </a:pPr>
            <a:r>
              <a:rPr lang="en-US" altLang="en-US" sz="2400" b="1" dirty="0">
                <a:latin typeface="Times New Roman" panose="02020603050405020304" pitchFamily="18" charset="0"/>
                <a:cs typeface="Times New Roman" panose="02020603050405020304" pitchFamily="18" charset="0"/>
                <a:sym typeface="+mn-ea"/>
              </a:rPr>
              <a:t>2.)</a:t>
            </a:r>
            <a:r>
              <a:rPr lang="en-US" sz="2400"/>
              <a:t>Anatomy of Flutter Apps and runing it on Physical Device.</a:t>
            </a:r>
          </a:p>
          <a:p>
            <a:pPr marL="0" indent="0">
              <a:buNone/>
            </a:pPr>
            <a:r>
              <a:rPr lang="en-US" altLang="en-US" sz="2400" b="1" dirty="0">
                <a:latin typeface="Times New Roman" panose="02020603050405020304" pitchFamily="18" charset="0"/>
                <a:cs typeface="Times New Roman" panose="02020603050405020304" pitchFamily="18" charset="0"/>
                <a:sym typeface="+mn-ea"/>
              </a:rPr>
              <a:t>3.)</a:t>
            </a:r>
            <a:r>
              <a:rPr lang="en-US" sz="2400"/>
              <a:t>Building Beautifull UI using Flutter Widgets</a:t>
            </a:r>
          </a:p>
          <a:p>
            <a:pPr marL="0" indent="0">
              <a:buNone/>
            </a:pPr>
            <a:r>
              <a:rPr lang="en-US" altLang="en-US" sz="2400" b="1" dirty="0">
                <a:latin typeface="Times New Roman" panose="02020603050405020304" pitchFamily="18" charset="0"/>
                <a:cs typeface="Times New Roman" panose="02020603050405020304" pitchFamily="18" charset="0"/>
                <a:sym typeface="+mn-ea"/>
              </a:rPr>
              <a:t>4.)</a:t>
            </a:r>
            <a:r>
              <a:rPr lang="en-US" sz="2400"/>
              <a:t> Asynchronus Functions</a:t>
            </a:r>
          </a:p>
          <a:p>
            <a:pPr marL="0" indent="0">
              <a:buNone/>
            </a:pPr>
            <a:r>
              <a:rPr lang="en-US" altLang="en-US" sz="2400" b="1" dirty="0">
                <a:latin typeface="Times New Roman" panose="02020603050405020304" pitchFamily="18" charset="0"/>
                <a:cs typeface="Times New Roman" panose="02020603050405020304" pitchFamily="18" charset="0"/>
                <a:sym typeface="+mn-ea"/>
              </a:rPr>
              <a:t>5.) </a:t>
            </a:r>
            <a:r>
              <a:rPr lang="en-US" altLang="en-US" sz="2400" dirty="0">
                <a:latin typeface="Times New Roman" panose="02020603050405020304" pitchFamily="18" charset="0"/>
                <a:cs typeface="Times New Roman" panose="02020603050405020304" pitchFamily="18" charset="0"/>
                <a:sym typeface="+mn-ea"/>
              </a:rPr>
              <a:t>Using Dart Packages to speed up Development</a:t>
            </a:r>
          </a:p>
          <a:p>
            <a:pPr marL="0" indent="0">
              <a:buNone/>
            </a:pPr>
            <a:r>
              <a:rPr lang="en-US" altLang="en-US" sz="2400" b="1" dirty="0">
                <a:latin typeface="Times New Roman" panose="02020603050405020304" pitchFamily="18" charset="0"/>
                <a:cs typeface="Times New Roman" panose="02020603050405020304" pitchFamily="18" charset="0"/>
                <a:sym typeface="+mn-ea"/>
              </a:rPr>
              <a:t>6.) </a:t>
            </a:r>
            <a:r>
              <a:rPr lang="en-US" altLang="en-US" sz="2400" dirty="0">
                <a:latin typeface="Times New Roman" panose="02020603050405020304" pitchFamily="18" charset="0"/>
                <a:cs typeface="Times New Roman" panose="02020603050405020304" pitchFamily="18" charset="0"/>
                <a:sym typeface="+mn-ea"/>
              </a:rPr>
              <a:t>Making of MultiScreen Apps using Routes and Navigation</a:t>
            </a:r>
          </a:p>
          <a:p>
            <a:pPr marL="0" indent="0">
              <a:buNone/>
            </a:pPr>
            <a:r>
              <a:rPr lang="en-US" altLang="en-US" sz="2400" b="1" dirty="0">
                <a:latin typeface="Times New Roman" panose="02020603050405020304" pitchFamily="18" charset="0"/>
                <a:cs typeface="Times New Roman" panose="02020603050405020304" pitchFamily="18" charset="0"/>
                <a:sym typeface="+mn-ea"/>
              </a:rPr>
              <a:t>7.) </a:t>
            </a:r>
            <a:r>
              <a:rPr lang="en-US" altLang="en-US" sz="2400" dirty="0">
                <a:latin typeface="Times New Roman" panose="02020603050405020304" pitchFamily="18" charset="0"/>
                <a:cs typeface="Times New Roman" panose="02020603050405020304" pitchFamily="18" charset="0"/>
                <a:sym typeface="+mn-ea"/>
              </a:rPr>
              <a:t>Introduction to packages</a:t>
            </a:r>
            <a:endParaRPr lang="en-US" altLang="en-US" sz="2800" dirty="0">
              <a:latin typeface="Times New Roman" panose="02020603050405020304" pitchFamily="18" charset="0"/>
              <a:cs typeface="Times New Roman" panose="02020603050405020304" pitchFamily="18" charset="0"/>
              <a:sym typeface="+mn-ea"/>
            </a:endParaRPr>
          </a:p>
          <a:p>
            <a:pPr marL="0" indent="0">
              <a:buNone/>
            </a:pP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981200" y="381060"/>
            <a:ext cx="47402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u="sng" dirty="0">
                <a:solidFill>
                  <a:schemeClr val="tx1"/>
                </a:solidFill>
                <a:latin typeface="Times New Roman" panose="02020603050405020304" pitchFamily="18" charset="0"/>
                <a:cs typeface="Times New Roman" panose="02020603050405020304" pitchFamily="18" charset="0"/>
              </a:rPr>
              <a:t>What is Flutter?</a:t>
            </a:r>
          </a:p>
        </p:txBody>
      </p:sp>
      <p:cxnSp>
        <p:nvCxnSpPr>
          <p:cNvPr id="8" name="Straight Connector 7"/>
          <p:cNvCxnSpPr/>
          <p:nvPr/>
        </p:nvCxnSpPr>
        <p:spPr>
          <a:xfrm>
            <a:off x="631825"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p:nvPr/>
        </p:nvSpPr>
        <p:spPr bwMode="auto">
          <a:xfrm>
            <a:off x="-76200" y="1684020"/>
            <a:ext cx="8686800" cy="517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buNone/>
            </a:pPr>
            <a:r>
              <a:rPr lang="en-US" altLang="en-US" sz="2600" dirty="0"/>
              <a:t>	Flutter is an open-source software development kit which enables smooth and easy cross-platform mobile app development. You can build high quality natively compiled apps for iOS and Android quickly, without having to write the code for the two apps separately. All you need is one codebase for both platforms.</a:t>
            </a:r>
          </a:p>
        </p:txBody>
      </p:sp>
      <p:sp>
        <p:nvSpPr>
          <p:cNvPr id="71686" name="Slide Number Placeholder 1"/>
          <p:cNvSpPr txBox="1"/>
          <p:nvPr/>
        </p:nvSpPr>
        <p:spPr bwMode="auto">
          <a:xfrm>
            <a:off x="6629400" y="6035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t>5</a:t>
            </a:fld>
            <a:endParaRPr lang="en-US" altLang="en-US" sz="1400" dirty="0">
              <a:solidFill>
                <a:schemeClr val="tx2"/>
              </a:solidFill>
              <a:latin typeface="Myriad Web Pro" charset="0"/>
            </a:endParaRPr>
          </a:p>
        </p:txBody>
      </p:sp>
      <p:pic>
        <p:nvPicPr>
          <p:cNvPr id="100" name="Content Placeholder 99"/>
          <p:cNvPicPr>
            <a:picLocks noGrp="1"/>
          </p:cNvPicPr>
          <p:nvPr>
            <p:ph idx="1"/>
          </p:nvPr>
        </p:nvPicPr>
        <p:blipFill>
          <a:blip r:embed="rId3"/>
          <a:stretch>
            <a:fillRect/>
          </a:stretch>
        </p:blipFill>
        <p:spPr>
          <a:xfrm>
            <a:off x="2207260" y="4191000"/>
            <a:ext cx="4739640" cy="2310765"/>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399415" y="786765"/>
            <a:ext cx="81978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a:solidFill>
                  <a:schemeClr val="tx2"/>
                </a:solidFill>
                <a:latin typeface="Times New Roman" panose="02020603050405020304" pitchFamily="18" charset="0"/>
                <a:cs typeface="Times New Roman" panose="02020603050405020304" pitchFamily="18" charset="0"/>
              </a:rPr>
              <a:t>What is Cross Platform App Development</a:t>
            </a:r>
          </a:p>
        </p:txBody>
      </p:sp>
      <p:cxnSp>
        <p:nvCxnSpPr>
          <p:cNvPr id="8" name="Straight Connector 7"/>
          <p:cNvCxnSpPr/>
          <p:nvPr/>
        </p:nvCxnSpPr>
        <p:spPr>
          <a:xfrm>
            <a:off x="555625" y="13716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p:nvPr/>
        </p:nvSpPr>
        <p:spPr bwMode="auto">
          <a:xfrm>
            <a:off x="0" y="14478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Cross-platform mobile development is the creation of software applications that are compatible with multiple mobile operating systems.It is the creation of an application that works over the internet i.e. websites.</a:t>
            </a:r>
          </a:p>
          <a:p>
            <a:pPr lvl="1" eaLnBrk="1" hangingPunct="1">
              <a:buClr>
                <a:srgbClr val="0039A6"/>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Flutter utilizes a cross platform SDK which allows developers to target many operating systems including Apple platforms, Android, Windows and Linux. Applications built with flutter can also create progressive web applications (PWAs).</a:t>
            </a: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chemeClr val="tx2"/>
                </a:solidFill>
                <a:latin typeface="Myriad Web Pro" charset="0"/>
              </a:rPr>
              <a:t>6</a:t>
            </a:fld>
            <a:endParaRPr lang="en-US" altLang="en-US" sz="1400" dirty="0">
              <a:solidFill>
                <a:schemeClr val="tx2"/>
              </a:solidFill>
              <a:latin typeface="Myriad Web Pro" charset="0"/>
            </a:endParaRPr>
          </a:p>
        </p:txBody>
      </p:sp>
      <p:pic>
        <p:nvPicPr>
          <p:cNvPr id="2" name="Picture 1" descr="Cross-Platform-Mobile-Development_-Five-Best-Frameworks_2-scaled"/>
          <p:cNvPicPr>
            <a:picLocks noChangeAspect="1"/>
          </p:cNvPicPr>
          <p:nvPr/>
        </p:nvPicPr>
        <p:blipFill>
          <a:blip r:embed="rId3"/>
          <a:stretch>
            <a:fillRect/>
          </a:stretch>
        </p:blipFill>
        <p:spPr>
          <a:xfrm>
            <a:off x="2035810" y="4572000"/>
            <a:ext cx="4951730" cy="221297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629400" y="6019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t>7</a:t>
            </a:fld>
            <a:endParaRPr lang="en-US" altLang="en-US" sz="1400" dirty="0">
              <a:solidFill>
                <a:schemeClr val="tx2"/>
              </a:solidFill>
              <a:latin typeface="Myriad Web Pro" charset="0"/>
            </a:endParaRPr>
          </a:p>
        </p:txBody>
      </p:sp>
      <p:pic>
        <p:nvPicPr>
          <p:cNvPr id="2" name="Picture 1" descr="flutter-app-development-advantages"/>
          <p:cNvPicPr>
            <a:picLocks noChangeAspect="1"/>
          </p:cNvPicPr>
          <p:nvPr/>
        </p:nvPicPr>
        <p:blipFill>
          <a:blip r:embed="rId3"/>
          <a:stretch>
            <a:fillRect/>
          </a:stretch>
        </p:blipFill>
        <p:spPr>
          <a:xfrm>
            <a:off x="914400" y="1447800"/>
            <a:ext cx="7848600" cy="466725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p:nvPr/>
        </p:nvSpPr>
        <p:spPr bwMode="auto">
          <a:xfrm>
            <a:off x="574675" y="152400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800" b="1" dirty="0"/>
              <a:t>Flutter Development can be classified into two ways:</a:t>
            </a:r>
          </a:p>
          <a:p>
            <a:r>
              <a:rPr lang="en-US" sz="2800" b="1" dirty="0"/>
              <a:t>Frontend Development: </a:t>
            </a:r>
            <a:r>
              <a:rPr lang="en-US" sz="2800" dirty="0"/>
              <a:t>The part of a Application that the user interacts directly is termed as front end. It is also referred to as the ‘client side’ of the application.</a:t>
            </a:r>
          </a:p>
          <a:p>
            <a:r>
              <a:rPr lang="en-US" sz="2800" b="1" dirty="0">
                <a:latin typeface="Times New Roman" panose="02020603050405020304" pitchFamily="18" charset="0"/>
                <a:cs typeface="Times New Roman" panose="02020603050405020304" pitchFamily="18" charset="0"/>
              </a:rPr>
              <a:t>Backend Development: </a:t>
            </a:r>
            <a:r>
              <a:rPr lang="en-US" sz="2800" dirty="0">
                <a:latin typeface="Times New Roman" panose="02020603050405020304" pitchFamily="18" charset="0"/>
                <a:cs typeface="Times New Roman" panose="02020603050405020304" pitchFamily="18" charset="0"/>
              </a:rPr>
              <a:t>Backend is the server side of a app. It is the part of the app that users cannot see and interact. It is the portion of software that does not come in direct contact with the users. It is used to store and arrange data.</a:t>
            </a:r>
          </a:p>
        </p:txBody>
      </p:sp>
      <p:sp>
        <p:nvSpPr>
          <p:cNvPr id="71686" name="Slide Number Placeholder 1"/>
          <p:cNvSpPr txBox="1"/>
          <p:nvPr/>
        </p:nvSpPr>
        <p:spPr bwMode="auto">
          <a:xfrm>
            <a:off x="6629400" y="6019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t>8</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457200" y="80146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rgbClr val="FFFF00"/>
                </a:solidFill>
                <a:latin typeface="Times New Roman" panose="02020603050405020304" pitchFamily="18" charset="0"/>
                <a:cs typeface="Times New Roman" panose="02020603050405020304" pitchFamily="18" charset="0"/>
              </a:rPr>
              <a:t>Classification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09600" y="1447800"/>
            <a:ext cx="8042275" cy="0"/>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71685" name="Content Placeholder 2"/>
          <p:cNvSpPr txBox="1"/>
          <p:nvPr/>
        </p:nvSpPr>
        <p:spPr bwMode="auto">
          <a:xfrm>
            <a:off x="609600" y="1525270"/>
            <a:ext cx="84169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pPr>
            <a:r>
              <a:rPr lang="en-US" sz="2400" dirty="0">
                <a:latin typeface="Times New Roman" panose="02020603050405020304" pitchFamily="18" charset="0"/>
                <a:cs typeface="Times New Roman" panose="02020603050405020304" pitchFamily="18" charset="0"/>
              </a:rPr>
              <a:t>1.)In this session we learnt about we learnt about about displaying Images from the Internet in our apps using Network.images(url).</a:t>
            </a:r>
          </a:p>
          <a:p>
            <a:pPr marL="0" indent="0">
              <a:buNone/>
            </a:pPr>
            <a:r>
              <a:rPr lang="en-US" sz="2400" dirty="0">
                <a:latin typeface="Times New Roman" panose="02020603050405020304" pitchFamily="18" charset="0"/>
                <a:cs typeface="Times New Roman" panose="02020603050405020304" pitchFamily="18" charset="0"/>
              </a:rPr>
              <a:t>2.) Then we learnt about adding images to our project in a images folder and telling the project that we have imported some images by making changes in pubspec.yaml file and using Asset.images(path).</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3.)Every Flutter project includes a pubspec.yaml file, often referred to as the pubspec. A basic pubspec is generated when you create a new Flutter project. It’s located at the top of the project tree and contains metadata about the project that the Dart and Flutter tooling needs to know</a:t>
            </a: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chemeClr val="tx2"/>
              </a:solidFill>
              <a:latin typeface="Myriad Web Pro" charset="0"/>
            </a:endParaRPr>
          </a:p>
          <a:p>
            <a:pPr algn="r" eaLnBrk="1" hangingPunct="1">
              <a:spcBef>
                <a:spcPct val="0"/>
              </a:spcBef>
              <a:buFontTx/>
              <a:buNone/>
            </a:pPr>
            <a:fld id="{F3A21016-E51D-4AAE-8DF1-DF6B1BFA55A8}" type="slidenum">
              <a:rPr lang="en-US" altLang="en-US" sz="1400" smtClean="0">
                <a:solidFill>
                  <a:schemeClr val="tx2"/>
                </a:solidFill>
                <a:latin typeface="Myriad Web Pro" charset="0"/>
              </a:rPr>
              <a:t>9</a:t>
            </a:fld>
            <a:endParaRPr lang="en-US" altLang="en-US" sz="1400" dirty="0">
              <a:solidFill>
                <a:schemeClr val="tx2"/>
              </a:solidFill>
              <a:latin typeface="Myriad Web Pro" charset="0"/>
            </a:endParaRPr>
          </a:p>
        </p:txBody>
      </p:sp>
      <p:sp>
        <p:nvSpPr>
          <p:cNvPr id="7" name="TextBox 7"/>
          <p:cNvSpPr txBox="1">
            <a:spLocks noChangeArrowheads="1"/>
          </p:cNvSpPr>
          <p:nvPr/>
        </p:nvSpPr>
        <p:spPr bwMode="auto">
          <a:xfrm>
            <a:off x="38100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dirty="0">
                <a:solidFill>
                  <a:schemeClr val="tx2"/>
                </a:solidFill>
                <a:latin typeface="Times New Roman" panose="02020603050405020304" pitchFamily="18" charset="0"/>
                <a:cs typeface="Times New Roman" panose="02020603050405020304" pitchFamily="18" charset="0"/>
              </a:rPr>
              <a:t>Working on Assets and Pubspec of a Project</a:t>
            </a:r>
          </a:p>
        </p:txBody>
      </p:sp>
      <p:pic>
        <p:nvPicPr>
          <p:cNvPr id="2" name="Content Placeholder 1"/>
          <p:cNvPicPr>
            <a:picLocks noGrp="1" noChangeAspect="1"/>
          </p:cNvPicPr>
          <p:nvPr>
            <p:ph idx="1"/>
          </p:nvPr>
        </p:nvPicPr>
        <p:blipFill>
          <a:blip r:embed="rId3"/>
          <a:stretch>
            <a:fillRect/>
          </a:stretch>
        </p:blipFill>
        <p:spPr>
          <a:xfrm>
            <a:off x="3886200" y="3581400"/>
            <a:ext cx="3886200" cy="1243965"/>
          </a:xfrm>
          <a:prstGeom prst="rect">
            <a:avLst/>
          </a:prstGeom>
        </p:spPr>
      </p:pic>
    </p:spTree>
  </p:cSld>
  <p:clrMapOvr>
    <a:masterClrMapping/>
  </p:clrMapOvr>
  <p:transition/>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28">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2157</Words>
  <Application>Microsoft Office PowerPoint</Application>
  <PresentationFormat>On-screen Show (4:3)</PresentationFormat>
  <Paragraphs>265</Paragraphs>
  <Slides>24</Slides>
  <Notes>16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Arial</vt:lpstr>
      <vt:lpstr>Calibri</vt:lpstr>
      <vt:lpstr>Courier New</vt:lpstr>
      <vt:lpstr>Myriad Web Pro</vt:lpstr>
      <vt:lpstr>Tahoma</vt:lpstr>
      <vt:lpstr>Times New Roman</vt:lpstr>
      <vt:lpstr>Wingdings</vt:lpstr>
      <vt:lpstr>Wingdings 2</vt:lpstr>
      <vt:lpstr>7_SEPDPO</vt:lpstr>
      <vt:lpstr>Theme38</vt:lpstr>
      <vt:lpstr>Theme28</vt:lpstr>
      <vt:lpstr>Data Pie Charts</vt:lpstr>
      <vt:lpstr>PowerPoint Presentation</vt:lpstr>
      <vt:lpstr>PowerPoint Presentation</vt:lpstr>
      <vt:lpstr>Certification</vt:lpstr>
      <vt:lpstr>Description of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Chat-Bot App can be helpful for humanity in a number of ways: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Saiyam Sachdeva</cp:lastModifiedBy>
  <cp:revision>882</cp:revision>
  <cp:lastPrinted>2014-09-05T11:57:00Z</cp:lastPrinted>
  <dcterms:created xsi:type="dcterms:W3CDTF">2014-04-08T13:15:00Z</dcterms:created>
  <dcterms:modified xsi:type="dcterms:W3CDTF">2023-12-03T18:54:09Z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BB265F6E3B024F8A8B63601D0C4A2018</vt:lpwstr>
  </property>
  <property fmtid="{D5CDD505-2E9C-101B-9397-08002B2CF9AE}" pid="3" name="KSOProductBuildVer">
    <vt:lpwstr>1033-11.2.0.11440</vt:lpwstr>
  </property>
</Properties>
</file>