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9" r:id="rId2"/>
    <p:sldId id="260" r:id="rId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68"/>
    <p:restoredTop sz="95687"/>
  </p:normalViewPr>
  <p:slideViewPr>
    <p:cSldViewPr snapToGrid="0">
      <p:cViewPr varScale="1">
        <p:scale>
          <a:sx n="135" d="100"/>
          <a:sy n="135" d="100"/>
        </p:scale>
        <p:origin x="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606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26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4537313" y="914399"/>
            <a:ext cx="4409837" cy="286137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total revenues for the Consumer Discretionary ($5,623,668,,607,000) and Consumer Staples ($5,729,846,251,000) were the highest of all the GICS sectors, over the four-year period. During the first three years, Consumer Staples had a higher average revenue ($1,423,581,783,000), than the Consumer Discretionary sector ($1,366,605,567,667). In the fourth year Consumer Discretionary had the highest revenue ($1,523,851,904,000). Consumer Staples had the highest revenue and a low standard deviation, meaning more stability in the market. </a:t>
            </a:r>
            <a:r>
              <a:rPr lang="en-US" sz="105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range of the total revenue over the four-year period, for the Consumer Discretionary sector ($217,215,380,000) is three times higher than the range for the Consumer Staples sector ($$70,299,139,000). Based on the low range, the Consumer Staples sector has less variability amongst it’s companies, unlike the Consumer Discretionary sector. </a:t>
            </a:r>
          </a:p>
          <a:p>
            <a:pPr marL="0" indent="0">
              <a:spcAft>
                <a:spcPts val="1600"/>
              </a:spcAft>
              <a:buNone/>
            </a:pPr>
            <a:endParaRPr sz="10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How does the total revenue for the Consumer Discretionary sector and the Consumer Staples sector compare over a 4 year period?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3562781-3A81-A019-3E2D-F56B741E1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4" y="1012851"/>
            <a:ext cx="4458919" cy="3766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7D4C4D-3C1B-510D-EFF7-52A3D2588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313" y="3775771"/>
            <a:ext cx="4409836" cy="419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612560-B9A8-0BD2-7F99-4C51C740E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313" y="4359414"/>
            <a:ext cx="4409837" cy="41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3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4537313" y="914399"/>
            <a:ext cx="4409837" cy="280035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The Consumer Staples sector had the largest amount of Research and Development expenditures ($7,251,067,000), over the four-year period. The Consumer Discretionary R&amp;D expenditures steadily grew over the four-year period and had a lower standard deviation (61,259,623), than that of the Consumer Staples sector ($515,734,769). This means that the Consumer Discretionary sector was more stable with their R&amp;D expenditures; which could be attributed to this sector providing the top revenue of all sectors in the fourth year. The range for the Consumer Discretionary sector ($143,017,000) was much lower than that of the Consumer Staples sector ($1,207,583,000). Based on the lower range for the Consumer Discretionary sector has less variability.</a:t>
            </a:r>
            <a:endParaRPr sz="11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How does the Consumer Discretionary R&amp;D expenditures compare to the Consumer Staples R&amp;D expenditures?    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A2103-5E73-8EA2-7581-A9D3C7202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36222"/>
            <a:ext cx="4375150" cy="430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927D2A-5E82-303A-E15A-C530F3E24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508331"/>
            <a:ext cx="4375151" cy="369928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A5C2EA6A-967E-4D20-C902-A2117E3DA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795600"/>
            <a:ext cx="4537313" cy="2179901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1D5C4DCD-6F52-B6F5-26FF-D69E7A8F0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75501"/>
            <a:ext cx="4537313" cy="21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784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312</Words>
  <Application>Microsoft Macintosh PowerPoint</Application>
  <PresentationFormat>On-screen Show (16:9)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Open Sans</vt:lpstr>
      <vt:lpstr>Simple Light</vt:lpstr>
      <vt:lpstr>How does the total revenue for the Consumer Discretionary sector and the Consumer Staples sector compare over a 4 year period?</vt:lpstr>
      <vt:lpstr>How does the Consumer Discretionary R&amp;D expenditures compare to the Consumer Staples R&amp;D expenditures?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Simone Cook</cp:lastModifiedBy>
  <cp:revision>5</cp:revision>
  <dcterms:modified xsi:type="dcterms:W3CDTF">2023-03-13T13:46:47Z</dcterms:modified>
</cp:coreProperties>
</file>