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EAB8F4-1A82-41F9-B1BD-59EC8F1377A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Supply Chain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C4CDB0-077F-4D04-9CCD-99E281B515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2/11/24 7:50:38 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stock" id="10" name="slide10">
            <a:extLst>
              <a:ext uri="{FF2B5EF4-FFF2-40B4-BE49-F238E27FC236}">
                <a16:creationId xmlns:a16="http://schemas.microsoft.com/office/drawing/2014/main" id="{49C98A5E-407B-4C11-9725-890FA6B809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2" y="0"/>
            <a:ext cx="8828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ock" id="11" name="slide11">
            <a:extLst>
              <a:ext uri="{FF2B5EF4-FFF2-40B4-BE49-F238E27FC236}">
                <a16:creationId xmlns:a16="http://schemas.microsoft.com/office/drawing/2014/main" id="{44370F97-55B8-4A0A-93DC-C7EFA21F80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14312"/>
            <a:ext cx="98488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y and Demand" id="12" name="slide12">
            <a:extLst>
              <a:ext uri="{FF2B5EF4-FFF2-40B4-BE49-F238E27FC236}">
                <a16:creationId xmlns:a16="http://schemas.microsoft.com/office/drawing/2014/main" id="{F7C5303A-4B4F-42ED-9C42-0DC69F946F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74" y="0"/>
            <a:ext cx="7009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Levels" id="13" name="slide13">
            <a:extLst>
              <a:ext uri="{FF2B5EF4-FFF2-40B4-BE49-F238E27FC236}">
                <a16:creationId xmlns:a16="http://schemas.microsoft.com/office/drawing/2014/main" id="{43A848DC-85BF-4833-B72C-3F0589D76F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33" y="0"/>
            <a:ext cx="8656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ment Dashboard" id="14" name="slide14">
            <a:extLst>
              <a:ext uri="{FF2B5EF4-FFF2-40B4-BE49-F238E27FC236}">
                <a16:creationId xmlns:a16="http://schemas.microsoft.com/office/drawing/2014/main" id="{C40871BD-BD64-4E95-806F-43222FBE68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3" y="0"/>
            <a:ext cx="10414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Dashboard" id="15" name="slide15">
            <a:extLst>
              <a:ext uri="{FF2B5EF4-FFF2-40B4-BE49-F238E27FC236}">
                <a16:creationId xmlns:a16="http://schemas.microsoft.com/office/drawing/2014/main" id="{32EAE4D4-1F67-4E89-875B-5A515B61D7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3" y="0"/>
            <a:ext cx="10414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y chain1" id="16" name="slide16">
            <a:extLst>
              <a:ext uri="{FF2B5EF4-FFF2-40B4-BE49-F238E27FC236}">
                <a16:creationId xmlns:a16="http://schemas.microsoft.com/office/drawing/2014/main" id="{A6C01759-B3EA-4389-B191-90D11D5EB8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3" y="0"/>
            <a:ext cx="10414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y chain2" id="17" name="slide17">
            <a:extLst>
              <a:ext uri="{FF2B5EF4-FFF2-40B4-BE49-F238E27FC236}">
                <a16:creationId xmlns:a16="http://schemas.microsoft.com/office/drawing/2014/main" id="{5C59D276-8922-4E20-BE21-3B3FBC07C0B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3" y="0"/>
            <a:ext cx="10414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ting up the data model" id="2" name="slide2">
            <a:extLst>
              <a:ext uri="{FF2B5EF4-FFF2-40B4-BE49-F238E27FC236}">
                <a16:creationId xmlns:a16="http://schemas.microsoft.com/office/drawing/2014/main" id="{02E58922-4702-4E25-A702-56EFA5B01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52712"/>
            <a:ext cx="3829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ing orders" id="3" name="slide3">
            <a:extLst>
              <a:ext uri="{FF2B5EF4-FFF2-40B4-BE49-F238E27FC236}">
                <a16:creationId xmlns:a16="http://schemas.microsoft.com/office/drawing/2014/main" id="{EC65E4DE-0C8F-4034-A7DE-FC3F8A04B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43" y="0"/>
            <a:ext cx="8797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stigating shipments" id="4" name="slide4">
            <a:extLst>
              <a:ext uri="{FF2B5EF4-FFF2-40B4-BE49-F238E27FC236}">
                <a16:creationId xmlns:a16="http://schemas.microsoft.com/office/drawing/2014/main" id="{FD35BD18-8F7D-4FEC-A7F1-E3209B534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0"/>
            <a:ext cx="8550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of Delayed Orders" id="5" name="slide5">
            <a:extLst>
              <a:ext uri="{FF2B5EF4-FFF2-40B4-BE49-F238E27FC236}">
                <a16:creationId xmlns:a16="http://schemas.microsoft.com/office/drawing/2014/main" id="{6272FACD-D6CF-4E0D-A9D8-F602F84625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95512"/>
            <a:ext cx="18288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ment Delay (days)" id="6" name="slide6">
            <a:extLst>
              <a:ext uri="{FF2B5EF4-FFF2-40B4-BE49-F238E27FC236}">
                <a16:creationId xmlns:a16="http://schemas.microsoft.com/office/drawing/2014/main" id="{3BF38151-2D28-4711-92AE-C4993C2338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195512"/>
            <a:ext cx="2095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ays evolution" id="7" name="slide7">
            <a:extLst>
              <a:ext uri="{FF2B5EF4-FFF2-40B4-BE49-F238E27FC236}">
                <a16:creationId xmlns:a16="http://schemas.microsoft.com/office/drawing/2014/main" id="{5F94F654-0E12-4BD4-97CD-26F0F9189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2" y="0"/>
            <a:ext cx="8077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s with delays" id="8" name="slide8">
            <a:extLst>
              <a:ext uri="{FF2B5EF4-FFF2-40B4-BE49-F238E27FC236}">
                <a16:creationId xmlns:a16="http://schemas.microsoft.com/office/drawing/2014/main" id="{AA8FBEE9-7F97-46A8-B31D-E875E3462B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0"/>
            <a:ext cx="8163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levels" id="9" name="slide9">
            <a:extLst>
              <a:ext uri="{FF2B5EF4-FFF2-40B4-BE49-F238E27FC236}">
                <a16:creationId xmlns:a16="http://schemas.microsoft.com/office/drawing/2014/main" id="{E9B66896-AD5F-41AC-A180-A52F09E414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51" y="0"/>
            <a:ext cx="9019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2024-02-12T01:50:44Z</dcterms:created>
  <dcterms:modified xsi:type="dcterms:W3CDTF">2024-02-12T01:50:44Z</dcterms:modified>
</cp:coreProperties>
</file>