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CCC-D120-4604-BD54-47A23AA82B7B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F89-79DD-41D0-9971-62AA770D6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5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CCC-D120-4604-BD54-47A23AA82B7B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F89-79DD-41D0-9971-62AA770D6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4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CCC-D120-4604-BD54-47A23AA82B7B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F89-79DD-41D0-9971-62AA770D6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1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CCC-D120-4604-BD54-47A23AA82B7B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F89-79DD-41D0-9971-62AA770D6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09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CCC-D120-4604-BD54-47A23AA82B7B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F89-79DD-41D0-9971-62AA770D6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54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CCC-D120-4604-BD54-47A23AA82B7B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F89-79DD-41D0-9971-62AA770D6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25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CCC-D120-4604-BD54-47A23AA82B7B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F89-79DD-41D0-9971-62AA770D6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5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CCC-D120-4604-BD54-47A23AA82B7B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F89-79DD-41D0-9971-62AA770D6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72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CCC-D120-4604-BD54-47A23AA82B7B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F89-79DD-41D0-9971-62AA770D6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4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CCC-D120-4604-BD54-47A23AA82B7B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F89-79DD-41D0-9971-62AA770D6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36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CCC-D120-4604-BD54-47A23AA82B7B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F89-79DD-41D0-9971-62AA770D6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2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6CCC-D120-4604-BD54-47A23AA82B7B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99F89-79DD-41D0-9971-62AA770D6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565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4679"/>
            <a:ext cx="9144000" cy="2387600"/>
          </a:xfrm>
        </p:spPr>
        <p:txBody>
          <a:bodyPr/>
          <a:lstStyle/>
          <a:p>
            <a:r>
              <a:rPr lang="en-IN" dirty="0" smtClean="0"/>
              <a:t>Team-5</a:t>
            </a:r>
            <a:br>
              <a:rPr lang="en-IN" dirty="0" smtClean="0"/>
            </a:br>
            <a:r>
              <a:rPr lang="en-IN" dirty="0" smtClean="0"/>
              <a:t>Job Salary 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40491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Team members</a:t>
            </a:r>
          </a:p>
          <a:p>
            <a:r>
              <a:rPr lang="en-IN" dirty="0" smtClean="0"/>
              <a:t>Sai Charan</a:t>
            </a:r>
          </a:p>
          <a:p>
            <a:r>
              <a:rPr lang="en-IN" dirty="0" err="1" smtClean="0"/>
              <a:t>Yash</a:t>
            </a:r>
            <a:r>
              <a:rPr lang="en-IN" dirty="0" smtClean="0"/>
              <a:t> </a:t>
            </a:r>
            <a:r>
              <a:rPr lang="en-IN" dirty="0" err="1" smtClean="0"/>
              <a:t>bhandare</a:t>
            </a:r>
            <a:endParaRPr lang="en-IN" dirty="0" smtClean="0"/>
          </a:p>
          <a:p>
            <a:r>
              <a:rPr lang="en-IN" dirty="0" err="1" smtClean="0"/>
              <a:t>Kiruthika</a:t>
            </a:r>
            <a:r>
              <a:rPr lang="en-IN" dirty="0" smtClean="0"/>
              <a:t> Subramanian</a:t>
            </a:r>
          </a:p>
          <a:p>
            <a:r>
              <a:rPr lang="en-IN" dirty="0" smtClean="0"/>
              <a:t>Sai </a:t>
            </a:r>
            <a:r>
              <a:rPr lang="en-IN" dirty="0" err="1" smtClean="0"/>
              <a:t>Teja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24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Data 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Job Salary data with demographics and salaries.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Multiple sources(</a:t>
            </a:r>
            <a:r>
              <a:rPr lang="en-IN" dirty="0" err="1" smtClean="0"/>
              <a:t>Kaggle</a:t>
            </a:r>
            <a:r>
              <a:rPr lang="en-IN" dirty="0" smtClean="0"/>
              <a:t> etc.)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EDA to recognize patterns and infer trends in job market.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Nice to have- Salary predictor.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845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Uncertainties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to present the findings on GUI.</a:t>
            </a:r>
          </a:p>
          <a:p>
            <a:r>
              <a:rPr lang="en-IN" dirty="0" smtClean="0"/>
              <a:t>Identifying the extent of inferences to be found from the patterns.</a:t>
            </a:r>
          </a:p>
          <a:p>
            <a:r>
              <a:rPr lang="en-IN" dirty="0" smtClean="0"/>
              <a:t>Identifying whether the dataset needs to be cleaned.</a:t>
            </a:r>
          </a:p>
          <a:p>
            <a:r>
              <a:rPr lang="en-IN" dirty="0" smtClean="0"/>
              <a:t>Little to no uncertainties on tech stack.</a:t>
            </a:r>
          </a:p>
          <a:p>
            <a:r>
              <a:rPr lang="en-IN" dirty="0" smtClean="0"/>
              <a:t>Little to no uncertainties on customer base which </a:t>
            </a:r>
            <a:r>
              <a:rPr lang="en-IN" dirty="0" err="1" smtClean="0"/>
              <a:t>wil</a:t>
            </a:r>
            <a:r>
              <a:rPr lang="en-IN" dirty="0" smtClean="0"/>
              <a:t> be hypothetical job seekers.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4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</a:t>
            </a:r>
            <a:r>
              <a:rPr lang="en-IN" dirty="0"/>
              <a:t>P</a:t>
            </a:r>
            <a:r>
              <a:rPr lang="en-IN" dirty="0" smtClean="0"/>
              <a:t>redictive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Finalizing on the set of demographics to be considered. </a:t>
            </a:r>
          </a:p>
          <a:p>
            <a:r>
              <a:rPr lang="en-IN" dirty="0"/>
              <a:t>F</a:t>
            </a:r>
            <a:r>
              <a:rPr lang="en-IN" dirty="0" smtClean="0"/>
              <a:t>inalizing the Dataset.</a:t>
            </a:r>
          </a:p>
          <a:p>
            <a:r>
              <a:rPr lang="en-IN" dirty="0" smtClean="0"/>
              <a:t>Mock up of a UI.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73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Assumptions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Extrapolate to find missing data.</a:t>
            </a:r>
            <a:endParaRPr lang="en-IN" dirty="0"/>
          </a:p>
          <a:p>
            <a:r>
              <a:rPr lang="en-IN" dirty="0" smtClean="0"/>
              <a:t>Findings and pattern would be applicable to job seekers.</a:t>
            </a:r>
          </a:p>
          <a:p>
            <a:r>
              <a:rPr lang="en-IN" dirty="0" smtClean="0"/>
              <a:t>Teammates should be competent in C#.</a:t>
            </a:r>
          </a:p>
          <a:p>
            <a:r>
              <a:rPr lang="en-IN" dirty="0" smtClean="0"/>
              <a:t>Customers should have the required demographics.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39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5.Delays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UI work may take more time because none of the team members are familiar with UI technologies.</a:t>
            </a:r>
          </a:p>
          <a:p>
            <a:r>
              <a:rPr lang="en-IN" dirty="0" smtClean="0"/>
              <a:t>If an ML model is used, we may need time to attain acceptable accuracy.</a:t>
            </a:r>
          </a:p>
          <a:p>
            <a:r>
              <a:rPr lang="en-IN" dirty="0" smtClean="0"/>
              <a:t>Data cleaning, if required may take more time.</a:t>
            </a:r>
          </a:p>
          <a:p>
            <a:r>
              <a:rPr lang="en-IN" dirty="0" smtClean="0"/>
              <a:t>Batch sizes should be 5 tickets per person not exceeding 10 story points per sprint(2 weeks) with story points being hours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58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6. Progress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Story points</a:t>
            </a:r>
          </a:p>
          <a:p>
            <a:r>
              <a:rPr lang="en-IN" dirty="0" smtClean="0"/>
              <a:t>Milestones like UI completion, EDA, Testing etc.</a:t>
            </a:r>
          </a:p>
          <a:p>
            <a:r>
              <a:rPr lang="en-IN" dirty="0" smtClean="0"/>
              <a:t>Normal sprint review biweekly.</a:t>
            </a:r>
          </a:p>
          <a:p>
            <a:r>
              <a:rPr lang="en-IN" dirty="0" smtClean="0"/>
              <a:t>Value centric deliverables would be the predictions and patterns recognized by the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3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7. Quality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Test suite with unit, integration and system tests.</a:t>
            </a:r>
          </a:p>
          <a:p>
            <a:r>
              <a:rPr lang="en-IN" dirty="0" smtClean="0"/>
              <a:t>Bi weekly retro to ensure workload is sufficient but not overwhelming.</a:t>
            </a:r>
          </a:p>
          <a:p>
            <a:r>
              <a:rPr lang="en-IN" dirty="0" smtClean="0"/>
              <a:t>Good coding practices.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11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36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289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Team-5 Job Salary Data Analysis</vt:lpstr>
      <vt:lpstr>1. Data Idea</vt:lpstr>
      <vt:lpstr>2. Uncertainties</vt:lpstr>
      <vt:lpstr>3. Predictive work</vt:lpstr>
      <vt:lpstr>4. Assumptions</vt:lpstr>
      <vt:lpstr>5.Delays</vt:lpstr>
      <vt:lpstr>6. Progress</vt:lpstr>
      <vt:lpstr>7. Quality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Team-5 Job Salary Data Analysis</dc:title>
  <dc:creator>Charan Reddy Polapalli</dc:creator>
  <cp:lastModifiedBy>Charan Reddy Polapalli</cp:lastModifiedBy>
  <cp:revision>5</cp:revision>
  <dcterms:created xsi:type="dcterms:W3CDTF">2023-01-31T00:41:15Z</dcterms:created>
  <dcterms:modified xsi:type="dcterms:W3CDTF">2023-01-31T01:09:09Z</dcterms:modified>
</cp:coreProperties>
</file>