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71" r:id="rId9"/>
    <p:sldId id="268" r:id="rId10"/>
    <p:sldId id="267" r:id="rId11"/>
    <p:sldId id="266" r:id="rId12"/>
    <p:sldId id="265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9" d="100"/>
          <a:sy n="69" d="100"/>
        </p:scale>
        <p:origin x="7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28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8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0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1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9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9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6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1AE8-6917-432B-9702-2152AC1F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237" y="2600081"/>
            <a:ext cx="6871525" cy="141564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HOSPITAL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36831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772357" y="2343705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total available capacity of the hospitals grouped based on the hospital type countrywide.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5E03C-0611-4E6E-9586-F48776838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168" y="2183906"/>
            <a:ext cx="7822806" cy="42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9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772357" y="2343705"/>
            <a:ext cx="2388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heatmap of the number of patients with multiple diseases by state in the US.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E8629-3F71-4E16-8660-91FF547F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53" y="1757779"/>
            <a:ext cx="8642688" cy="46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7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635280" y="1602988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patients in our database at a state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30152-1F68-4B0A-8F7E-725DE13D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71"/>
          <a:stretch/>
        </p:blipFill>
        <p:spPr>
          <a:xfrm>
            <a:off x="6942338" y="2375210"/>
            <a:ext cx="5164916" cy="4025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7A503B-2EE9-4FA9-91DD-4D41ECCC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7" y="2317939"/>
            <a:ext cx="6862750" cy="41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0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393458" y="1125809"/>
            <a:ext cx="9117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below two visualizations show the number of patients sorted on the basis of their blood group.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4F772-2882-4EE4-A4C8-A9DADD8D3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45"/>
          <a:stretch/>
        </p:blipFill>
        <p:spPr>
          <a:xfrm>
            <a:off x="7328143" y="2049138"/>
            <a:ext cx="4365363" cy="44086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F136A9-A4B5-4B91-9C61-2F6581286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94" y="2049139"/>
            <a:ext cx="6888563" cy="44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4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393458" y="1151556"/>
            <a:ext cx="820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Diabetes is one of the most widespread diseases in the US. The below graphic presents the number of patients with diabetes at a state level.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133D4-7CC0-4A37-8E50-C44E5CA3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53" y="2074886"/>
            <a:ext cx="7729728" cy="46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322250" y="1125809"/>
            <a:ext cx="820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total inventory cost for each hospital calculated based on the inventory volume and the unit price for the material.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D93B9A-EA1F-4839-80C6-B7BAD795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556" y="2112885"/>
            <a:ext cx="8412959" cy="45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6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765-DECF-4762-A321-92FFE76A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3" y="1731146"/>
            <a:ext cx="9208150" cy="2840854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b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Adhithyan Rangarajan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Ananya Shrivastava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Geeta Matta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Naveen Ponnaganti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 Yarra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Uday Reddy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Vangala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3486-6DA0-4A1E-A0F2-D9DA3DD6C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559" y="601263"/>
            <a:ext cx="7432644" cy="897923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7</a:t>
            </a:r>
          </a:p>
        </p:txBody>
      </p:sp>
    </p:spTree>
    <p:extLst>
      <p:ext uri="{BB962C8B-B14F-4D97-AF65-F5344CB8AC3E}">
        <p14:creationId xmlns:p14="http://schemas.microsoft.com/office/powerpoint/2010/main" val="12562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59F7-B305-48E5-B9B3-87459AC0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AGENDA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7325-F1A6-4207-95B7-41902E2C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483" y="2384292"/>
            <a:ext cx="9227900" cy="464059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main purpose of this project is to design a database for a hospital in a way that provides seamless access to any required data for a particular patient/disease/treatment to ensure fastest possible data retrieval for all possible business use cases and emergency situations.</a:t>
            </a:r>
          </a:p>
          <a:p>
            <a:r>
              <a:rPr lang="en-US" dirty="0"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This DB </a:t>
            </a:r>
            <a:r>
              <a:rPr lang="en-US" dirty="0"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provides seamless integration and at the same time has all the required access restrictions to ensure smoothest data transfer, loading, backup and retrieval. </a:t>
            </a:r>
          </a:p>
          <a:p>
            <a:r>
              <a:rPr lang="en-US" dirty="0"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We performed query writing and analytics to filter out results and draw conclusions. We also did performance tuning to optimize our queries so that request can be completed efficiently.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 which provide some insights into business use cases such as finding patients who have the same blood group in a zip code space, finding total inventory cost, available number of active beds, emergency services offering hospitals in geographical zone etc.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 - Business intelligent decision-making powerful visualizations by using existing data in Tableau.</a:t>
            </a: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rebuchet MS" panose="020B060302020202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Trebuchet MS" panose="020B0603020202020204" pitchFamily="34" charset="0"/>
                <a:cs typeface="Calibri" panose="020F0502020204030204" pitchFamily="34" charset="0"/>
              </a:rPr>
              <a:t> 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5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4407-3A5C-4172-94EA-7EF8A8CA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90" y="0"/>
            <a:ext cx="8338656" cy="80805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ERD-Oracle SQL-implemented design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A1C51A-D740-44FD-B555-177FA01D51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085" y="923278"/>
            <a:ext cx="11203619" cy="537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281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8834-A8DF-458C-BD15-68C174F8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36983"/>
            <a:ext cx="7729728" cy="118872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Oracle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3F21-0C6D-4B79-BE20-F255B29D7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chose Oracle database because of its database management options.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Fast in nature and excellent for structured sensitive healthcare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Mostly used for Data Retrieval from a business standpoint.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Huge Data isn’t pushed into the DB in a single shot. Mostly pumped into the DB in chunks and majority work involves retrieval. 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Maps nicely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set of business rules and how data is stored in different sectors for different healthcare branches.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A275-AD6C-43F5-8837-F8408F40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2BD7-81AF-4966-A085-79E6CECB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Wingdings" panose="05000000000000000000" pitchFamily="2" charset="2"/>
            </a:endParaRP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patient can have multiple lab reports, bills and visit history.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hospital can have many doctors, nurses and patients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patient can be assigned to only one nurse, but one nurse can treat multiple patients.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hospital will generate many bills based on the patient ID.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hospital will have multiple medicines in the pharmacy and same medicine can be found in various hospitals.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hospital will have multiple inventory materials in the inventory and same inventory material can be found in various hospitals. </a:t>
            </a:r>
          </a:p>
          <a:p>
            <a:r>
              <a:rPr lang="en-US" sz="7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patient can have only one insurance associated. Which is identified by insurance ID.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6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5F42-60D3-4210-A31D-978DFDCD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QUERIES – BUSINESS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70B7-F8C6-4302-AE4C-89DBE47B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came up with the below queries based on an understanding from talking to experts in the healthcare industry and day-to-day business transactions + emergency race cases from a data point of view.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patients with their total amount &amp; the due amount which is pending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the patients above a certain age; grouped on the basis of their location with their name and contact details.</a:t>
            </a:r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hospitals which provide emergency services with a minimum capacity value and particular hospital overall rating.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patients who suffer from a particular disease in the same location. 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1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4C44-497E-4713-B242-DCDD50B0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Details of doctors who treated patients with particular deficiencies.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cost of inventory of a particular hospital with a minimum of 3 doctors and number of beds are above 1990.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List of patients and their associated insurance id who owe at least $1800 and the due date is within a particular date range. 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10E939-B4B1-4E3F-A54F-3CC7B44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QUERIES – BUSINESS PERSPECTIVE</a:t>
            </a:r>
          </a:p>
        </p:txBody>
      </p:sp>
    </p:spTree>
    <p:extLst>
      <p:ext uri="{BB962C8B-B14F-4D97-AF65-F5344CB8AC3E}">
        <p14:creationId xmlns:p14="http://schemas.microsoft.com/office/powerpoint/2010/main" val="379923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5E32-6B79-4933-941B-B15C85CA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58" y="68650"/>
            <a:ext cx="7729728" cy="118872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5110B-B32E-40FD-A1AF-FBF3660C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734" y="1917578"/>
            <a:ext cx="7467696" cy="47474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E4A45-9211-4459-B916-37B59528FC80}"/>
              </a:ext>
            </a:extLst>
          </p:cNvPr>
          <p:cNvSpPr txBox="1"/>
          <p:nvPr/>
        </p:nvSpPr>
        <p:spPr>
          <a:xfrm>
            <a:off x="772357" y="2343705"/>
            <a:ext cx="2991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numbers of active doctors in a particular state in the US. We clearly see that California and Florida lead the way.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662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80</TotalTime>
  <Words>707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Gill Sans MT</vt:lpstr>
      <vt:lpstr>Wingdings</vt:lpstr>
      <vt:lpstr>Parcel</vt:lpstr>
      <vt:lpstr>HOSPITAL DATABASE DESIGN</vt:lpstr>
      <vt:lpstr>Team members  Adhithyan Rangarajan Ananya Shrivastava Geeta Matta Naveen Ponnaganti Sai Yarra Uday Reddy Vangala</vt:lpstr>
      <vt:lpstr>AGENDA &amp; PROBLEM STATEMENT</vt:lpstr>
      <vt:lpstr>ERD-Oracle SQL-implemented design </vt:lpstr>
      <vt:lpstr>Why Oracle Database</vt:lpstr>
      <vt:lpstr>BUSINESS RULES</vt:lpstr>
      <vt:lpstr>QUERIES – BUSINESS PERSPECTIVE</vt:lpstr>
      <vt:lpstr>QUERIES – BUSINESS PERSPECTIVE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DATABASE DESIGN</dc:title>
  <dc:creator>Karthik Krishna</dc:creator>
  <cp:lastModifiedBy>sai yarra</cp:lastModifiedBy>
  <cp:revision>42</cp:revision>
  <dcterms:created xsi:type="dcterms:W3CDTF">2021-05-08T00:19:02Z</dcterms:created>
  <dcterms:modified xsi:type="dcterms:W3CDTF">2021-05-08T02:00:17Z</dcterms:modified>
</cp:coreProperties>
</file>