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70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8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14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12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76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01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46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75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6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5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0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7025A-5B23-46B5-BD70-2265AF17D770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C851B-E14D-4B1C-B956-C70094AE48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742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2" t="68795" r="56408" b="-1684"/>
          <a:stretch/>
        </p:blipFill>
        <p:spPr>
          <a:xfrm>
            <a:off x="354529" y="3888606"/>
            <a:ext cx="5495505" cy="240631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33693" y="4661383"/>
            <a:ext cx="575696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Siddi Sathvik Kuruba-AP23110010516</a:t>
            </a:r>
          </a:p>
          <a:p>
            <a:pPr algn="ctr"/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Ponnuru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Naga </a:t>
            </a:r>
            <a:r>
              <a:rPr lang="en-US" sz="2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r>
              <a:rPr lang="en-US" sz="240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ai</a:t>
            </a:r>
            <a:r>
              <a:rPr lang="en-US" sz="2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Yaswanth-AP23110010528</a:t>
            </a:r>
          </a:p>
          <a:p>
            <a:pPr algn="ctr"/>
            <a:r>
              <a:rPr lang="en-US" sz="2400" b="0" cap="none" spc="0" dirty="0" err="1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Ratan</a:t>
            </a:r>
            <a:r>
              <a:rPr lang="en-US" sz="24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Raj-AP23110010515</a:t>
            </a:r>
            <a:endParaRPr lang="en-US" sz="2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105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91" y="83891"/>
            <a:ext cx="11494741" cy="650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54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545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34" y="77002"/>
            <a:ext cx="7980040" cy="66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6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14" y="151002"/>
            <a:ext cx="11868006" cy="646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0" r="42614"/>
          <a:stretch/>
        </p:blipFill>
        <p:spPr>
          <a:xfrm>
            <a:off x="83889" y="-166993"/>
            <a:ext cx="6216242" cy="66326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7706" y="220887"/>
            <a:ext cx="3718954" cy="643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46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2"/>
          <a:stretch/>
        </p:blipFill>
        <p:spPr>
          <a:xfrm>
            <a:off x="260059" y="521088"/>
            <a:ext cx="11711031" cy="595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56" y="274630"/>
            <a:ext cx="11774975" cy="634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40" y="173458"/>
            <a:ext cx="11048441" cy="637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62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4" y="413230"/>
            <a:ext cx="11545149" cy="605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4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357922"/>
            <a:ext cx="11740899" cy="60589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11" y="673557"/>
            <a:ext cx="5646609" cy="542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7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54005"/>
            <a:ext cx="11521440" cy="64808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59" y="518784"/>
            <a:ext cx="4815741" cy="56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56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4</cp:revision>
  <dcterms:created xsi:type="dcterms:W3CDTF">2025-04-23T10:02:03Z</dcterms:created>
  <dcterms:modified xsi:type="dcterms:W3CDTF">2025-04-23T10:38:37Z</dcterms:modified>
</cp:coreProperties>
</file>