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sldIdLst>
    <p:sldId id="261" r:id="rId2"/>
    <p:sldId id="257" r:id="rId3"/>
    <p:sldId id="256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853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106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518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6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12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670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4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8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269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7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46583-F187-AADF-3033-1BADA746A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690" y="378523"/>
            <a:ext cx="9966960" cy="292608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CSE2015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D976CA-602B-CAAF-B1F3-85458FA6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2734917"/>
            <a:ext cx="8767860" cy="1388165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Visualisation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77F6-E56F-F698-A057-D851718FBF23}"/>
              </a:ext>
            </a:extLst>
          </p:cNvPr>
          <p:cNvSpPr txBox="1"/>
          <p:nvPr/>
        </p:nvSpPr>
        <p:spPr>
          <a:xfrm>
            <a:off x="3963954" y="4103372"/>
            <a:ext cx="4349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Review- 0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1194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BC56-2D46-805D-3F4D-7B311DC1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16EA55-B625-65AA-9C79-952960833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119437"/>
              </p:ext>
            </p:extLst>
          </p:nvPr>
        </p:nvGraphicFramePr>
        <p:xfrm>
          <a:off x="1143000" y="2057398"/>
          <a:ext cx="9773816" cy="358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908">
                  <a:extLst>
                    <a:ext uri="{9D8B030D-6E8A-4147-A177-3AD203B41FA5}">
                      <a16:colId xmlns:a16="http://schemas.microsoft.com/office/drawing/2014/main" val="738390827"/>
                    </a:ext>
                  </a:extLst>
                </a:gridCol>
                <a:gridCol w="4886908">
                  <a:extLst>
                    <a:ext uri="{9D8B030D-6E8A-4147-A177-3AD203B41FA5}">
                      <a16:colId xmlns:a16="http://schemas.microsoft.com/office/drawing/2014/main" val="3013645980"/>
                    </a:ext>
                  </a:extLst>
                </a:gridCol>
              </a:tblGrid>
              <a:tr h="8969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Roll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91923"/>
                  </a:ext>
                </a:extLst>
              </a:tr>
              <a:tr h="8969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</a:t>
                      </a: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Yashwanth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20211ISD0007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2005"/>
                  </a:ext>
                </a:extLst>
              </a:tr>
              <a:tr h="8969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Kishan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20211ISD0034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49200"/>
                  </a:ext>
                </a:extLst>
              </a:tr>
              <a:tr h="8969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20211ISD0040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1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32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4380-40B3-F2FB-9221-862E15265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64" y="1880750"/>
            <a:ext cx="9966960" cy="2926080"/>
          </a:xfrm>
        </p:spPr>
        <p:txBody>
          <a:bodyPr/>
          <a:lstStyle/>
          <a:p>
            <a:r>
              <a:rPr lang="en-IN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Covid-19 impacts analysis</a:t>
            </a:r>
          </a:p>
        </p:txBody>
      </p:sp>
    </p:spTree>
    <p:extLst>
      <p:ext uri="{BB962C8B-B14F-4D97-AF65-F5344CB8AC3E}">
        <p14:creationId xmlns:p14="http://schemas.microsoft.com/office/powerpoint/2010/main" val="312264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8CC4-AFA2-C9CB-2AB8-E0A3C54D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35B1-53AA-45F1-A8C5-DCD96EF1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57399"/>
            <a:ext cx="10119049" cy="2834641"/>
          </a:xfrm>
        </p:spPr>
        <p:txBody>
          <a:bodyPr/>
          <a:lstStyle/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motive of the title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“Covid-19 Impact Analysis”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our project is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Communicate the profound effects of the pandemic on various aspects of society, economy, and public health through data-driven insights and compelling visualizations.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27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A7F9-16C4-4102-BEB9-1FEA2E5C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sng" dirty="0">
                <a:effectLst/>
                <a:latin typeface="Times New Roman" panose="02020603050405020304" pitchFamily="18" charset="0"/>
              </a:rPr>
              <a:t>Project Domain: Public Health and Data Analysis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E6CD-63A0-CBAC-F206-25700557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Analyzing the impact of COVID-19 on public health outcomes such as infection rates, mortality rates, and healthcare utilization.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Utilizing data analysis techniques to understand trends and patterns in COVID-19 transmission and response efforts.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Exploring the intersection of epidemiology, healthcare systems, and data science to inform decision-making and public health interventions.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Investigating socio-economic factors and Variance in COVID-19 outcomes to guide equitable policy recommendations.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9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046B-5D0A-5D09-3449-4794310A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u="sng" dirty="0">
                <a:latin typeface="Times New Roman" panose="02020603050405020304" pitchFamily="18" charset="0"/>
              </a:rPr>
              <a:t>Project Architecture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50BC1-4FCF-F42C-99FC-0600517E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100388" cy="327038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Data Collection: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Gathering relevant data from reliable sources.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Data Preprocessing: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Cleaning and preparing the data for analysis.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Data Analysis: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Exploring trends and patterns in the COVID-19 data.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Data Visualization: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Creating visual representations of the analysis findings.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Interpretation: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Drawing conclusions about the impact of COVID-19.</a:t>
            </a:r>
          </a:p>
        </p:txBody>
      </p:sp>
    </p:spTree>
    <p:extLst>
      <p:ext uri="{BB962C8B-B14F-4D97-AF65-F5344CB8AC3E}">
        <p14:creationId xmlns:p14="http://schemas.microsoft.com/office/powerpoint/2010/main" val="109646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4F07-C617-A6C1-9034-7A3E9645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105" y="2537926"/>
            <a:ext cx="6750698" cy="1614196"/>
          </a:xfrm>
        </p:spPr>
        <p:txBody>
          <a:bodyPr>
            <a:normAutofit fontScale="40000" lnSpcReduction="20000"/>
          </a:bodyPr>
          <a:lstStyle/>
          <a:p>
            <a:pPr marL="45720" indent="0">
              <a:buNone/>
            </a:pPr>
            <a:r>
              <a:rPr lang="en-IN" sz="22000" dirty="0"/>
              <a:t>Thank you!!</a:t>
            </a:r>
          </a:p>
          <a:p>
            <a:pPr marL="45720" indent="0">
              <a:buNone/>
            </a:pPr>
            <a:r>
              <a:rPr lang="en-IN" sz="4400" dirty="0">
                <a:sym typeface="Wingdings" panose="05000000000000000000" pitchFamily="2" charset="2"/>
              </a:rPr>
              <a:t>          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52247-8C15-5314-3D77-275C365CACE2}"/>
              </a:ext>
            </a:extLst>
          </p:cNvPr>
          <p:cNvSpPr txBox="1"/>
          <p:nvPr/>
        </p:nvSpPr>
        <p:spPr>
          <a:xfrm>
            <a:off x="5311450" y="3578290"/>
            <a:ext cx="20527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IN" sz="1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908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55</TotalTime>
  <Words>214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Basis</vt:lpstr>
      <vt:lpstr>CSE2015   </vt:lpstr>
      <vt:lpstr>TEAM</vt:lpstr>
      <vt:lpstr>Covid-19 impacts analysis</vt:lpstr>
      <vt:lpstr>The Main Objective </vt:lpstr>
      <vt:lpstr>Project Domain: Public Health and Data Analysis</vt:lpstr>
      <vt:lpstr>Project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CSE2015   </dc:title>
  <dc:creator>Kishan K</dc:creator>
  <cp:lastModifiedBy>Kishan K</cp:lastModifiedBy>
  <cp:revision>4</cp:revision>
  <dcterms:created xsi:type="dcterms:W3CDTF">2024-03-18T15:20:12Z</dcterms:created>
  <dcterms:modified xsi:type="dcterms:W3CDTF">2024-03-18T16:19:35Z</dcterms:modified>
</cp:coreProperties>
</file>