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708" r:id="rId5"/>
    <p:sldMasterId id="2147483696" r:id="rId6"/>
  </p:sldMasterIdLst>
  <p:notesMasterIdLst>
    <p:notesMasterId r:id="rId31"/>
  </p:notesMasterIdLst>
  <p:handoutMasterIdLst>
    <p:handoutMasterId r:id="rId32"/>
  </p:handoutMasterIdLst>
  <p:sldIdLst>
    <p:sldId id="261" r:id="rId7"/>
    <p:sldId id="1571" r:id="rId8"/>
    <p:sldId id="1572" r:id="rId9"/>
    <p:sldId id="1542" r:id="rId10"/>
    <p:sldId id="1543" r:id="rId11"/>
    <p:sldId id="1544" r:id="rId12"/>
    <p:sldId id="1558" r:id="rId13"/>
    <p:sldId id="1569" r:id="rId14"/>
    <p:sldId id="1545" r:id="rId15"/>
    <p:sldId id="1546" r:id="rId16"/>
    <p:sldId id="1547" r:id="rId17"/>
    <p:sldId id="1570" r:id="rId18"/>
    <p:sldId id="1548" r:id="rId19"/>
    <p:sldId id="1549" r:id="rId20"/>
    <p:sldId id="1550" r:id="rId21"/>
    <p:sldId id="1553" r:id="rId22"/>
    <p:sldId id="1554" r:id="rId23"/>
    <p:sldId id="1555" r:id="rId24"/>
    <p:sldId id="1556" r:id="rId25"/>
    <p:sldId id="1557" r:id="rId26"/>
    <p:sldId id="1559" r:id="rId27"/>
    <p:sldId id="1560" r:id="rId28"/>
    <p:sldId id="1573" r:id="rId29"/>
    <p:sldId id="30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bin thomas" initials="jt" lastIdx="1" clrIdx="0">
    <p:extLst>
      <p:ext uri="{19B8F6BF-5375-455C-9EA6-DF929625EA0E}">
        <p15:presenceInfo xmlns:p15="http://schemas.microsoft.com/office/powerpoint/2012/main" userId="fe9cf53a6123cc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epak S Sakkari Assistant Professor( CSE)" userId="6d73bcb8-5d92-40b8-9132-40f6303b79fc" providerId="ADAL" clId="{6A6CE88C-C1CC-4F3A-B486-05240001B6BF}"/>
    <pc:docChg chg="undo custSel delSld modSld modMainMaster">
      <pc:chgData name="Dr. Deepak S Sakkari Assistant Professor( CSE)" userId="6d73bcb8-5d92-40b8-9132-40f6303b79fc" providerId="ADAL" clId="{6A6CE88C-C1CC-4F3A-B486-05240001B6BF}" dt="2020-08-16T18:15:17.333" v="987" actId="1038"/>
      <pc:docMkLst>
        <pc:docMk/>
      </pc:docMkLst>
      <pc:sldChg chg="modSp">
        <pc:chgData name="Dr. Deepak S Sakkari Assistant Professor( CSE)" userId="6d73bcb8-5d92-40b8-9132-40f6303b79fc" providerId="ADAL" clId="{6A6CE88C-C1CC-4F3A-B486-05240001B6BF}" dt="2020-08-16T17:23:01.850" v="61" actId="404"/>
        <pc:sldMkLst>
          <pc:docMk/>
          <pc:sldMk cId="644196155" sldId="257"/>
        </pc:sldMkLst>
        <pc:spChg chg="mod">
          <ac:chgData name="Dr. Deepak S Sakkari Assistant Professor( CSE)" userId="6d73bcb8-5d92-40b8-9132-40f6303b79fc" providerId="ADAL" clId="{6A6CE88C-C1CC-4F3A-B486-05240001B6BF}" dt="2020-08-16T17:23:01.850" v="61" actId="404"/>
          <ac:spMkLst>
            <pc:docMk/>
            <pc:sldMk cId="644196155" sldId="257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29:27.503" v="93" actId="948"/>
        <pc:sldMkLst>
          <pc:docMk/>
          <pc:sldMk cId="799294713" sldId="258"/>
        </pc:sldMkLst>
        <pc:spChg chg="mod">
          <ac:chgData name="Dr. Deepak S Sakkari Assistant Professor( CSE)" userId="6d73bcb8-5d92-40b8-9132-40f6303b79fc" providerId="ADAL" clId="{6A6CE88C-C1CC-4F3A-B486-05240001B6BF}" dt="2020-08-16T17:29:27.503" v="93" actId="948"/>
          <ac:spMkLst>
            <pc:docMk/>
            <pc:sldMk cId="799294713" sldId="258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7:29:41.157" v="94" actId="2696"/>
        <pc:sldMkLst>
          <pc:docMk/>
          <pc:sldMk cId="2963534272" sldId="259"/>
        </pc:sldMkLst>
        <pc:spChg chg="mod">
          <ac:chgData name="Dr. Deepak S Sakkari Assistant Professor( CSE)" userId="6d73bcb8-5d92-40b8-9132-40f6303b79fc" providerId="ADAL" clId="{6A6CE88C-C1CC-4F3A-B486-05240001B6BF}" dt="2020-08-16T17:28:28.561" v="87" actId="21"/>
          <ac:spMkLst>
            <pc:docMk/>
            <pc:sldMk cId="2963534272" sldId="259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0:03.381" v="98" actId="20577"/>
        <pc:sldMkLst>
          <pc:docMk/>
          <pc:sldMk cId="3981172752" sldId="260"/>
        </pc:sldMkLst>
        <pc:spChg chg="mod">
          <ac:chgData name="Dr. Deepak S Sakkari Assistant Professor( CSE)" userId="6d73bcb8-5d92-40b8-9132-40f6303b79fc" providerId="ADAL" clId="{6A6CE88C-C1CC-4F3A-B486-05240001B6BF}" dt="2020-08-16T17:30:03.381" v="98" actId="20577"/>
          <ac:spMkLst>
            <pc:docMk/>
            <pc:sldMk cId="3981172752" sldId="260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0:44.627" v="99" actId="2696"/>
        <pc:sldMkLst>
          <pc:docMk/>
          <pc:sldMk cId="3009021097" sldId="261"/>
        </pc:sldMkLst>
        <pc:spChg chg="mod">
          <ac:chgData name="Dr. Deepak S Sakkari Assistant Professor( CSE)" userId="6d73bcb8-5d92-40b8-9132-40f6303b79fc" providerId="ADAL" clId="{6A6CE88C-C1CC-4F3A-B486-05240001B6BF}" dt="2020-08-16T17:24:40.253" v="69" actId="404"/>
          <ac:spMkLst>
            <pc:docMk/>
            <pc:sldMk cId="3009021097" sldId="26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24:56.926" v="72" actId="404"/>
        <pc:sldMkLst>
          <pc:docMk/>
          <pc:sldMk cId="1345660431" sldId="262"/>
        </pc:sldMkLst>
        <pc:spChg chg="mod">
          <ac:chgData name="Dr. Deepak S Sakkari Assistant Professor( CSE)" userId="6d73bcb8-5d92-40b8-9132-40f6303b79fc" providerId="ADAL" clId="{6A6CE88C-C1CC-4F3A-B486-05240001B6BF}" dt="2020-08-16T17:24:56.926" v="72" actId="404"/>
          <ac:spMkLst>
            <pc:docMk/>
            <pc:sldMk cId="1345660431" sldId="26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2:48.352" v="105" actId="20577"/>
        <pc:sldMkLst>
          <pc:docMk/>
          <pc:sldMk cId="2264661524" sldId="263"/>
        </pc:sldMkLst>
        <pc:spChg chg="mod">
          <ac:chgData name="Dr. Deepak S Sakkari Assistant Professor( CSE)" userId="6d73bcb8-5d92-40b8-9132-40f6303b79fc" providerId="ADAL" clId="{6A6CE88C-C1CC-4F3A-B486-05240001B6BF}" dt="2020-08-16T17:32:48.352" v="105" actId="20577"/>
          <ac:spMkLst>
            <pc:docMk/>
            <pc:sldMk cId="2264661524" sldId="263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3:55.233" v="118" actId="20577"/>
        <pc:sldMkLst>
          <pc:docMk/>
          <pc:sldMk cId="2700791281" sldId="264"/>
        </pc:sldMkLst>
        <pc:spChg chg="mod">
          <ac:chgData name="Dr. Deepak S Sakkari Assistant Professor( CSE)" userId="6d73bcb8-5d92-40b8-9132-40f6303b79fc" providerId="ADAL" clId="{6A6CE88C-C1CC-4F3A-B486-05240001B6BF}" dt="2020-08-16T17:33:55.233" v="118" actId="20577"/>
          <ac:spMkLst>
            <pc:docMk/>
            <pc:sldMk cId="2700791281" sldId="264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4:31.051" v="119" actId="2696"/>
        <pc:sldMkLst>
          <pc:docMk/>
          <pc:sldMk cId="656789598" sldId="265"/>
        </pc:sldMkLst>
        <pc:spChg chg="mod">
          <ac:chgData name="Dr. Deepak S Sakkari Assistant Professor( CSE)" userId="6d73bcb8-5d92-40b8-9132-40f6303b79fc" providerId="ADAL" clId="{6A6CE88C-C1CC-4F3A-B486-05240001B6BF}" dt="2020-08-16T17:33:11.076" v="108" actId="404"/>
          <ac:spMkLst>
            <pc:docMk/>
            <pc:sldMk cId="656789598" sldId="265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34:51.629" v="123" actId="1076"/>
        <pc:sldMkLst>
          <pc:docMk/>
          <pc:sldMk cId="1334666043" sldId="266"/>
        </pc:sldMkLst>
        <pc:spChg chg="mod">
          <ac:chgData name="Dr. Deepak S Sakkari Assistant Professor( CSE)" userId="6d73bcb8-5d92-40b8-9132-40f6303b79fc" providerId="ADAL" clId="{6A6CE88C-C1CC-4F3A-B486-05240001B6BF}" dt="2020-08-16T17:34:45.323" v="122" actId="404"/>
          <ac:spMkLst>
            <pc:docMk/>
            <pc:sldMk cId="1334666043" sldId="266"/>
            <ac:spMk id="7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34:51.629" v="123" actId="1076"/>
          <ac:picMkLst>
            <pc:docMk/>
            <pc:sldMk cId="1334666043" sldId="266"/>
            <ac:picMk id="102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1:22.280" v="339" actId="1076"/>
        <pc:sldMkLst>
          <pc:docMk/>
          <pc:sldMk cId="3898763255" sldId="267"/>
        </pc:sldMkLst>
        <pc:graphicFrameChg chg="mod modGraphic">
          <ac:chgData name="Dr. Deepak S Sakkari Assistant Professor( CSE)" userId="6d73bcb8-5d92-40b8-9132-40f6303b79fc" providerId="ADAL" clId="{6A6CE88C-C1CC-4F3A-B486-05240001B6BF}" dt="2020-08-16T17:41:22.280" v="339" actId="1076"/>
          <ac:graphicFrameMkLst>
            <pc:docMk/>
            <pc:sldMk cId="3898763255" sldId="267"/>
            <ac:graphicFrameMk id="5" creationId="{00000000-0000-0000-0000-000000000000}"/>
          </ac:graphicFrameMkLst>
        </pc:graphicFrameChg>
      </pc:sldChg>
      <pc:sldChg chg="modSp">
        <pc:chgData name="Dr. Deepak S Sakkari Assistant Professor( CSE)" userId="6d73bcb8-5d92-40b8-9132-40f6303b79fc" providerId="ADAL" clId="{6A6CE88C-C1CC-4F3A-B486-05240001B6BF}" dt="2020-08-16T17:41:32.429" v="342" actId="404"/>
        <pc:sldMkLst>
          <pc:docMk/>
          <pc:sldMk cId="201611570" sldId="268"/>
        </pc:sldMkLst>
        <pc:spChg chg="mod">
          <ac:chgData name="Dr. Deepak S Sakkari Assistant Professor( CSE)" userId="6d73bcb8-5d92-40b8-9132-40f6303b79fc" providerId="ADAL" clId="{6A6CE88C-C1CC-4F3A-B486-05240001B6BF}" dt="2020-08-16T17:41:32.429" v="342" actId="404"/>
          <ac:spMkLst>
            <pc:docMk/>
            <pc:sldMk cId="201611570" sldId="26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1:50.936" v="345" actId="404"/>
        <pc:sldMkLst>
          <pc:docMk/>
          <pc:sldMk cId="3824667293" sldId="269"/>
        </pc:sldMkLst>
        <pc:spChg chg="mod">
          <ac:chgData name="Dr. Deepak S Sakkari Assistant Professor( CSE)" userId="6d73bcb8-5d92-40b8-9132-40f6303b79fc" providerId="ADAL" clId="{6A6CE88C-C1CC-4F3A-B486-05240001B6BF}" dt="2020-08-16T17:41:50.936" v="345" actId="404"/>
          <ac:spMkLst>
            <pc:docMk/>
            <pc:sldMk cId="3824667293" sldId="269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5:17.333" v="987" actId="1038"/>
        <pc:sldMkLst>
          <pc:docMk/>
          <pc:sldMk cId="2570284336" sldId="270"/>
        </pc:sldMkLst>
        <pc:spChg chg="mod">
          <ac:chgData name="Dr. Deepak S Sakkari Assistant Professor( CSE)" userId="6d73bcb8-5d92-40b8-9132-40f6303b79fc" providerId="ADAL" clId="{6A6CE88C-C1CC-4F3A-B486-05240001B6BF}" dt="2020-08-16T17:42:42.286" v="352"/>
          <ac:spMkLst>
            <pc:docMk/>
            <pc:sldMk cId="2570284336" sldId="270"/>
            <ac:spMk id="2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5:17.333" v="987" actId="1038"/>
          <ac:picMkLst>
            <pc:docMk/>
            <pc:sldMk cId="2570284336" sldId="270"/>
            <ac:picMk id="9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7:44:40.982" v="376" actId="255"/>
        <pc:sldMkLst>
          <pc:docMk/>
          <pc:sldMk cId="564986561" sldId="271"/>
        </pc:sldMkLst>
        <pc:spChg chg="mod">
          <ac:chgData name="Dr. Deepak S Sakkari Assistant Professor( CSE)" userId="6d73bcb8-5d92-40b8-9132-40f6303b79fc" providerId="ADAL" clId="{6A6CE88C-C1CC-4F3A-B486-05240001B6BF}" dt="2020-08-16T17:44:40.982" v="376" actId="255"/>
          <ac:spMkLst>
            <pc:docMk/>
            <pc:sldMk cId="564986561" sldId="27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2:04.443" v="348" actId="404"/>
        <pc:sldMkLst>
          <pc:docMk/>
          <pc:sldMk cId="1620829824" sldId="272"/>
        </pc:sldMkLst>
        <pc:spChg chg="mod">
          <ac:chgData name="Dr. Deepak S Sakkari Assistant Professor( CSE)" userId="6d73bcb8-5d92-40b8-9132-40f6303b79fc" providerId="ADAL" clId="{6A6CE88C-C1CC-4F3A-B486-05240001B6BF}" dt="2020-08-16T17:42:04.443" v="348" actId="404"/>
          <ac:spMkLst>
            <pc:docMk/>
            <pc:sldMk cId="1620829824" sldId="272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54.672" v="373" actId="1036"/>
        <pc:sldMkLst>
          <pc:docMk/>
          <pc:sldMk cId="1806056552" sldId="273"/>
        </pc:sldMkLst>
        <pc:spChg chg="mod">
          <ac:chgData name="Dr. Deepak S Sakkari Assistant Professor( CSE)" userId="6d73bcb8-5d92-40b8-9132-40f6303b79fc" providerId="ADAL" clId="{6A6CE88C-C1CC-4F3A-B486-05240001B6BF}" dt="2020-08-16T17:43:54.672" v="373" actId="1036"/>
          <ac:spMkLst>
            <pc:docMk/>
            <pc:sldMk cId="1806056552" sldId="273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06.513" v="365" actId="1035"/>
        <pc:sldMkLst>
          <pc:docMk/>
          <pc:sldMk cId="3262299342" sldId="274"/>
        </pc:sldMkLst>
        <pc:spChg chg="mod">
          <ac:chgData name="Dr. Deepak S Sakkari Assistant Professor( CSE)" userId="6d73bcb8-5d92-40b8-9132-40f6303b79fc" providerId="ADAL" clId="{6A6CE88C-C1CC-4F3A-B486-05240001B6BF}" dt="2020-08-16T17:43:06.513" v="365" actId="1035"/>
          <ac:spMkLst>
            <pc:docMk/>
            <pc:sldMk cId="3262299342" sldId="27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7:43:28.398" v="366" actId="2696"/>
        <pc:sldMkLst>
          <pc:docMk/>
          <pc:sldMk cId="719903367" sldId="275"/>
        </pc:sldMkLst>
      </pc:sldChg>
      <pc:sldChg chg="modSp">
        <pc:chgData name="Dr. Deepak S Sakkari Assistant Professor( CSE)" userId="6d73bcb8-5d92-40b8-9132-40f6303b79fc" providerId="ADAL" clId="{6A6CE88C-C1CC-4F3A-B486-05240001B6BF}" dt="2020-08-16T17:44:51.369" v="378" actId="404"/>
        <pc:sldMkLst>
          <pc:docMk/>
          <pc:sldMk cId="1089540773" sldId="276"/>
        </pc:sldMkLst>
        <pc:spChg chg="mod">
          <ac:chgData name="Dr. Deepak S Sakkari Assistant Professor( CSE)" userId="6d73bcb8-5d92-40b8-9132-40f6303b79fc" providerId="ADAL" clId="{6A6CE88C-C1CC-4F3A-B486-05240001B6BF}" dt="2020-08-16T17:44:51.369" v="378" actId="404"/>
          <ac:spMkLst>
            <pc:docMk/>
            <pc:sldMk cId="1089540773" sldId="276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07.183" v="381" actId="404"/>
        <pc:sldMkLst>
          <pc:docMk/>
          <pc:sldMk cId="2289095124" sldId="277"/>
        </pc:sldMkLst>
        <pc:spChg chg="mod">
          <ac:chgData name="Dr. Deepak S Sakkari Assistant Professor( CSE)" userId="6d73bcb8-5d92-40b8-9132-40f6303b79fc" providerId="ADAL" clId="{6A6CE88C-C1CC-4F3A-B486-05240001B6BF}" dt="2020-08-16T17:45:07.183" v="381" actId="404"/>
          <ac:spMkLst>
            <pc:docMk/>
            <pc:sldMk cId="2289095124" sldId="277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42.725" v="502" actId="1076"/>
        <pc:sldMkLst>
          <pc:docMk/>
          <pc:sldMk cId="627609005" sldId="278"/>
        </pc:sldMkLst>
        <pc:picChg chg="mod">
          <ac:chgData name="Dr. Deepak S Sakkari Assistant Professor( CSE)" userId="6d73bcb8-5d92-40b8-9132-40f6303b79fc" providerId="ADAL" clId="{6A6CE88C-C1CC-4F3A-B486-05240001B6BF}" dt="2020-08-16T17:45:42.725" v="502" actId="1076"/>
          <ac:picMkLst>
            <pc:docMk/>
            <pc:sldMk cId="627609005" sldId="278"/>
            <ac:picMk id="205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6:51.247" v="511" actId="20577"/>
        <pc:sldMkLst>
          <pc:docMk/>
          <pc:sldMk cId="3001868645" sldId="279"/>
        </pc:sldMkLst>
        <pc:spChg chg="mod">
          <ac:chgData name="Dr. Deepak S Sakkari Assistant Professor( CSE)" userId="6d73bcb8-5d92-40b8-9132-40f6303b79fc" providerId="ADAL" clId="{6A6CE88C-C1CC-4F3A-B486-05240001B6BF}" dt="2020-08-16T17:46:51.247" v="511" actId="20577"/>
          <ac:spMkLst>
            <pc:docMk/>
            <pc:sldMk cId="3001868645" sldId="279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6:47.816" v="510" actId="1076"/>
          <ac:picMkLst>
            <pc:docMk/>
            <pc:sldMk cId="3001868645" sldId="279"/>
            <ac:picMk id="307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9:31.679" v="532" actId="1037"/>
        <pc:sldMkLst>
          <pc:docMk/>
          <pc:sldMk cId="3359797835" sldId="280"/>
        </pc:sldMkLst>
        <pc:spChg chg="mod">
          <ac:chgData name="Dr. Deepak S Sakkari Assistant Professor( CSE)" userId="6d73bcb8-5d92-40b8-9132-40f6303b79fc" providerId="ADAL" clId="{6A6CE88C-C1CC-4F3A-B486-05240001B6BF}" dt="2020-08-16T17:49:21.636" v="529" actId="948"/>
          <ac:spMkLst>
            <pc:docMk/>
            <pc:sldMk cId="3359797835" sldId="280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9:31.679" v="532" actId="1037"/>
          <ac:picMkLst>
            <pc:docMk/>
            <pc:sldMk cId="3359797835" sldId="280"/>
            <ac:picMk id="409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0:36.290" v="541" actId="1076"/>
        <pc:sldMkLst>
          <pc:docMk/>
          <pc:sldMk cId="3154839297" sldId="281"/>
        </pc:sldMkLst>
        <pc:spChg chg="mod">
          <ac:chgData name="Dr. Deepak S Sakkari Assistant Professor( CSE)" userId="6d73bcb8-5d92-40b8-9132-40f6303b79fc" providerId="ADAL" clId="{6A6CE88C-C1CC-4F3A-B486-05240001B6BF}" dt="2020-08-16T17:50:31.162" v="540" actId="404"/>
          <ac:spMkLst>
            <pc:docMk/>
            <pc:sldMk cId="3154839297" sldId="281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0:36.290" v="541" actId="1076"/>
          <ac:picMkLst>
            <pc:docMk/>
            <pc:sldMk cId="3154839297" sldId="281"/>
            <ac:picMk id="512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15.441" v="573" actId="1076"/>
        <pc:sldMkLst>
          <pc:docMk/>
          <pc:sldMk cId="513573365" sldId="282"/>
        </pc:sldMkLst>
        <pc:spChg chg="mod">
          <ac:chgData name="Dr. Deepak S Sakkari Assistant Professor( CSE)" userId="6d73bcb8-5d92-40b8-9132-40f6303b79fc" providerId="ADAL" clId="{6A6CE88C-C1CC-4F3A-B486-05240001B6BF}" dt="2020-08-16T17:50:54.056" v="545" actId="20577"/>
          <ac:spMkLst>
            <pc:docMk/>
            <pc:sldMk cId="513573365" sldId="282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15.441" v="573" actId="1076"/>
          <ac:picMkLst>
            <pc:docMk/>
            <pc:sldMk cId="513573365" sldId="282"/>
            <ac:picMk id="6146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53.933" v="580" actId="1076"/>
        <pc:sldMkLst>
          <pc:docMk/>
          <pc:sldMk cId="2125104488" sldId="283"/>
        </pc:sldMkLst>
        <pc:spChg chg="mod">
          <ac:chgData name="Dr. Deepak S Sakkari Assistant Professor( CSE)" userId="6d73bcb8-5d92-40b8-9132-40f6303b79fc" providerId="ADAL" clId="{6A6CE88C-C1CC-4F3A-B486-05240001B6BF}" dt="2020-08-16T17:51:32.939" v="576" actId="404"/>
          <ac:spMkLst>
            <pc:docMk/>
            <pc:sldMk cId="2125104488" sldId="283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53.933" v="580" actId="1076"/>
          <ac:picMkLst>
            <pc:docMk/>
            <pc:sldMk cId="2125104488" sldId="283"/>
            <ac:picMk id="717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28.860" v="587" actId="1076"/>
        <pc:sldMkLst>
          <pc:docMk/>
          <pc:sldMk cId="3076381061" sldId="284"/>
        </pc:sldMkLst>
        <pc:spChg chg="mod">
          <ac:chgData name="Dr. Deepak S Sakkari Assistant Professor( CSE)" userId="6d73bcb8-5d92-40b8-9132-40f6303b79fc" providerId="ADAL" clId="{6A6CE88C-C1CC-4F3A-B486-05240001B6BF}" dt="2020-08-16T17:52:16.492" v="584" actId="403"/>
          <ac:spMkLst>
            <pc:docMk/>
            <pc:sldMk cId="3076381061" sldId="284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28.860" v="587" actId="1076"/>
          <ac:picMkLst>
            <pc:docMk/>
            <pc:sldMk cId="3076381061" sldId="284"/>
            <ac:picMk id="819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3:37.561" v="631" actId="1076"/>
        <pc:sldMkLst>
          <pc:docMk/>
          <pc:sldMk cId="769505814" sldId="285"/>
        </pc:sldMkLst>
        <pc:spChg chg="mod">
          <ac:chgData name="Dr. Deepak S Sakkari Assistant Professor( CSE)" userId="6d73bcb8-5d92-40b8-9132-40f6303b79fc" providerId="ADAL" clId="{6A6CE88C-C1CC-4F3A-B486-05240001B6BF}" dt="2020-08-16T17:53:22.212" v="596" actId="20577"/>
          <ac:spMkLst>
            <pc:docMk/>
            <pc:sldMk cId="769505814" sldId="285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3:37.561" v="631" actId="1076"/>
          <ac:picMkLst>
            <pc:docMk/>
            <pc:sldMk cId="769505814" sldId="285"/>
            <ac:picMk id="921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49.759" v="592" actId="1076"/>
        <pc:sldMkLst>
          <pc:docMk/>
          <pc:sldMk cId="3602984361" sldId="286"/>
        </pc:sldMkLst>
        <pc:spChg chg="mod">
          <ac:chgData name="Dr. Deepak S Sakkari Assistant Professor( CSE)" userId="6d73bcb8-5d92-40b8-9132-40f6303b79fc" providerId="ADAL" clId="{6A6CE88C-C1CC-4F3A-B486-05240001B6BF}" dt="2020-08-16T17:52:45.065" v="591" actId="404"/>
          <ac:spMkLst>
            <pc:docMk/>
            <pc:sldMk cId="3602984361" sldId="286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49.759" v="592" actId="1076"/>
          <ac:picMkLst>
            <pc:docMk/>
            <pc:sldMk cId="3602984361" sldId="286"/>
            <ac:picMk id="9218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4:29.167" v="657" actId="1036"/>
        <pc:sldMkLst>
          <pc:docMk/>
          <pc:sldMk cId="2829986162" sldId="287"/>
        </pc:sldMkLst>
        <pc:spChg chg="mod">
          <ac:chgData name="Dr. Deepak S Sakkari Assistant Professor( CSE)" userId="6d73bcb8-5d92-40b8-9132-40f6303b79fc" providerId="ADAL" clId="{6A6CE88C-C1CC-4F3A-B486-05240001B6BF}" dt="2020-08-16T17:54:13.453" v="653" actId="6549"/>
          <ac:spMkLst>
            <pc:docMk/>
            <pc:sldMk cId="2829986162" sldId="287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4:29.167" v="657" actId="1036"/>
          <ac:picMkLst>
            <pc:docMk/>
            <pc:sldMk cId="2829986162" sldId="287"/>
            <ac:picMk id="10242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5:23.973" v="666" actId="1076"/>
        <pc:sldMkLst>
          <pc:docMk/>
          <pc:sldMk cId="1866790028" sldId="288"/>
        </pc:sldMkLst>
        <pc:spChg chg="mod">
          <ac:chgData name="Dr. Deepak S Sakkari Assistant Professor( CSE)" userId="6d73bcb8-5d92-40b8-9132-40f6303b79fc" providerId="ADAL" clId="{6A6CE88C-C1CC-4F3A-B486-05240001B6BF}" dt="2020-08-16T17:55:16.732" v="665" actId="6549"/>
          <ac:spMkLst>
            <pc:docMk/>
            <pc:sldMk cId="1866790028" sldId="288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5:23.973" v="666" actId="1076"/>
          <ac:picMkLst>
            <pc:docMk/>
            <pc:sldMk cId="1866790028" sldId="288"/>
            <ac:picMk id="11266" creationId="{00000000-0000-0000-0000-000000000000}"/>
          </ac:picMkLst>
        </pc:picChg>
      </pc:sldChg>
      <pc:sldChg chg="addSp modSp mod">
        <pc:chgData name="Dr. Deepak S Sakkari Assistant Professor( CSE)" userId="6d73bcb8-5d92-40b8-9132-40f6303b79fc" providerId="ADAL" clId="{6A6CE88C-C1CC-4F3A-B486-05240001B6BF}" dt="2020-08-16T17:58:28.723" v="747" actId="1035"/>
        <pc:sldMkLst>
          <pc:docMk/>
          <pc:sldMk cId="3266059444" sldId="289"/>
        </pc:sldMkLst>
        <pc:spChg chg="mod">
          <ac:chgData name="Dr. Deepak S Sakkari Assistant Professor( CSE)" userId="6d73bcb8-5d92-40b8-9132-40f6303b79fc" providerId="ADAL" clId="{6A6CE88C-C1CC-4F3A-B486-05240001B6BF}" dt="2020-08-16T17:57:17.871" v="672" actId="255"/>
          <ac:spMkLst>
            <pc:docMk/>
            <pc:sldMk cId="3266059444" sldId="289"/>
            <ac:spMk id="2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57:45.493" v="677" actId="20577"/>
          <ac:spMkLst>
            <pc:docMk/>
            <pc:sldMk cId="3266059444" sldId="289"/>
            <ac:spMk id="3" creationId="{00000000-0000-0000-0000-000000000000}"/>
          </ac:spMkLst>
        </pc:spChg>
        <pc:picChg chg="add mod">
          <ac:chgData name="Dr. Deepak S Sakkari Assistant Professor( CSE)" userId="6d73bcb8-5d92-40b8-9132-40f6303b79fc" providerId="ADAL" clId="{6A6CE88C-C1CC-4F3A-B486-05240001B6BF}" dt="2020-08-16T17:58:28.723" v="747" actId="1035"/>
          <ac:picMkLst>
            <pc:docMk/>
            <pc:sldMk cId="3266059444" sldId="289"/>
            <ac:picMk id="7" creationId="{4226936F-2BC6-4083-B1A0-1A7E7C42EC5D}"/>
          </ac:picMkLst>
        </pc:picChg>
      </pc:sldChg>
      <pc:sldChg chg="del">
        <pc:chgData name="Dr. Deepak S Sakkari Assistant Professor( CSE)" userId="6d73bcb8-5d92-40b8-9132-40f6303b79fc" providerId="ADAL" clId="{6A6CE88C-C1CC-4F3A-B486-05240001B6BF}" dt="2020-08-16T17:58:42.160" v="748" actId="2696"/>
        <pc:sldMkLst>
          <pc:docMk/>
          <pc:sldMk cId="2059104741" sldId="290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7:59:20.322" v="754" actId="1076"/>
        <pc:sldMkLst>
          <pc:docMk/>
          <pc:sldMk cId="3191863920" sldId="291"/>
        </pc:sldMkLst>
        <pc:spChg chg="mod">
          <ac:chgData name="Dr. Deepak S Sakkari Assistant Professor( CSE)" userId="6d73bcb8-5d92-40b8-9132-40f6303b79fc" providerId="ADAL" clId="{6A6CE88C-C1CC-4F3A-B486-05240001B6BF}" dt="2020-08-16T17:59:11.977" v="753" actId="404"/>
          <ac:spMkLst>
            <pc:docMk/>
            <pc:sldMk cId="3191863920" sldId="291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9:20.322" v="754" actId="1076"/>
          <ac:picMkLst>
            <pc:docMk/>
            <pc:sldMk cId="3191863920" sldId="291"/>
            <ac:picMk id="13314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0:50.782" v="804" actId="255"/>
        <pc:sldMkLst>
          <pc:docMk/>
          <pc:sldMk cId="2904947208" sldId="292"/>
        </pc:sldMkLst>
        <pc:spChg chg="mod">
          <ac:chgData name="Dr. Deepak S Sakkari Assistant Professor( CSE)" userId="6d73bcb8-5d92-40b8-9132-40f6303b79fc" providerId="ADAL" clId="{6A6CE88C-C1CC-4F3A-B486-05240001B6BF}" dt="2020-08-16T18:10:50.782" v="804" actId="255"/>
          <ac:spMkLst>
            <pc:docMk/>
            <pc:sldMk cId="2904947208" sldId="29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8:01:00.044" v="771" actId="1076"/>
        <pc:sldMkLst>
          <pc:docMk/>
          <pc:sldMk cId="1145221943" sldId="293"/>
        </pc:sldMkLst>
        <pc:spChg chg="mod">
          <ac:chgData name="Dr. Deepak S Sakkari Assistant Professor( CSE)" userId="6d73bcb8-5d92-40b8-9132-40f6303b79fc" providerId="ADAL" clId="{6A6CE88C-C1CC-4F3A-B486-05240001B6BF}" dt="2020-08-16T18:00:50.359" v="769" actId="948"/>
          <ac:spMkLst>
            <pc:docMk/>
            <pc:sldMk cId="1145221943" sldId="293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00:54.771" v="770" actId="1076"/>
          <ac:picMkLst>
            <pc:docMk/>
            <pc:sldMk cId="1145221943" sldId="293"/>
            <ac:picMk id="14338" creationId="{00000000-0000-0000-0000-000000000000}"/>
          </ac:picMkLst>
        </pc:picChg>
        <pc:picChg chg="mod">
          <ac:chgData name="Dr. Deepak S Sakkari Assistant Professor( CSE)" userId="6d73bcb8-5d92-40b8-9132-40f6303b79fc" providerId="ADAL" clId="{6A6CE88C-C1CC-4F3A-B486-05240001B6BF}" dt="2020-08-16T18:01:00.044" v="771" actId="1076"/>
          <ac:picMkLst>
            <pc:docMk/>
            <pc:sldMk cId="1145221943" sldId="293"/>
            <ac:picMk id="1434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09:57.766" v="796" actId="313"/>
        <pc:sldMkLst>
          <pc:docMk/>
          <pc:sldMk cId="1457111660" sldId="294"/>
        </pc:sldMkLst>
        <pc:spChg chg="mod">
          <ac:chgData name="Dr. Deepak S Sakkari Assistant Professor( CSE)" userId="6d73bcb8-5d92-40b8-9132-40f6303b79fc" providerId="ADAL" clId="{6A6CE88C-C1CC-4F3A-B486-05240001B6BF}" dt="2020-08-16T18:09:57.766" v="796" actId="313"/>
          <ac:spMkLst>
            <pc:docMk/>
            <pc:sldMk cId="1457111660" sldId="29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8:11:20.117" v="805" actId="2696"/>
        <pc:sldMkLst>
          <pc:docMk/>
          <pc:sldMk cId="3110987420" sldId="295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8:11:54.808" v="811" actId="404"/>
        <pc:sldMkLst>
          <pc:docMk/>
          <pc:sldMk cId="2011300504" sldId="296"/>
        </pc:sldMkLst>
        <pc:spChg chg="mod">
          <ac:chgData name="Dr. Deepak S Sakkari Assistant Professor( CSE)" userId="6d73bcb8-5d92-40b8-9132-40f6303b79fc" providerId="ADAL" clId="{6A6CE88C-C1CC-4F3A-B486-05240001B6BF}" dt="2020-08-16T18:11:54.808" v="811" actId="404"/>
          <ac:spMkLst>
            <pc:docMk/>
            <pc:sldMk cId="2011300504" sldId="296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8:12:16.452" v="813" actId="2696"/>
        <pc:sldMkLst>
          <pc:docMk/>
          <pc:sldMk cId="422380363" sldId="297"/>
        </pc:sldMkLst>
        <pc:spChg chg="mod">
          <ac:chgData name="Dr. Deepak S Sakkari Assistant Professor( CSE)" userId="6d73bcb8-5d92-40b8-9132-40f6303b79fc" providerId="ADAL" clId="{6A6CE88C-C1CC-4F3A-B486-05240001B6BF}" dt="2020-08-16T18:11:47.295" v="808" actId="21"/>
          <ac:spMkLst>
            <pc:docMk/>
            <pc:sldMk cId="422380363" sldId="297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2:10.728" v="812" actId="1076"/>
          <ac:picMkLst>
            <pc:docMk/>
            <pc:sldMk cId="422380363" sldId="297"/>
            <ac:picMk id="1536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2:35.971" v="818" actId="20577"/>
        <pc:sldMkLst>
          <pc:docMk/>
          <pc:sldMk cId="761635623" sldId="298"/>
        </pc:sldMkLst>
        <pc:spChg chg="mod">
          <ac:chgData name="Dr. Deepak S Sakkari Assistant Professor( CSE)" userId="6d73bcb8-5d92-40b8-9132-40f6303b79fc" providerId="ADAL" clId="{6A6CE88C-C1CC-4F3A-B486-05240001B6BF}" dt="2020-08-16T18:12:35.971" v="818" actId="20577"/>
          <ac:spMkLst>
            <pc:docMk/>
            <pc:sldMk cId="761635623" sldId="29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3:08.143" v="858" actId="1035"/>
        <pc:sldMkLst>
          <pc:docMk/>
          <pc:sldMk cId="2659602100" sldId="299"/>
        </pc:sldMkLst>
        <pc:picChg chg="mod">
          <ac:chgData name="Dr. Deepak S Sakkari Assistant Professor( CSE)" userId="6d73bcb8-5d92-40b8-9132-40f6303b79fc" providerId="ADAL" clId="{6A6CE88C-C1CC-4F3A-B486-05240001B6BF}" dt="2020-08-16T18:13:08.143" v="858" actId="1035"/>
          <ac:picMkLst>
            <pc:docMk/>
            <pc:sldMk cId="2659602100" sldId="299"/>
            <ac:picMk id="16387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8:14:25.007" v="975" actId="732"/>
        <pc:sldMkLst>
          <pc:docMk/>
          <pc:sldMk cId="1639119821" sldId="300"/>
        </pc:sldMkLst>
        <pc:picChg chg="mod">
          <ac:chgData name="Dr. Deepak S Sakkari Assistant Professor( CSE)" userId="6d73bcb8-5d92-40b8-9132-40f6303b79fc" providerId="ADAL" clId="{6A6CE88C-C1CC-4F3A-B486-05240001B6BF}" dt="2020-08-16T18:14:25.007" v="975" actId="732"/>
          <ac:picMkLst>
            <pc:docMk/>
            <pc:sldMk cId="1639119821" sldId="300"/>
            <ac:picMk id="17410" creationId="{00000000-0000-0000-0000-000000000000}"/>
          </ac:picMkLst>
        </pc:picChg>
      </pc:sldChg>
      <pc:sldMasterChg chg="addSp delSp modSp mod modSldLayout">
        <pc:chgData name="Dr. Deepak S Sakkari Assistant Professor( CSE)" userId="6d73bcb8-5d92-40b8-9132-40f6303b79fc" providerId="ADAL" clId="{6A6CE88C-C1CC-4F3A-B486-05240001B6BF}" dt="2020-08-16T17:22:17.156" v="59" actId="2711"/>
        <pc:sldMasterMkLst>
          <pc:docMk/>
          <pc:sldMasterMk cId="2257922174" sldId="2147483684"/>
        </pc:sldMasterMkLst>
        <pc:spChg chg="del">
          <ac:chgData name="Dr. Deepak S Sakkari Assistant Professor( CSE)" userId="6d73bcb8-5d92-40b8-9132-40f6303b79fc" providerId="ADAL" clId="{6A6CE88C-C1CC-4F3A-B486-05240001B6BF}" dt="2020-08-16T17:18:55.997" v="14" actId="478"/>
          <ac:spMkLst>
            <pc:docMk/>
            <pc:sldMasterMk cId="2257922174" sldId="2147483684"/>
            <ac:spMk id="7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09.695" v="58"/>
          <ac:spMkLst>
            <pc:docMk/>
            <pc:sldMasterMk cId="2257922174" sldId="2147483684"/>
            <ac:spMk id="1026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17.156" v="59" actId="2711"/>
          <ac:spMkLst>
            <pc:docMk/>
            <pc:sldMasterMk cId="2257922174" sldId="2147483684"/>
            <ac:spMk id="1027" creationId="{00000000-0000-0000-0000-000000000000}"/>
          </ac:spMkLst>
        </pc:spChg>
        <pc:picChg chg="add">
          <ac:chgData name="Dr. Deepak S Sakkari Assistant Professor( CSE)" userId="6d73bcb8-5d92-40b8-9132-40f6303b79fc" providerId="ADAL" clId="{6A6CE88C-C1CC-4F3A-B486-05240001B6BF}" dt="2020-08-16T17:18:50.359" v="13" actId="22"/>
          <ac:picMkLst>
            <pc:docMk/>
            <pc:sldMasterMk cId="2257922174" sldId="2147483684"/>
            <ac:picMk id="2" creationId="{D556AC99-D25B-44D7-B4D4-56DFBA9A948D}"/>
          </ac:picMkLst>
        </pc:picChg>
        <pc:cxnChg chg="add mod">
          <ac:chgData name="Dr. Deepak S Sakkari Assistant Professor( CSE)" userId="6d73bcb8-5d92-40b8-9132-40f6303b79fc" providerId="ADAL" clId="{6A6CE88C-C1CC-4F3A-B486-05240001B6BF}" dt="2020-08-16T17:20:46.450" v="41" actId="692"/>
          <ac:cxnSpMkLst>
            <pc:docMk/>
            <pc:sldMasterMk cId="2257922174" sldId="2147483684"/>
            <ac:cxnSpMk id="9" creationId="{3B5F36A5-15D8-4D7C-9B1D-11E3C685F0D5}"/>
          </ac:cxnSpMkLst>
        </pc:cxnChg>
        <pc:sldLayoutChg chg="addSp modSp mod">
          <pc:chgData name="Dr. Deepak S Sakkari Assistant Professor( CSE)" userId="6d73bcb8-5d92-40b8-9132-40f6303b79fc" providerId="ADAL" clId="{6A6CE88C-C1CC-4F3A-B486-05240001B6BF}" dt="2020-08-16T17:18:26.126" v="12" actId="1036"/>
          <pc:sldLayoutMkLst>
            <pc:docMk/>
            <pc:sldMasterMk cId="2257922174" sldId="2147483684"/>
            <pc:sldLayoutMk cId="3379957623" sldId="2147483685"/>
          </pc:sldLayoutMkLst>
          <pc:picChg chg="add mod">
            <ac:chgData name="Dr. Deepak S Sakkari Assistant Professor( CSE)" userId="6d73bcb8-5d92-40b8-9132-40f6303b79fc" providerId="ADAL" clId="{6A6CE88C-C1CC-4F3A-B486-05240001B6BF}" dt="2020-08-16T17:18:26.126" v="12" actId="1036"/>
            <ac:picMkLst>
              <pc:docMk/>
              <pc:sldMasterMk cId="2257922174" sldId="2147483684"/>
              <pc:sldLayoutMk cId="3379957623" sldId="2147483685"/>
              <ac:picMk id="8" creationId="{EE652140-DF33-42B2-90EF-9E9B8553CD9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8C8F-30B8-43C8-BA44-563454B24371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5765E6-BD5E-4B79-87EF-0198D6263432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C31EF-1BB6-46D9-A7BD-83D41673C662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D548-0AF7-4F58-8E7F-CD8DCEE411AC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2268-0B5B-4F94-AEE4-5177C76F581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00E-432B-42A8-91CA-E8EB1B18D329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451D-9CA1-4C02-87E2-3B251CC9EF09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EAE-6952-44D3-BB9F-6079BCF78481}" type="datetime1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B1-269C-4538-8CA2-B2B2C9DCA94E}" type="datetime1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3A8-9E9C-48D2-AF3B-1E75AA9E249E}" type="datetime1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6971-B4AF-4F10-AC8F-A3692F19531F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9D503-83D1-4DD8-94A8-DB9AAD3D05B3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C78-B74B-48D1-A5B9-34E5DFB8F953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89B-096E-4624-A594-D0D1C8AE296D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082-28F9-4B2B-A663-9726276E10E2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E3D-C92F-4683-9E60-BD4252D10FDB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FD82-F820-4A27-A60D-B7E81570036C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3F30-13BF-446B-8B81-AEF59A14B90C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2910-379A-400B-AD3D-261D2D164B5C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AA7-268F-4F59-A52E-5717A2F37421}" type="datetime1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B304-914B-4052-982C-B769F875A5FF}" type="datetime1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B594-888D-4271-9EE5-AFF9A009EE50}" type="datetime1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F0745E-360B-4253-A9DF-8884C848F91B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8866-6913-4B0E-9376-659A3E95EB5E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FE2F-3C3B-4A09-85CA-7B92D0A1D840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5618-5121-4ED1-9E6A-B3652289177B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B289-3A2D-412E-9223-C6F174DFC7A5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12FDB-5170-4415-B382-DF225334B43D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1AED9B-3FA0-4B18-B7A1-6FEC22268D75}" type="datetime1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E2B61C-5CA0-4470-A0A4-B1AB0ADDF14E}" type="datetime1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4000C7-ADB5-4A8B-BDF8-49500BC6D18B}" type="datetime1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A4CCF4-CA1D-4198-A682-2C39201430E3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8888C7-6E05-436C-B265-ADA865221F0D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3626-8987-4C81-AD71-CE04FF971347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72C6-32E1-49C0-AE74-6265C94BCFA3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D9759-F52D-486A-9497-3D084FA057EA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/>
              <a:t>O</a:t>
            </a:r>
            <a:r>
              <a:rPr lang="en-IN" sz="2800" dirty="0" smtClean="0"/>
              <a:t>pen </a:t>
            </a:r>
            <a:r>
              <a:rPr lang="en-IN" sz="2800" dirty="0"/>
              <a:t>source web app framework </a:t>
            </a:r>
            <a:endParaRPr lang="en-IN" sz="2800" dirty="0" smtClean="0"/>
          </a:p>
          <a:p>
            <a:r>
              <a:rPr lang="en-IN" sz="2800" dirty="0"/>
              <a:t>AngularJS version 1.0 was released in 2012.Miško </a:t>
            </a:r>
            <a:r>
              <a:rPr lang="en-IN" sz="2800" dirty="0" err="1"/>
              <a:t>Hevery</a:t>
            </a:r>
            <a:r>
              <a:rPr lang="en-IN" sz="2800" dirty="0"/>
              <a:t>, a Google employee, started to work with AngularJS in 2009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AngularJS extends HTML with new attributes and it is perfect for Single Page Applications (SPAs), </a:t>
            </a:r>
            <a:endParaRPr lang="en-IN" sz="2800" dirty="0" smtClean="0"/>
          </a:p>
          <a:p>
            <a:r>
              <a:rPr lang="en-IN" sz="2800" dirty="0" smtClean="0"/>
              <a:t>Easy </a:t>
            </a:r>
            <a:r>
              <a:rPr lang="en-IN" sz="2800" dirty="0"/>
              <a:t>to learn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Modules and Controllers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10762"/>
            <a:ext cx="8458200" cy="4680431"/>
          </a:xfrm>
        </p:spPr>
        <p:txBody>
          <a:bodyPr/>
          <a:lstStyle/>
          <a:p>
            <a:endParaRPr lang="en-IN" sz="2800" dirty="0" smtClean="0"/>
          </a:p>
          <a:p>
            <a:r>
              <a:rPr lang="en-IN" sz="2800" dirty="0" smtClean="0"/>
              <a:t>An </a:t>
            </a:r>
            <a:r>
              <a:rPr lang="en-IN" sz="2800" dirty="0"/>
              <a:t>AngularJS module defines an application.</a:t>
            </a:r>
          </a:p>
          <a:p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module is a container for the different parts of an application and it is a container for the application controllers, Controllers always belong to a module.</a:t>
            </a:r>
          </a:p>
          <a:p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[] parameter in the module definition can be used to define dependent modules</a:t>
            </a:r>
            <a:r>
              <a:rPr lang="en-IN" sz="2800" dirty="0" smtClean="0"/>
              <a:t>.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FF0000"/>
                </a:solidFill>
              </a:rPr>
              <a:t>&lt;div ng-app="</a:t>
            </a:r>
            <a:r>
              <a:rPr lang="en-IN" sz="2800" dirty="0" err="1">
                <a:solidFill>
                  <a:srgbClr val="FF0000"/>
                </a:solidFill>
              </a:rPr>
              <a:t>myApp</a:t>
            </a:r>
            <a:r>
              <a:rPr lang="en-IN" sz="2800" dirty="0">
                <a:solidFill>
                  <a:srgbClr val="FF0000"/>
                </a:solidFill>
              </a:rPr>
              <a:t>"&gt;...&lt;/div&gt;</a:t>
            </a: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>
                <a:solidFill>
                  <a:srgbClr val="FF0000"/>
                </a:solidFill>
              </a:rPr>
              <a:t>&lt;script&gt;</a:t>
            </a: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 err="1">
                <a:solidFill>
                  <a:srgbClr val="FF0000"/>
                </a:solidFill>
              </a:rPr>
              <a:t>var</a:t>
            </a:r>
            <a:r>
              <a:rPr lang="en-IN" sz="2800" dirty="0">
                <a:solidFill>
                  <a:srgbClr val="FF0000"/>
                </a:solidFill>
              </a:rPr>
              <a:t> app = </a:t>
            </a:r>
            <a:r>
              <a:rPr lang="en-IN" sz="2800" dirty="0" err="1">
                <a:solidFill>
                  <a:srgbClr val="FF0000"/>
                </a:solidFill>
              </a:rPr>
              <a:t>angular.module</a:t>
            </a:r>
            <a:r>
              <a:rPr lang="en-IN" sz="2800" dirty="0">
                <a:solidFill>
                  <a:srgbClr val="FF0000"/>
                </a:solidFill>
              </a:rPr>
              <a:t>("</a:t>
            </a:r>
            <a:r>
              <a:rPr lang="en-IN" sz="2800" dirty="0" err="1">
                <a:solidFill>
                  <a:srgbClr val="FF0000"/>
                </a:solidFill>
              </a:rPr>
              <a:t>myApp</a:t>
            </a:r>
            <a:r>
              <a:rPr lang="en-IN" sz="2800" dirty="0">
                <a:solidFill>
                  <a:srgbClr val="FF0000"/>
                </a:solidFill>
              </a:rPr>
              <a:t>", []);</a:t>
            </a: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>
                <a:solidFill>
                  <a:srgbClr val="FF0000"/>
                </a:solidFill>
              </a:rPr>
              <a:t>&lt;/script&gt;</a:t>
            </a:r>
          </a:p>
          <a:p>
            <a:endParaRPr lang="en-IN" sz="2800" dirty="0" smtClean="0"/>
          </a:p>
          <a:p>
            <a:r>
              <a:rPr lang="en-IN" sz="2800" dirty="0" smtClean="0"/>
              <a:t>Without </a:t>
            </a:r>
            <a:r>
              <a:rPr lang="en-IN" sz="2800" dirty="0"/>
              <a:t>the [] parameter, you are not </a:t>
            </a:r>
            <a:r>
              <a:rPr lang="en-IN" sz="2800" i="1" dirty="0"/>
              <a:t>creating</a:t>
            </a:r>
            <a:r>
              <a:rPr lang="en-IN" sz="2800" dirty="0"/>
              <a:t> a new module, but </a:t>
            </a:r>
            <a:r>
              <a:rPr lang="en-IN" sz="2800" i="1" dirty="0"/>
              <a:t>retrieving</a:t>
            </a:r>
            <a:r>
              <a:rPr lang="en-IN" sz="2800" dirty="0"/>
              <a:t> an existing one.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4000" dirty="0">
                <a:solidFill>
                  <a:srgbClr val="000000"/>
                </a:solidFill>
                <a:cs typeface="Segoe UI" panose="020B0502040204020203" pitchFamily="34" charset="0"/>
              </a:rPr>
              <a:t>Adding a </a:t>
            </a:r>
            <a:r>
              <a:rPr lang="en-US" altLang="en-US" sz="4000" dirty="0" smtClean="0">
                <a:solidFill>
                  <a:srgbClr val="000000"/>
                </a:solidFill>
                <a:cs typeface="Segoe UI" panose="020B0502040204020203" pitchFamily="34" charset="0"/>
              </a:rPr>
              <a:t>Controller: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IN" sz="18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&lt;</a:t>
            </a:r>
            <a:r>
              <a:rPr lang="en-IN" sz="2000" dirty="0">
                <a:solidFill>
                  <a:srgbClr val="FF0000"/>
                </a:solidFill>
              </a:rPr>
              <a:t>div ng-app="</a:t>
            </a:r>
            <a:r>
              <a:rPr lang="en-IN" sz="2000" b="1" dirty="0" err="1">
                <a:solidFill>
                  <a:srgbClr val="FF0000"/>
                </a:solidFill>
              </a:rPr>
              <a:t>myApp</a:t>
            </a:r>
            <a:r>
              <a:rPr lang="en-IN" sz="2000" dirty="0">
                <a:solidFill>
                  <a:srgbClr val="FF0000"/>
                </a:solidFill>
              </a:rPr>
              <a:t>" ng-controller=</a:t>
            </a:r>
            <a:r>
              <a:rPr lang="en-IN" sz="2000" b="1" dirty="0">
                <a:solidFill>
                  <a:srgbClr val="FF0000"/>
                </a:solidFill>
              </a:rPr>
              <a:t>"</a:t>
            </a:r>
            <a:r>
              <a:rPr lang="en-IN" sz="2000" b="1" dirty="0" err="1">
                <a:solidFill>
                  <a:srgbClr val="FF0000"/>
                </a:solidFill>
              </a:rPr>
              <a:t>myCtrl</a:t>
            </a:r>
            <a:r>
              <a:rPr lang="en-IN" sz="2000" b="1" dirty="0">
                <a:solidFill>
                  <a:srgbClr val="FF0000"/>
                </a:solidFill>
              </a:rPr>
              <a:t>"</a:t>
            </a:r>
            <a:r>
              <a:rPr lang="en-IN" sz="2000" dirty="0">
                <a:solidFill>
                  <a:srgbClr val="FF0000"/>
                </a:solidFill>
              </a:rPr>
              <a:t>&gt;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{{ </a:t>
            </a:r>
            <a:r>
              <a:rPr lang="en-IN" sz="2000" dirty="0" err="1">
                <a:solidFill>
                  <a:srgbClr val="FF0000"/>
                </a:solidFill>
              </a:rPr>
              <a:t>firstName</a:t>
            </a:r>
            <a:r>
              <a:rPr lang="en-IN" sz="2000" dirty="0">
                <a:solidFill>
                  <a:srgbClr val="FF0000"/>
                </a:solidFill>
              </a:rPr>
              <a:t> + " " + </a:t>
            </a:r>
            <a:r>
              <a:rPr lang="en-IN" sz="2000" dirty="0" err="1">
                <a:solidFill>
                  <a:srgbClr val="FF0000"/>
                </a:solidFill>
              </a:rPr>
              <a:t>lastName</a:t>
            </a:r>
            <a:r>
              <a:rPr lang="en-IN" sz="2000" dirty="0">
                <a:solidFill>
                  <a:srgbClr val="FF0000"/>
                </a:solidFill>
              </a:rPr>
              <a:t> }}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&lt;/div&gt;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/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&lt;script&gt;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 app = </a:t>
            </a:r>
            <a:r>
              <a:rPr lang="en-IN" sz="2000" dirty="0" err="1">
                <a:solidFill>
                  <a:srgbClr val="FF0000"/>
                </a:solidFill>
              </a:rPr>
              <a:t>angular.module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b="1" dirty="0">
                <a:solidFill>
                  <a:srgbClr val="FF0000"/>
                </a:solidFill>
              </a:rPr>
              <a:t>"</a:t>
            </a:r>
            <a:r>
              <a:rPr lang="en-IN" sz="2000" b="1" dirty="0" err="1">
                <a:solidFill>
                  <a:srgbClr val="FF0000"/>
                </a:solidFill>
              </a:rPr>
              <a:t>myApp</a:t>
            </a:r>
            <a:r>
              <a:rPr lang="en-IN" sz="2000" b="1" dirty="0">
                <a:solidFill>
                  <a:srgbClr val="FF0000"/>
                </a:solidFill>
              </a:rPr>
              <a:t>"</a:t>
            </a:r>
            <a:r>
              <a:rPr lang="en-IN" sz="2000" dirty="0">
                <a:solidFill>
                  <a:srgbClr val="FF0000"/>
                </a:solidFill>
              </a:rPr>
              <a:t>, []);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 err="1" smtClean="0">
                <a:solidFill>
                  <a:srgbClr val="FF0000"/>
                </a:solidFill>
              </a:rPr>
              <a:t>app.controller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b="1" dirty="0">
                <a:solidFill>
                  <a:srgbClr val="FF0000"/>
                </a:solidFill>
              </a:rPr>
              <a:t>"</a:t>
            </a:r>
            <a:r>
              <a:rPr lang="en-IN" sz="2000" b="1" dirty="0" err="1">
                <a:solidFill>
                  <a:srgbClr val="FF0000"/>
                </a:solidFill>
              </a:rPr>
              <a:t>myCtrl</a:t>
            </a:r>
            <a:r>
              <a:rPr lang="en-IN" sz="2000" b="1" dirty="0">
                <a:solidFill>
                  <a:srgbClr val="FF0000"/>
                </a:solidFill>
              </a:rPr>
              <a:t>"</a:t>
            </a:r>
            <a:r>
              <a:rPr lang="en-IN" sz="2000" dirty="0">
                <a:solidFill>
                  <a:srgbClr val="FF0000"/>
                </a:solidFill>
              </a:rPr>
              <a:t>, function($scope) {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  $</a:t>
            </a:r>
            <a:r>
              <a:rPr lang="en-IN" sz="2000" dirty="0" err="1">
                <a:solidFill>
                  <a:srgbClr val="FF0000"/>
                </a:solidFill>
              </a:rPr>
              <a:t>scope.firstName</a:t>
            </a:r>
            <a:r>
              <a:rPr lang="en-IN" sz="2000" dirty="0">
                <a:solidFill>
                  <a:srgbClr val="FF0000"/>
                </a:solidFill>
              </a:rPr>
              <a:t> = "John";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  $</a:t>
            </a:r>
            <a:r>
              <a:rPr lang="en-IN" sz="2000" dirty="0" err="1">
                <a:solidFill>
                  <a:srgbClr val="FF0000"/>
                </a:solidFill>
              </a:rPr>
              <a:t>scope.lastName</a:t>
            </a:r>
            <a:r>
              <a:rPr lang="en-IN" sz="2000" dirty="0">
                <a:solidFill>
                  <a:srgbClr val="FF0000"/>
                </a:solidFill>
              </a:rPr>
              <a:t> = "Doe";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});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 smtClean="0">
                <a:solidFill>
                  <a:srgbClr val="FF0000"/>
                </a:solidFill>
              </a:rPr>
              <a:t>&lt;/</a:t>
            </a:r>
            <a:r>
              <a:rPr lang="en-IN" sz="2000" dirty="0">
                <a:solidFill>
                  <a:srgbClr val="FF0000"/>
                </a:solidFill>
              </a:rPr>
              <a:t>script&gt;</a:t>
            </a:r>
            <a:endParaRPr lang="en-US" altLang="en-US" sz="2000" dirty="0" smtClean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8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Forms</a:t>
            </a:r>
            <a:br>
              <a:rPr lang="en-I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52400" y="1217712"/>
            <a:ext cx="838200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Forms in AngularJS provides data-binding and validation of input controls.</a:t>
            </a:r>
          </a:p>
          <a:p>
            <a:pPr eaLnBrk="0" hangingPunct="0">
              <a:spcBef>
                <a:spcPct val="0"/>
              </a:spcBef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directive can provide type validation for application data (number, e-mail, required):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&lt;form ng-app="" name="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myForm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"&gt;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  Email: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  &lt;input type="email" name="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myAddress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" ng-model="text"&gt;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  &lt;span ng-show="myForm.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myAddress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.$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error.email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"&gt;Not a valid e-mail address&lt;/span&gt;&lt;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br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&gt;&lt;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br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You have entered:{{text}}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&lt;/form&gt;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87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89040"/>
            <a:ext cx="8839200" cy="4680431"/>
          </a:xfrm>
        </p:spPr>
        <p:txBody>
          <a:bodyPr/>
          <a:lstStyle/>
          <a:p>
            <a:r>
              <a:rPr lang="en-IN" sz="2800" b="1" dirty="0" smtClean="0"/>
              <a:t>Input </a:t>
            </a:r>
            <a:r>
              <a:rPr lang="en-IN" sz="2800" b="1" dirty="0"/>
              <a:t>controls</a:t>
            </a:r>
            <a:r>
              <a:rPr lang="en-IN" sz="2800" dirty="0"/>
              <a:t> are the HTML input elements:</a:t>
            </a:r>
          </a:p>
          <a:p>
            <a:pPr lvl="1"/>
            <a:r>
              <a:rPr lang="en-IN" sz="2000" dirty="0">
                <a:latin typeface="Bookman Old Style" panose="02050604050505020204" pitchFamily="18" charset="0"/>
              </a:rPr>
              <a:t>input elements</a:t>
            </a:r>
          </a:p>
          <a:p>
            <a:pPr lvl="1"/>
            <a:r>
              <a:rPr lang="en-IN" sz="2000" dirty="0">
                <a:latin typeface="Bookman Old Style" panose="02050604050505020204" pitchFamily="18" charset="0"/>
              </a:rPr>
              <a:t>select elements</a:t>
            </a:r>
          </a:p>
          <a:p>
            <a:pPr lvl="1"/>
            <a:r>
              <a:rPr lang="en-IN" sz="2000" dirty="0">
                <a:latin typeface="Bookman Old Style" panose="02050604050505020204" pitchFamily="18" charset="0"/>
              </a:rPr>
              <a:t>button elements</a:t>
            </a:r>
          </a:p>
          <a:p>
            <a:pPr lvl="1"/>
            <a:r>
              <a:rPr lang="en-IN" sz="2000" dirty="0" err="1">
                <a:latin typeface="Bookman Old Style" panose="02050604050505020204" pitchFamily="18" charset="0"/>
              </a:rPr>
              <a:t>textarea</a:t>
            </a:r>
            <a:r>
              <a:rPr lang="en-IN" sz="2000" dirty="0">
                <a:latin typeface="Bookman Old Style" panose="02050604050505020204" pitchFamily="18" charset="0"/>
              </a:rPr>
              <a:t> </a:t>
            </a:r>
            <a:r>
              <a:rPr lang="en-IN" sz="2000" dirty="0" smtClean="0">
                <a:latin typeface="Bookman Old Style" panose="02050604050505020204" pitchFamily="18" charset="0"/>
              </a:rPr>
              <a:t>elements</a:t>
            </a:r>
            <a:endParaRPr lang="en-IN" sz="2800" dirty="0">
              <a:latin typeface="Bookman Old Style" panose="02050604050505020204" pitchFamily="18" charset="0"/>
            </a:endParaRPr>
          </a:p>
          <a:p>
            <a:r>
              <a:rPr lang="en-IN" sz="2800" b="1" dirty="0"/>
              <a:t>Data-Binding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ea typeface="Times New Roman" panose="02020603050405020304" pitchFamily="18" charset="0"/>
              </a:rPr>
              <a:t>Input controls provides data-binding by using the </a:t>
            </a:r>
            <a:r>
              <a:rPr lang="en-US" altLang="en-US" sz="1800" b="1" dirty="0"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lang="en-US" altLang="en-US" sz="2400" dirty="0">
                <a:ea typeface="Times New Roman" panose="02020603050405020304" pitchFamily="18" charset="0"/>
              </a:rPr>
              <a:t> directive.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&lt;form&gt;</a:t>
            </a:r>
            <a:b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  First Name: &lt;input type="text" ng-model="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firstname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"&gt;</a:t>
            </a:r>
            <a:b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&lt;/form</a:t>
            </a:r>
            <a:r>
              <a:rPr lang="en-US" altLang="en-US" sz="2400" dirty="0" smtClean="0">
                <a:solidFill>
                  <a:srgbClr val="FF0000"/>
                </a:solidFill>
                <a:ea typeface="Times New Roman" panose="02020603050405020304" pitchFamily="18" charset="0"/>
              </a:rPr>
              <a:t>&gt;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&lt;h1&gt;You entered: {{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firstname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}}&lt;/h1&gt;</a:t>
            </a:r>
            <a:endParaRPr lang="en-US" altLang="en-US" sz="40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0762"/>
            <a:ext cx="8686800" cy="4680431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4400" dirty="0">
                <a:ea typeface="Times New Roman" panose="02020603050405020304" pitchFamily="18" charset="0"/>
              </a:rPr>
              <a:t>Checkbox</a:t>
            </a:r>
            <a:endParaRPr lang="en-US" altLang="en-US" sz="3600" b="1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ea typeface="Times New Roman" panose="02020603050405020304" pitchFamily="18" charset="0"/>
              </a:rPr>
              <a:t>A checkbox has the value </a:t>
            </a:r>
            <a:r>
              <a:rPr lang="en-US" altLang="en-US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altLang="en-US" sz="2000" dirty="0">
                <a:ea typeface="Times New Roman" panose="02020603050405020304" pitchFamily="18" charset="0"/>
              </a:rPr>
              <a:t> or </a:t>
            </a:r>
            <a:r>
              <a:rPr lang="en-US" altLang="en-US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altLang="en-US" sz="2000" dirty="0">
                <a:ea typeface="Times New Roman" panose="02020603050405020304" pitchFamily="18" charset="0"/>
              </a:rPr>
              <a:t>. Apply the </a:t>
            </a:r>
            <a:r>
              <a:rPr lang="en-US" altLang="en-US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lang="en-US" altLang="en-US" sz="2000" dirty="0">
                <a:ea typeface="Times New Roman" panose="02020603050405020304" pitchFamily="18" charset="0"/>
              </a:rPr>
              <a:t> directive to a checkbox, and use its value in your application.</a:t>
            </a:r>
            <a:endParaRPr lang="en-US" altLang="en-US" sz="3600" b="1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ea typeface="Times New Roman" panose="02020603050405020304" pitchFamily="18" charset="0"/>
              </a:rPr>
              <a:t>  </a:t>
            </a:r>
            <a:endParaRPr lang="en-US" altLang="en-US" sz="2000" dirty="0" smtClean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 smtClean="0">
                <a:solidFill>
                  <a:srgbClr val="FF0000"/>
                </a:solidFill>
                <a:ea typeface="Times New Roman" panose="02020603050405020304" pitchFamily="18" charset="0"/>
              </a:rPr>
              <a:t>&lt;</a:t>
            </a: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h2&gt; Checkbox Buttons: &lt;/h2&gt;&lt;</a:t>
            </a:r>
            <a:r>
              <a:rPr lang="en-US" altLang="en-US" sz="20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br</a:t>
            </a: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&gt;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Select Programming languages: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 &lt;input type="checkbox" ng-model="myVar1"&gt;Python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 &lt;input type="checkbox" ng-model="myVar2"&gt;Java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 &lt;input type="checkbox" ng-model="myVar3"&gt;</a:t>
            </a:r>
            <a:r>
              <a:rPr lang="en-US" altLang="en-US" sz="20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HTML,CSS.Javascript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&lt;h2 ng-show="myVar1"&gt;I have selected 1st option &lt;/h2&gt; 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 &lt;h2 ng-show="myVar2"&gt;I have selected 2nd option &lt;/h2&gt; 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 &lt;h2 ng-show="myVar3"&gt;I have selected 3rd option &lt;/h2&gt;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sz="36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63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10762"/>
            <a:ext cx="8839200" cy="4680431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4400" dirty="0">
                <a:ea typeface="Times New Roman" panose="02020603050405020304" pitchFamily="18" charset="0"/>
              </a:rPr>
              <a:t>Radio buttons</a:t>
            </a:r>
            <a:endParaRPr lang="en-US" altLang="en-US" sz="3600" b="1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ea typeface="Times New Roman" panose="02020603050405020304" pitchFamily="18" charset="0"/>
              </a:rPr>
              <a:t>Bind radio buttons to your application with the </a:t>
            </a:r>
            <a:r>
              <a:rPr lang="en-US" altLang="en-US" sz="1600" b="1" dirty="0"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lang="en-US" altLang="en-US" sz="2000" dirty="0">
                <a:ea typeface="Times New Roman" panose="02020603050405020304" pitchFamily="18" charset="0"/>
              </a:rPr>
              <a:t> directive.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ea typeface="Times New Roman" panose="02020603050405020304" pitchFamily="18" charset="0"/>
              </a:rPr>
              <a:t>Radio buttons with the same </a:t>
            </a:r>
            <a:r>
              <a:rPr lang="en-US" altLang="en-US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lang="en-US" altLang="en-US" sz="2000" dirty="0">
                <a:ea typeface="Times New Roman" panose="02020603050405020304" pitchFamily="18" charset="0"/>
              </a:rPr>
              <a:t> can have different values, but only the selected one will be used</a:t>
            </a:r>
            <a:r>
              <a:rPr lang="en-US" altLang="en-US" sz="2000" dirty="0" smtClean="0">
                <a:ea typeface="Times New Roman" panose="02020603050405020304" pitchFamily="18" charset="0"/>
              </a:rPr>
              <a:t>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&lt;h2&gt; Radio Buttons &lt;/h2&gt;&lt;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br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Select Highest Qualification: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&lt;input type="radio" ng-model="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myVar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 value="BE"&gt;B.E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&lt;input type="radio" ng-model="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myVar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 value="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MTech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"&gt;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M.Tech</a:t>
            </a:r>
            <a:endParaRPr lang="en-US" altLang="en-US" sz="2400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&lt;input type="radio" ng-model="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myVar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 value="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Phd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"&gt;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Phd</a:t>
            </a:r>
            <a:endParaRPr lang="en-US" altLang="en-US" sz="3600" dirty="0">
              <a:solidFill>
                <a:srgbClr val="FF0000"/>
              </a:solidFill>
            </a:endParaRPr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4400" dirty="0" err="1">
                <a:ea typeface="Times New Roman" panose="02020603050405020304" pitchFamily="18" charset="0"/>
              </a:rPr>
              <a:t>Selectbox</a:t>
            </a:r>
            <a:endParaRPr lang="en-US" altLang="en-US" sz="3600" b="1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ea typeface="Times New Roman" panose="02020603050405020304" pitchFamily="18" charset="0"/>
              </a:rPr>
              <a:t>Bind select boxes to your application with the </a:t>
            </a:r>
            <a:r>
              <a:rPr lang="en-US" altLang="en-US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lang="en-US" altLang="en-US" sz="2000" dirty="0">
                <a:ea typeface="Times New Roman" panose="02020603050405020304" pitchFamily="18" charset="0"/>
              </a:rPr>
              <a:t> directive.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ea typeface="Times New Roman" panose="02020603050405020304" pitchFamily="18" charset="0"/>
              </a:rPr>
              <a:t>The property defined in the </a:t>
            </a:r>
            <a:r>
              <a:rPr lang="en-US" altLang="en-US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lang="en-US" altLang="en-US" sz="2000" dirty="0">
                <a:ea typeface="Times New Roman" panose="02020603050405020304" pitchFamily="18" charset="0"/>
              </a:rPr>
              <a:t> attribute will have the value of the selected option in the </a:t>
            </a:r>
            <a:r>
              <a:rPr lang="en-US" altLang="en-US" sz="2000" dirty="0" err="1">
                <a:ea typeface="Times New Roman" panose="02020603050405020304" pitchFamily="18" charset="0"/>
              </a:rPr>
              <a:t>selectbox</a:t>
            </a:r>
            <a:r>
              <a:rPr lang="en-US" altLang="en-US" sz="2000" dirty="0">
                <a:ea typeface="Times New Roman" panose="02020603050405020304" pitchFamily="18" charset="0"/>
              </a:rPr>
              <a:t>.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 &lt;h2&gt;    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Selectbox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:&lt;/h2&gt;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Select a Country: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&lt;select ng-model="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myVar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 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  &lt;option value=""&gt;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  &lt;option value="in"&gt;India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  &lt;option value="au"&gt;Australia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  &lt;option value="us"&gt;United States </a:t>
            </a:r>
            <a:endParaRPr lang="en-US" altLang="en-US" sz="200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&lt;/select&gt;</a:t>
            </a:r>
            <a:r>
              <a:rPr lang="en-US" altLang="en-US" sz="1200" dirty="0">
                <a:solidFill>
                  <a:srgbClr val="FF0000"/>
                </a:solidFill>
              </a:rPr>
              <a:t> </a:t>
            </a:r>
            <a:endParaRPr lang="en-US" altLang="en-US" sz="3600" dirty="0">
              <a:solidFill>
                <a:srgbClr val="FF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84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Services</a:t>
            </a:r>
            <a:br>
              <a:rPr lang="en-I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ea typeface="Times New Roman" panose="02020603050405020304" pitchFamily="18" charset="0"/>
              </a:rPr>
              <a:t>In AngularJS, a service is a function, or object, that is available for, and limited </a:t>
            </a:r>
            <a:r>
              <a:rPr lang="en-US" altLang="en-US" sz="2400" dirty="0" smtClean="0">
                <a:ea typeface="Times New Roman" panose="02020603050405020304" pitchFamily="18" charset="0"/>
              </a:rPr>
              <a:t>to</a:t>
            </a:r>
            <a:r>
              <a:rPr lang="en-US" altLang="en-US" sz="2400" dirty="0">
                <a:ea typeface="Times New Roman" panose="02020603050405020304" pitchFamily="18" charset="0"/>
              </a:rPr>
              <a:t>.</a:t>
            </a:r>
            <a:endParaRPr lang="en-US" altLang="en-US" sz="28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ea typeface="Times New Roman" panose="02020603050405020304" pitchFamily="18" charset="0"/>
              </a:rPr>
              <a:t>AngularJS has about 30 built-in services. </a:t>
            </a:r>
            <a:endParaRPr lang="en-US" altLang="en-US" sz="28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b="1" dirty="0">
                <a:ea typeface="Times New Roman" panose="02020603050405020304" pitchFamily="18" charset="0"/>
              </a:rPr>
              <a:t>The </a:t>
            </a:r>
            <a:r>
              <a:rPr lang="en-US" altLang="en-US" b="1" dirty="0">
                <a:ea typeface="Times New Roman" panose="02020603050405020304" pitchFamily="18" charset="0"/>
                <a:cs typeface="Courier New" panose="02070309020205020404" pitchFamily="49" charset="0"/>
              </a:rPr>
              <a:t>$location</a:t>
            </a:r>
            <a:r>
              <a:rPr lang="en-US" altLang="en-US" b="1" dirty="0">
                <a:ea typeface="Times New Roman" panose="02020603050405020304" pitchFamily="18" charset="0"/>
              </a:rPr>
              <a:t> service</a:t>
            </a:r>
            <a:endParaRPr lang="en-US" altLang="en-US" sz="28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ea typeface="Times New Roman" panose="02020603050405020304" pitchFamily="18" charset="0"/>
              </a:rPr>
              <a:t>Example: The </a:t>
            </a:r>
            <a:r>
              <a:rPr lang="en-US" alt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$location</a:t>
            </a:r>
            <a:r>
              <a:rPr lang="en-US" altLang="en-US" sz="2400" dirty="0">
                <a:ea typeface="Times New Roman" panose="02020603050405020304" pitchFamily="18" charset="0"/>
              </a:rPr>
              <a:t> service has methods which return information about the location of the current web page:</a:t>
            </a:r>
            <a:endParaRPr lang="en-US" altLang="en-US" sz="28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 app = 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angular.module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('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myApp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', []);</a:t>
            </a:r>
            <a:b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</a:b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app.controller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('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customersCtrl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', function($scope, $location) {</a:t>
            </a:r>
            <a:b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    $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scope.myUrl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 = $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location.absUrl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();</a:t>
            </a:r>
            <a:b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});</a:t>
            </a:r>
            <a:endParaRPr lang="en-US" altLang="en-US" sz="4000" dirty="0">
              <a:solidFill>
                <a:srgbClr val="FF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7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b="1" dirty="0"/>
              <a:t>The $timeout Service</a:t>
            </a:r>
          </a:p>
          <a:p>
            <a:r>
              <a:rPr lang="en-IN" sz="2400" dirty="0" err="1">
                <a:solidFill>
                  <a:srgbClr val="FF0000"/>
                </a:solidFill>
              </a:rPr>
              <a:t>var</a:t>
            </a:r>
            <a:r>
              <a:rPr lang="en-IN" sz="2400" dirty="0">
                <a:solidFill>
                  <a:srgbClr val="FF0000"/>
                </a:solidFill>
              </a:rPr>
              <a:t> app = </a:t>
            </a:r>
            <a:r>
              <a:rPr lang="en-IN" sz="2400" dirty="0" err="1">
                <a:solidFill>
                  <a:srgbClr val="FF0000"/>
                </a:solidFill>
              </a:rPr>
              <a:t>angular.module</a:t>
            </a:r>
            <a:r>
              <a:rPr lang="en-IN" sz="2400" dirty="0">
                <a:solidFill>
                  <a:srgbClr val="FF0000"/>
                </a:solidFill>
              </a:rPr>
              <a:t>('</a:t>
            </a:r>
            <a:r>
              <a:rPr lang="en-IN" sz="2400" dirty="0" err="1">
                <a:solidFill>
                  <a:srgbClr val="FF0000"/>
                </a:solidFill>
              </a:rPr>
              <a:t>myApp</a:t>
            </a:r>
            <a:r>
              <a:rPr lang="en-IN" sz="2400" dirty="0">
                <a:solidFill>
                  <a:srgbClr val="FF0000"/>
                </a:solidFill>
              </a:rPr>
              <a:t>', []);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 err="1">
                <a:solidFill>
                  <a:srgbClr val="FF0000"/>
                </a:solidFill>
              </a:rPr>
              <a:t>app.controller</a:t>
            </a:r>
            <a:r>
              <a:rPr lang="en-IN" sz="2400" dirty="0">
                <a:solidFill>
                  <a:srgbClr val="FF0000"/>
                </a:solidFill>
              </a:rPr>
              <a:t>('</a:t>
            </a:r>
            <a:r>
              <a:rPr lang="en-IN" sz="2400" dirty="0" err="1">
                <a:solidFill>
                  <a:srgbClr val="FF0000"/>
                </a:solidFill>
              </a:rPr>
              <a:t>myCtrl</a:t>
            </a:r>
            <a:r>
              <a:rPr lang="en-IN" sz="2400" dirty="0">
                <a:solidFill>
                  <a:srgbClr val="FF0000"/>
                </a:solidFill>
              </a:rPr>
              <a:t>', function($scope, $timeout) {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  $</a:t>
            </a:r>
            <a:r>
              <a:rPr lang="en-IN" sz="2400" dirty="0" err="1">
                <a:solidFill>
                  <a:srgbClr val="FF0000"/>
                </a:solidFill>
              </a:rPr>
              <a:t>scope.myHeader</a:t>
            </a:r>
            <a:r>
              <a:rPr lang="en-IN" sz="2400" dirty="0">
                <a:solidFill>
                  <a:srgbClr val="FF0000"/>
                </a:solidFill>
              </a:rPr>
              <a:t> = "Hello World!";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  $timeout(function () {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    $</a:t>
            </a:r>
            <a:r>
              <a:rPr lang="en-IN" sz="2400" dirty="0" err="1">
                <a:solidFill>
                  <a:srgbClr val="FF0000"/>
                </a:solidFill>
              </a:rPr>
              <a:t>scope.myHeader</a:t>
            </a:r>
            <a:r>
              <a:rPr lang="en-IN" sz="2400" dirty="0">
                <a:solidFill>
                  <a:srgbClr val="FF0000"/>
                </a:solidFill>
              </a:rPr>
              <a:t> = "How are you today?";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  }, 2000);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});</a:t>
            </a:r>
          </a:p>
          <a:p>
            <a:r>
              <a:rPr lang="en-IN" sz="2800" b="1" dirty="0"/>
              <a:t>The $http Service</a:t>
            </a:r>
          </a:p>
          <a:p>
            <a:r>
              <a:rPr lang="en-IN" sz="2800" dirty="0"/>
              <a:t>The service makes a request to the server, and lets your application handle the response.</a:t>
            </a:r>
            <a:endParaRPr lang="en-IN" sz="2800" b="1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features :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sz="2400" dirty="0" smtClean="0"/>
              <a:t>We </a:t>
            </a:r>
            <a:r>
              <a:rPr lang="en-IN" sz="2400" dirty="0"/>
              <a:t>can create rich internet application by using Angular JS.</a:t>
            </a:r>
          </a:p>
          <a:p>
            <a:pPr lvl="0"/>
            <a:r>
              <a:rPr lang="en-IN" sz="2400" dirty="0"/>
              <a:t>Angular </a:t>
            </a:r>
            <a:r>
              <a:rPr lang="en-IN" sz="2400" dirty="0" err="1"/>
              <a:t>js</a:t>
            </a:r>
            <a:r>
              <a:rPr lang="en-IN" sz="2400" dirty="0"/>
              <a:t> Allow us to write the client-side code using </a:t>
            </a:r>
            <a:r>
              <a:rPr lang="en-IN" sz="2400" dirty="0" err="1" smtClean="0"/>
              <a:t>javascript</a:t>
            </a:r>
            <a:r>
              <a:rPr lang="en-IN" sz="2400" dirty="0"/>
              <a:t>.</a:t>
            </a:r>
          </a:p>
          <a:p>
            <a:pPr lvl="0"/>
            <a:r>
              <a:rPr lang="en-IN" sz="2400" dirty="0" err="1"/>
              <a:t>AngularJs</a:t>
            </a:r>
            <a:r>
              <a:rPr lang="en-IN" sz="2400" dirty="0"/>
              <a:t> provides cross-browser compliant and it automatically handles JavaScript code suitable for each browser</a:t>
            </a:r>
            <a:r>
              <a:rPr lang="en-IN" sz="2400" dirty="0" smtClean="0"/>
              <a:t>.</a:t>
            </a:r>
          </a:p>
          <a:p>
            <a:pPr lvl="0"/>
            <a:r>
              <a:rPr lang="en-IN" sz="2400" dirty="0" smtClean="0"/>
              <a:t> </a:t>
            </a:r>
            <a:r>
              <a:rPr lang="en-IN" sz="2400" dirty="0" err="1" smtClean="0"/>
              <a:t>Angularjs</a:t>
            </a:r>
            <a:r>
              <a:rPr lang="en-IN" sz="2400" dirty="0" smtClean="0"/>
              <a:t> </a:t>
            </a:r>
            <a:r>
              <a:rPr lang="en-IN" sz="2400" dirty="0"/>
              <a:t>is used to build high-performance, large scale, and easy-to-maintain web applications.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Routing</a:t>
            </a:r>
            <a:br>
              <a:rPr lang="en-I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The </a:t>
            </a:r>
            <a:r>
              <a:rPr lang="en-US" altLang="en-US" sz="2400" dirty="0" err="1">
                <a:solidFill>
                  <a:srgbClr val="DC143C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ngRoute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 module helps your application to become a Single Page Application</a:t>
            </a:r>
            <a:r>
              <a:rPr lang="en-US" altLang="en-US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altLang="en-US" sz="2400" dirty="0" smtClean="0">
              <a:solidFill>
                <a:srgbClr val="000000"/>
              </a:solidFill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eaLnBrk="0" hangingPunct="0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If 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you want to navigate to different pages in your application, but you also want the application to be a SPA (Single Page Application), </a:t>
            </a:r>
            <a:endParaRPr lang="en-US" altLang="en-US" sz="24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endParaRPr lang="en-US" altLang="en-US" sz="2400" dirty="0"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The </a:t>
            </a:r>
            <a:r>
              <a:rPr lang="en-US" altLang="en-US" sz="2400" dirty="0" err="1">
                <a:solidFill>
                  <a:srgbClr val="DC143C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ngRoute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 module </a:t>
            </a:r>
            <a:r>
              <a:rPr lang="en-US" altLang="en-US" sz="2400" i="1" dirty="0">
                <a:solidFill>
                  <a:srgbClr val="000000"/>
                </a:solidFill>
                <a:ea typeface="Times New Roman" panose="02020603050405020304" pitchFamily="18" charset="0"/>
              </a:rPr>
              <a:t>routes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 your application to different pages without reloading the entire application.</a:t>
            </a:r>
            <a:endParaRPr lang="en-US" alt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77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Filters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10762"/>
            <a:ext cx="8991600" cy="4680431"/>
          </a:xfrm>
        </p:spPr>
        <p:txBody>
          <a:bodyPr/>
          <a:lstStyle/>
          <a:p>
            <a:r>
              <a:rPr lang="en-IN" sz="2800" dirty="0"/>
              <a:t>Filters can be added in AngularJS to </a:t>
            </a:r>
            <a:r>
              <a:rPr lang="en-IN" sz="2800" dirty="0" smtClean="0"/>
              <a:t>format data.</a:t>
            </a:r>
            <a:endParaRPr lang="en-US" altLang="en-US" sz="4000" dirty="0" smtClean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 smtClean="0">
                <a:solidFill>
                  <a:srgbClr val="DC143C"/>
                </a:solidFill>
              </a:rPr>
              <a:t>currency</a:t>
            </a:r>
            <a:r>
              <a:rPr lang="en-US" altLang="en-US" sz="1800" dirty="0" smtClean="0">
                <a:solidFill>
                  <a:srgbClr val="000000"/>
                </a:solidFill>
              </a:rPr>
              <a:t> Format a number to a currency format.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 smtClean="0">
                <a:solidFill>
                  <a:srgbClr val="DC143C"/>
                </a:solidFill>
              </a:rPr>
              <a:t>date</a:t>
            </a:r>
            <a:r>
              <a:rPr lang="en-US" altLang="en-US" sz="1800" dirty="0">
                <a:solidFill>
                  <a:srgbClr val="000000"/>
                </a:solidFill>
              </a:rPr>
              <a:t> Format a date to a specified format.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solidFill>
                  <a:srgbClr val="DC143C"/>
                </a:solidFill>
              </a:rPr>
              <a:t>filter</a:t>
            </a:r>
            <a:r>
              <a:rPr lang="en-US" altLang="en-US" sz="1800" dirty="0">
                <a:solidFill>
                  <a:srgbClr val="000000"/>
                </a:solidFill>
              </a:rPr>
              <a:t> Select a subset of items from an array.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 err="1">
                <a:solidFill>
                  <a:srgbClr val="DC143C"/>
                </a:solidFill>
              </a:rPr>
              <a:t>json</a:t>
            </a:r>
            <a:r>
              <a:rPr lang="en-US" altLang="en-US" sz="1800" dirty="0">
                <a:solidFill>
                  <a:srgbClr val="000000"/>
                </a:solidFill>
              </a:rPr>
              <a:t> Format an object to a JSON string.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 err="1">
                <a:solidFill>
                  <a:srgbClr val="DC143C"/>
                </a:solidFill>
              </a:rPr>
              <a:t>limitTo</a:t>
            </a:r>
            <a:r>
              <a:rPr lang="en-US" altLang="en-US" sz="1800" dirty="0">
                <a:solidFill>
                  <a:srgbClr val="000000"/>
                </a:solidFill>
              </a:rPr>
              <a:t> Limits an array/string, into a specified number of elements/characters.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solidFill>
                  <a:srgbClr val="DC143C"/>
                </a:solidFill>
              </a:rPr>
              <a:t>lowercase</a:t>
            </a:r>
            <a:r>
              <a:rPr lang="en-US" altLang="en-US" sz="1800" dirty="0">
                <a:solidFill>
                  <a:srgbClr val="000000"/>
                </a:solidFill>
              </a:rPr>
              <a:t> Format a string to lower case.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solidFill>
                  <a:srgbClr val="DC143C"/>
                </a:solidFill>
              </a:rPr>
              <a:t>number</a:t>
            </a:r>
            <a:r>
              <a:rPr lang="en-US" altLang="en-US" sz="1800" dirty="0">
                <a:solidFill>
                  <a:srgbClr val="000000"/>
                </a:solidFill>
              </a:rPr>
              <a:t> Format a number to a string.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 err="1">
                <a:solidFill>
                  <a:srgbClr val="DC143C"/>
                </a:solidFill>
              </a:rPr>
              <a:t>orderBy</a:t>
            </a:r>
            <a:r>
              <a:rPr lang="en-US" altLang="en-US" sz="1800" dirty="0">
                <a:solidFill>
                  <a:srgbClr val="000000"/>
                </a:solidFill>
              </a:rPr>
              <a:t> Orders an array by an expression.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solidFill>
                  <a:srgbClr val="DC143C"/>
                </a:solidFill>
              </a:rPr>
              <a:t>uppercase</a:t>
            </a:r>
            <a:r>
              <a:rPr lang="en-US" altLang="en-US" sz="1800" dirty="0">
                <a:solidFill>
                  <a:srgbClr val="000000"/>
                </a:solidFill>
              </a:rPr>
              <a:t> Format a string to upper case.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dirty="0"/>
          </a:p>
          <a:p>
            <a:endParaRPr lang="en-IN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&lt;div ng-app="</a:t>
            </a:r>
            <a:r>
              <a:rPr lang="en-US" sz="2000" dirty="0" err="1">
                <a:solidFill>
                  <a:srgbClr val="FF0000"/>
                </a:solidFill>
              </a:rPr>
              <a:t>myApp</a:t>
            </a:r>
            <a:r>
              <a:rPr lang="en-US" sz="2000" dirty="0">
                <a:solidFill>
                  <a:srgbClr val="FF0000"/>
                </a:solidFill>
              </a:rPr>
              <a:t>" ng-controller="</a:t>
            </a:r>
            <a:r>
              <a:rPr lang="en-US" sz="2000" dirty="0" err="1">
                <a:solidFill>
                  <a:srgbClr val="FF0000"/>
                </a:solidFill>
              </a:rPr>
              <a:t>personCtrl</a:t>
            </a:r>
            <a:r>
              <a:rPr lang="en-US" sz="2000" dirty="0" smtClean="0">
                <a:solidFill>
                  <a:srgbClr val="FF0000"/>
                </a:solidFill>
              </a:rPr>
              <a:t>"&gt;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&lt;p&gt;The name is {{ </a:t>
            </a:r>
            <a:r>
              <a:rPr lang="en-US" sz="2000" dirty="0" err="1">
                <a:solidFill>
                  <a:srgbClr val="FF0000"/>
                </a:solidFill>
              </a:rPr>
              <a:t>firstName</a:t>
            </a:r>
            <a:r>
              <a:rPr lang="en-US" sz="2000" dirty="0">
                <a:solidFill>
                  <a:srgbClr val="FF0000"/>
                </a:solidFill>
              </a:rPr>
              <a:t> | lowercase }}&lt;/p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&lt;/div&gt;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angular.module</a:t>
            </a:r>
            <a:r>
              <a:rPr lang="en-US" sz="2000" dirty="0">
                <a:solidFill>
                  <a:srgbClr val="FF0000"/>
                </a:solidFill>
              </a:rPr>
              <a:t>('</a:t>
            </a:r>
            <a:r>
              <a:rPr lang="en-US" sz="2000" dirty="0" err="1">
                <a:solidFill>
                  <a:srgbClr val="FF0000"/>
                </a:solidFill>
              </a:rPr>
              <a:t>myApp</a:t>
            </a:r>
            <a:r>
              <a:rPr lang="en-US" sz="2000" dirty="0">
                <a:solidFill>
                  <a:srgbClr val="FF0000"/>
                </a:solidFill>
              </a:rPr>
              <a:t>', []).controller('</a:t>
            </a:r>
            <a:r>
              <a:rPr lang="en-US" sz="2000" dirty="0" err="1">
                <a:solidFill>
                  <a:srgbClr val="FF0000"/>
                </a:solidFill>
              </a:rPr>
              <a:t>personCtrl</a:t>
            </a:r>
            <a:r>
              <a:rPr lang="en-US" sz="2000" dirty="0">
                <a:solidFill>
                  <a:srgbClr val="FF0000"/>
                </a:solidFill>
              </a:rPr>
              <a:t>', function($scope)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$</a:t>
            </a:r>
            <a:r>
              <a:rPr lang="en-US" sz="2000" dirty="0" err="1">
                <a:solidFill>
                  <a:srgbClr val="FF0000"/>
                </a:solidFill>
              </a:rPr>
              <a:t>scope.firstName</a:t>
            </a:r>
            <a:r>
              <a:rPr lang="en-US" sz="2000" dirty="0">
                <a:solidFill>
                  <a:srgbClr val="FF0000"/>
                </a:solidFill>
              </a:rPr>
              <a:t> = "John",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$</a:t>
            </a:r>
            <a:r>
              <a:rPr lang="en-US" sz="2000" dirty="0" err="1">
                <a:solidFill>
                  <a:srgbClr val="FF0000"/>
                </a:solidFill>
              </a:rPr>
              <a:t>scope.lastName</a:t>
            </a:r>
            <a:r>
              <a:rPr lang="en-US" sz="2000" dirty="0">
                <a:solidFill>
                  <a:srgbClr val="FF0000"/>
                </a:solidFill>
              </a:rPr>
              <a:t> = "Doe"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Programs 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Directives </a:t>
            </a:r>
            <a:r>
              <a:rPr lang="en-US" sz="2000" dirty="0" smtClean="0"/>
              <a:t>Expression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Routing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Filters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Modules, Controllers, &amp; Scope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dirty="0"/>
              <a:t>https://replit.com/@FakhruddinBasha/Angular#index.html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C8DA09E-D406-C59F-257E-3634E4BD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16391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features :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1. Data-binding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2. Scope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3. Controller 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4. Services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5. Filters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6. Dependency Injection 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7. Routing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8. Templets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9. Directives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10. Deep linking :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10762"/>
            <a:ext cx="8991600" cy="4680431"/>
          </a:xfrm>
        </p:spPr>
        <p:txBody>
          <a:bodyPr/>
          <a:lstStyle/>
          <a:p>
            <a:r>
              <a:rPr lang="en-IN" sz="2800" dirty="0"/>
              <a:t>AngularJS extends HTML attributes with </a:t>
            </a:r>
            <a:r>
              <a:rPr lang="en-IN" sz="2800" b="1" dirty="0"/>
              <a:t>Directives</a:t>
            </a:r>
            <a:r>
              <a:rPr lang="en-IN" sz="2800" dirty="0"/>
              <a:t>, and binds data to HTML with </a:t>
            </a:r>
            <a:r>
              <a:rPr lang="en-IN" sz="2800" b="1" dirty="0"/>
              <a:t>Expressions</a:t>
            </a:r>
            <a:r>
              <a:rPr lang="en-IN" sz="2800" dirty="0"/>
              <a:t>.</a:t>
            </a:r>
          </a:p>
          <a:p>
            <a:r>
              <a:rPr lang="en-IN" sz="2800" dirty="0"/>
              <a:t>AngularJS is distributed as a JavaScript file, and can be added to a web page with a script tag:</a:t>
            </a:r>
          </a:p>
          <a:p>
            <a:r>
              <a:rPr lang="en-IN" sz="2800" dirty="0">
                <a:solidFill>
                  <a:srgbClr val="FF0000"/>
                </a:solidFill>
              </a:rPr>
              <a:t>&lt;script </a:t>
            </a:r>
            <a:r>
              <a:rPr lang="en-IN" sz="2800" dirty="0" err="1">
                <a:solidFill>
                  <a:srgbClr val="FF0000"/>
                </a:solidFill>
              </a:rPr>
              <a:t>src</a:t>
            </a:r>
            <a:r>
              <a:rPr lang="en-IN" sz="2800" dirty="0">
                <a:solidFill>
                  <a:srgbClr val="FF0000"/>
                </a:solidFill>
              </a:rPr>
              <a:t>="https://ajax.googleapis.com/ajax/libs/</a:t>
            </a:r>
            <a:r>
              <a:rPr lang="en-IN" sz="2800" dirty="0" err="1">
                <a:solidFill>
                  <a:srgbClr val="FF0000"/>
                </a:solidFill>
              </a:rPr>
              <a:t>angularjs</a:t>
            </a:r>
            <a:r>
              <a:rPr lang="en-IN" sz="2800" dirty="0">
                <a:solidFill>
                  <a:srgbClr val="FF0000"/>
                </a:solidFill>
              </a:rPr>
              <a:t>/1.6.9/angular.min.js"&gt;&lt;/script&gt;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Directives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/>
              <a:t>AngularJS directives are extended HTML attributes with the prefix </a:t>
            </a:r>
            <a:r>
              <a:rPr lang="en-IN" sz="2800" b="1" dirty="0"/>
              <a:t>ng-</a:t>
            </a:r>
            <a:r>
              <a:rPr lang="en-IN" sz="2800" dirty="0"/>
              <a:t>.</a:t>
            </a:r>
          </a:p>
          <a:p>
            <a:endParaRPr lang="en-IN" sz="2800" dirty="0" smtClean="0"/>
          </a:p>
          <a:p>
            <a:r>
              <a:rPr lang="en-IN" sz="2800" dirty="0" smtClean="0"/>
              <a:t>The</a:t>
            </a:r>
            <a:r>
              <a:rPr lang="en-IN" sz="2800" dirty="0"/>
              <a:t> </a:t>
            </a:r>
            <a:r>
              <a:rPr lang="en-IN" sz="2800" b="1" dirty="0"/>
              <a:t>ng-app</a:t>
            </a:r>
            <a:r>
              <a:rPr lang="en-IN" sz="2800" dirty="0"/>
              <a:t> directive initializes an AngularJS application and it defines the </a:t>
            </a:r>
            <a:r>
              <a:rPr lang="en-IN" sz="2800" b="1" dirty="0"/>
              <a:t>root element</a:t>
            </a:r>
            <a:r>
              <a:rPr lang="en-IN" sz="2800" dirty="0"/>
              <a:t> of an AngularJS, this directive will </a:t>
            </a:r>
            <a:r>
              <a:rPr lang="en-IN" sz="2800" b="1" dirty="0"/>
              <a:t>auto-bootstrap</a:t>
            </a:r>
            <a:r>
              <a:rPr lang="en-IN" sz="2800" dirty="0"/>
              <a:t> (automatically initialize) the application when a web page is loaded.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10762"/>
            <a:ext cx="8686800" cy="4680431"/>
          </a:xfrm>
        </p:spPr>
        <p:txBody>
          <a:bodyPr/>
          <a:lstStyle/>
          <a:p>
            <a:r>
              <a:rPr lang="en-IN" sz="2800" dirty="0"/>
              <a:t>The </a:t>
            </a:r>
            <a:r>
              <a:rPr lang="en-IN" sz="2800" b="1" dirty="0"/>
              <a:t>ng-</a:t>
            </a:r>
            <a:r>
              <a:rPr lang="en-IN" sz="2800" b="1" dirty="0" err="1"/>
              <a:t>init</a:t>
            </a:r>
            <a:r>
              <a:rPr lang="en-IN" sz="2800" dirty="0"/>
              <a:t> directive defines </a:t>
            </a:r>
            <a:r>
              <a:rPr lang="en-IN" sz="2800" b="1" dirty="0"/>
              <a:t>initial values</a:t>
            </a:r>
            <a:r>
              <a:rPr lang="en-IN" sz="2800" dirty="0"/>
              <a:t> for an </a:t>
            </a:r>
            <a:r>
              <a:rPr lang="en-IN" sz="2800" dirty="0" smtClean="0"/>
              <a:t>AngularJS application.</a:t>
            </a:r>
          </a:p>
          <a:p>
            <a:r>
              <a:rPr lang="en-IN" sz="2800" dirty="0"/>
              <a:t>The </a:t>
            </a:r>
            <a:r>
              <a:rPr lang="en-IN" sz="2800" b="1" dirty="0"/>
              <a:t>ng-model</a:t>
            </a:r>
            <a:r>
              <a:rPr lang="en-IN" sz="2800" dirty="0"/>
              <a:t> directive binds the value of HTML controls (input, select, </a:t>
            </a:r>
            <a:r>
              <a:rPr lang="en-IN" sz="2800" dirty="0" err="1"/>
              <a:t>textarea</a:t>
            </a:r>
            <a:r>
              <a:rPr lang="en-IN" sz="2800" dirty="0"/>
              <a:t>) to application data</a:t>
            </a:r>
            <a:r>
              <a:rPr lang="en-IN" sz="2800" dirty="0" smtClean="0"/>
              <a:t>.</a:t>
            </a:r>
            <a:endParaRPr lang="en-IN" sz="2000" dirty="0" smtClean="0"/>
          </a:p>
          <a:p>
            <a:pPr lvl="1"/>
            <a:r>
              <a:rPr lang="en-IN" sz="2000" dirty="0" smtClean="0"/>
              <a:t>Provide </a:t>
            </a:r>
            <a:r>
              <a:rPr lang="en-IN" sz="2000" dirty="0"/>
              <a:t>type validation for application data (number, email, required).</a:t>
            </a:r>
          </a:p>
          <a:p>
            <a:pPr lvl="1"/>
            <a:r>
              <a:rPr lang="en-IN" sz="2000" dirty="0"/>
              <a:t>Provide status for application data (invalid, dirty, touched, error).</a:t>
            </a:r>
          </a:p>
          <a:p>
            <a:pPr lvl="1"/>
            <a:r>
              <a:rPr lang="en-IN" sz="2000" dirty="0"/>
              <a:t>Provide CSS classes for HTML elements.</a:t>
            </a:r>
          </a:p>
          <a:p>
            <a:pPr lvl="1"/>
            <a:r>
              <a:rPr lang="en-IN" sz="2000" dirty="0"/>
              <a:t>Bind HTML elements to HTML forms.</a:t>
            </a:r>
          </a:p>
          <a:p>
            <a:r>
              <a:rPr lang="en-IN" sz="2800" dirty="0"/>
              <a:t>The </a:t>
            </a:r>
            <a:r>
              <a:rPr lang="en-IN" sz="2800" b="1" dirty="0"/>
              <a:t>ng-bind</a:t>
            </a:r>
            <a:r>
              <a:rPr lang="en-IN" sz="2800" dirty="0"/>
              <a:t> directive binds application data to the HTML view.</a:t>
            </a:r>
          </a:p>
          <a:p>
            <a:endParaRPr lang="en-IN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/>
              <a:t>AngularJS applications are controlled by controllers.</a:t>
            </a:r>
          </a:p>
          <a:p>
            <a:r>
              <a:rPr lang="en-IN" sz="2800" dirty="0"/>
              <a:t>The </a:t>
            </a:r>
            <a:r>
              <a:rPr lang="en-IN" sz="2800" b="1" dirty="0"/>
              <a:t>ng-controller</a:t>
            </a:r>
            <a:r>
              <a:rPr lang="en-IN" sz="2800" dirty="0"/>
              <a:t> directive defines the application controller.</a:t>
            </a:r>
          </a:p>
          <a:p>
            <a:r>
              <a:rPr lang="en-IN" sz="2800" dirty="0"/>
              <a:t>A controller is a </a:t>
            </a:r>
            <a:r>
              <a:rPr lang="en-IN" sz="2800" b="1" dirty="0"/>
              <a:t>JavaScript Object</a:t>
            </a:r>
            <a:r>
              <a:rPr lang="en-IN" sz="2800" dirty="0"/>
              <a:t>, created by a standard JavaScript </a:t>
            </a:r>
            <a:r>
              <a:rPr lang="en-IN" sz="2800" b="1" dirty="0"/>
              <a:t>object constructor</a:t>
            </a:r>
            <a:r>
              <a:rPr lang="en-IN" sz="2800" dirty="0" smtClean="0"/>
              <a:t>.</a:t>
            </a:r>
          </a:p>
          <a:p>
            <a:r>
              <a:rPr lang="en-US" altLang="en-US" sz="2800" b="1" dirty="0"/>
              <a:t>ng-repeat </a:t>
            </a:r>
            <a:r>
              <a:rPr lang="en-US" altLang="en-US" sz="2800" dirty="0">
                <a:solidFill>
                  <a:srgbClr val="000000"/>
                </a:solidFill>
              </a:rPr>
              <a:t>directive, each repetition has access to the current repetition object:</a:t>
            </a:r>
            <a:r>
              <a:rPr lang="en-US" altLang="en-US" sz="1600" dirty="0"/>
              <a:t> </a:t>
            </a:r>
            <a:endParaRPr lang="en-US" altLang="en-US" sz="4400" dirty="0"/>
          </a:p>
          <a:p>
            <a:endParaRPr lang="en-IN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Scope</a:t>
            </a:r>
            <a:br>
              <a:rPr lang="en-I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scope is the binding part between the HTML (view) and the JavaScript (controller) and it is an object with the available properties and methods.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sz="24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scope is available for both the view and the controller.</a:t>
            </a:r>
            <a:endParaRPr lang="en-US" altLang="en-US" sz="3600" b="1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000000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How to Use the Scope?</a:t>
            </a:r>
            <a:endParaRPr lang="en-US" altLang="en-US" sz="3600" b="1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When you make a controller in AngularJS, you pass the </a:t>
            </a:r>
            <a:r>
              <a:rPr lang="en-US" altLang="en-US" sz="1600" dirty="0">
                <a:solidFill>
                  <a:srgbClr val="DC143C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$scope</a:t>
            </a: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 object as an argument:</a:t>
            </a:r>
            <a:endParaRPr lang="en-US" altLang="en-US" sz="36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88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Expressions</a:t>
            </a:r>
            <a:br>
              <a:rPr lang="en-I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52401" y="683597"/>
            <a:ext cx="8686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Inside double braces: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{{ 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expression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 }}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ea typeface="Times New Roman" panose="02020603050405020304" pitchFamily="18" charset="0"/>
              </a:rPr>
              <a:t> 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an also be written inside a directive: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ng-bind="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expression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AngularJS Expressions vs. JavaScript Expressions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Like JavaScript expressions, AngularJS expressions can contain literals, operators, and variables.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Unlike JavaScript expressions, AngularJS expressions can be written inside HTML.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AngularJS expressions do not support conditionals, loops, and exceptions, while JavaScript expressions do.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AngularJS expressions support filters, while JavaScript expressions do not.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Example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{{ 5 + 5 }} or {{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firstName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+ " " +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lastName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}}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36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21F96F3AB4447BF70CD291954DCCD" ma:contentTypeVersion="4" ma:contentTypeDescription="Create a new document." ma:contentTypeScope="" ma:versionID="57b393154cb48289f8d26b82b4885a54">
  <xsd:schema xmlns:xsd="http://www.w3.org/2001/XMLSchema" xmlns:xs="http://www.w3.org/2001/XMLSchema" xmlns:p="http://schemas.microsoft.com/office/2006/metadata/properties" xmlns:ns2="00af665b-9cc2-4010-a7f6-c2696d1560f6" targetNamespace="http://schemas.microsoft.com/office/2006/metadata/properties" ma:root="true" ma:fieldsID="46ffc877a76ae8334cca70d212d89bc9" ns2:_="">
    <xsd:import namespace="00af665b-9cc2-4010-a7f6-c2696d1560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f665b-9cc2-4010-a7f6-c2696d1560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F377BA-E110-4551-BA4B-72AF0F817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f665b-9cc2-4010-a7f6-c2696d1560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8311</TotalTime>
  <Words>603</Words>
  <Application>Microsoft Office PowerPoint</Application>
  <PresentationFormat>On-screen Show (4:3)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Bookman Old Style</vt:lpstr>
      <vt:lpstr>Calibri</vt:lpstr>
      <vt:lpstr>Cambria</vt:lpstr>
      <vt:lpstr>Courier New</vt:lpstr>
      <vt:lpstr>Segoe UI</vt:lpstr>
      <vt:lpstr>Times New Roman</vt:lpstr>
      <vt:lpstr>Thiru_Regular</vt:lpstr>
      <vt:lpstr>1_Custom Design</vt:lpstr>
      <vt:lpstr>Custom Design</vt:lpstr>
      <vt:lpstr>Angular JS</vt:lpstr>
      <vt:lpstr>General features : </vt:lpstr>
      <vt:lpstr>Core features : </vt:lpstr>
      <vt:lpstr>PowerPoint Presentation</vt:lpstr>
      <vt:lpstr>AngularJS Directives </vt:lpstr>
      <vt:lpstr> </vt:lpstr>
      <vt:lpstr>PowerPoint Presentation</vt:lpstr>
      <vt:lpstr>AngularJS Scope </vt:lpstr>
      <vt:lpstr>AngularJS Expressions </vt:lpstr>
      <vt:lpstr>AngularJS Modules and Controllers </vt:lpstr>
      <vt:lpstr>PowerPoint Presentation</vt:lpstr>
      <vt:lpstr>PowerPoint Presentation</vt:lpstr>
      <vt:lpstr>AngularJS Forms </vt:lpstr>
      <vt:lpstr>PowerPoint Presentation</vt:lpstr>
      <vt:lpstr>PowerPoint Presentation</vt:lpstr>
      <vt:lpstr>PowerPoint Presentation</vt:lpstr>
      <vt:lpstr>PowerPoint Presentation</vt:lpstr>
      <vt:lpstr>AngularJS Services </vt:lpstr>
      <vt:lpstr>PowerPoint Presentation</vt:lpstr>
      <vt:lpstr>AngularJS Routing </vt:lpstr>
      <vt:lpstr>AngularJS Filters </vt:lpstr>
      <vt:lpstr>Example:</vt:lpstr>
      <vt:lpstr>Example: Programs 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Microsoft account</cp:lastModifiedBy>
  <cp:revision>580</cp:revision>
  <dcterms:created xsi:type="dcterms:W3CDTF">2006-08-16T00:00:00Z</dcterms:created>
  <dcterms:modified xsi:type="dcterms:W3CDTF">2023-05-05T05:49:44Z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0x01010093521F96F3AB4447BF70CD291954DCCD</vt:lpwstr>
  </property>
</Properties>
</file>