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9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6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7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061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4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58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6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0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1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7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3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1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4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5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2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6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BDFE24-9136-D883-3248-C97EE90AC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Deploy python web application in aws cloud</a:t>
            </a:r>
          </a:p>
        </p:txBody>
      </p:sp>
    </p:spTree>
    <p:extLst>
      <p:ext uri="{BB962C8B-B14F-4D97-AF65-F5344CB8AC3E}">
        <p14:creationId xmlns:p14="http://schemas.microsoft.com/office/powerpoint/2010/main" val="338169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A3079A-E663-D840-0866-4875B87A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31" y="1802306"/>
            <a:ext cx="8819739" cy="45152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3B79AC-401D-25EE-6E36-86BEA72902AA}"/>
              </a:ext>
            </a:extLst>
          </p:cNvPr>
          <p:cNvSpPr txBox="1"/>
          <p:nvPr/>
        </p:nvSpPr>
        <p:spPr>
          <a:xfrm>
            <a:off x="2202426" y="1071716"/>
            <a:ext cx="4021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Execution :</a:t>
            </a:r>
          </a:p>
        </p:txBody>
      </p:sp>
    </p:spTree>
    <p:extLst>
      <p:ext uri="{BB962C8B-B14F-4D97-AF65-F5344CB8AC3E}">
        <p14:creationId xmlns:p14="http://schemas.microsoft.com/office/powerpoint/2010/main" val="36117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7AD091-1068-4F9E-28B4-61A736DB2B7F}"/>
              </a:ext>
            </a:extLst>
          </p:cNvPr>
          <p:cNvSpPr txBox="1"/>
          <p:nvPr/>
        </p:nvSpPr>
        <p:spPr>
          <a:xfrm>
            <a:off x="2335574" y="990905"/>
            <a:ext cx="2184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TOPICS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BD8BC-3806-FDBA-227E-49E4A20C8FF0}"/>
              </a:ext>
            </a:extLst>
          </p:cNvPr>
          <p:cNvSpPr txBox="1"/>
          <p:nvPr/>
        </p:nvSpPr>
        <p:spPr>
          <a:xfrm>
            <a:off x="2945174" y="1776876"/>
            <a:ext cx="9692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WHAT IS PYTHON ?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WHAT IS FLASK ?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WHAT IS PIP ?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PRE-REQUISITE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SERVICES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PROCEDURE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5D5CB-5868-55D4-9BB3-566EBAC6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053" y="1776875"/>
            <a:ext cx="3693319" cy="369331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1026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C007DD-61E1-BC0A-2745-45B45EF1C4E8}"/>
              </a:ext>
            </a:extLst>
          </p:cNvPr>
          <p:cNvSpPr txBox="1"/>
          <p:nvPr/>
        </p:nvSpPr>
        <p:spPr>
          <a:xfrm>
            <a:off x="1878156" y="1780674"/>
            <a:ext cx="4965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What is Python ?      </a:t>
            </a: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793270-260C-018E-89A8-C08F9AC289A0}"/>
              </a:ext>
            </a:extLst>
          </p:cNvPr>
          <p:cNvSpPr>
            <a:spLocks noGrp="1"/>
          </p:cNvSpPr>
          <p:nvPr/>
        </p:nvSpPr>
        <p:spPr>
          <a:xfrm>
            <a:off x="1878156" y="2752825"/>
            <a:ext cx="8435688" cy="2535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python is a computer programming languages often used to build websites and software automates tasks and conduct data analysis</a:t>
            </a:r>
            <a:r>
              <a:rPr lang="en-US" sz="2200" dirty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1504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2F5A96E-98AA-D52F-E803-8F0E92A4A1A3}"/>
              </a:ext>
            </a:extLst>
          </p:cNvPr>
          <p:cNvSpPr>
            <a:spLocks noGrp="1"/>
          </p:cNvSpPr>
          <p:nvPr/>
        </p:nvSpPr>
        <p:spPr>
          <a:xfrm>
            <a:off x="1544762" y="1196921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What is flask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67B417-449E-A1D7-DCA1-91F114C1039C}"/>
              </a:ext>
            </a:extLst>
          </p:cNvPr>
          <p:cNvSpPr>
            <a:spLocks noGrp="1"/>
          </p:cNvSpPr>
          <p:nvPr/>
        </p:nvSpPr>
        <p:spPr>
          <a:xfrm>
            <a:off x="1410007" y="2646947"/>
            <a:ext cx="10353762" cy="31517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</a:rPr>
              <a:t>flask is a small and light weight python web framework that provides useful tools and features that make creating web application in python easier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it gives developers flexibility and more accessible framework for new developers since you can build a web application quality using only a single python file.</a:t>
            </a:r>
            <a:endParaRPr lang="en-I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056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D2E1-0BB6-BC48-5F9D-F38BCBB56C6A}"/>
              </a:ext>
            </a:extLst>
          </p:cNvPr>
          <p:cNvSpPr>
            <a:spLocks noGrp="1"/>
          </p:cNvSpPr>
          <p:nvPr/>
        </p:nvSpPr>
        <p:spPr>
          <a:xfrm>
            <a:off x="1328100" y="1918815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>
                <a:effectLst/>
              </a:rPr>
              <a:t>What is pip?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0AC4-9350-5350-4C21-54B666C8C698}"/>
              </a:ext>
            </a:extLst>
          </p:cNvPr>
          <p:cNvSpPr>
            <a:spLocks noGrp="1"/>
          </p:cNvSpPr>
          <p:nvPr/>
        </p:nvSpPr>
        <p:spPr>
          <a:xfrm>
            <a:off x="1328100" y="3245136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IN" sz="2800" dirty="0"/>
              <a:t> PIP </a:t>
            </a:r>
            <a:r>
              <a:rPr lang="en-IN" sz="2800" dirty="0">
                <a:sym typeface="Wingdings" panose="05000000000000000000" pitchFamily="2" charset="2"/>
              </a:rPr>
              <a:t> Package Installer For Python/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pip is a package manager for python package or modules if you like.</a:t>
            </a:r>
            <a:endParaRPr lang="en-IN" sz="2800" dirty="0">
              <a:sym typeface="Wingdings" panose="05000000000000000000" pitchFamily="2" charset="2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if you have python version 3.4 or later pip is included by default.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0052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EE0E-C7A1-3BB8-920B-0308CFB530F8}"/>
              </a:ext>
            </a:extLst>
          </p:cNvPr>
          <p:cNvSpPr>
            <a:spLocks noGrp="1"/>
          </p:cNvSpPr>
          <p:nvPr/>
        </p:nvSpPr>
        <p:spPr>
          <a:xfrm>
            <a:off x="1082749" y="2240902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 AWS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 EC2 Instance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 VPC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 GitHub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 Git Bash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 Basic understand on python  and flask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 Jenkins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A26F48-C81B-BF30-33B2-C005255AC7AA}"/>
              </a:ext>
            </a:extLst>
          </p:cNvPr>
          <p:cNvSpPr>
            <a:spLocks noGrp="1"/>
          </p:cNvSpPr>
          <p:nvPr/>
        </p:nvSpPr>
        <p:spPr>
          <a:xfrm>
            <a:off x="1082749" y="1048713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4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/>
                <a:ea typeface="+mj-ea"/>
                <a:cs typeface="+mj-cs"/>
              </a:rPr>
              <a:t>Pre-requisites</a:t>
            </a:r>
            <a:r>
              <a:rPr kumimoji="0" lang="en-IN" sz="34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anose="02050604050505020204"/>
                <a:ea typeface="+mj-ea"/>
                <a:cs typeface="+mj-cs"/>
              </a:rPr>
              <a:t>:</a:t>
            </a:r>
            <a:endParaRPr kumimoji="0" lang="en-IN" sz="3400" b="1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uLnTx/>
              <a:uFillTx/>
              <a:latin typeface="Bookman Old Style" panose="02050604050505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859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769407-E488-F2A4-0AB2-8F8590BBDA8E}"/>
              </a:ext>
            </a:extLst>
          </p:cNvPr>
          <p:cNvSpPr>
            <a:spLocks noGrp="1"/>
          </p:cNvSpPr>
          <p:nvPr/>
        </p:nvSpPr>
        <p:spPr>
          <a:xfrm>
            <a:off x="3087328" y="2587676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 IAM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 EC2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 VPC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FA2D9-5C8B-6572-DD9D-50DAD57CE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61" y="2895365"/>
            <a:ext cx="3494660" cy="23894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8E0DA1-E1B8-9B8B-8B49-98F917528407}"/>
              </a:ext>
            </a:extLst>
          </p:cNvPr>
          <p:cNvSpPr txBox="1"/>
          <p:nvPr/>
        </p:nvSpPr>
        <p:spPr>
          <a:xfrm>
            <a:off x="3087328" y="1435510"/>
            <a:ext cx="6823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AWS services : </a:t>
            </a:r>
          </a:p>
        </p:txBody>
      </p:sp>
    </p:spTree>
    <p:extLst>
      <p:ext uri="{BB962C8B-B14F-4D97-AF65-F5344CB8AC3E}">
        <p14:creationId xmlns:p14="http://schemas.microsoft.com/office/powerpoint/2010/main" val="355332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06E2-58E5-E19C-7B7B-604D0C926109}"/>
              </a:ext>
            </a:extLst>
          </p:cNvPr>
          <p:cNvSpPr>
            <a:spLocks noGrp="1"/>
          </p:cNvSpPr>
          <p:nvPr/>
        </p:nvSpPr>
        <p:spPr>
          <a:xfrm>
            <a:off x="1266472" y="2168573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 Create EC2 instance with  default </a:t>
            </a:r>
            <a:r>
              <a:rPr lang="en-IN" sz="2200" dirty="0" err="1"/>
              <a:t>Vpc</a:t>
            </a:r>
            <a:r>
              <a:rPr lang="en-IN" sz="2200" dirty="0"/>
              <a:t> address.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 </a:t>
            </a:r>
            <a:r>
              <a:rPr lang="en-US" sz="2200" dirty="0"/>
              <a:t>install required packages and tools related for deployment of the project.</a:t>
            </a:r>
            <a:endParaRPr lang="en-IN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 </a:t>
            </a:r>
            <a:r>
              <a:rPr lang="en-US" sz="2200" dirty="0"/>
              <a:t>clone the project of source code form git hub to you local machine.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 Then go to Directory of git cloned.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 Now install requirement.txt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 configure the python file(app.py)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 Run the browser with instance Ip address with port number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7DE03-BC3E-BE7D-0F9A-A7E7AA2938E4}"/>
              </a:ext>
            </a:extLst>
          </p:cNvPr>
          <p:cNvSpPr txBox="1"/>
          <p:nvPr/>
        </p:nvSpPr>
        <p:spPr>
          <a:xfrm>
            <a:off x="1347019" y="1504336"/>
            <a:ext cx="363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Procedure :</a:t>
            </a:r>
          </a:p>
        </p:txBody>
      </p:sp>
    </p:spTree>
    <p:extLst>
      <p:ext uri="{BB962C8B-B14F-4D97-AF65-F5344CB8AC3E}">
        <p14:creationId xmlns:p14="http://schemas.microsoft.com/office/powerpoint/2010/main" val="386370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3ECA-4DC3-B718-6114-0FFCA3F71DEA}"/>
              </a:ext>
            </a:extLst>
          </p:cNvPr>
          <p:cNvSpPr>
            <a:spLocks noGrp="1"/>
          </p:cNvSpPr>
          <p:nvPr/>
        </p:nvSpPr>
        <p:spPr>
          <a:xfrm>
            <a:off x="1227129" y="1905622"/>
            <a:ext cx="10353761" cy="3855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Sudo apt update –y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sudo apt-get full-upgrade –y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Sudo apt install python3-pip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git clone https://github.com/satishyekula548/Abalone-Age-Prediction-python.git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cd Abalone-Age- Prediction-python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pip3 install –r requirements.txt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sudo vi app.py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screen –m –d  python3 app.py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4BF2D-5AB5-1374-DD29-BF6E7965961A}"/>
              </a:ext>
            </a:extLst>
          </p:cNvPr>
          <p:cNvSpPr txBox="1"/>
          <p:nvPr/>
        </p:nvSpPr>
        <p:spPr>
          <a:xfrm>
            <a:off x="1386349" y="1320847"/>
            <a:ext cx="4090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Commands :</a:t>
            </a:r>
          </a:p>
        </p:txBody>
      </p:sp>
    </p:spTree>
    <p:extLst>
      <p:ext uri="{BB962C8B-B14F-4D97-AF65-F5344CB8AC3E}">
        <p14:creationId xmlns:p14="http://schemas.microsoft.com/office/powerpoint/2010/main" val="37373781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514</TotalTime>
  <Words>315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Century Gothic</vt:lpstr>
      <vt:lpstr>Courier New</vt:lpstr>
      <vt:lpstr>Wingdings</vt:lpstr>
      <vt:lpstr>Vapor Trail</vt:lpstr>
      <vt:lpstr>Deploy python web application in aws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python web application in aws cloud</dc:title>
  <dc:creator>Sai Yerra</dc:creator>
  <cp:lastModifiedBy>Sai Yerra</cp:lastModifiedBy>
  <cp:revision>3</cp:revision>
  <dcterms:created xsi:type="dcterms:W3CDTF">2023-07-12T05:18:19Z</dcterms:created>
  <dcterms:modified xsi:type="dcterms:W3CDTF">2023-08-21T09:51:46Z</dcterms:modified>
</cp:coreProperties>
</file>