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3"/>
  </p:notesMasterIdLst>
  <p:sldIdLst>
    <p:sldId id="258" r:id="rId5"/>
    <p:sldId id="267" r:id="rId6"/>
    <p:sldId id="268" r:id="rId7"/>
    <p:sldId id="269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818D7-DF4E-4C59-9BBA-548250DAC33A}" type="datetimeFigureOut">
              <a:rPr lang="en-US" smtClean="0"/>
              <a:t>7/5/2023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0A82-9926-4DBA-8BA5-A22EEB8AC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9229-E3F7-4B08-B8B0-567DB9AE2DBD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60AF-08CF-488B-8265-5F1D88C1C64E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1802-9AAA-4EB8-B737-B207AD0C712F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7BB6-0FDA-4EDD-A5D1-79FFF12955B7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08FB-4F0B-44DE-8994-0595D6ECCDCE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B015-62A3-4A29-BC49-965FA4BE59CA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6181-5447-4050-89D3-AA326DE4DA13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0F08-CAEB-42BA-9362-548763B98147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26DC-D31F-40BA-B49D-47D87B9BA087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64DF-92FB-4D4C-B2DE-15BC5F46772E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1A99-F4C1-4E12-B7D3-A88A44F4EB10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7458-324C-48F7-80F5-74B19E1CAFEB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054C-5E05-4896-867A-8DB56A20C8AC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B787-46DA-4B4F-B781-E768630FCF2A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8CE2-82D3-4BA2-B844-E7281181CD7A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F511-91B4-4318-A9F6-BECE1367AD14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39CD9-90D5-49BD-B792-F7F07D136C39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C1D04-249B-46E2-9FAF-8DF29CC44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altLang="en-US" sz="40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Deploy WordPress application </a:t>
            </a:r>
            <a:endParaRPr lang="en-US" sz="4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B1921-F533-4F9E-8BF6-80EC4D451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 altLang="en-US" sz="2400" i="0" dirty="0">
                <a:latin typeface="Calibri" panose="020F0502020204030204" pitchFamily="34" charset="0"/>
                <a:ea typeface="Glegoo" pitchFamily="2" charset="0"/>
                <a:cs typeface="Calibri" panose="020F0502020204030204" pitchFamily="34" charset="0"/>
              </a:rPr>
              <a:t>In AWS using RDS</a:t>
            </a:r>
          </a:p>
          <a:p>
            <a:pPr algn="l"/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680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4BC1-296E-9AA6-F4DC-42D150DB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251" y="2017160"/>
            <a:ext cx="8596668" cy="1320800"/>
          </a:xfrm>
        </p:spPr>
        <p:txBody>
          <a:bodyPr/>
          <a:lstStyle/>
          <a:p>
            <a:r>
              <a:rPr lang="en-US" altLang="en-US" dirty="0"/>
              <a:t>WordPress Overview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F3148-EA9A-E0FA-CD41-6EA1A3843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556" y="3105812"/>
            <a:ext cx="8596668" cy="3880773"/>
          </a:xfrm>
        </p:spPr>
        <p:txBody>
          <a:bodyPr/>
          <a:lstStyle/>
          <a:p>
            <a:r>
              <a:rPr lang="en-US" altLang="en-US" sz="2400" dirty="0">
                <a:ea typeface="Glegoo" pitchFamily="2" charset="0"/>
                <a:cs typeface="Glegoo" pitchFamily="2" charset="0"/>
              </a:rPr>
              <a:t>What is WordPress?</a:t>
            </a:r>
          </a:p>
          <a:p>
            <a:r>
              <a:rPr lang="en-US" altLang="en-US" sz="2400" dirty="0">
                <a:ea typeface="Glegoo" pitchFamily="2" charset="0"/>
                <a:cs typeface="Glegoo" pitchFamily="2" charset="0"/>
              </a:rPr>
              <a:t>Benefits of WordPress</a:t>
            </a:r>
          </a:p>
          <a:p>
            <a:r>
              <a:rPr lang="en-US" altLang="en-US" sz="2400" dirty="0">
                <a:ea typeface="Glegoo" pitchFamily="2" charset="0"/>
                <a:cs typeface="Glegoo" pitchFamily="2" charset="0"/>
              </a:rPr>
              <a:t>How to Install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00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9E09-F616-2F56-F650-08376D558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866" y="1256872"/>
            <a:ext cx="8596668" cy="1320800"/>
          </a:xfrm>
        </p:spPr>
        <p:txBody>
          <a:bodyPr/>
          <a:lstStyle/>
          <a:p>
            <a:r>
              <a:rPr lang="en-US" dirty="0"/>
              <a:t> What is wordpress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5A740-717F-0D9A-03F8-F876F1090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WordPress is highly customizable, and has literally thousands of plugin pieces of software so you can use your site for just about anything.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If you're ever curious about who uses WordPress, head on over to the WordPress site showcase and you'll be impressed by the number of well-known sites and famous people using WordPress to power their websites.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31C115FE-0D01-B03B-07BA-3B75C2B52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922" y="149787"/>
            <a:ext cx="1679014" cy="1679014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54519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868B9-D9EC-18FF-B5F0-A34FD61C6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824" y="2149298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Benefits of WordPress :</a:t>
            </a:r>
            <a:endParaRPr lang="en-US" sz="40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D007B32-0A26-0D4E-7179-163874F9E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3922" y="149787"/>
            <a:ext cx="1679014" cy="1679014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B11283-5BDD-5473-A0AF-5409EB3A1845}"/>
              </a:ext>
            </a:extLst>
          </p:cNvPr>
          <p:cNvSpPr txBox="1"/>
          <p:nvPr/>
        </p:nvSpPr>
        <p:spPr>
          <a:xfrm>
            <a:off x="1533824" y="3057307"/>
            <a:ext cx="764397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Software is free.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Easy to use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Control is in your hand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Very large community support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666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921CD-F34D-0E2B-8EF6-0E9E39AA2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Steps to install wordpress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AC75B-9B40-5F65-E491-8D2669401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350" y="1571946"/>
            <a:ext cx="8596668" cy="4017353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 two servers (public and private)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Connect to the public server, through public server connect private server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using bastion host.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Now install the MySQL in private server and create a user and change the privileges to that user.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Now come back to public server ,here also install MySQL ,PHP ,php-mysql.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Then download the WordPress package in public sever and unzip it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After completion of above process we will get folder called WordPress go to inside that folder and find wp-congig-smaple.php file ,copy or rename that file to wp-config.php.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After that edit that file add the </a:t>
            </a: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credential like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DB name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DB User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DB Password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DB HOST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After that add the WordPress keys. 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353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9AE8CB-91B8-DD24-5DC1-557F54AF4284}"/>
              </a:ext>
            </a:extLst>
          </p:cNvPr>
          <p:cNvSpPr txBox="1"/>
          <p:nvPr/>
        </p:nvSpPr>
        <p:spPr>
          <a:xfrm>
            <a:off x="1561672" y="1756881"/>
            <a:ext cx="70583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Then install the HTTPD server in public machine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Start &amp; Enable the HTTPD server.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 to EC2 console select the public server and add the HTTPD port number in security groups.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Now copy the public IP and browse the IP along with post number.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Now you will be able to see below page.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125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7D41-889E-4818-AB6D-B74A6A8C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8237CD-003F-3FDD-C1E8-9020C77CF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7884" y="1746608"/>
            <a:ext cx="7476869" cy="4295418"/>
          </a:xfrm>
        </p:spPr>
      </p:pic>
    </p:spTree>
    <p:extLst>
      <p:ext uri="{BB962C8B-B14F-4D97-AF65-F5344CB8AC3E}">
        <p14:creationId xmlns:p14="http://schemas.microsoft.com/office/powerpoint/2010/main" val="3495250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431B6E-CB94-75C3-9A9A-385AF3759660}"/>
              </a:ext>
            </a:extLst>
          </p:cNvPr>
          <p:cNvSpPr txBox="1"/>
          <p:nvPr/>
        </p:nvSpPr>
        <p:spPr>
          <a:xfrm>
            <a:off x="2866490" y="2948682"/>
            <a:ext cx="6770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3062264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24F515-356D-4532-BE08-F6D7771916F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AEF1282-A6E9-4912-8AB9-8ED69BF709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E04B51-1D33-4F14-BBD7-79D7D27E2E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 design</Template>
  <TotalTime>34</TotalTime>
  <Words>304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Trebuchet MS</vt:lpstr>
      <vt:lpstr>Wingdings</vt:lpstr>
      <vt:lpstr>Wingdings 3</vt:lpstr>
      <vt:lpstr>Facet</vt:lpstr>
      <vt:lpstr>Deploy WordPress application </vt:lpstr>
      <vt:lpstr>WordPress Overview :</vt:lpstr>
      <vt:lpstr> What is wordpress ?</vt:lpstr>
      <vt:lpstr>Benefits of WordPress :</vt:lpstr>
      <vt:lpstr>Steps to install wordpress :</vt:lpstr>
      <vt:lpstr>PowerPoint Presentation</vt:lpstr>
      <vt:lpstr>Output 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 WordPress application </dc:title>
  <dc:creator>Sai Yerra</dc:creator>
  <cp:lastModifiedBy>Sai Yerra</cp:lastModifiedBy>
  <cp:revision>1</cp:revision>
  <dcterms:created xsi:type="dcterms:W3CDTF">2023-07-05T04:05:58Z</dcterms:created>
  <dcterms:modified xsi:type="dcterms:W3CDTF">2023-07-05T04:40:15Z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