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9" r:id="rId8"/>
    <p:sldId id="265" r:id="rId9"/>
    <p:sldId id="264" r:id="rId10"/>
    <p:sldId id="270" r:id="rId11"/>
    <p:sldId id="26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38" autoAdjust="0"/>
    <p:restoredTop sz="90704" autoAdjust="0"/>
  </p:normalViewPr>
  <p:slideViewPr>
    <p:cSldViewPr snapToGrid="0">
      <p:cViewPr varScale="1">
        <p:scale>
          <a:sx n="54" d="100"/>
          <a:sy n="54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compose/releases/download/1.25.0/docker-compose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084111"/>
            <a:ext cx="4941771" cy="1122202"/>
          </a:xfrm>
        </p:spPr>
        <p:txBody>
          <a:bodyPr/>
          <a:lstStyle/>
          <a:p>
            <a:r>
              <a:rPr lang="en-US" dirty="0"/>
              <a:t>Deploy wordpress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4244" y="5336369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BY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667" y="356566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61" y="2229633"/>
            <a:ext cx="6251477" cy="3713357"/>
          </a:xfrm>
        </p:spPr>
        <p:txBody>
          <a:bodyPr>
            <a:normAutofit fontScale="400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6200" dirty="0">
                <a:latin typeface="+mj-lt"/>
              </a:rPr>
              <a:t>What is Docker Compose?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6200" dirty="0">
                <a:latin typeface="+mj-lt"/>
              </a:rPr>
              <a:t>3 Steps of Docker Compose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6200" dirty="0">
                <a:latin typeface="+mj-lt"/>
              </a:rPr>
              <a:t>Building Blocks of Docker Compose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6200" dirty="0">
                <a:latin typeface="+mj-lt"/>
              </a:rPr>
              <a:t>Docker Compose File Format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6200" dirty="0">
                <a:latin typeface="+mj-lt"/>
              </a:rPr>
              <a:t>Installing Docker Compose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6200" dirty="0">
                <a:latin typeface="+mj-lt"/>
              </a:rPr>
              <a:t>Examples - WordPress, Hello Whale etc</a:t>
            </a:r>
            <a:r>
              <a:rPr lang="en-IN" sz="4100" dirty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69556"/>
            <a:ext cx="5715130" cy="1204912"/>
          </a:xfrm>
        </p:spPr>
        <p:txBody>
          <a:bodyPr/>
          <a:lstStyle/>
          <a:p>
            <a:r>
              <a:rPr lang="en-US" dirty="0"/>
              <a:t>What is docker compose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103" y="2217106"/>
            <a:ext cx="7716032" cy="3344451"/>
          </a:xfrm>
        </p:spPr>
        <p:txBody>
          <a:bodyPr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tool for  defining and running  multi-container Docker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With Compose,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weuse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 YAML file  to configure your  application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’s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Compose works in all environments: production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,staging, Development,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Testing,  as well as CI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With single command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you create  and start all the  services form your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778" y="1379733"/>
            <a:ext cx="10515600" cy="1325563"/>
          </a:xfrm>
        </p:spPr>
        <p:txBody>
          <a:bodyPr/>
          <a:lstStyle/>
          <a:p>
            <a:r>
              <a:rPr lang="en-US" dirty="0"/>
              <a:t>3 step process of docker compose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E8A4-1C9B-6106-C2DD-71AE1051E198}"/>
              </a:ext>
            </a:extLst>
          </p:cNvPr>
          <p:cNvSpPr txBox="1"/>
          <p:nvPr/>
        </p:nvSpPr>
        <p:spPr>
          <a:xfrm>
            <a:off x="1628383" y="2977078"/>
            <a:ext cx="99957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Define your app’s environment with a Dockerfile.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Define the services that make up your app in docker compose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Run the CLI : $ docker-compose up -d 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769" y="0"/>
            <a:ext cx="6450383" cy="1427968"/>
          </a:xfrm>
        </p:spPr>
        <p:txBody>
          <a:bodyPr/>
          <a:lstStyle/>
          <a:p>
            <a:r>
              <a:rPr lang="en-US" dirty="0"/>
              <a:t>Docker compose file format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B85E0-B750-2089-1212-7CA263CB6204}"/>
              </a:ext>
            </a:extLst>
          </p:cNvPr>
          <p:cNvSpPr txBox="1"/>
          <p:nvPr/>
        </p:nvSpPr>
        <p:spPr>
          <a:xfrm>
            <a:off x="5173769" y="1699788"/>
            <a:ext cx="588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 container application :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468B1-5893-F844-7052-E87DD56F5056}"/>
              </a:ext>
            </a:extLst>
          </p:cNvPr>
          <p:cNvSpPr txBox="1"/>
          <p:nvPr/>
        </p:nvSpPr>
        <p:spPr>
          <a:xfrm>
            <a:off x="5173769" y="2089976"/>
            <a:ext cx="63125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containers:</a:t>
            </a:r>
          </a:p>
          <a:p>
            <a:r>
              <a:rPr lang="en-IN" sz="1800" dirty="0"/>
              <a:t>  web:</a:t>
            </a:r>
          </a:p>
          <a:p>
            <a:r>
              <a:rPr lang="en-IN" sz="1800" dirty="0"/>
              <a:t>     build:</a:t>
            </a:r>
          </a:p>
          <a:p>
            <a:r>
              <a:rPr lang="en-IN" sz="1800" dirty="0"/>
              <a:t>      command: </a:t>
            </a:r>
          </a:p>
          <a:p>
            <a:r>
              <a:rPr lang="en-IN" sz="1800" dirty="0"/>
              <a:t>       python app.py </a:t>
            </a:r>
          </a:p>
          <a:p>
            <a:r>
              <a:rPr lang="en-IN" sz="1800" dirty="0"/>
              <a:t>       ports:- "5000:5000 </a:t>
            </a:r>
          </a:p>
          <a:p>
            <a:r>
              <a:rPr lang="en-IN" sz="1800" dirty="0"/>
              <a:t>       volumes:</a:t>
            </a:r>
          </a:p>
          <a:p>
            <a:r>
              <a:rPr lang="en-IN" sz="1800" dirty="0"/>
              <a:t>        - ./code</a:t>
            </a:r>
          </a:p>
          <a:p>
            <a:r>
              <a:rPr lang="en-IN" sz="1800" dirty="0"/>
              <a:t>       environment:- </a:t>
            </a:r>
          </a:p>
          <a:p>
            <a:r>
              <a:rPr lang="en-IN" sz="1800" dirty="0"/>
              <a:t>         -PYTHONUNBUFFERED=1 </a:t>
            </a:r>
          </a:p>
          <a:p>
            <a:r>
              <a:rPr lang="en-IN" sz="1800" dirty="0"/>
              <a:t>  redis:</a:t>
            </a:r>
          </a:p>
          <a:p>
            <a:r>
              <a:rPr lang="en-IN" sz="1800" dirty="0"/>
              <a:t>      image; redis:latest</a:t>
            </a:r>
          </a:p>
          <a:p>
            <a:r>
              <a:rPr lang="en-IN" sz="1800" dirty="0"/>
              <a:t>      command; redis-server - appendonly yes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838" y="1618686"/>
            <a:ext cx="8421688" cy="1325563"/>
          </a:xfrm>
        </p:spPr>
        <p:txBody>
          <a:bodyPr/>
          <a:lstStyle/>
          <a:p>
            <a:r>
              <a:rPr lang="en-US" dirty="0"/>
              <a:t>Installing Docker compose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FF9309-EA16-749A-645F-C031DB04E1BB}"/>
              </a:ext>
            </a:extLst>
          </p:cNvPr>
          <p:cNvSpPr txBox="1"/>
          <p:nvPr/>
        </p:nvSpPr>
        <p:spPr>
          <a:xfrm>
            <a:off x="1885156" y="3107088"/>
            <a:ext cx="9087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 curl -L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2"/>
              </a:rPr>
              <a:t>https://github.com/docker/compose/releases/download/1.25.0/docker-compose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Uname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-s'- '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uname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-m° -o /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usr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/local/bin/docker-compose</a:t>
            </a:r>
          </a:p>
          <a:p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Schmod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+x /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usr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/local/bin/docker-compose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Note: Docker Desktop will automatically install the latest version of Docker Engine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43"/>
          </a:xfrm>
        </p:spPr>
        <p:txBody>
          <a:bodyPr/>
          <a:lstStyle/>
          <a:p>
            <a:r>
              <a:rPr lang="en-US" noProof="0" dirty="0"/>
              <a:t>Sample WordPress file :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3469C-5E7A-1BE1-C126-E0DEBF757FDA}"/>
              </a:ext>
            </a:extLst>
          </p:cNvPr>
          <p:cNvSpPr txBox="1"/>
          <p:nvPr/>
        </p:nvSpPr>
        <p:spPr>
          <a:xfrm>
            <a:off x="1176402" y="1761158"/>
            <a:ext cx="45469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version: '3.7'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services: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db: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image: mysql:8.0.19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restart: always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volumes: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db_data:/var/lib/mysql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restart: always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environment: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MYSQL_ROOT_PASSWORD=wordpress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MYSQL_DATABASE=wordpress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MYSQL_USER=wordpress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MYSQL_PASSWORD=wordpress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0ADCF-39FF-09AB-CAF0-BB8F31357D24}"/>
              </a:ext>
            </a:extLst>
          </p:cNvPr>
          <p:cNvSpPr txBox="1"/>
          <p:nvPr/>
        </p:nvSpPr>
        <p:spPr>
          <a:xfrm>
            <a:off x="6325644" y="1761158"/>
            <a:ext cx="5160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wordpress: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depends_on: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db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image: wordpress:latest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ports: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- 80:80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restart: always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environment: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WORDPRESS_DB_HOST=db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WORDPRESS_DB_USER=wordpress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WORDPRESS_DB_PASSWORD=wordpress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WORDPRESS_DB_NAME=wordpress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volumes:</a:t>
            </a:r>
          </a:p>
          <a:p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db_data: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0A0088-CDFF-8D24-0CF1-35BDE15C8484}"/>
              </a:ext>
            </a:extLst>
          </p:cNvPr>
          <p:cNvSpPr/>
          <p:nvPr/>
        </p:nvSpPr>
        <p:spPr>
          <a:xfrm>
            <a:off x="6096000" y="1578279"/>
            <a:ext cx="5257800" cy="4471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E4DB02-B8D2-09D9-C6B0-C53235B2FEC3}"/>
              </a:ext>
            </a:extLst>
          </p:cNvPr>
          <p:cNvSpPr/>
          <p:nvPr/>
        </p:nvSpPr>
        <p:spPr>
          <a:xfrm>
            <a:off x="838200" y="1578279"/>
            <a:ext cx="5125233" cy="4471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136525"/>
            <a:ext cx="8421688" cy="1325563"/>
          </a:xfrm>
        </p:spPr>
        <p:txBody>
          <a:bodyPr/>
          <a:lstStyle/>
          <a:p>
            <a:r>
              <a:rPr lang="en-US" dirty="0"/>
              <a:t>Wordpress output :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0F0EAF-8E46-39E5-753B-BB192BCC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740" y="1462088"/>
            <a:ext cx="8357060" cy="47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64</TotalTime>
  <Words>425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Wingdings</vt:lpstr>
      <vt:lpstr>Office Theme</vt:lpstr>
      <vt:lpstr>Deploy wordpress </vt:lpstr>
      <vt:lpstr>AGENDA</vt:lpstr>
      <vt:lpstr>What is docker compose ?</vt:lpstr>
      <vt:lpstr>3 step process of docker compose</vt:lpstr>
      <vt:lpstr>Docker compose file format :</vt:lpstr>
      <vt:lpstr>Installing Docker compose</vt:lpstr>
      <vt:lpstr>Sample WordPress file :</vt:lpstr>
      <vt:lpstr>Wordpress output 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wordpress </dc:title>
  <dc:creator>Sai Yerra</dc:creator>
  <cp:lastModifiedBy>Sai Yerra</cp:lastModifiedBy>
  <cp:revision>1</cp:revision>
  <dcterms:created xsi:type="dcterms:W3CDTF">2023-07-05T04:51:45Z</dcterms:created>
  <dcterms:modified xsi:type="dcterms:W3CDTF">2023-07-05T05:56:14Z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