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41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5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4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9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1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47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40BE-577D-C9C1-F907-7D8F257A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003" y="2601733"/>
            <a:ext cx="9440034" cy="1828801"/>
          </a:xfrm>
        </p:spPr>
        <p:txBody>
          <a:bodyPr/>
          <a:lstStyle/>
          <a:p>
            <a:r>
              <a:rPr lang="en-US" dirty="0"/>
              <a:t>Jenkins Master Slave Configuration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2F377-E519-DBCD-F279-0C54DF8D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28" y="2051687"/>
            <a:ext cx="2121414" cy="2928894"/>
          </a:xfrm>
          <a:prstGeom prst="rect">
            <a:avLst/>
          </a:prstGeom>
          <a:noFill/>
          <a:effectLst>
            <a:glow rad="1282700">
              <a:schemeClr val="accent2">
                <a:lumMod val="40000"/>
                <a:lumOff val="60000"/>
                <a:alpha val="93000"/>
              </a:schemeClr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3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566F-AE5D-8484-FA38-FA5A090730F4}"/>
              </a:ext>
            </a:extLst>
          </p:cNvPr>
          <p:cNvSpPr txBox="1"/>
          <p:nvPr/>
        </p:nvSpPr>
        <p:spPr>
          <a:xfrm>
            <a:off x="1706363" y="4021855"/>
            <a:ext cx="9379453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itka Subheading" pitchFamily="2" charset="0"/>
              </a:rPr>
              <a:t>Jenkins is an awesome Continuous Integration tool which allows you to add multiple slaves as per your project requirement to a central Master server. In distributed environment, we need different machines for different purposes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Google Sans"/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A87DF-379F-82B9-D9B7-46FCFFFD8E5B}"/>
              </a:ext>
            </a:extLst>
          </p:cNvPr>
          <p:cNvSpPr txBox="1"/>
          <p:nvPr/>
        </p:nvSpPr>
        <p:spPr>
          <a:xfrm>
            <a:off x="1706363" y="3224084"/>
            <a:ext cx="780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what is Jenkins master slave configuration </a:t>
            </a:r>
            <a:r>
              <a:rPr lang="en-US" sz="32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7327D-9DAC-BF45-C35C-FDFC6D9A7215}"/>
              </a:ext>
            </a:extLst>
          </p:cNvPr>
          <p:cNvSpPr txBox="1"/>
          <p:nvPr/>
        </p:nvSpPr>
        <p:spPr>
          <a:xfrm>
            <a:off x="1706363" y="1119486"/>
            <a:ext cx="549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What is Jenkins ?</a:t>
            </a:r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0BA5-950F-CD2A-6EEB-35981C8BFC07}"/>
              </a:ext>
            </a:extLst>
          </p:cNvPr>
          <p:cNvSpPr txBox="1"/>
          <p:nvPr/>
        </p:nvSpPr>
        <p:spPr>
          <a:xfrm>
            <a:off x="1706363" y="1810759"/>
            <a:ext cx="925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Jenkins – 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 open source automation server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which enables developers around the world to reliably build, test, and deploy their software.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6E3A1-25B0-E717-3544-9753EF2F700D}"/>
              </a:ext>
            </a:extLst>
          </p:cNvPr>
          <p:cNvSpPr txBox="1"/>
          <p:nvPr/>
        </p:nvSpPr>
        <p:spPr>
          <a:xfrm>
            <a:off x="695328" y="698068"/>
            <a:ext cx="7517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Arial"/>
              </a:rPr>
              <a:t>What is Jenkins master slave architecture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0DD8A-3AE3-FDE5-D80C-E07CD846B9B7}"/>
              </a:ext>
            </a:extLst>
          </p:cNvPr>
          <p:cNvSpPr txBox="1"/>
          <p:nvPr/>
        </p:nvSpPr>
        <p:spPr>
          <a:xfrm>
            <a:off x="695328" y="1302873"/>
            <a:ext cx="11294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cs typeface="Arial" panose="020B0604020202020204"/>
              </a:rPr>
              <a:t>The Jenkins master acts to schedule the jobs, assign slaves and send builds to execute the job.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BBC0E-74FC-086B-91F6-BF978ACA9ECA}"/>
              </a:ext>
            </a:extLst>
          </p:cNvPr>
          <p:cNvSpPr txBox="1"/>
          <p:nvPr/>
        </p:nvSpPr>
        <p:spPr>
          <a:xfrm>
            <a:off x="731377" y="2215455"/>
            <a:ext cx="10693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cs typeface="Arial" panose="020B0604020202020204"/>
              </a:rPr>
              <a:t>It will also monitor the slave state and get back the build result responses from slaves and display build results on console output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706B63B-429D-1042-7285-AF87D18FB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" name="Picture 20" descr="Advantages of hosting Jenkins on cloud(aws) over on-premise - Chapter - 2 -  DeftBOX Solutions - ML, AI, DevOps, Cloud, Automation Blog">
            <a:extLst>
              <a:ext uri="{FF2B5EF4-FFF2-40B4-BE49-F238E27FC236}">
                <a16:creationId xmlns:a16="http://schemas.microsoft.com/office/drawing/2014/main" id="{8B9E199B-71D8-7A35-C2B1-2060BA9A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31" y="3429000"/>
            <a:ext cx="7291738" cy="28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FA904-B30A-DE8A-3F12-8CEB7DC0C770}"/>
              </a:ext>
            </a:extLst>
          </p:cNvPr>
          <p:cNvSpPr txBox="1"/>
          <p:nvPr/>
        </p:nvSpPr>
        <p:spPr>
          <a:xfrm>
            <a:off x="1952090" y="957101"/>
            <a:ext cx="645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lt"/>
              </a:rPr>
              <a:t>Configure Jenkins Slave Node </a:t>
            </a:r>
            <a:r>
              <a:rPr lang="en-US" sz="1800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9164-A362-4BF1-8DAB-17B647C8A259}"/>
              </a:ext>
            </a:extLst>
          </p:cNvPr>
          <p:cNvSpPr txBox="1"/>
          <p:nvPr/>
        </p:nvSpPr>
        <p:spPr>
          <a:xfrm>
            <a:off x="1952090" y="1941457"/>
            <a:ext cx="88356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170" indent="-344170"/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Create user, ssh keys and copy it to authorized_keys. 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sudo useradd jenkins-slave1 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sudo su - jenkins-slave1 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ssh-keygen -t rsa -N "" -f /home/jenkins-slave1/.ssh/id_rsa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cd .ssh 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cat id_rsa.pub &gt; authorized_keys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+mn-lt"/>
                <a:cs typeface="+mn-lt"/>
              </a:rPr>
              <a:t>chmod 700 authorized_keys</a:t>
            </a:r>
            <a:endParaRPr lang="en-US" sz="2800" dirty="0">
              <a:solidFill>
                <a:schemeClr val="tx2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9903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7ED9E-45C1-3BCD-3121-471FCE3764A0}"/>
              </a:ext>
            </a:extLst>
          </p:cNvPr>
          <p:cNvSpPr txBox="1"/>
          <p:nvPr/>
        </p:nvSpPr>
        <p:spPr>
          <a:xfrm>
            <a:off x="1941498" y="622425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lt"/>
              </a:rPr>
              <a:t>Configure Jenkins Master Node</a:t>
            </a:r>
            <a:r>
              <a:rPr lang="en-US" sz="1800" dirty="0">
                <a:solidFill>
                  <a:schemeClr val="tx2"/>
                </a:solidFill>
                <a:ea typeface="+mj-lt"/>
                <a:cs typeface="+mj-lt"/>
              </a:rPr>
              <a:t>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965BC-0E94-1C1A-5A3F-A5035E21AA46}"/>
              </a:ext>
            </a:extLst>
          </p:cNvPr>
          <p:cNvSpPr txBox="1"/>
          <p:nvPr/>
        </p:nvSpPr>
        <p:spPr>
          <a:xfrm>
            <a:off x="1941498" y="1710724"/>
            <a:ext cx="7747590" cy="4154984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schemeClr val="accent2">
                <a:lumMod val="20000"/>
                <a:lumOff val="80000"/>
                <a:alpha val="20000"/>
              </a:schemeClr>
            </a:outerShdw>
          </a:effectLst>
        </p:spPr>
        <p:txBody>
          <a:bodyPr wrap="square" anchor="b">
            <a:spAutoFit/>
          </a:bodyPr>
          <a:lstStyle/>
          <a:p>
            <a:pPr marL="344170" indent="-344170"/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Copy the slave node’s public key to master node’s known_hosts file.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sudo mkdir -p /var/lib/jenkins/.ssh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cd /var/lib/jenkins/.ssh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cd 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sudo chmod 777 .ssh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cd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ssh sudo ssh-</a:t>
            </a:r>
            <a:r>
              <a:rPr lang="en-US" sz="24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keyscan</a:t>
            </a: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-H SLAVE_NODE_PRIVATE_IP &gt;&gt;/var/lib/jenkins/.ssh/known_hosts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sudo chown jenkins:jenkins known_hosts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sudo chmod 700 known_host</a:t>
            </a:r>
            <a:endParaRPr lang="en-US" sz="24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1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6C810-7E51-7D0D-BEBA-B7F6005A9D5B}"/>
              </a:ext>
            </a:extLst>
          </p:cNvPr>
          <p:cNvSpPr txBox="1"/>
          <p:nvPr/>
        </p:nvSpPr>
        <p:spPr>
          <a:xfrm>
            <a:off x="1620320" y="483939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Configure New Node in Jenkins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 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C15F44-A6F9-AC4D-DDAF-0DE467B5C283}"/>
              </a:ext>
            </a:extLst>
          </p:cNvPr>
          <p:cNvSpPr txBox="1"/>
          <p:nvPr/>
        </p:nvSpPr>
        <p:spPr>
          <a:xfrm>
            <a:off x="1756955" y="1400341"/>
            <a:ext cx="8951359" cy="470898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Click on Manage Jenkins.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Click on Manage Nodes and Clouds 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Click on New Node 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Enter Node name and select Permanent Agent. Click OK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Enter node configuration details 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In Credentials, Click Add -&gt; Jenkins 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In Add Credentials, choose kind as “SSH Username with private key” 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In Username field, enter the same username which we created on Slave Node – jenk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ins</a:t>
            </a:r>
            <a:endParaRPr lang="en-US" sz="2400" dirty="0">
              <a:solidFill>
                <a:schemeClr val="tx2"/>
              </a:solidFill>
              <a:ea typeface="+mj-lt"/>
              <a:cs typeface="+mj-lt"/>
            </a:endParaRPr>
          </a:p>
          <a:p>
            <a:pPr marL="344170" indent="-34417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2695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CACDC-3FEC-0449-33E7-BED6779BD08D}"/>
              </a:ext>
            </a:extLst>
          </p:cNvPr>
          <p:cNvSpPr txBox="1"/>
          <p:nvPr/>
        </p:nvSpPr>
        <p:spPr>
          <a:xfrm>
            <a:off x="1855076" y="496810"/>
            <a:ext cx="7493876" cy="549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In Private Key, choose Enter directly </a:t>
            </a:r>
          </a:p>
          <a:p>
            <a:pPr marL="344170" indent="-34417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Go to Slave EC2 server and copy the private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 Paste the key in the Private key field in Jenkins.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 Click on Add.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In the Node Configuration page choose the new credential.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 Click on Save.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Click on the new node (slave1) and select “log”.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ea typeface="+mj-lt"/>
                <a:cs typeface="+mj-lt"/>
              </a:rPr>
              <a:t> “Agent successfully connected and online” is displayed in the logs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Now build a new job for the slave and deploy any application</a:t>
            </a:r>
            <a:r>
              <a:rPr lang="en-US" sz="2000" dirty="0">
                <a:cs typeface="Arial"/>
              </a:rPr>
              <a:t>.</a:t>
            </a:r>
            <a:br>
              <a:rPr lang="en-US" sz="1800" dirty="0">
                <a:cs typeface="Arial"/>
              </a:rPr>
            </a:br>
            <a:br>
              <a:rPr lang="en-US" sz="1800" dirty="0">
                <a:ea typeface="+mj-lt"/>
                <a:cs typeface="+mj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9CEB6-3A93-5488-407B-BDC1BA1824A5}"/>
              </a:ext>
            </a:extLst>
          </p:cNvPr>
          <p:cNvSpPr txBox="1"/>
          <p:nvPr/>
        </p:nvSpPr>
        <p:spPr>
          <a:xfrm>
            <a:off x="1765738" y="1061545"/>
            <a:ext cx="180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 put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E72AD-9877-37E4-53D5-B88109CE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7997"/>
            <a:ext cx="6163486" cy="3465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17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F2052-EB02-1E7B-4578-908B6563E0B2}"/>
              </a:ext>
            </a:extLst>
          </p:cNvPr>
          <p:cNvSpPr txBox="1"/>
          <p:nvPr/>
        </p:nvSpPr>
        <p:spPr>
          <a:xfrm>
            <a:off x="5879888" y="3177663"/>
            <a:ext cx="6947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 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7467AE4-B522-6755-380E-21422EB7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34" y="1856478"/>
            <a:ext cx="2121414" cy="2928894"/>
          </a:xfrm>
          <a:prstGeom prst="rect">
            <a:avLst/>
          </a:prstGeom>
          <a:noFill/>
          <a:effectLst>
            <a:glow rad="1282700">
              <a:schemeClr val="accent2">
                <a:lumMod val="40000"/>
                <a:lumOff val="60000"/>
                <a:alpha val="93000"/>
              </a:schemeClr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7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799</TotalTime>
  <Words>446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Calisto MT</vt:lpstr>
      <vt:lpstr>Cambria</vt:lpstr>
      <vt:lpstr>Google Sans</vt:lpstr>
      <vt:lpstr>Sitka Subheading</vt:lpstr>
      <vt:lpstr>Wingdings</vt:lpstr>
      <vt:lpstr>Wingdings 2</vt:lpstr>
      <vt:lpstr>Slate</vt:lpstr>
      <vt:lpstr>Jenkins Master Slave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Master Slave Configuration</dc:title>
  <dc:creator>Sai Yerra</dc:creator>
  <cp:lastModifiedBy>Sai Yerra</cp:lastModifiedBy>
  <cp:revision>1</cp:revision>
  <dcterms:created xsi:type="dcterms:W3CDTF">2023-07-26T05:34:37Z</dcterms:created>
  <dcterms:modified xsi:type="dcterms:W3CDTF">2023-07-26T18:53:41Z</dcterms:modified>
</cp:coreProperties>
</file>