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256" r:id="rId2"/>
    <p:sldId id="263" r:id="rId3"/>
    <p:sldId id="325" r:id="rId4"/>
    <p:sldId id="277" r:id="rId5"/>
    <p:sldId id="326" r:id="rId6"/>
    <p:sldId id="359" r:id="rId7"/>
    <p:sldId id="265" r:id="rId8"/>
    <p:sldId id="268" r:id="rId9"/>
    <p:sldId id="262" r:id="rId10"/>
    <p:sldId id="335" r:id="rId11"/>
    <p:sldId id="336" r:id="rId12"/>
    <p:sldId id="337" r:id="rId13"/>
    <p:sldId id="361" r:id="rId14"/>
    <p:sldId id="261" r:id="rId15"/>
    <p:sldId id="273" r:id="rId16"/>
    <p:sldId id="365" r:id="rId17"/>
    <p:sldId id="366" r:id="rId18"/>
    <p:sldId id="368" r:id="rId19"/>
    <p:sldId id="373" r:id="rId20"/>
    <p:sldId id="375" r:id="rId21"/>
    <p:sldId id="371" r:id="rId22"/>
    <p:sldId id="299" r:id="rId23"/>
    <p:sldId id="323" r:id="rId24"/>
    <p:sldId id="334" r:id="rId25"/>
    <p:sldId id="372" r:id="rId26"/>
    <p:sldId id="356" r:id="rId27"/>
    <p:sldId id="338" r:id="rId28"/>
    <p:sldId id="340" r:id="rId29"/>
    <p:sldId id="324" r:id="rId30"/>
    <p:sldId id="370" r:id="rId31"/>
    <p:sldId id="260" r:id="rId32"/>
    <p:sldId id="274" r:id="rId33"/>
    <p:sldId id="280" r:id="rId34"/>
    <p:sldId id="275" r:id="rId35"/>
    <p:sldId id="281" r:id="rId36"/>
    <p:sldId id="282" r:id="rId37"/>
    <p:sldId id="283" r:id="rId38"/>
    <p:sldId id="285" r:id="rId39"/>
    <p:sldId id="287" r:id="rId40"/>
    <p:sldId id="286" r:id="rId41"/>
    <p:sldId id="257" r:id="rId42"/>
    <p:sldId id="276" r:id="rId43"/>
    <p:sldId id="258" r:id="rId44"/>
    <p:sldId id="259" r:id="rId45"/>
    <p:sldId id="266" r:id="rId46"/>
    <p:sldId id="362" r:id="rId47"/>
    <p:sldId id="363" r:id="rId48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119F33"/>
    <a:srgbClr val="33A8FF"/>
    <a:srgbClr val="03D7ED"/>
    <a:srgbClr val="FFFF99"/>
    <a:srgbClr val="FFFF66"/>
    <a:srgbClr val="CCCC00"/>
    <a:srgbClr val="B08600"/>
    <a:srgbClr val="FFFFCC"/>
    <a:srgbClr val="DEE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5" autoAdjust="0"/>
    <p:restoredTop sz="92007" autoAdjust="0"/>
  </p:normalViewPr>
  <p:slideViewPr>
    <p:cSldViewPr>
      <p:cViewPr>
        <p:scale>
          <a:sx n="68" d="100"/>
          <a:sy n="68" d="100"/>
        </p:scale>
        <p:origin x="-2154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6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zhang\Documents\mypapers\ase2013\surve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zhang\Documents\mypapers\ase2013\surve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SQL Feature</c:v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strRef>
              <c:f>Sheet1!$A$2:$A$21</c:f>
              <c:strCache>
                <c:ptCount val="20"/>
                <c:pt idx="0">
                  <c:v>RIGHT JOIN</c:v>
                </c:pt>
                <c:pt idx="1">
                  <c:v>NOT EXIST</c:v>
                </c:pt>
                <c:pt idx="2">
                  <c:v>UNION</c:v>
                </c:pt>
                <c:pt idx="3">
                  <c:v>NOT NULL</c:v>
                </c:pt>
                <c:pt idx="4">
                  <c:v>LIKE</c:v>
                </c:pt>
                <c:pt idx="5">
                  <c:v>BETWEEN</c:v>
                </c:pt>
                <c:pt idx="6">
                  <c:v>LEFT JOIN</c:v>
                </c:pt>
                <c:pt idx="7">
                  <c:v>HAVING</c:v>
                </c:pt>
                <c:pt idx="8">
                  <c:v>INNER JOIN</c:v>
                </c:pt>
                <c:pt idx="9">
                  <c:v>FULL JOIN</c:v>
                </c:pt>
                <c:pt idx="10">
                  <c:v>MIN</c:v>
                </c:pt>
                <c:pt idx="11">
                  <c:v>MAX</c:v>
                </c:pt>
                <c:pt idx="12">
                  <c:v>IN</c:v>
                </c:pt>
                <c:pt idx="13">
                  <c:v>SUM</c:v>
                </c:pt>
                <c:pt idx="14">
                  <c:v>AVG</c:v>
                </c:pt>
                <c:pt idx="15">
                  <c:v>DISTINCT</c:v>
                </c:pt>
                <c:pt idx="16">
                  <c:v>COUNT</c:v>
                </c:pt>
                <c:pt idx="17">
                  <c:v>ORDER BY</c:v>
                </c:pt>
                <c:pt idx="18">
                  <c:v>GROUP BY</c:v>
                </c:pt>
                <c:pt idx="19">
                  <c:v>SELECT... FROM..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9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592768"/>
        <c:axId val="2458752"/>
      </c:barChart>
      <c:catAx>
        <c:axId val="138592768"/>
        <c:scaling>
          <c:orientation val="minMax"/>
        </c:scaling>
        <c:delete val="0"/>
        <c:axPos val="l"/>
        <c:majorTickMark val="out"/>
        <c:minorTickMark val="none"/>
        <c:tickLblPos val="nextTo"/>
        <c:crossAx val="2458752"/>
        <c:crosses val="autoZero"/>
        <c:auto val="1"/>
        <c:lblAlgn val="ctr"/>
        <c:lblOffset val="50"/>
        <c:noMultiLvlLbl val="0"/>
      </c:catAx>
      <c:valAx>
        <c:axId val="2458752"/>
        <c:scaling>
          <c:orientation val="minMax"/>
          <c:max val="12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85927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SQL Feature</c:v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strRef>
              <c:f>Sheet1!$A$2:$A$21</c:f>
              <c:strCache>
                <c:ptCount val="20"/>
                <c:pt idx="0">
                  <c:v>RIGHT JOIN</c:v>
                </c:pt>
                <c:pt idx="1">
                  <c:v>NOT EXIST</c:v>
                </c:pt>
                <c:pt idx="2">
                  <c:v>UNION</c:v>
                </c:pt>
                <c:pt idx="3">
                  <c:v>NOT NULL</c:v>
                </c:pt>
                <c:pt idx="4">
                  <c:v>LIKE</c:v>
                </c:pt>
                <c:pt idx="5">
                  <c:v>BETWEEN</c:v>
                </c:pt>
                <c:pt idx="6">
                  <c:v>LEFT JOIN</c:v>
                </c:pt>
                <c:pt idx="7">
                  <c:v>HAVING</c:v>
                </c:pt>
                <c:pt idx="8">
                  <c:v>INNER JOIN</c:v>
                </c:pt>
                <c:pt idx="9">
                  <c:v>FULL JOIN</c:v>
                </c:pt>
                <c:pt idx="10">
                  <c:v>MIN</c:v>
                </c:pt>
                <c:pt idx="11">
                  <c:v>MAX</c:v>
                </c:pt>
                <c:pt idx="12">
                  <c:v>IN</c:v>
                </c:pt>
                <c:pt idx="13">
                  <c:v>SUM</c:v>
                </c:pt>
                <c:pt idx="14">
                  <c:v>AVG</c:v>
                </c:pt>
                <c:pt idx="15">
                  <c:v>DISTINCT</c:v>
                </c:pt>
                <c:pt idx="16">
                  <c:v>COUNT</c:v>
                </c:pt>
                <c:pt idx="17">
                  <c:v>ORDER BY</c:v>
                </c:pt>
                <c:pt idx="18">
                  <c:v>GROUP BY</c:v>
                </c:pt>
                <c:pt idx="19">
                  <c:v>SELECT... FROM..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9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843136"/>
        <c:axId val="2460480"/>
      </c:barChart>
      <c:catAx>
        <c:axId val="138843136"/>
        <c:scaling>
          <c:orientation val="minMax"/>
        </c:scaling>
        <c:delete val="0"/>
        <c:axPos val="l"/>
        <c:majorTickMark val="out"/>
        <c:minorTickMark val="none"/>
        <c:tickLblPos val="nextTo"/>
        <c:crossAx val="2460480"/>
        <c:crosses val="autoZero"/>
        <c:auto val="1"/>
        <c:lblAlgn val="ctr"/>
        <c:lblOffset val="50"/>
        <c:noMultiLvlLbl val="0"/>
      </c:catAx>
      <c:valAx>
        <c:axId val="2460480"/>
        <c:scaling>
          <c:orientation val="minMax"/>
          <c:max val="12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88431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928" y="1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r">
              <a:defRPr sz="1100"/>
            </a:lvl1pPr>
          </a:lstStyle>
          <a:p>
            <a:fld id="{52039197-9A5D-4426-8BE1-7E0DB9D2761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722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928" y="8842722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r">
              <a:defRPr sz="1100"/>
            </a:lvl1pPr>
          </a:lstStyle>
          <a:p>
            <a:fld id="{C77A13E8-25B5-4ABF-A87C-CEC207C20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3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1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823"/>
            <a:ext cx="561848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3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1" y="884203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2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2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11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08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8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8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8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8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8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8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0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31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40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4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2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34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079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25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94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9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21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623EC-24C1-48FB-A9F8-889AE6D5F02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3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958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04800" y="1447800"/>
            <a:ext cx="9677400" cy="1676400"/>
          </a:xfrm>
        </p:spPr>
        <p:txBody>
          <a:bodyPr/>
          <a:lstStyle/>
          <a:p>
            <a:pPr algn="ctr"/>
            <a:r>
              <a:rPr lang="en-US" sz="3200" b="1" i="0" dirty="0"/>
              <a:t>Automatically Synthesizing SQL Queries</a:t>
            </a:r>
            <a:br>
              <a:rPr lang="en-US" sz="3200" b="1" i="0" dirty="0"/>
            </a:br>
            <a:r>
              <a:rPr lang="en-US" sz="3200" b="1" i="0" dirty="0"/>
              <a:t>from Input-Output Examples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038600"/>
            <a:ext cx="8153400" cy="1752600"/>
          </a:xfrm>
        </p:spPr>
        <p:txBody>
          <a:bodyPr/>
          <a:lstStyle/>
          <a:p>
            <a:r>
              <a:rPr lang="en-US" sz="2800" b="1" dirty="0" err="1" smtClean="0">
                <a:latin typeface="+mj-lt"/>
              </a:rPr>
              <a:t>Sai</a:t>
            </a:r>
            <a:r>
              <a:rPr lang="en-US" sz="2800" b="1" dirty="0" smtClean="0">
                <a:latin typeface="+mj-lt"/>
              </a:rPr>
              <a:t> Zhang</a:t>
            </a:r>
          </a:p>
          <a:p>
            <a:r>
              <a:rPr lang="en-US" sz="2800" dirty="0" smtClean="0">
                <a:latin typeface="+mj-lt"/>
              </a:rPr>
              <a:t>University of Washington</a:t>
            </a:r>
          </a:p>
          <a:p>
            <a:endParaRPr lang="en-US" sz="900" dirty="0" smtClean="0"/>
          </a:p>
          <a:p>
            <a:r>
              <a:rPr lang="en-US" sz="2400" dirty="0" smtClean="0"/>
              <a:t>Joint work with: </a:t>
            </a:r>
            <a:r>
              <a:rPr lang="en-US" sz="2400" dirty="0" err="1" smtClean="0"/>
              <a:t>Yuyin</a:t>
            </a:r>
            <a:r>
              <a:rPr lang="en-US" sz="2400" dirty="0" smtClean="0"/>
              <a:t> Sun</a:t>
            </a:r>
          </a:p>
          <a:p>
            <a:endParaRPr lang="en-US" sz="2800" dirty="0" smtClean="0">
              <a:latin typeface="+mj-lt"/>
            </a:endParaRPr>
          </a:p>
        </p:txBody>
      </p:sp>
      <p:pic>
        <p:nvPicPr>
          <p:cNvPr id="1026" name="Picture 2" descr="http://www.cs.washington.edu/sites/default/files/cse_banner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160866"/>
            <a:ext cx="3959225" cy="62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SQL subset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762000" y="2266890"/>
            <a:ext cx="6781800" cy="32004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09900" y="3333690"/>
            <a:ext cx="2019300" cy="19812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45043" y="2724090"/>
            <a:ext cx="2885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The full SQL language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96064" y="4062512"/>
            <a:ext cx="188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 SQL Subset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1219200"/>
            <a:ext cx="4493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1000+ pages specification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dirty="0" err="1" smtClean="0">
                <a:latin typeface="+mn-lt"/>
              </a:rPr>
              <a:t>PSPace</a:t>
            </a:r>
            <a:r>
              <a:rPr lang="en-US" sz="2000" b="0" dirty="0" smtClean="0">
                <a:latin typeface="+mn-lt"/>
              </a:rPr>
              <a:t>-Completeness [</a:t>
            </a:r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Sarma’10</a:t>
            </a:r>
            <a:r>
              <a:rPr lang="en-US" sz="2000" b="0" dirty="0" smtClean="0">
                <a:latin typeface="+mn-lt"/>
              </a:rPr>
              <a:t>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Some features are rarely used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6076890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SQLSynthesizer’s</a:t>
            </a:r>
            <a:r>
              <a:rPr lang="en-US" sz="2000" dirty="0" smtClean="0">
                <a:latin typeface="+mn-lt"/>
              </a:rPr>
              <a:t> focus: a widely-used SQL subset</a:t>
            </a:r>
          </a:p>
        </p:txBody>
      </p:sp>
      <p:cxnSp>
        <p:nvCxnSpPr>
          <p:cNvPr id="13" name="Curved Connector 12"/>
          <p:cNvCxnSpPr/>
          <p:nvPr/>
        </p:nvCxnSpPr>
        <p:spPr bwMode="auto">
          <a:xfrm rot="5400000" flipH="1" flipV="1">
            <a:off x="2838453" y="5029141"/>
            <a:ext cx="1219196" cy="876302"/>
          </a:xfrm>
          <a:prstGeom prst="curvedConnector3">
            <a:avLst/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/>
          <p:nvPr/>
        </p:nvCxnSpPr>
        <p:spPr bwMode="auto">
          <a:xfrm rot="5400000">
            <a:off x="6203926" y="2393926"/>
            <a:ext cx="857310" cy="603239"/>
          </a:xfrm>
          <a:prstGeom prst="curvedConnector3">
            <a:avLst/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83144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a SQL subset?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762000" y="2266890"/>
            <a:ext cx="6781800" cy="32004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09900" y="3333690"/>
            <a:ext cx="2019300" cy="19812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45043" y="2724090"/>
            <a:ext cx="2885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The full SQL language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96064" y="4062512"/>
            <a:ext cx="188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 SQL Subset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4800" y="1161990"/>
            <a:ext cx="9448800" cy="1505010"/>
          </a:xfrm>
        </p:spPr>
        <p:txBody>
          <a:bodyPr/>
          <a:lstStyle/>
          <a:p>
            <a:r>
              <a:rPr lang="en-US" dirty="0" smtClean="0"/>
              <a:t>Previous approaches: </a:t>
            </a:r>
          </a:p>
          <a:p>
            <a:pPr lvl="1"/>
            <a:r>
              <a:rPr lang="en-US" dirty="0" smtClean="0"/>
              <a:t>Decided by the  </a:t>
            </a:r>
            <a:r>
              <a:rPr lang="en-US" dirty="0" smtClean="0">
                <a:solidFill>
                  <a:srgbClr val="FF0000"/>
                </a:solidFill>
              </a:rPr>
              <a:t>paper authors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2"/>
                </a:solidFill>
              </a:rPr>
              <a:t>Kandel’11</a:t>
            </a:r>
            <a:r>
              <a:rPr lang="en-US" dirty="0" smtClean="0"/>
              <a:t>] [</a:t>
            </a:r>
            <a:r>
              <a:rPr lang="en-US" dirty="0" smtClean="0">
                <a:solidFill>
                  <a:schemeClr val="accent2"/>
                </a:solidFill>
              </a:rPr>
              <a:t>Tran’09</a:t>
            </a:r>
            <a:r>
              <a:rPr lang="en-US" dirty="0" smtClean="0"/>
              <a:t>]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52400" y="5257680"/>
            <a:ext cx="9525000" cy="274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b="0" dirty="0" smtClean="0"/>
          </a:p>
          <a:p>
            <a:r>
              <a:rPr lang="en-US" dirty="0" smtClean="0"/>
              <a:t>Our approach</a:t>
            </a:r>
            <a:r>
              <a:rPr lang="en-US" b="0" dirty="0" smtClean="0"/>
              <a:t>:</a:t>
            </a:r>
          </a:p>
          <a:p>
            <a:pPr lvl="1"/>
            <a:r>
              <a:rPr lang="en-US" b="0" dirty="0" smtClean="0"/>
              <a:t>Ask </a:t>
            </a:r>
            <a:r>
              <a:rPr lang="en-US" b="0" dirty="0" smtClean="0">
                <a:solidFill>
                  <a:srgbClr val="FF0000"/>
                </a:solidFill>
              </a:rPr>
              <a:t>experienced IT professionals </a:t>
            </a:r>
            <a:r>
              <a:rPr lang="en-US" b="0" dirty="0" smtClean="0"/>
              <a:t>for the most widely-used SQL features</a:t>
            </a:r>
          </a:p>
          <a:p>
            <a:pPr lvl="1"/>
            <a:endParaRPr lang="en-US" sz="800" b="0" dirty="0" smtClean="0"/>
          </a:p>
        </p:txBody>
      </p:sp>
      <p:cxnSp>
        <p:nvCxnSpPr>
          <p:cNvPr id="6" name="Curved Connector 5"/>
          <p:cNvCxnSpPr/>
          <p:nvPr/>
        </p:nvCxnSpPr>
        <p:spPr bwMode="auto">
          <a:xfrm rot="5400000" flipH="1" flipV="1">
            <a:off x="2957732" y="5015132"/>
            <a:ext cx="1066800" cy="790136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3810000" y="3276600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54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806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Our approach in designing a SQL 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066800"/>
            <a:ext cx="8534400" cy="4495800"/>
          </a:xfrm>
        </p:spPr>
        <p:txBody>
          <a:bodyPr/>
          <a:lstStyle/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accent2"/>
                </a:solidFill>
              </a:rPr>
              <a:t>Online survey</a:t>
            </a:r>
            <a:r>
              <a:rPr lang="en-US" sz="2400" dirty="0"/>
              <a:t>:  eliciting design </a:t>
            </a:r>
            <a:r>
              <a:rPr lang="en-US" sz="2400" dirty="0" smtClean="0"/>
              <a:t>requirement</a:t>
            </a:r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2400" dirty="0" smtClean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 smtClean="0"/>
          </a:p>
          <a:p>
            <a:pPr marL="857250" lvl="2" indent="0">
              <a:buClr>
                <a:schemeClr val="tx1"/>
              </a:buClr>
              <a:buNone/>
            </a:pPr>
            <a:endParaRPr lang="en-US" sz="900" dirty="0"/>
          </a:p>
          <a:p>
            <a:pPr marL="857250" lvl="2" indent="0">
              <a:buClr>
                <a:schemeClr val="tx1"/>
              </a:buClr>
              <a:buNone/>
            </a:pPr>
            <a:r>
              <a:rPr lang="en-US" sz="2400" b="1" dirty="0" smtClean="0"/>
              <a:t>2.  </a:t>
            </a:r>
            <a:r>
              <a:rPr lang="en-US" sz="2400" b="1" dirty="0" smtClean="0">
                <a:solidFill>
                  <a:schemeClr val="accent2"/>
                </a:solidFill>
              </a:rPr>
              <a:t>Designing</a:t>
            </a:r>
            <a:r>
              <a:rPr lang="en-US" sz="2400" dirty="0" smtClean="0"/>
              <a:t> </a:t>
            </a:r>
            <a:r>
              <a:rPr lang="en-US" sz="2400" dirty="0"/>
              <a:t>the SQL </a:t>
            </a:r>
            <a:r>
              <a:rPr lang="en-US" sz="2400" dirty="0" smtClean="0"/>
              <a:t>subset</a:t>
            </a:r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2400" dirty="0" smtClean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 smtClean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 smtClean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 smtClean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 smtClean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 smtClean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/>
          </a:p>
          <a:p>
            <a:pPr marL="857250" lvl="2" indent="0">
              <a:buClr>
                <a:schemeClr val="tx1"/>
              </a:buClr>
              <a:buNone/>
            </a:pPr>
            <a:r>
              <a:rPr lang="en-US" sz="2400" b="1" dirty="0" smtClean="0"/>
              <a:t>3.  </a:t>
            </a:r>
            <a:r>
              <a:rPr lang="en-US" sz="2400" b="1" dirty="0" smtClean="0">
                <a:solidFill>
                  <a:schemeClr val="accent2"/>
                </a:solidFill>
              </a:rPr>
              <a:t>Follow-up </a:t>
            </a:r>
            <a:r>
              <a:rPr lang="en-US" sz="2400" b="1" dirty="0">
                <a:solidFill>
                  <a:schemeClr val="accent2"/>
                </a:solidFill>
              </a:rPr>
              <a:t>interview</a:t>
            </a:r>
            <a:r>
              <a:rPr lang="en-US" sz="2400" dirty="0"/>
              <a:t>: obtaining </a:t>
            </a:r>
            <a:r>
              <a:rPr lang="en-US" sz="2400" dirty="0" smtClean="0"/>
              <a:t>feedback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4478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−"/>
            </a:pPr>
            <a:r>
              <a:rPr lang="en-US" sz="2000" b="0" dirty="0" smtClean="0">
                <a:latin typeface="+mn-lt"/>
              </a:rPr>
              <a:t>Ask each participant to select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10 most widely-used</a:t>
            </a:r>
            <a:r>
              <a:rPr lang="en-US" sz="2000" b="0" dirty="0" smtClean="0">
                <a:latin typeface="+mn-lt"/>
              </a:rPr>
              <a:t> SQL features</a:t>
            </a:r>
          </a:p>
          <a:p>
            <a:pPr marL="342900" indent="-342900">
              <a:buFont typeface="Arial" pitchFamily="34" charset="0"/>
              <a:buChar char="−"/>
            </a:pPr>
            <a:r>
              <a:rPr lang="en-US" sz="2000" b="0" dirty="0" smtClean="0">
                <a:latin typeface="+mn-lt"/>
              </a:rPr>
              <a:t>Got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12</a:t>
            </a:r>
            <a:r>
              <a:rPr lang="en-US" sz="2000" b="0" dirty="0" smtClean="0">
                <a:latin typeface="+mn-lt"/>
              </a:rPr>
              <a:t> responses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2578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−"/>
            </a:pPr>
            <a:r>
              <a:rPr lang="en-US" sz="2000" b="0" dirty="0" smtClean="0">
                <a:latin typeface="+mn-lt"/>
              </a:rPr>
              <a:t>Ask each participant to rate the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sufficiency </a:t>
            </a:r>
            <a:r>
              <a:rPr lang="en-US" sz="2000" b="0" dirty="0" smtClean="0">
                <a:latin typeface="+mn-lt"/>
              </a:rPr>
              <a:t>of the subset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2715064"/>
            <a:ext cx="8001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Supported SQL features</a:t>
            </a:r>
          </a:p>
          <a:p>
            <a:endParaRPr lang="en-US" sz="800" b="0" dirty="0" smtClean="0">
              <a:latin typeface="+mn-lt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b="0" dirty="0" smtClean="0">
                <a:latin typeface="+mn-lt"/>
              </a:rPr>
              <a:t>SELECT.. FROM…WHERE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0" dirty="0" smtClean="0">
                <a:latin typeface="+mn-lt"/>
              </a:rPr>
              <a:t>JOIN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0" dirty="0" smtClean="0">
                <a:latin typeface="+mn-lt"/>
              </a:rPr>
              <a:t>GROUP BY / HAVING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0" dirty="0" smtClean="0">
                <a:latin typeface="+mn-lt"/>
              </a:rPr>
              <a:t>Aggregators (e.g., MAX, COUNT, SUM, </a:t>
            </a:r>
            <a:r>
              <a:rPr lang="en-US" sz="2000" b="0" dirty="0" err="1" smtClean="0">
                <a:latin typeface="+mn-lt"/>
              </a:rPr>
              <a:t>etc</a:t>
            </a:r>
            <a:r>
              <a:rPr lang="en-US" sz="2000" b="0" dirty="0" smtClean="0">
                <a:latin typeface="+mn-lt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0" dirty="0" smtClean="0">
                <a:latin typeface="+mn-lt"/>
              </a:rPr>
              <a:t>ORDER BY</a:t>
            </a:r>
          </a:p>
          <a:p>
            <a:pPr marL="342900" indent="-342900">
              <a:buFontTx/>
              <a:buChar char="-"/>
            </a:pPr>
            <a:endParaRPr lang="en-US" sz="2000" b="0" dirty="0" smtClean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19200" y="3186332"/>
            <a:ext cx="3924300" cy="609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1564" y="3115992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cs typeface="Times New Roman" pitchFamily="18" charset="0"/>
              </a:rPr>
              <a:t>Supported in the previous work</a:t>
            </a:r>
          </a:p>
          <a:p>
            <a:r>
              <a:rPr lang="en-US" sz="2000" b="0" dirty="0" smtClean="0">
                <a:cs typeface="Times New Roman" pitchFamily="18" charset="0"/>
              </a:rPr>
              <a:t>[</a:t>
            </a:r>
            <a:r>
              <a:rPr lang="en-US" sz="2000" b="0" dirty="0" smtClean="0">
                <a:solidFill>
                  <a:schemeClr val="accent2"/>
                </a:solidFill>
                <a:cs typeface="Times New Roman" pitchFamily="18" charset="0"/>
              </a:rPr>
              <a:t>Tran’09</a:t>
            </a:r>
            <a:r>
              <a:rPr lang="en-US" sz="2000" b="0" dirty="0" smtClean="0">
                <a:cs typeface="Times New Roman" pitchFamily="18" charset="0"/>
              </a:rPr>
              <a:t>]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52400" y="5605622"/>
            <a:ext cx="9296400" cy="969906"/>
            <a:chOff x="152400" y="5605622"/>
            <a:chExt cx="9296400" cy="969906"/>
          </a:xfrm>
        </p:grpSpPr>
        <p:grpSp>
          <p:nvGrpSpPr>
            <p:cNvPr id="10" name="Group 9"/>
            <p:cNvGrpSpPr/>
            <p:nvPr/>
          </p:nvGrpSpPr>
          <p:grpSpPr>
            <a:xfrm>
              <a:off x="1219200" y="5943600"/>
              <a:ext cx="6629400" cy="228600"/>
              <a:chOff x="1219200" y="2209800"/>
              <a:chExt cx="6629400" cy="228600"/>
            </a:xfrm>
          </p:grpSpPr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1219200" y="2438400"/>
                <a:ext cx="66294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V="1">
                <a:off x="7086600" y="2223459"/>
                <a:ext cx="0" cy="2000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 flipV="1">
                <a:off x="5937740" y="2209800"/>
                <a:ext cx="0" cy="2000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 flipV="1">
                <a:off x="1447800" y="2223868"/>
                <a:ext cx="0" cy="2000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 flipV="1">
                <a:off x="2406752" y="2209800"/>
                <a:ext cx="0" cy="2000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flipV="1">
                <a:off x="3507548" y="2209800"/>
                <a:ext cx="0" cy="2000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 flipV="1">
                <a:off x="4726748" y="2209800"/>
                <a:ext cx="0" cy="2000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" name="TextBox 17"/>
            <p:cNvSpPr txBox="1"/>
            <p:nvPr/>
          </p:nvSpPr>
          <p:spPr>
            <a:xfrm>
              <a:off x="152400" y="6158132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cs typeface="Times New Roman" pitchFamily="18" charset="0"/>
                </a:rPr>
                <a:t>Not sufficient at all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6206196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cs typeface="Times New Roman" pitchFamily="18" charset="0"/>
                </a:rPr>
                <a:t>Completely sufficient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61404" y="5605622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25992" y="56196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latin typeface="+mn-lt"/>
                </a:rPr>
                <a:t>5</a:t>
              </a:r>
              <a:endParaRPr lang="en-US" sz="2000" b="0" dirty="0" smtClean="0">
                <a:latin typeface="+mn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810000" y="64008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Average rating: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4.5</a:t>
            </a:r>
          </a:p>
        </p:txBody>
      </p:sp>
      <p:cxnSp>
        <p:nvCxnSpPr>
          <p:cNvPr id="23" name="Curved Connector 22"/>
          <p:cNvCxnSpPr/>
          <p:nvPr/>
        </p:nvCxnSpPr>
        <p:spPr bwMode="auto">
          <a:xfrm flipV="1">
            <a:off x="6096000" y="6248400"/>
            <a:ext cx="457200" cy="400110"/>
          </a:xfrm>
          <a:prstGeom prst="curvedConnector3">
            <a:avLst>
              <a:gd name="adj1" fmla="val 99231"/>
            </a:avLst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2757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Our approach in designing a SQL 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066800"/>
            <a:ext cx="8534400" cy="4495800"/>
          </a:xfrm>
        </p:spPr>
        <p:txBody>
          <a:bodyPr/>
          <a:lstStyle/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accent2"/>
                </a:solidFill>
              </a:rPr>
              <a:t>Online survey</a:t>
            </a:r>
            <a:r>
              <a:rPr lang="en-US" sz="2400" dirty="0"/>
              <a:t>:  eliciting design </a:t>
            </a:r>
            <a:r>
              <a:rPr lang="en-US" sz="2400" dirty="0" smtClean="0"/>
              <a:t>requirement</a:t>
            </a:r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2400" dirty="0" smtClean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 smtClean="0"/>
          </a:p>
          <a:p>
            <a:pPr marL="857250" lvl="2" indent="0">
              <a:buClr>
                <a:schemeClr val="tx1"/>
              </a:buClr>
              <a:buNone/>
            </a:pPr>
            <a:endParaRPr lang="en-US" sz="900" dirty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accent2"/>
                </a:solidFill>
              </a:rPr>
              <a:t>Designing</a:t>
            </a:r>
            <a:r>
              <a:rPr lang="en-US" sz="2400" dirty="0"/>
              <a:t> the SQL </a:t>
            </a:r>
            <a:r>
              <a:rPr lang="en-US" sz="2400" dirty="0" smtClean="0"/>
              <a:t>subset</a:t>
            </a:r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2400" dirty="0" smtClean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 smtClean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 smtClean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 smtClean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 smtClean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 smtClean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endParaRPr lang="en-US" sz="900" dirty="0"/>
          </a:p>
          <a:p>
            <a:pPr marL="131445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accent2"/>
                </a:solidFill>
              </a:rPr>
              <a:t>Follow-up interview</a:t>
            </a:r>
            <a:r>
              <a:rPr lang="en-US" sz="2400" dirty="0"/>
              <a:t>: obtaining </a:t>
            </a:r>
            <a:r>
              <a:rPr lang="en-US" sz="2400" dirty="0" smtClean="0"/>
              <a:t>feedback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4478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−"/>
            </a:pPr>
            <a:r>
              <a:rPr lang="en-US" sz="2000" b="0" dirty="0" smtClean="0">
                <a:latin typeface="+mn-lt"/>
              </a:rPr>
              <a:t>Ask each participant to select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10 most widely-used</a:t>
            </a:r>
            <a:r>
              <a:rPr lang="en-US" sz="2000" b="0" dirty="0" smtClean="0">
                <a:latin typeface="+mn-lt"/>
              </a:rPr>
              <a:t> SQL features</a:t>
            </a:r>
          </a:p>
          <a:p>
            <a:pPr marL="342900" indent="-342900">
              <a:buFont typeface="Arial" pitchFamily="34" charset="0"/>
              <a:buChar char="−"/>
            </a:pPr>
            <a:r>
              <a:rPr lang="en-US" sz="2000" b="0" dirty="0" smtClean="0">
                <a:latin typeface="+mn-lt"/>
              </a:rPr>
              <a:t>Got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12</a:t>
            </a:r>
            <a:r>
              <a:rPr lang="en-US" sz="2000" b="0" dirty="0" smtClean="0">
                <a:latin typeface="+mn-lt"/>
              </a:rPr>
              <a:t> respondents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2578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−"/>
            </a:pPr>
            <a:r>
              <a:rPr lang="en-US" sz="2000" b="0" dirty="0" smtClean="0">
                <a:latin typeface="+mn-lt"/>
              </a:rPr>
              <a:t>Ask each participant to rate the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sufficiency </a:t>
            </a:r>
            <a:r>
              <a:rPr lang="en-US" sz="2000" b="0" dirty="0" smtClean="0">
                <a:latin typeface="+mn-lt"/>
              </a:rPr>
              <a:t>of the subset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2715064"/>
            <a:ext cx="8001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Supported SQL features</a:t>
            </a:r>
          </a:p>
          <a:p>
            <a:endParaRPr lang="en-US" sz="800" b="0" dirty="0" smtClean="0">
              <a:latin typeface="+mn-lt"/>
            </a:endParaRPr>
          </a:p>
          <a:p>
            <a:pPr marL="342900" indent="-342900">
              <a:buFontTx/>
              <a:buChar char="-"/>
            </a:pPr>
            <a:r>
              <a:rPr lang="en-US" sz="2000" b="0" dirty="0" smtClean="0">
                <a:latin typeface="+mn-lt"/>
              </a:rPr>
              <a:t>SELECT.. FROM…WHERE</a:t>
            </a:r>
          </a:p>
          <a:p>
            <a:pPr marL="342900" indent="-342900">
              <a:buFontTx/>
              <a:buChar char="-"/>
            </a:pPr>
            <a:r>
              <a:rPr lang="en-US" sz="2000" b="0" dirty="0" smtClean="0">
                <a:latin typeface="+mn-lt"/>
              </a:rPr>
              <a:t>JOIN</a:t>
            </a:r>
          </a:p>
          <a:p>
            <a:pPr marL="342900" indent="-342900">
              <a:buFontTx/>
              <a:buChar char="-"/>
            </a:pPr>
            <a:r>
              <a:rPr lang="en-US" sz="2000" b="0" dirty="0" smtClean="0">
                <a:latin typeface="+mn-lt"/>
              </a:rPr>
              <a:t>GROUP BY / HAVING</a:t>
            </a:r>
          </a:p>
          <a:p>
            <a:pPr marL="342900" indent="-342900">
              <a:buFontTx/>
              <a:buChar char="-"/>
            </a:pPr>
            <a:r>
              <a:rPr lang="en-US" sz="2000" b="0" dirty="0" smtClean="0">
                <a:latin typeface="+mn-lt"/>
              </a:rPr>
              <a:t>Aggregators (e.g., MAX, COUNT, SUM, </a:t>
            </a:r>
            <a:r>
              <a:rPr lang="en-US" sz="2000" b="0" dirty="0" err="1" smtClean="0">
                <a:latin typeface="+mn-lt"/>
              </a:rPr>
              <a:t>etc</a:t>
            </a:r>
            <a:r>
              <a:rPr lang="en-US" sz="2000" b="0" dirty="0" smtClean="0">
                <a:latin typeface="+mn-lt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b="0" dirty="0" smtClean="0">
                <a:latin typeface="+mn-lt"/>
              </a:rPr>
              <a:t>ORDER BY</a:t>
            </a:r>
          </a:p>
          <a:p>
            <a:pPr marL="342900" indent="-342900">
              <a:buFontTx/>
              <a:buChar char="-"/>
            </a:pPr>
            <a:endParaRPr lang="en-US" sz="2000" b="0" dirty="0" smtClean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19200" y="3186332"/>
            <a:ext cx="3924300" cy="609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1564" y="3115992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cs typeface="Times New Roman" pitchFamily="18" charset="0"/>
              </a:rPr>
              <a:t>Supported in the previous work</a:t>
            </a:r>
          </a:p>
          <a:p>
            <a:r>
              <a:rPr lang="en-US" sz="2000" b="0" dirty="0" smtClean="0">
                <a:cs typeface="Times New Roman" pitchFamily="18" charset="0"/>
              </a:rPr>
              <a:t>[</a:t>
            </a:r>
            <a:r>
              <a:rPr lang="en-US" sz="2000" b="0" dirty="0" smtClean="0">
                <a:solidFill>
                  <a:schemeClr val="accent2"/>
                </a:solidFill>
                <a:cs typeface="Times New Roman" pitchFamily="18" charset="0"/>
              </a:rPr>
              <a:t>Tran’09</a:t>
            </a:r>
            <a:r>
              <a:rPr lang="en-US" sz="2000" b="0" dirty="0" smtClean="0">
                <a:cs typeface="Times New Roman" pitchFamily="18" charset="0"/>
              </a:rPr>
              <a:t>]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19200" y="5943600"/>
            <a:ext cx="6629400" cy="228600"/>
            <a:chOff x="1219200" y="2209800"/>
            <a:chExt cx="6629400" cy="228600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1219200" y="2438400"/>
              <a:ext cx="66294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7086600" y="2223459"/>
              <a:ext cx="0" cy="2000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5937740" y="2209800"/>
              <a:ext cx="0" cy="2000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447800" y="2223868"/>
              <a:ext cx="0" cy="2000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2406752" y="2209800"/>
              <a:ext cx="0" cy="2000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3507548" y="2209800"/>
              <a:ext cx="0" cy="2000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4726748" y="2209800"/>
              <a:ext cx="0" cy="2000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TextBox 17"/>
          <p:cNvSpPr txBox="1"/>
          <p:nvPr/>
        </p:nvSpPr>
        <p:spPr>
          <a:xfrm>
            <a:off x="152400" y="615813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cs typeface="Times New Roman" pitchFamily="18" charset="0"/>
              </a:rPr>
              <a:t>Not sufficient at all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29400" y="620619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cs typeface="Times New Roman" pitchFamily="18" charset="0"/>
              </a:rPr>
              <a:t>Completely sufficient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61404" y="560562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25992" y="56196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+mn-lt"/>
              </a:rPr>
              <a:t>5</a:t>
            </a:r>
            <a:endParaRPr lang="en-US" sz="2000" b="0" dirty="0" smtClean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0" y="64008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Average rating: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4.5</a:t>
            </a:r>
          </a:p>
        </p:txBody>
      </p:sp>
      <p:cxnSp>
        <p:nvCxnSpPr>
          <p:cNvPr id="23" name="Curved Connector 22"/>
          <p:cNvCxnSpPr/>
          <p:nvPr/>
        </p:nvCxnSpPr>
        <p:spPr bwMode="auto">
          <a:xfrm flipV="1">
            <a:off x="6096000" y="6248400"/>
            <a:ext cx="457200" cy="400110"/>
          </a:xfrm>
          <a:prstGeom prst="curvedConnector3">
            <a:avLst>
              <a:gd name="adj1" fmla="val 99231"/>
            </a:avLst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Rectangle 3"/>
          <p:cNvSpPr/>
          <p:nvPr/>
        </p:nvSpPr>
        <p:spPr bwMode="auto">
          <a:xfrm>
            <a:off x="0" y="0"/>
            <a:ext cx="9144000" cy="6934200"/>
          </a:xfrm>
          <a:prstGeom prst="rect">
            <a:avLst/>
          </a:prstGeom>
          <a:solidFill>
            <a:schemeClr val="accent3">
              <a:lumMod val="65000"/>
              <a:alpha val="9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400" y="2589074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cs typeface="Times New Roman" pitchFamily="18" charset="0"/>
              </a:rPr>
              <a:t>The SQL subset is enough to write most common queries.</a:t>
            </a:r>
          </a:p>
        </p:txBody>
      </p:sp>
    </p:spTree>
    <p:extLst>
      <p:ext uri="{BB962C8B-B14F-4D97-AF65-F5344CB8AC3E}">
        <p14:creationId xmlns:p14="http://schemas.microsoft.com/office/powerpoint/2010/main" val="1301186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Language Design</a:t>
            </a:r>
          </a:p>
          <a:p>
            <a:r>
              <a:rPr lang="en-US" dirty="0" smtClean="0"/>
              <a:t>Synthesis Approach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52400" y="2396196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1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SQLSynthesizer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133600"/>
            <a:ext cx="1371600" cy="1175385"/>
            <a:chOff x="4572000" y="3429000"/>
            <a:chExt cx="665480" cy="641985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024120" y="3608070"/>
              <a:ext cx="208915" cy="422910"/>
            </a:xfrm>
            <a:custGeom>
              <a:avLst/>
              <a:gdLst>
                <a:gd name="T0" fmla="*/ 152 w 657"/>
                <a:gd name="T1" fmla="*/ 96 h 1332"/>
                <a:gd name="T2" fmla="*/ 133 w 657"/>
                <a:gd name="T3" fmla="*/ 137 h 1332"/>
                <a:gd name="T4" fmla="*/ 100 w 657"/>
                <a:gd name="T5" fmla="*/ 208 h 1332"/>
                <a:gd name="T6" fmla="*/ 64 w 657"/>
                <a:gd name="T7" fmla="*/ 305 h 1332"/>
                <a:gd name="T8" fmla="*/ 29 w 657"/>
                <a:gd name="T9" fmla="*/ 416 h 1332"/>
                <a:gd name="T10" fmla="*/ 6 w 657"/>
                <a:gd name="T11" fmla="*/ 534 h 1332"/>
                <a:gd name="T12" fmla="*/ 0 w 657"/>
                <a:gd name="T13" fmla="*/ 652 h 1332"/>
                <a:gd name="T14" fmla="*/ 20 w 657"/>
                <a:gd name="T15" fmla="*/ 760 h 1332"/>
                <a:gd name="T16" fmla="*/ 84 w 657"/>
                <a:gd name="T17" fmla="*/ 892 h 1332"/>
                <a:gd name="T18" fmla="*/ 121 w 657"/>
                <a:gd name="T19" fmla="*/ 1017 h 1332"/>
                <a:gd name="T20" fmla="*/ 112 w 657"/>
                <a:gd name="T21" fmla="*/ 1096 h 1332"/>
                <a:gd name="T22" fmla="*/ 81 w 657"/>
                <a:gd name="T23" fmla="*/ 1145 h 1332"/>
                <a:gd name="T24" fmla="*/ 58 w 657"/>
                <a:gd name="T25" fmla="*/ 1170 h 1332"/>
                <a:gd name="T26" fmla="*/ 56 w 657"/>
                <a:gd name="T27" fmla="*/ 1187 h 1332"/>
                <a:gd name="T28" fmla="*/ 64 w 657"/>
                <a:gd name="T29" fmla="*/ 1207 h 1332"/>
                <a:gd name="T30" fmla="*/ 83 w 657"/>
                <a:gd name="T31" fmla="*/ 1228 h 1332"/>
                <a:gd name="T32" fmla="*/ 111 w 657"/>
                <a:gd name="T33" fmla="*/ 1248 h 1332"/>
                <a:gd name="T34" fmla="*/ 147 w 657"/>
                <a:gd name="T35" fmla="*/ 1267 h 1332"/>
                <a:gd name="T36" fmla="*/ 189 w 657"/>
                <a:gd name="T37" fmla="*/ 1284 h 1332"/>
                <a:gd name="T38" fmla="*/ 238 w 657"/>
                <a:gd name="T39" fmla="*/ 1297 h 1332"/>
                <a:gd name="T40" fmla="*/ 291 w 657"/>
                <a:gd name="T41" fmla="*/ 1307 h 1332"/>
                <a:gd name="T42" fmla="*/ 352 w 657"/>
                <a:gd name="T43" fmla="*/ 1320 h 1332"/>
                <a:gd name="T44" fmla="*/ 418 w 657"/>
                <a:gd name="T45" fmla="*/ 1330 h 1332"/>
                <a:gd name="T46" fmla="*/ 485 w 657"/>
                <a:gd name="T47" fmla="*/ 1330 h 1332"/>
                <a:gd name="T48" fmla="*/ 546 w 657"/>
                <a:gd name="T49" fmla="*/ 1311 h 1332"/>
                <a:gd name="T50" fmla="*/ 598 w 657"/>
                <a:gd name="T51" fmla="*/ 1266 h 1332"/>
                <a:gd name="T52" fmla="*/ 636 w 657"/>
                <a:gd name="T53" fmla="*/ 1189 h 1332"/>
                <a:gd name="T54" fmla="*/ 656 w 657"/>
                <a:gd name="T55" fmla="*/ 1072 h 1332"/>
                <a:gd name="T56" fmla="*/ 654 w 657"/>
                <a:gd name="T57" fmla="*/ 830 h 1332"/>
                <a:gd name="T58" fmla="*/ 645 w 657"/>
                <a:gd name="T59" fmla="*/ 523 h 1332"/>
                <a:gd name="T60" fmla="*/ 620 w 657"/>
                <a:gd name="T61" fmla="*/ 271 h 1332"/>
                <a:gd name="T62" fmla="*/ 572 w 657"/>
                <a:gd name="T63" fmla="*/ 101 h 1332"/>
                <a:gd name="T64" fmla="*/ 512 w 657"/>
                <a:gd name="T65" fmla="*/ 40 h 1332"/>
                <a:gd name="T66" fmla="*/ 462 w 657"/>
                <a:gd name="T67" fmla="*/ 18 h 1332"/>
                <a:gd name="T68" fmla="*/ 407 w 657"/>
                <a:gd name="T69" fmla="*/ 6 h 1332"/>
                <a:gd name="T70" fmla="*/ 350 w 657"/>
                <a:gd name="T71" fmla="*/ 0 h 1332"/>
                <a:gd name="T72" fmla="*/ 294 w 657"/>
                <a:gd name="T73" fmla="*/ 4 h 1332"/>
                <a:gd name="T74" fmla="*/ 243 w 657"/>
                <a:gd name="T75" fmla="*/ 18 h 1332"/>
                <a:gd name="T76" fmla="*/ 199 w 657"/>
                <a:gd name="T77" fmla="*/ 40 h 1332"/>
                <a:gd name="T78" fmla="*/ 167 w 657"/>
                <a:gd name="T79" fmla="*/ 72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7" h="1332">
                  <a:moveTo>
                    <a:pt x="155" y="91"/>
                  </a:moveTo>
                  <a:lnTo>
                    <a:pt x="152" y="96"/>
                  </a:lnTo>
                  <a:lnTo>
                    <a:pt x="145" y="112"/>
                  </a:lnTo>
                  <a:lnTo>
                    <a:pt x="133" y="137"/>
                  </a:lnTo>
                  <a:lnTo>
                    <a:pt x="118" y="169"/>
                  </a:lnTo>
                  <a:lnTo>
                    <a:pt x="100" y="208"/>
                  </a:lnTo>
                  <a:lnTo>
                    <a:pt x="82" y="254"/>
                  </a:lnTo>
                  <a:lnTo>
                    <a:pt x="64" y="305"/>
                  </a:lnTo>
                  <a:lnTo>
                    <a:pt x="46" y="358"/>
                  </a:lnTo>
                  <a:lnTo>
                    <a:pt x="29" y="416"/>
                  </a:lnTo>
                  <a:lnTo>
                    <a:pt x="16" y="475"/>
                  </a:lnTo>
                  <a:lnTo>
                    <a:pt x="6" y="534"/>
                  </a:lnTo>
                  <a:lnTo>
                    <a:pt x="1" y="593"/>
                  </a:lnTo>
                  <a:lnTo>
                    <a:pt x="0" y="652"/>
                  </a:lnTo>
                  <a:lnTo>
                    <a:pt x="6" y="708"/>
                  </a:lnTo>
                  <a:lnTo>
                    <a:pt x="20" y="760"/>
                  </a:lnTo>
                  <a:lnTo>
                    <a:pt x="42" y="809"/>
                  </a:lnTo>
                  <a:lnTo>
                    <a:pt x="84" y="892"/>
                  </a:lnTo>
                  <a:lnTo>
                    <a:pt x="110" y="961"/>
                  </a:lnTo>
                  <a:lnTo>
                    <a:pt x="121" y="1017"/>
                  </a:lnTo>
                  <a:lnTo>
                    <a:pt x="121" y="1061"/>
                  </a:lnTo>
                  <a:lnTo>
                    <a:pt x="112" y="1096"/>
                  </a:lnTo>
                  <a:lnTo>
                    <a:pt x="98" y="1124"/>
                  </a:lnTo>
                  <a:lnTo>
                    <a:pt x="81" y="1145"/>
                  </a:lnTo>
                  <a:lnTo>
                    <a:pt x="64" y="1162"/>
                  </a:lnTo>
                  <a:lnTo>
                    <a:pt x="58" y="1170"/>
                  </a:lnTo>
                  <a:lnTo>
                    <a:pt x="56" y="1178"/>
                  </a:lnTo>
                  <a:lnTo>
                    <a:pt x="56" y="1187"/>
                  </a:lnTo>
                  <a:lnTo>
                    <a:pt x="59" y="1197"/>
                  </a:lnTo>
                  <a:lnTo>
                    <a:pt x="64" y="1207"/>
                  </a:lnTo>
                  <a:lnTo>
                    <a:pt x="73" y="1218"/>
                  </a:lnTo>
                  <a:lnTo>
                    <a:pt x="83" y="1228"/>
                  </a:lnTo>
                  <a:lnTo>
                    <a:pt x="96" y="1238"/>
                  </a:lnTo>
                  <a:lnTo>
                    <a:pt x="111" y="1248"/>
                  </a:lnTo>
                  <a:lnTo>
                    <a:pt x="128" y="1258"/>
                  </a:lnTo>
                  <a:lnTo>
                    <a:pt x="147" y="1267"/>
                  </a:lnTo>
                  <a:lnTo>
                    <a:pt x="168" y="1276"/>
                  </a:lnTo>
                  <a:lnTo>
                    <a:pt x="189" y="1284"/>
                  </a:lnTo>
                  <a:lnTo>
                    <a:pt x="212" y="1292"/>
                  </a:lnTo>
                  <a:lnTo>
                    <a:pt x="238" y="1297"/>
                  </a:lnTo>
                  <a:lnTo>
                    <a:pt x="263" y="1302"/>
                  </a:lnTo>
                  <a:lnTo>
                    <a:pt x="291" y="1307"/>
                  </a:lnTo>
                  <a:lnTo>
                    <a:pt x="321" y="1314"/>
                  </a:lnTo>
                  <a:lnTo>
                    <a:pt x="352" y="1320"/>
                  </a:lnTo>
                  <a:lnTo>
                    <a:pt x="386" y="1325"/>
                  </a:lnTo>
                  <a:lnTo>
                    <a:pt x="418" y="1330"/>
                  </a:lnTo>
                  <a:lnTo>
                    <a:pt x="452" y="1332"/>
                  </a:lnTo>
                  <a:lnTo>
                    <a:pt x="485" y="1330"/>
                  </a:lnTo>
                  <a:lnTo>
                    <a:pt x="516" y="1322"/>
                  </a:lnTo>
                  <a:lnTo>
                    <a:pt x="546" y="1311"/>
                  </a:lnTo>
                  <a:lnTo>
                    <a:pt x="574" y="1293"/>
                  </a:lnTo>
                  <a:lnTo>
                    <a:pt x="598" y="1266"/>
                  </a:lnTo>
                  <a:lnTo>
                    <a:pt x="619" y="1232"/>
                  </a:lnTo>
                  <a:lnTo>
                    <a:pt x="636" y="1189"/>
                  </a:lnTo>
                  <a:lnTo>
                    <a:pt x="649" y="1136"/>
                  </a:lnTo>
                  <a:lnTo>
                    <a:pt x="656" y="1072"/>
                  </a:lnTo>
                  <a:lnTo>
                    <a:pt x="657" y="995"/>
                  </a:lnTo>
                  <a:lnTo>
                    <a:pt x="654" y="830"/>
                  </a:lnTo>
                  <a:lnTo>
                    <a:pt x="650" y="672"/>
                  </a:lnTo>
                  <a:lnTo>
                    <a:pt x="645" y="523"/>
                  </a:lnTo>
                  <a:lnTo>
                    <a:pt x="635" y="389"/>
                  </a:lnTo>
                  <a:lnTo>
                    <a:pt x="620" y="271"/>
                  </a:lnTo>
                  <a:lnTo>
                    <a:pt x="600" y="174"/>
                  </a:lnTo>
                  <a:lnTo>
                    <a:pt x="572" y="101"/>
                  </a:lnTo>
                  <a:lnTo>
                    <a:pt x="535" y="55"/>
                  </a:lnTo>
                  <a:lnTo>
                    <a:pt x="512" y="40"/>
                  </a:lnTo>
                  <a:lnTo>
                    <a:pt x="488" y="29"/>
                  </a:lnTo>
                  <a:lnTo>
                    <a:pt x="462" y="18"/>
                  </a:lnTo>
                  <a:lnTo>
                    <a:pt x="434" y="11"/>
                  </a:lnTo>
                  <a:lnTo>
                    <a:pt x="407" y="6"/>
                  </a:lnTo>
                  <a:lnTo>
                    <a:pt x="378" y="1"/>
                  </a:lnTo>
                  <a:lnTo>
                    <a:pt x="350" y="0"/>
                  </a:lnTo>
                  <a:lnTo>
                    <a:pt x="321" y="1"/>
                  </a:lnTo>
                  <a:lnTo>
                    <a:pt x="294" y="4"/>
                  </a:lnTo>
                  <a:lnTo>
                    <a:pt x="267" y="10"/>
                  </a:lnTo>
                  <a:lnTo>
                    <a:pt x="243" y="18"/>
                  </a:lnTo>
                  <a:lnTo>
                    <a:pt x="220" y="28"/>
                  </a:lnTo>
                  <a:lnTo>
                    <a:pt x="199" y="40"/>
                  </a:lnTo>
                  <a:lnTo>
                    <a:pt x="182" y="55"/>
                  </a:lnTo>
                  <a:lnTo>
                    <a:pt x="167" y="72"/>
                  </a:lnTo>
                  <a:lnTo>
                    <a:pt x="155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029200" y="3611880"/>
              <a:ext cx="200660" cy="417830"/>
            </a:xfrm>
            <a:custGeom>
              <a:avLst/>
              <a:gdLst>
                <a:gd name="T0" fmla="*/ 146 w 633"/>
                <a:gd name="T1" fmla="*/ 94 h 1317"/>
                <a:gd name="T2" fmla="*/ 128 w 633"/>
                <a:gd name="T3" fmla="*/ 133 h 1317"/>
                <a:gd name="T4" fmla="*/ 96 w 633"/>
                <a:gd name="T5" fmla="*/ 205 h 1317"/>
                <a:gd name="T6" fmla="*/ 61 w 633"/>
                <a:gd name="T7" fmla="*/ 300 h 1317"/>
                <a:gd name="T8" fmla="*/ 28 w 633"/>
                <a:gd name="T9" fmla="*/ 410 h 1317"/>
                <a:gd name="T10" fmla="*/ 5 w 633"/>
                <a:gd name="T11" fmla="*/ 527 h 1317"/>
                <a:gd name="T12" fmla="*/ 0 w 633"/>
                <a:gd name="T13" fmla="*/ 643 h 1317"/>
                <a:gd name="T14" fmla="*/ 19 w 633"/>
                <a:gd name="T15" fmla="*/ 751 h 1317"/>
                <a:gd name="T16" fmla="*/ 81 w 633"/>
                <a:gd name="T17" fmla="*/ 881 h 1317"/>
                <a:gd name="T18" fmla="*/ 117 w 633"/>
                <a:gd name="T19" fmla="*/ 1006 h 1317"/>
                <a:gd name="T20" fmla="*/ 109 w 633"/>
                <a:gd name="T21" fmla="*/ 1084 h 1317"/>
                <a:gd name="T22" fmla="*/ 78 w 633"/>
                <a:gd name="T23" fmla="*/ 1133 h 1317"/>
                <a:gd name="T24" fmla="*/ 55 w 633"/>
                <a:gd name="T25" fmla="*/ 1157 h 1317"/>
                <a:gd name="T26" fmla="*/ 50 w 633"/>
                <a:gd name="T27" fmla="*/ 1176 h 1317"/>
                <a:gd name="T28" fmla="*/ 59 w 633"/>
                <a:gd name="T29" fmla="*/ 1196 h 1317"/>
                <a:gd name="T30" fmla="*/ 77 w 633"/>
                <a:gd name="T31" fmla="*/ 1216 h 1317"/>
                <a:gd name="T32" fmla="*/ 104 w 633"/>
                <a:gd name="T33" fmla="*/ 1236 h 1317"/>
                <a:gd name="T34" fmla="*/ 140 w 633"/>
                <a:gd name="T35" fmla="*/ 1254 h 1317"/>
                <a:gd name="T36" fmla="*/ 182 w 633"/>
                <a:gd name="T37" fmla="*/ 1270 h 1317"/>
                <a:gd name="T38" fmla="*/ 229 w 633"/>
                <a:gd name="T39" fmla="*/ 1283 h 1317"/>
                <a:gd name="T40" fmla="*/ 280 w 633"/>
                <a:gd name="T41" fmla="*/ 1292 h 1317"/>
                <a:gd name="T42" fmla="*/ 339 w 633"/>
                <a:gd name="T43" fmla="*/ 1305 h 1317"/>
                <a:gd name="T44" fmla="*/ 403 w 633"/>
                <a:gd name="T45" fmla="*/ 1314 h 1317"/>
                <a:gd name="T46" fmla="*/ 467 w 633"/>
                <a:gd name="T47" fmla="*/ 1314 h 1317"/>
                <a:gd name="T48" fmla="*/ 526 w 633"/>
                <a:gd name="T49" fmla="*/ 1295 h 1317"/>
                <a:gd name="T50" fmla="*/ 576 w 633"/>
                <a:gd name="T51" fmla="*/ 1252 h 1317"/>
                <a:gd name="T52" fmla="*/ 613 w 633"/>
                <a:gd name="T53" fmla="*/ 1175 h 1317"/>
                <a:gd name="T54" fmla="*/ 632 w 633"/>
                <a:gd name="T55" fmla="*/ 1059 h 1317"/>
                <a:gd name="T56" fmla="*/ 630 w 633"/>
                <a:gd name="T57" fmla="*/ 820 h 1317"/>
                <a:gd name="T58" fmla="*/ 621 w 633"/>
                <a:gd name="T59" fmla="*/ 517 h 1317"/>
                <a:gd name="T60" fmla="*/ 598 w 633"/>
                <a:gd name="T61" fmla="*/ 267 h 1317"/>
                <a:gd name="T62" fmla="*/ 551 w 633"/>
                <a:gd name="T63" fmla="*/ 98 h 1317"/>
                <a:gd name="T64" fmla="*/ 494 w 633"/>
                <a:gd name="T65" fmla="*/ 39 h 1317"/>
                <a:gd name="T66" fmla="*/ 446 w 633"/>
                <a:gd name="T67" fmla="*/ 17 h 1317"/>
                <a:gd name="T68" fmla="*/ 392 w 633"/>
                <a:gd name="T69" fmla="*/ 4 h 1317"/>
                <a:gd name="T70" fmla="*/ 337 w 633"/>
                <a:gd name="T71" fmla="*/ 0 h 1317"/>
                <a:gd name="T72" fmla="*/ 283 w 633"/>
                <a:gd name="T73" fmla="*/ 4 h 1317"/>
                <a:gd name="T74" fmla="*/ 233 w 633"/>
                <a:gd name="T75" fmla="*/ 17 h 1317"/>
                <a:gd name="T76" fmla="*/ 191 w 633"/>
                <a:gd name="T77" fmla="*/ 39 h 1317"/>
                <a:gd name="T78" fmla="*/ 159 w 633"/>
                <a:gd name="T79" fmla="*/ 7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3" h="1317">
                  <a:moveTo>
                    <a:pt x="149" y="89"/>
                  </a:moveTo>
                  <a:lnTo>
                    <a:pt x="146" y="94"/>
                  </a:lnTo>
                  <a:lnTo>
                    <a:pt x="138" y="110"/>
                  </a:lnTo>
                  <a:lnTo>
                    <a:pt x="128" y="133"/>
                  </a:lnTo>
                  <a:lnTo>
                    <a:pt x="113" y="166"/>
                  </a:lnTo>
                  <a:lnTo>
                    <a:pt x="96" y="205"/>
                  </a:lnTo>
                  <a:lnTo>
                    <a:pt x="79" y="250"/>
                  </a:lnTo>
                  <a:lnTo>
                    <a:pt x="61" y="300"/>
                  </a:lnTo>
                  <a:lnTo>
                    <a:pt x="44" y="353"/>
                  </a:lnTo>
                  <a:lnTo>
                    <a:pt x="28" y="410"/>
                  </a:lnTo>
                  <a:lnTo>
                    <a:pt x="15" y="468"/>
                  </a:lnTo>
                  <a:lnTo>
                    <a:pt x="5" y="527"/>
                  </a:lnTo>
                  <a:lnTo>
                    <a:pt x="0" y="586"/>
                  </a:lnTo>
                  <a:lnTo>
                    <a:pt x="0" y="643"/>
                  </a:lnTo>
                  <a:lnTo>
                    <a:pt x="6" y="699"/>
                  </a:lnTo>
                  <a:lnTo>
                    <a:pt x="19" y="751"/>
                  </a:lnTo>
                  <a:lnTo>
                    <a:pt x="40" y="799"/>
                  </a:lnTo>
                  <a:lnTo>
                    <a:pt x="81" y="881"/>
                  </a:lnTo>
                  <a:lnTo>
                    <a:pt x="106" y="950"/>
                  </a:lnTo>
                  <a:lnTo>
                    <a:pt x="117" y="1006"/>
                  </a:lnTo>
                  <a:lnTo>
                    <a:pt x="117" y="1049"/>
                  </a:lnTo>
                  <a:lnTo>
                    <a:pt x="109" y="1084"/>
                  </a:lnTo>
                  <a:lnTo>
                    <a:pt x="95" y="1112"/>
                  </a:lnTo>
                  <a:lnTo>
                    <a:pt x="78" y="1133"/>
                  </a:lnTo>
                  <a:lnTo>
                    <a:pt x="62" y="1149"/>
                  </a:lnTo>
                  <a:lnTo>
                    <a:pt x="55" y="1157"/>
                  </a:lnTo>
                  <a:lnTo>
                    <a:pt x="52" y="1166"/>
                  </a:lnTo>
                  <a:lnTo>
                    <a:pt x="50" y="1176"/>
                  </a:lnTo>
                  <a:lnTo>
                    <a:pt x="54" y="1185"/>
                  </a:lnTo>
                  <a:lnTo>
                    <a:pt x="59" y="1196"/>
                  </a:lnTo>
                  <a:lnTo>
                    <a:pt x="66" y="1206"/>
                  </a:lnTo>
                  <a:lnTo>
                    <a:pt x="77" y="1216"/>
                  </a:lnTo>
                  <a:lnTo>
                    <a:pt x="90" y="1226"/>
                  </a:lnTo>
                  <a:lnTo>
                    <a:pt x="104" y="1236"/>
                  </a:lnTo>
                  <a:lnTo>
                    <a:pt x="121" y="1245"/>
                  </a:lnTo>
                  <a:lnTo>
                    <a:pt x="140" y="1254"/>
                  </a:lnTo>
                  <a:lnTo>
                    <a:pt x="160" y="1263"/>
                  </a:lnTo>
                  <a:lnTo>
                    <a:pt x="182" y="1270"/>
                  </a:lnTo>
                  <a:lnTo>
                    <a:pt x="205" y="1276"/>
                  </a:lnTo>
                  <a:lnTo>
                    <a:pt x="229" y="1283"/>
                  </a:lnTo>
                  <a:lnTo>
                    <a:pt x="253" y="1287"/>
                  </a:lnTo>
                  <a:lnTo>
                    <a:pt x="280" y="1292"/>
                  </a:lnTo>
                  <a:lnTo>
                    <a:pt x="309" y="1299"/>
                  </a:lnTo>
                  <a:lnTo>
                    <a:pt x="339" y="1305"/>
                  </a:lnTo>
                  <a:lnTo>
                    <a:pt x="371" y="1310"/>
                  </a:lnTo>
                  <a:lnTo>
                    <a:pt x="403" y="1314"/>
                  </a:lnTo>
                  <a:lnTo>
                    <a:pt x="435" y="1317"/>
                  </a:lnTo>
                  <a:lnTo>
                    <a:pt x="467" y="1314"/>
                  </a:lnTo>
                  <a:lnTo>
                    <a:pt x="497" y="1307"/>
                  </a:lnTo>
                  <a:lnTo>
                    <a:pt x="526" y="1295"/>
                  </a:lnTo>
                  <a:lnTo>
                    <a:pt x="552" y="1277"/>
                  </a:lnTo>
                  <a:lnTo>
                    <a:pt x="576" y="1252"/>
                  </a:lnTo>
                  <a:lnTo>
                    <a:pt x="596" y="1218"/>
                  </a:lnTo>
                  <a:lnTo>
                    <a:pt x="613" y="1175"/>
                  </a:lnTo>
                  <a:lnTo>
                    <a:pt x="624" y="1122"/>
                  </a:lnTo>
                  <a:lnTo>
                    <a:pt x="632" y="1059"/>
                  </a:lnTo>
                  <a:lnTo>
                    <a:pt x="633" y="983"/>
                  </a:lnTo>
                  <a:lnTo>
                    <a:pt x="630" y="820"/>
                  </a:lnTo>
                  <a:lnTo>
                    <a:pt x="626" y="663"/>
                  </a:lnTo>
                  <a:lnTo>
                    <a:pt x="621" y="517"/>
                  </a:lnTo>
                  <a:lnTo>
                    <a:pt x="612" y="383"/>
                  </a:lnTo>
                  <a:lnTo>
                    <a:pt x="598" y="267"/>
                  </a:lnTo>
                  <a:lnTo>
                    <a:pt x="579" y="171"/>
                  </a:lnTo>
                  <a:lnTo>
                    <a:pt x="551" y="98"/>
                  </a:lnTo>
                  <a:lnTo>
                    <a:pt x="515" y="53"/>
                  </a:lnTo>
                  <a:lnTo>
                    <a:pt x="494" y="39"/>
                  </a:lnTo>
                  <a:lnTo>
                    <a:pt x="470" y="26"/>
                  </a:lnTo>
                  <a:lnTo>
                    <a:pt x="446" y="17"/>
                  </a:lnTo>
                  <a:lnTo>
                    <a:pt x="419" y="9"/>
                  </a:lnTo>
                  <a:lnTo>
                    <a:pt x="392" y="4"/>
                  </a:lnTo>
                  <a:lnTo>
                    <a:pt x="364" y="1"/>
                  </a:lnTo>
                  <a:lnTo>
                    <a:pt x="337" y="0"/>
                  </a:lnTo>
                  <a:lnTo>
                    <a:pt x="309" y="1"/>
                  </a:lnTo>
                  <a:lnTo>
                    <a:pt x="283" y="4"/>
                  </a:lnTo>
                  <a:lnTo>
                    <a:pt x="258" y="9"/>
                  </a:lnTo>
                  <a:lnTo>
                    <a:pt x="233" y="17"/>
                  </a:lnTo>
                  <a:lnTo>
                    <a:pt x="211" y="26"/>
                  </a:lnTo>
                  <a:lnTo>
                    <a:pt x="191" y="39"/>
                  </a:lnTo>
                  <a:lnTo>
                    <a:pt x="174" y="53"/>
                  </a:lnTo>
                  <a:lnTo>
                    <a:pt x="159" y="70"/>
                  </a:lnTo>
                  <a:lnTo>
                    <a:pt x="149" y="89"/>
                  </a:lnTo>
                  <a:close/>
                </a:path>
              </a:pathLst>
            </a:custGeom>
            <a:solidFill>
              <a:srgbClr val="FCF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034280" y="3615055"/>
              <a:ext cx="193675" cy="413385"/>
            </a:xfrm>
            <a:custGeom>
              <a:avLst/>
              <a:gdLst>
                <a:gd name="T0" fmla="*/ 141 w 609"/>
                <a:gd name="T1" fmla="*/ 94 h 1302"/>
                <a:gd name="T2" fmla="*/ 122 w 609"/>
                <a:gd name="T3" fmla="*/ 134 h 1302"/>
                <a:gd name="T4" fmla="*/ 93 w 609"/>
                <a:gd name="T5" fmla="*/ 204 h 1302"/>
                <a:gd name="T6" fmla="*/ 59 w 609"/>
                <a:gd name="T7" fmla="*/ 297 h 1302"/>
                <a:gd name="T8" fmla="*/ 27 w 609"/>
                <a:gd name="T9" fmla="*/ 407 h 1302"/>
                <a:gd name="T10" fmla="*/ 5 w 609"/>
                <a:gd name="T11" fmla="*/ 524 h 1302"/>
                <a:gd name="T12" fmla="*/ 0 w 609"/>
                <a:gd name="T13" fmla="*/ 639 h 1302"/>
                <a:gd name="T14" fmla="*/ 19 w 609"/>
                <a:gd name="T15" fmla="*/ 744 h 1302"/>
                <a:gd name="T16" fmla="*/ 79 w 609"/>
                <a:gd name="T17" fmla="*/ 873 h 1302"/>
                <a:gd name="T18" fmla="*/ 113 w 609"/>
                <a:gd name="T19" fmla="*/ 996 h 1302"/>
                <a:gd name="T20" fmla="*/ 105 w 609"/>
                <a:gd name="T21" fmla="*/ 1074 h 1302"/>
                <a:gd name="T22" fmla="*/ 76 w 609"/>
                <a:gd name="T23" fmla="*/ 1121 h 1302"/>
                <a:gd name="T24" fmla="*/ 52 w 609"/>
                <a:gd name="T25" fmla="*/ 1146 h 1302"/>
                <a:gd name="T26" fmla="*/ 46 w 609"/>
                <a:gd name="T27" fmla="*/ 1165 h 1302"/>
                <a:gd name="T28" fmla="*/ 54 w 609"/>
                <a:gd name="T29" fmla="*/ 1185 h 1302"/>
                <a:gd name="T30" fmla="*/ 71 w 609"/>
                <a:gd name="T31" fmla="*/ 1205 h 1302"/>
                <a:gd name="T32" fmla="*/ 98 w 609"/>
                <a:gd name="T33" fmla="*/ 1224 h 1302"/>
                <a:gd name="T34" fmla="*/ 133 w 609"/>
                <a:gd name="T35" fmla="*/ 1242 h 1302"/>
                <a:gd name="T36" fmla="*/ 174 w 609"/>
                <a:gd name="T37" fmla="*/ 1257 h 1302"/>
                <a:gd name="T38" fmla="*/ 219 w 609"/>
                <a:gd name="T39" fmla="*/ 1270 h 1302"/>
                <a:gd name="T40" fmla="*/ 269 w 609"/>
                <a:gd name="T41" fmla="*/ 1279 h 1302"/>
                <a:gd name="T42" fmla="*/ 326 w 609"/>
                <a:gd name="T43" fmla="*/ 1292 h 1302"/>
                <a:gd name="T44" fmla="*/ 387 w 609"/>
                <a:gd name="T45" fmla="*/ 1301 h 1302"/>
                <a:gd name="T46" fmla="*/ 449 w 609"/>
                <a:gd name="T47" fmla="*/ 1301 h 1302"/>
                <a:gd name="T48" fmla="*/ 506 w 609"/>
                <a:gd name="T49" fmla="*/ 1282 h 1302"/>
                <a:gd name="T50" fmla="*/ 554 w 609"/>
                <a:gd name="T51" fmla="*/ 1239 h 1302"/>
                <a:gd name="T52" fmla="*/ 590 w 609"/>
                <a:gd name="T53" fmla="*/ 1164 h 1302"/>
                <a:gd name="T54" fmla="*/ 608 w 609"/>
                <a:gd name="T55" fmla="*/ 1048 h 1302"/>
                <a:gd name="T56" fmla="*/ 606 w 609"/>
                <a:gd name="T57" fmla="*/ 812 h 1302"/>
                <a:gd name="T58" fmla="*/ 598 w 609"/>
                <a:gd name="T59" fmla="*/ 513 h 1302"/>
                <a:gd name="T60" fmla="*/ 576 w 609"/>
                <a:gd name="T61" fmla="*/ 266 h 1302"/>
                <a:gd name="T62" fmla="*/ 531 w 609"/>
                <a:gd name="T63" fmla="*/ 98 h 1302"/>
                <a:gd name="T64" fmla="*/ 475 w 609"/>
                <a:gd name="T65" fmla="*/ 40 h 1302"/>
                <a:gd name="T66" fmla="*/ 429 w 609"/>
                <a:gd name="T67" fmla="*/ 18 h 1302"/>
                <a:gd name="T68" fmla="*/ 377 w 609"/>
                <a:gd name="T69" fmla="*/ 5 h 1302"/>
                <a:gd name="T70" fmla="*/ 324 w 609"/>
                <a:gd name="T71" fmla="*/ 0 h 1302"/>
                <a:gd name="T72" fmla="*/ 272 w 609"/>
                <a:gd name="T73" fmla="*/ 5 h 1302"/>
                <a:gd name="T74" fmla="*/ 225 w 609"/>
                <a:gd name="T75" fmla="*/ 17 h 1302"/>
                <a:gd name="T76" fmla="*/ 185 w 609"/>
                <a:gd name="T77" fmla="*/ 40 h 1302"/>
                <a:gd name="T78" fmla="*/ 154 w 609"/>
                <a:gd name="T79" fmla="*/ 7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9" h="1302">
                  <a:moveTo>
                    <a:pt x="143" y="89"/>
                  </a:moveTo>
                  <a:lnTo>
                    <a:pt x="141" y="94"/>
                  </a:lnTo>
                  <a:lnTo>
                    <a:pt x="134" y="109"/>
                  </a:lnTo>
                  <a:lnTo>
                    <a:pt x="122" y="134"/>
                  </a:lnTo>
                  <a:lnTo>
                    <a:pt x="108" y="165"/>
                  </a:lnTo>
                  <a:lnTo>
                    <a:pt x="93" y="204"/>
                  </a:lnTo>
                  <a:lnTo>
                    <a:pt x="76" y="249"/>
                  </a:lnTo>
                  <a:lnTo>
                    <a:pt x="59" y="297"/>
                  </a:lnTo>
                  <a:lnTo>
                    <a:pt x="42" y="351"/>
                  </a:lnTo>
                  <a:lnTo>
                    <a:pt x="27" y="407"/>
                  </a:lnTo>
                  <a:lnTo>
                    <a:pt x="14" y="464"/>
                  </a:lnTo>
                  <a:lnTo>
                    <a:pt x="5" y="524"/>
                  </a:lnTo>
                  <a:lnTo>
                    <a:pt x="1" y="582"/>
                  </a:lnTo>
                  <a:lnTo>
                    <a:pt x="0" y="639"/>
                  </a:lnTo>
                  <a:lnTo>
                    <a:pt x="6" y="694"/>
                  </a:lnTo>
                  <a:lnTo>
                    <a:pt x="19" y="744"/>
                  </a:lnTo>
                  <a:lnTo>
                    <a:pt x="39" y="792"/>
                  </a:lnTo>
                  <a:lnTo>
                    <a:pt x="79" y="873"/>
                  </a:lnTo>
                  <a:lnTo>
                    <a:pt x="102" y="941"/>
                  </a:lnTo>
                  <a:lnTo>
                    <a:pt x="113" y="996"/>
                  </a:lnTo>
                  <a:lnTo>
                    <a:pt x="113" y="1040"/>
                  </a:lnTo>
                  <a:lnTo>
                    <a:pt x="105" y="1074"/>
                  </a:lnTo>
                  <a:lnTo>
                    <a:pt x="92" y="1100"/>
                  </a:lnTo>
                  <a:lnTo>
                    <a:pt x="76" y="1121"/>
                  </a:lnTo>
                  <a:lnTo>
                    <a:pt x="60" y="1136"/>
                  </a:lnTo>
                  <a:lnTo>
                    <a:pt x="52" y="1146"/>
                  </a:lnTo>
                  <a:lnTo>
                    <a:pt x="47" y="1155"/>
                  </a:lnTo>
                  <a:lnTo>
                    <a:pt x="46" y="1165"/>
                  </a:lnTo>
                  <a:lnTo>
                    <a:pt x="48" y="1175"/>
                  </a:lnTo>
                  <a:lnTo>
                    <a:pt x="54" y="1185"/>
                  </a:lnTo>
                  <a:lnTo>
                    <a:pt x="61" y="1196"/>
                  </a:lnTo>
                  <a:lnTo>
                    <a:pt x="71" y="1205"/>
                  </a:lnTo>
                  <a:lnTo>
                    <a:pt x="84" y="1215"/>
                  </a:lnTo>
                  <a:lnTo>
                    <a:pt x="98" y="1224"/>
                  </a:lnTo>
                  <a:lnTo>
                    <a:pt x="115" y="1234"/>
                  </a:lnTo>
                  <a:lnTo>
                    <a:pt x="133" y="1242"/>
                  </a:lnTo>
                  <a:lnTo>
                    <a:pt x="153" y="1249"/>
                  </a:lnTo>
                  <a:lnTo>
                    <a:pt x="174" y="1257"/>
                  </a:lnTo>
                  <a:lnTo>
                    <a:pt x="196" y="1263"/>
                  </a:lnTo>
                  <a:lnTo>
                    <a:pt x="219" y="1270"/>
                  </a:lnTo>
                  <a:lnTo>
                    <a:pt x="244" y="1274"/>
                  </a:lnTo>
                  <a:lnTo>
                    <a:pt x="269" y="1279"/>
                  </a:lnTo>
                  <a:lnTo>
                    <a:pt x="298" y="1285"/>
                  </a:lnTo>
                  <a:lnTo>
                    <a:pt x="326" y="1292"/>
                  </a:lnTo>
                  <a:lnTo>
                    <a:pt x="357" y="1297"/>
                  </a:lnTo>
                  <a:lnTo>
                    <a:pt x="387" y="1301"/>
                  </a:lnTo>
                  <a:lnTo>
                    <a:pt x="419" y="1302"/>
                  </a:lnTo>
                  <a:lnTo>
                    <a:pt x="449" y="1301"/>
                  </a:lnTo>
                  <a:lnTo>
                    <a:pt x="478" y="1294"/>
                  </a:lnTo>
                  <a:lnTo>
                    <a:pt x="506" y="1282"/>
                  </a:lnTo>
                  <a:lnTo>
                    <a:pt x="531" y="1264"/>
                  </a:lnTo>
                  <a:lnTo>
                    <a:pt x="554" y="1239"/>
                  </a:lnTo>
                  <a:lnTo>
                    <a:pt x="574" y="1206"/>
                  </a:lnTo>
                  <a:lnTo>
                    <a:pt x="590" y="1164"/>
                  </a:lnTo>
                  <a:lnTo>
                    <a:pt x="601" y="1111"/>
                  </a:lnTo>
                  <a:lnTo>
                    <a:pt x="608" y="1048"/>
                  </a:lnTo>
                  <a:lnTo>
                    <a:pt x="609" y="973"/>
                  </a:lnTo>
                  <a:lnTo>
                    <a:pt x="606" y="812"/>
                  </a:lnTo>
                  <a:lnTo>
                    <a:pt x="603" y="658"/>
                  </a:lnTo>
                  <a:lnTo>
                    <a:pt x="598" y="513"/>
                  </a:lnTo>
                  <a:lnTo>
                    <a:pt x="589" y="381"/>
                  </a:lnTo>
                  <a:lnTo>
                    <a:pt x="576" y="266"/>
                  </a:lnTo>
                  <a:lnTo>
                    <a:pt x="557" y="170"/>
                  </a:lnTo>
                  <a:lnTo>
                    <a:pt x="531" y="98"/>
                  </a:lnTo>
                  <a:lnTo>
                    <a:pt x="496" y="53"/>
                  </a:lnTo>
                  <a:lnTo>
                    <a:pt x="475" y="40"/>
                  </a:lnTo>
                  <a:lnTo>
                    <a:pt x="453" y="28"/>
                  </a:lnTo>
                  <a:lnTo>
                    <a:pt x="429" y="18"/>
                  </a:lnTo>
                  <a:lnTo>
                    <a:pt x="403" y="10"/>
                  </a:lnTo>
                  <a:lnTo>
                    <a:pt x="377" y="5"/>
                  </a:lnTo>
                  <a:lnTo>
                    <a:pt x="350" y="1"/>
                  </a:lnTo>
                  <a:lnTo>
                    <a:pt x="324" y="0"/>
                  </a:lnTo>
                  <a:lnTo>
                    <a:pt x="298" y="1"/>
                  </a:lnTo>
                  <a:lnTo>
                    <a:pt x="272" y="5"/>
                  </a:lnTo>
                  <a:lnTo>
                    <a:pt x="248" y="10"/>
                  </a:lnTo>
                  <a:lnTo>
                    <a:pt x="225" y="17"/>
                  </a:lnTo>
                  <a:lnTo>
                    <a:pt x="204" y="28"/>
                  </a:lnTo>
                  <a:lnTo>
                    <a:pt x="185" y="40"/>
                  </a:lnTo>
                  <a:lnTo>
                    <a:pt x="168" y="53"/>
                  </a:lnTo>
                  <a:lnTo>
                    <a:pt x="154" y="70"/>
                  </a:lnTo>
                  <a:lnTo>
                    <a:pt x="143" y="89"/>
                  </a:lnTo>
                  <a:close/>
                </a:path>
              </a:pathLst>
            </a:custGeom>
            <a:solidFill>
              <a:srgbClr val="FC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039360" y="3618865"/>
              <a:ext cx="185420" cy="408940"/>
            </a:xfrm>
            <a:custGeom>
              <a:avLst/>
              <a:gdLst>
                <a:gd name="T0" fmla="*/ 137 w 586"/>
                <a:gd name="T1" fmla="*/ 92 h 1288"/>
                <a:gd name="T2" fmla="*/ 119 w 586"/>
                <a:gd name="T3" fmla="*/ 131 h 1288"/>
                <a:gd name="T4" fmla="*/ 90 w 586"/>
                <a:gd name="T5" fmla="*/ 200 h 1288"/>
                <a:gd name="T6" fmla="*/ 58 w 586"/>
                <a:gd name="T7" fmla="*/ 293 h 1288"/>
                <a:gd name="T8" fmla="*/ 27 w 586"/>
                <a:gd name="T9" fmla="*/ 401 h 1288"/>
                <a:gd name="T10" fmla="*/ 6 w 586"/>
                <a:gd name="T11" fmla="*/ 516 h 1288"/>
                <a:gd name="T12" fmla="*/ 0 w 586"/>
                <a:gd name="T13" fmla="*/ 630 h 1288"/>
                <a:gd name="T14" fmla="*/ 18 w 586"/>
                <a:gd name="T15" fmla="*/ 736 h 1288"/>
                <a:gd name="T16" fmla="*/ 77 w 586"/>
                <a:gd name="T17" fmla="*/ 863 h 1288"/>
                <a:gd name="T18" fmla="*/ 109 w 586"/>
                <a:gd name="T19" fmla="*/ 985 h 1288"/>
                <a:gd name="T20" fmla="*/ 102 w 586"/>
                <a:gd name="T21" fmla="*/ 1062 h 1288"/>
                <a:gd name="T22" fmla="*/ 74 w 586"/>
                <a:gd name="T23" fmla="*/ 1109 h 1288"/>
                <a:gd name="T24" fmla="*/ 50 w 586"/>
                <a:gd name="T25" fmla="*/ 1133 h 1288"/>
                <a:gd name="T26" fmla="*/ 43 w 586"/>
                <a:gd name="T27" fmla="*/ 1153 h 1288"/>
                <a:gd name="T28" fmla="*/ 49 w 586"/>
                <a:gd name="T29" fmla="*/ 1173 h 1288"/>
                <a:gd name="T30" fmla="*/ 66 w 586"/>
                <a:gd name="T31" fmla="*/ 1193 h 1288"/>
                <a:gd name="T32" fmla="*/ 93 w 586"/>
                <a:gd name="T33" fmla="*/ 1212 h 1288"/>
                <a:gd name="T34" fmla="*/ 127 w 586"/>
                <a:gd name="T35" fmla="*/ 1229 h 1288"/>
                <a:gd name="T36" fmla="*/ 167 w 586"/>
                <a:gd name="T37" fmla="*/ 1243 h 1288"/>
                <a:gd name="T38" fmla="*/ 212 w 586"/>
                <a:gd name="T39" fmla="*/ 1255 h 1288"/>
                <a:gd name="T40" fmla="*/ 259 w 586"/>
                <a:gd name="T41" fmla="*/ 1265 h 1288"/>
                <a:gd name="T42" fmla="*/ 315 w 586"/>
                <a:gd name="T43" fmla="*/ 1277 h 1288"/>
                <a:gd name="T44" fmla="*/ 373 w 586"/>
                <a:gd name="T45" fmla="*/ 1286 h 1288"/>
                <a:gd name="T46" fmla="*/ 433 w 586"/>
                <a:gd name="T47" fmla="*/ 1286 h 1288"/>
                <a:gd name="T48" fmla="*/ 488 w 586"/>
                <a:gd name="T49" fmla="*/ 1268 h 1288"/>
                <a:gd name="T50" fmla="*/ 534 w 586"/>
                <a:gd name="T51" fmla="*/ 1225 h 1288"/>
                <a:gd name="T52" fmla="*/ 568 w 586"/>
                <a:gd name="T53" fmla="*/ 1151 h 1288"/>
                <a:gd name="T54" fmla="*/ 585 w 586"/>
                <a:gd name="T55" fmla="*/ 1036 h 1288"/>
                <a:gd name="T56" fmla="*/ 584 w 586"/>
                <a:gd name="T57" fmla="*/ 803 h 1288"/>
                <a:gd name="T58" fmla="*/ 575 w 586"/>
                <a:gd name="T59" fmla="*/ 506 h 1288"/>
                <a:gd name="T60" fmla="*/ 554 w 586"/>
                <a:gd name="T61" fmla="*/ 261 h 1288"/>
                <a:gd name="T62" fmla="*/ 511 w 586"/>
                <a:gd name="T63" fmla="*/ 96 h 1288"/>
                <a:gd name="T64" fmla="*/ 457 w 586"/>
                <a:gd name="T65" fmla="*/ 38 h 1288"/>
                <a:gd name="T66" fmla="*/ 413 w 586"/>
                <a:gd name="T67" fmla="*/ 17 h 1288"/>
                <a:gd name="T68" fmla="*/ 363 w 586"/>
                <a:gd name="T69" fmla="*/ 4 h 1288"/>
                <a:gd name="T70" fmla="*/ 312 w 586"/>
                <a:gd name="T71" fmla="*/ 0 h 1288"/>
                <a:gd name="T72" fmla="*/ 263 w 586"/>
                <a:gd name="T73" fmla="*/ 4 h 1288"/>
                <a:gd name="T74" fmla="*/ 217 w 586"/>
                <a:gd name="T75" fmla="*/ 17 h 1288"/>
                <a:gd name="T76" fmla="*/ 178 w 586"/>
                <a:gd name="T77" fmla="*/ 38 h 1288"/>
                <a:gd name="T78" fmla="*/ 148 w 586"/>
                <a:gd name="T79" fmla="*/ 69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6" h="1288">
                  <a:moveTo>
                    <a:pt x="139" y="87"/>
                  </a:moveTo>
                  <a:lnTo>
                    <a:pt x="137" y="92"/>
                  </a:lnTo>
                  <a:lnTo>
                    <a:pt x="129" y="107"/>
                  </a:lnTo>
                  <a:lnTo>
                    <a:pt x="119" y="131"/>
                  </a:lnTo>
                  <a:lnTo>
                    <a:pt x="105" y="162"/>
                  </a:lnTo>
                  <a:lnTo>
                    <a:pt x="90" y="200"/>
                  </a:lnTo>
                  <a:lnTo>
                    <a:pt x="74" y="244"/>
                  </a:lnTo>
                  <a:lnTo>
                    <a:pt x="58" y="293"/>
                  </a:lnTo>
                  <a:lnTo>
                    <a:pt x="42" y="346"/>
                  </a:lnTo>
                  <a:lnTo>
                    <a:pt x="27" y="401"/>
                  </a:lnTo>
                  <a:lnTo>
                    <a:pt x="15" y="458"/>
                  </a:lnTo>
                  <a:lnTo>
                    <a:pt x="6" y="516"/>
                  </a:lnTo>
                  <a:lnTo>
                    <a:pt x="0" y="574"/>
                  </a:lnTo>
                  <a:lnTo>
                    <a:pt x="0" y="630"/>
                  </a:lnTo>
                  <a:lnTo>
                    <a:pt x="6" y="684"/>
                  </a:lnTo>
                  <a:lnTo>
                    <a:pt x="18" y="736"/>
                  </a:lnTo>
                  <a:lnTo>
                    <a:pt x="37" y="782"/>
                  </a:lnTo>
                  <a:lnTo>
                    <a:pt x="77" y="863"/>
                  </a:lnTo>
                  <a:lnTo>
                    <a:pt x="100" y="930"/>
                  </a:lnTo>
                  <a:lnTo>
                    <a:pt x="109" y="985"/>
                  </a:lnTo>
                  <a:lnTo>
                    <a:pt x="110" y="1028"/>
                  </a:lnTo>
                  <a:lnTo>
                    <a:pt x="102" y="1062"/>
                  </a:lnTo>
                  <a:lnTo>
                    <a:pt x="89" y="1088"/>
                  </a:lnTo>
                  <a:lnTo>
                    <a:pt x="74" y="1109"/>
                  </a:lnTo>
                  <a:lnTo>
                    <a:pt x="59" y="1123"/>
                  </a:lnTo>
                  <a:lnTo>
                    <a:pt x="50" y="1133"/>
                  </a:lnTo>
                  <a:lnTo>
                    <a:pt x="45" y="1143"/>
                  </a:lnTo>
                  <a:lnTo>
                    <a:pt x="43" y="1153"/>
                  </a:lnTo>
                  <a:lnTo>
                    <a:pt x="45" y="1163"/>
                  </a:lnTo>
                  <a:lnTo>
                    <a:pt x="49" y="1173"/>
                  </a:lnTo>
                  <a:lnTo>
                    <a:pt x="56" y="1184"/>
                  </a:lnTo>
                  <a:lnTo>
                    <a:pt x="66" y="1193"/>
                  </a:lnTo>
                  <a:lnTo>
                    <a:pt x="79" y="1203"/>
                  </a:lnTo>
                  <a:lnTo>
                    <a:pt x="93" y="1212"/>
                  </a:lnTo>
                  <a:lnTo>
                    <a:pt x="109" y="1221"/>
                  </a:lnTo>
                  <a:lnTo>
                    <a:pt x="127" y="1229"/>
                  </a:lnTo>
                  <a:lnTo>
                    <a:pt x="147" y="1236"/>
                  </a:lnTo>
                  <a:lnTo>
                    <a:pt x="167" y="1243"/>
                  </a:lnTo>
                  <a:lnTo>
                    <a:pt x="190" y="1249"/>
                  </a:lnTo>
                  <a:lnTo>
                    <a:pt x="212" y="1255"/>
                  </a:lnTo>
                  <a:lnTo>
                    <a:pt x="235" y="1260"/>
                  </a:lnTo>
                  <a:lnTo>
                    <a:pt x="259" y="1265"/>
                  </a:lnTo>
                  <a:lnTo>
                    <a:pt x="287" y="1270"/>
                  </a:lnTo>
                  <a:lnTo>
                    <a:pt x="315" y="1277"/>
                  </a:lnTo>
                  <a:lnTo>
                    <a:pt x="344" y="1282"/>
                  </a:lnTo>
                  <a:lnTo>
                    <a:pt x="373" y="1286"/>
                  </a:lnTo>
                  <a:lnTo>
                    <a:pt x="403" y="1288"/>
                  </a:lnTo>
                  <a:lnTo>
                    <a:pt x="433" y="1286"/>
                  </a:lnTo>
                  <a:lnTo>
                    <a:pt x="461" y="1280"/>
                  </a:lnTo>
                  <a:lnTo>
                    <a:pt x="488" y="1268"/>
                  </a:lnTo>
                  <a:lnTo>
                    <a:pt x="512" y="1250"/>
                  </a:lnTo>
                  <a:lnTo>
                    <a:pt x="534" y="1225"/>
                  </a:lnTo>
                  <a:lnTo>
                    <a:pt x="552" y="1192"/>
                  </a:lnTo>
                  <a:lnTo>
                    <a:pt x="568" y="1151"/>
                  </a:lnTo>
                  <a:lnTo>
                    <a:pt x="579" y="1099"/>
                  </a:lnTo>
                  <a:lnTo>
                    <a:pt x="585" y="1036"/>
                  </a:lnTo>
                  <a:lnTo>
                    <a:pt x="586" y="962"/>
                  </a:lnTo>
                  <a:lnTo>
                    <a:pt x="584" y="803"/>
                  </a:lnTo>
                  <a:lnTo>
                    <a:pt x="580" y="650"/>
                  </a:lnTo>
                  <a:lnTo>
                    <a:pt x="575" y="506"/>
                  </a:lnTo>
                  <a:lnTo>
                    <a:pt x="567" y="375"/>
                  </a:lnTo>
                  <a:lnTo>
                    <a:pt x="554" y="261"/>
                  </a:lnTo>
                  <a:lnTo>
                    <a:pt x="536" y="167"/>
                  </a:lnTo>
                  <a:lnTo>
                    <a:pt x="511" y="96"/>
                  </a:lnTo>
                  <a:lnTo>
                    <a:pt x="477" y="52"/>
                  </a:lnTo>
                  <a:lnTo>
                    <a:pt x="457" y="38"/>
                  </a:lnTo>
                  <a:lnTo>
                    <a:pt x="436" y="26"/>
                  </a:lnTo>
                  <a:lnTo>
                    <a:pt x="413" y="17"/>
                  </a:lnTo>
                  <a:lnTo>
                    <a:pt x="388" y="10"/>
                  </a:lnTo>
                  <a:lnTo>
                    <a:pt x="363" y="4"/>
                  </a:lnTo>
                  <a:lnTo>
                    <a:pt x="338" y="1"/>
                  </a:lnTo>
                  <a:lnTo>
                    <a:pt x="312" y="0"/>
                  </a:lnTo>
                  <a:lnTo>
                    <a:pt x="287" y="1"/>
                  </a:lnTo>
                  <a:lnTo>
                    <a:pt x="263" y="4"/>
                  </a:lnTo>
                  <a:lnTo>
                    <a:pt x="239" y="10"/>
                  </a:lnTo>
                  <a:lnTo>
                    <a:pt x="217" y="17"/>
                  </a:lnTo>
                  <a:lnTo>
                    <a:pt x="196" y="26"/>
                  </a:lnTo>
                  <a:lnTo>
                    <a:pt x="178" y="38"/>
                  </a:lnTo>
                  <a:lnTo>
                    <a:pt x="162" y="52"/>
                  </a:lnTo>
                  <a:lnTo>
                    <a:pt x="148" y="69"/>
                  </a:lnTo>
                  <a:lnTo>
                    <a:pt x="139" y="87"/>
                  </a:lnTo>
                  <a:close/>
                </a:path>
              </a:pathLst>
            </a:custGeom>
            <a:solidFill>
              <a:srgbClr val="F9F2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044440" y="3622040"/>
              <a:ext cx="178435" cy="405130"/>
            </a:xfrm>
            <a:custGeom>
              <a:avLst/>
              <a:gdLst>
                <a:gd name="T0" fmla="*/ 130 w 563"/>
                <a:gd name="T1" fmla="*/ 92 h 1274"/>
                <a:gd name="T2" fmla="*/ 113 w 563"/>
                <a:gd name="T3" fmla="*/ 130 h 1274"/>
                <a:gd name="T4" fmla="*/ 86 w 563"/>
                <a:gd name="T5" fmla="*/ 198 h 1274"/>
                <a:gd name="T6" fmla="*/ 54 w 563"/>
                <a:gd name="T7" fmla="*/ 290 h 1274"/>
                <a:gd name="T8" fmla="*/ 26 w 563"/>
                <a:gd name="T9" fmla="*/ 397 h 1274"/>
                <a:gd name="T10" fmla="*/ 6 w 563"/>
                <a:gd name="T11" fmla="*/ 510 h 1274"/>
                <a:gd name="T12" fmla="*/ 0 w 563"/>
                <a:gd name="T13" fmla="*/ 623 h 1274"/>
                <a:gd name="T14" fmla="*/ 17 w 563"/>
                <a:gd name="T15" fmla="*/ 727 h 1274"/>
                <a:gd name="T16" fmla="*/ 73 w 563"/>
                <a:gd name="T17" fmla="*/ 853 h 1274"/>
                <a:gd name="T18" fmla="*/ 105 w 563"/>
                <a:gd name="T19" fmla="*/ 974 h 1274"/>
                <a:gd name="T20" fmla="*/ 98 w 563"/>
                <a:gd name="T21" fmla="*/ 1051 h 1274"/>
                <a:gd name="T22" fmla="*/ 70 w 563"/>
                <a:gd name="T23" fmla="*/ 1096 h 1274"/>
                <a:gd name="T24" fmla="*/ 46 w 563"/>
                <a:gd name="T25" fmla="*/ 1122 h 1274"/>
                <a:gd name="T26" fmla="*/ 37 w 563"/>
                <a:gd name="T27" fmla="*/ 1143 h 1274"/>
                <a:gd name="T28" fmla="*/ 43 w 563"/>
                <a:gd name="T29" fmla="*/ 1163 h 1274"/>
                <a:gd name="T30" fmla="*/ 59 w 563"/>
                <a:gd name="T31" fmla="*/ 1182 h 1274"/>
                <a:gd name="T32" fmla="*/ 87 w 563"/>
                <a:gd name="T33" fmla="*/ 1200 h 1274"/>
                <a:gd name="T34" fmla="*/ 121 w 563"/>
                <a:gd name="T35" fmla="*/ 1216 h 1274"/>
                <a:gd name="T36" fmla="*/ 160 w 563"/>
                <a:gd name="T37" fmla="*/ 1230 h 1274"/>
                <a:gd name="T38" fmla="*/ 203 w 563"/>
                <a:gd name="T39" fmla="*/ 1241 h 1274"/>
                <a:gd name="T40" fmla="*/ 249 w 563"/>
                <a:gd name="T41" fmla="*/ 1251 h 1274"/>
                <a:gd name="T42" fmla="*/ 301 w 563"/>
                <a:gd name="T43" fmla="*/ 1262 h 1274"/>
                <a:gd name="T44" fmla="*/ 359 w 563"/>
                <a:gd name="T45" fmla="*/ 1272 h 1274"/>
                <a:gd name="T46" fmla="*/ 415 w 563"/>
                <a:gd name="T47" fmla="*/ 1272 h 1274"/>
                <a:gd name="T48" fmla="*/ 467 w 563"/>
                <a:gd name="T49" fmla="*/ 1254 h 1274"/>
                <a:gd name="T50" fmla="*/ 512 w 563"/>
                <a:gd name="T51" fmla="*/ 1212 h 1274"/>
                <a:gd name="T52" fmla="*/ 545 w 563"/>
                <a:gd name="T53" fmla="*/ 1138 h 1274"/>
                <a:gd name="T54" fmla="*/ 561 w 563"/>
                <a:gd name="T55" fmla="*/ 1025 h 1274"/>
                <a:gd name="T56" fmla="*/ 559 w 563"/>
                <a:gd name="T57" fmla="*/ 793 h 1274"/>
                <a:gd name="T58" fmla="*/ 551 w 563"/>
                <a:gd name="T59" fmla="*/ 501 h 1274"/>
                <a:gd name="T60" fmla="*/ 531 w 563"/>
                <a:gd name="T61" fmla="*/ 259 h 1274"/>
                <a:gd name="T62" fmla="*/ 490 w 563"/>
                <a:gd name="T63" fmla="*/ 95 h 1274"/>
                <a:gd name="T64" fmla="*/ 439 w 563"/>
                <a:gd name="T65" fmla="*/ 38 h 1274"/>
                <a:gd name="T66" fmla="*/ 396 w 563"/>
                <a:gd name="T67" fmla="*/ 17 h 1274"/>
                <a:gd name="T68" fmla="*/ 348 w 563"/>
                <a:gd name="T69" fmla="*/ 4 h 1274"/>
                <a:gd name="T70" fmla="*/ 299 w 563"/>
                <a:gd name="T71" fmla="*/ 0 h 1274"/>
                <a:gd name="T72" fmla="*/ 252 w 563"/>
                <a:gd name="T73" fmla="*/ 4 h 1274"/>
                <a:gd name="T74" fmla="*/ 207 w 563"/>
                <a:gd name="T75" fmla="*/ 17 h 1274"/>
                <a:gd name="T76" fmla="*/ 170 w 563"/>
                <a:gd name="T77" fmla="*/ 38 h 1274"/>
                <a:gd name="T78" fmla="*/ 142 w 563"/>
                <a:gd name="T79" fmla="*/ 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63" h="1274">
                  <a:moveTo>
                    <a:pt x="132" y="86"/>
                  </a:moveTo>
                  <a:lnTo>
                    <a:pt x="130" y="92"/>
                  </a:lnTo>
                  <a:lnTo>
                    <a:pt x="123" y="106"/>
                  </a:lnTo>
                  <a:lnTo>
                    <a:pt x="113" y="130"/>
                  </a:lnTo>
                  <a:lnTo>
                    <a:pt x="101" y="160"/>
                  </a:lnTo>
                  <a:lnTo>
                    <a:pt x="86" y="198"/>
                  </a:lnTo>
                  <a:lnTo>
                    <a:pt x="70" y="242"/>
                  </a:lnTo>
                  <a:lnTo>
                    <a:pt x="54" y="290"/>
                  </a:lnTo>
                  <a:lnTo>
                    <a:pt x="39" y="342"/>
                  </a:lnTo>
                  <a:lnTo>
                    <a:pt x="26" y="397"/>
                  </a:lnTo>
                  <a:lnTo>
                    <a:pt x="14" y="453"/>
                  </a:lnTo>
                  <a:lnTo>
                    <a:pt x="6" y="510"/>
                  </a:lnTo>
                  <a:lnTo>
                    <a:pt x="1" y="567"/>
                  </a:lnTo>
                  <a:lnTo>
                    <a:pt x="0" y="623"/>
                  </a:lnTo>
                  <a:lnTo>
                    <a:pt x="6" y="677"/>
                  </a:lnTo>
                  <a:lnTo>
                    <a:pt x="17" y="727"/>
                  </a:lnTo>
                  <a:lnTo>
                    <a:pt x="36" y="773"/>
                  </a:lnTo>
                  <a:lnTo>
                    <a:pt x="73" y="853"/>
                  </a:lnTo>
                  <a:lnTo>
                    <a:pt x="95" y="920"/>
                  </a:lnTo>
                  <a:lnTo>
                    <a:pt x="105" y="974"/>
                  </a:lnTo>
                  <a:lnTo>
                    <a:pt x="105" y="1017"/>
                  </a:lnTo>
                  <a:lnTo>
                    <a:pt x="98" y="1051"/>
                  </a:lnTo>
                  <a:lnTo>
                    <a:pt x="86" y="1076"/>
                  </a:lnTo>
                  <a:lnTo>
                    <a:pt x="70" y="1096"/>
                  </a:lnTo>
                  <a:lnTo>
                    <a:pt x="55" y="1111"/>
                  </a:lnTo>
                  <a:lnTo>
                    <a:pt x="46" y="1122"/>
                  </a:lnTo>
                  <a:lnTo>
                    <a:pt x="39" y="1132"/>
                  </a:lnTo>
                  <a:lnTo>
                    <a:pt x="37" y="1143"/>
                  </a:lnTo>
                  <a:lnTo>
                    <a:pt x="38" y="1152"/>
                  </a:lnTo>
                  <a:lnTo>
                    <a:pt x="43" y="1163"/>
                  </a:lnTo>
                  <a:lnTo>
                    <a:pt x="50" y="1173"/>
                  </a:lnTo>
                  <a:lnTo>
                    <a:pt x="59" y="1182"/>
                  </a:lnTo>
                  <a:lnTo>
                    <a:pt x="72" y="1191"/>
                  </a:lnTo>
                  <a:lnTo>
                    <a:pt x="87" y="1200"/>
                  </a:lnTo>
                  <a:lnTo>
                    <a:pt x="103" y="1208"/>
                  </a:lnTo>
                  <a:lnTo>
                    <a:pt x="121" y="1216"/>
                  </a:lnTo>
                  <a:lnTo>
                    <a:pt x="140" y="1223"/>
                  </a:lnTo>
                  <a:lnTo>
                    <a:pt x="160" y="1230"/>
                  </a:lnTo>
                  <a:lnTo>
                    <a:pt x="181" y="1236"/>
                  </a:lnTo>
                  <a:lnTo>
                    <a:pt x="203" y="1241"/>
                  </a:lnTo>
                  <a:lnTo>
                    <a:pt x="225" y="1245"/>
                  </a:lnTo>
                  <a:lnTo>
                    <a:pt x="249" y="1251"/>
                  </a:lnTo>
                  <a:lnTo>
                    <a:pt x="275" y="1256"/>
                  </a:lnTo>
                  <a:lnTo>
                    <a:pt x="301" y="1262"/>
                  </a:lnTo>
                  <a:lnTo>
                    <a:pt x="330" y="1268"/>
                  </a:lnTo>
                  <a:lnTo>
                    <a:pt x="359" y="1272"/>
                  </a:lnTo>
                  <a:lnTo>
                    <a:pt x="387" y="1274"/>
                  </a:lnTo>
                  <a:lnTo>
                    <a:pt x="415" y="1272"/>
                  </a:lnTo>
                  <a:lnTo>
                    <a:pt x="442" y="1266"/>
                  </a:lnTo>
                  <a:lnTo>
                    <a:pt x="467" y="1254"/>
                  </a:lnTo>
                  <a:lnTo>
                    <a:pt x="491" y="1236"/>
                  </a:lnTo>
                  <a:lnTo>
                    <a:pt x="512" y="1212"/>
                  </a:lnTo>
                  <a:lnTo>
                    <a:pt x="530" y="1179"/>
                  </a:lnTo>
                  <a:lnTo>
                    <a:pt x="545" y="1138"/>
                  </a:lnTo>
                  <a:lnTo>
                    <a:pt x="555" y="1086"/>
                  </a:lnTo>
                  <a:lnTo>
                    <a:pt x="561" y="1025"/>
                  </a:lnTo>
                  <a:lnTo>
                    <a:pt x="563" y="951"/>
                  </a:lnTo>
                  <a:lnTo>
                    <a:pt x="559" y="793"/>
                  </a:lnTo>
                  <a:lnTo>
                    <a:pt x="556" y="642"/>
                  </a:lnTo>
                  <a:lnTo>
                    <a:pt x="551" y="501"/>
                  </a:lnTo>
                  <a:lnTo>
                    <a:pt x="543" y="372"/>
                  </a:lnTo>
                  <a:lnTo>
                    <a:pt x="531" y="259"/>
                  </a:lnTo>
                  <a:lnTo>
                    <a:pt x="514" y="166"/>
                  </a:lnTo>
                  <a:lnTo>
                    <a:pt x="490" y="95"/>
                  </a:lnTo>
                  <a:lnTo>
                    <a:pt x="458" y="51"/>
                  </a:lnTo>
                  <a:lnTo>
                    <a:pt x="439" y="38"/>
                  </a:lnTo>
                  <a:lnTo>
                    <a:pt x="418" y="26"/>
                  </a:lnTo>
                  <a:lnTo>
                    <a:pt x="396" y="17"/>
                  </a:lnTo>
                  <a:lnTo>
                    <a:pt x="372" y="9"/>
                  </a:lnTo>
                  <a:lnTo>
                    <a:pt x="348" y="4"/>
                  </a:lnTo>
                  <a:lnTo>
                    <a:pt x="324" y="1"/>
                  </a:lnTo>
                  <a:lnTo>
                    <a:pt x="299" y="0"/>
                  </a:lnTo>
                  <a:lnTo>
                    <a:pt x="275" y="1"/>
                  </a:lnTo>
                  <a:lnTo>
                    <a:pt x="252" y="4"/>
                  </a:lnTo>
                  <a:lnTo>
                    <a:pt x="229" y="9"/>
                  </a:lnTo>
                  <a:lnTo>
                    <a:pt x="207" y="17"/>
                  </a:lnTo>
                  <a:lnTo>
                    <a:pt x="187" y="26"/>
                  </a:lnTo>
                  <a:lnTo>
                    <a:pt x="170" y="38"/>
                  </a:lnTo>
                  <a:lnTo>
                    <a:pt x="155" y="51"/>
                  </a:lnTo>
                  <a:lnTo>
                    <a:pt x="142" y="68"/>
                  </a:lnTo>
                  <a:lnTo>
                    <a:pt x="132" y="86"/>
                  </a:lnTo>
                  <a:close/>
                </a:path>
              </a:pathLst>
            </a:custGeom>
            <a:solidFill>
              <a:srgbClr val="F9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049520" y="3625850"/>
              <a:ext cx="170815" cy="399415"/>
            </a:xfrm>
            <a:custGeom>
              <a:avLst/>
              <a:gdLst>
                <a:gd name="T0" fmla="*/ 124 w 537"/>
                <a:gd name="T1" fmla="*/ 91 h 1260"/>
                <a:gd name="T2" fmla="*/ 108 w 537"/>
                <a:gd name="T3" fmla="*/ 129 h 1260"/>
                <a:gd name="T4" fmla="*/ 82 w 537"/>
                <a:gd name="T5" fmla="*/ 197 h 1260"/>
                <a:gd name="T6" fmla="*/ 51 w 537"/>
                <a:gd name="T7" fmla="*/ 288 h 1260"/>
                <a:gd name="T8" fmla="*/ 23 w 537"/>
                <a:gd name="T9" fmla="*/ 393 h 1260"/>
                <a:gd name="T10" fmla="*/ 4 w 537"/>
                <a:gd name="T11" fmla="*/ 506 h 1260"/>
                <a:gd name="T12" fmla="*/ 0 w 537"/>
                <a:gd name="T13" fmla="*/ 617 h 1260"/>
                <a:gd name="T14" fmla="*/ 16 w 537"/>
                <a:gd name="T15" fmla="*/ 721 h 1260"/>
                <a:gd name="T16" fmla="*/ 69 w 537"/>
                <a:gd name="T17" fmla="*/ 846 h 1260"/>
                <a:gd name="T18" fmla="*/ 100 w 537"/>
                <a:gd name="T19" fmla="*/ 964 h 1260"/>
                <a:gd name="T20" fmla="*/ 93 w 537"/>
                <a:gd name="T21" fmla="*/ 1040 h 1260"/>
                <a:gd name="T22" fmla="*/ 67 w 537"/>
                <a:gd name="T23" fmla="*/ 1085 h 1260"/>
                <a:gd name="T24" fmla="*/ 41 w 537"/>
                <a:gd name="T25" fmla="*/ 1111 h 1260"/>
                <a:gd name="T26" fmla="*/ 32 w 537"/>
                <a:gd name="T27" fmla="*/ 1133 h 1260"/>
                <a:gd name="T28" fmla="*/ 37 w 537"/>
                <a:gd name="T29" fmla="*/ 1153 h 1260"/>
                <a:gd name="T30" fmla="*/ 53 w 537"/>
                <a:gd name="T31" fmla="*/ 1172 h 1260"/>
                <a:gd name="T32" fmla="*/ 79 w 537"/>
                <a:gd name="T33" fmla="*/ 1189 h 1260"/>
                <a:gd name="T34" fmla="*/ 113 w 537"/>
                <a:gd name="T35" fmla="*/ 1204 h 1260"/>
                <a:gd name="T36" fmla="*/ 151 w 537"/>
                <a:gd name="T37" fmla="*/ 1218 h 1260"/>
                <a:gd name="T38" fmla="*/ 194 w 537"/>
                <a:gd name="T39" fmla="*/ 1228 h 1260"/>
                <a:gd name="T40" fmla="*/ 237 w 537"/>
                <a:gd name="T41" fmla="*/ 1238 h 1260"/>
                <a:gd name="T42" fmla="*/ 288 w 537"/>
                <a:gd name="T43" fmla="*/ 1249 h 1260"/>
                <a:gd name="T44" fmla="*/ 342 w 537"/>
                <a:gd name="T45" fmla="*/ 1259 h 1260"/>
                <a:gd name="T46" fmla="*/ 397 w 537"/>
                <a:gd name="T47" fmla="*/ 1259 h 1260"/>
                <a:gd name="T48" fmla="*/ 446 w 537"/>
                <a:gd name="T49" fmla="*/ 1241 h 1260"/>
                <a:gd name="T50" fmla="*/ 488 w 537"/>
                <a:gd name="T51" fmla="*/ 1200 h 1260"/>
                <a:gd name="T52" fmla="*/ 520 w 537"/>
                <a:gd name="T53" fmla="*/ 1127 h 1260"/>
                <a:gd name="T54" fmla="*/ 536 w 537"/>
                <a:gd name="T55" fmla="*/ 1015 h 1260"/>
                <a:gd name="T56" fmla="*/ 535 w 537"/>
                <a:gd name="T57" fmla="*/ 786 h 1260"/>
                <a:gd name="T58" fmla="*/ 526 w 537"/>
                <a:gd name="T59" fmla="*/ 496 h 1260"/>
                <a:gd name="T60" fmla="*/ 507 w 537"/>
                <a:gd name="T61" fmla="*/ 257 h 1260"/>
                <a:gd name="T62" fmla="*/ 468 w 537"/>
                <a:gd name="T63" fmla="*/ 95 h 1260"/>
                <a:gd name="T64" fmla="*/ 420 w 537"/>
                <a:gd name="T65" fmla="*/ 38 h 1260"/>
                <a:gd name="T66" fmla="*/ 377 w 537"/>
                <a:gd name="T67" fmla="*/ 18 h 1260"/>
                <a:gd name="T68" fmla="*/ 332 w 537"/>
                <a:gd name="T69" fmla="*/ 5 h 1260"/>
                <a:gd name="T70" fmla="*/ 286 w 537"/>
                <a:gd name="T71" fmla="*/ 0 h 1260"/>
                <a:gd name="T72" fmla="*/ 240 w 537"/>
                <a:gd name="T73" fmla="*/ 4 h 1260"/>
                <a:gd name="T74" fmla="*/ 198 w 537"/>
                <a:gd name="T75" fmla="*/ 17 h 1260"/>
                <a:gd name="T76" fmla="*/ 162 w 537"/>
                <a:gd name="T77" fmla="*/ 38 h 1260"/>
                <a:gd name="T78" fmla="*/ 135 w 537"/>
                <a:gd name="T79" fmla="*/ 68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7" h="1260">
                  <a:moveTo>
                    <a:pt x="126" y="86"/>
                  </a:moveTo>
                  <a:lnTo>
                    <a:pt x="124" y="91"/>
                  </a:lnTo>
                  <a:lnTo>
                    <a:pt x="118" y="106"/>
                  </a:lnTo>
                  <a:lnTo>
                    <a:pt x="108" y="129"/>
                  </a:lnTo>
                  <a:lnTo>
                    <a:pt x="95" y="160"/>
                  </a:lnTo>
                  <a:lnTo>
                    <a:pt x="82" y="197"/>
                  </a:lnTo>
                  <a:lnTo>
                    <a:pt x="67" y="240"/>
                  </a:lnTo>
                  <a:lnTo>
                    <a:pt x="51" y="288"/>
                  </a:lnTo>
                  <a:lnTo>
                    <a:pt x="37" y="339"/>
                  </a:lnTo>
                  <a:lnTo>
                    <a:pt x="23" y="393"/>
                  </a:lnTo>
                  <a:lnTo>
                    <a:pt x="13" y="449"/>
                  </a:lnTo>
                  <a:lnTo>
                    <a:pt x="4" y="506"/>
                  </a:lnTo>
                  <a:lnTo>
                    <a:pt x="0" y="562"/>
                  </a:lnTo>
                  <a:lnTo>
                    <a:pt x="0" y="617"/>
                  </a:lnTo>
                  <a:lnTo>
                    <a:pt x="4" y="670"/>
                  </a:lnTo>
                  <a:lnTo>
                    <a:pt x="16" y="721"/>
                  </a:lnTo>
                  <a:lnTo>
                    <a:pt x="34" y="766"/>
                  </a:lnTo>
                  <a:lnTo>
                    <a:pt x="69" y="846"/>
                  </a:lnTo>
                  <a:lnTo>
                    <a:pt x="90" y="911"/>
                  </a:lnTo>
                  <a:lnTo>
                    <a:pt x="100" y="964"/>
                  </a:lnTo>
                  <a:lnTo>
                    <a:pt x="101" y="1007"/>
                  </a:lnTo>
                  <a:lnTo>
                    <a:pt x="93" y="1040"/>
                  </a:lnTo>
                  <a:lnTo>
                    <a:pt x="82" y="1066"/>
                  </a:lnTo>
                  <a:lnTo>
                    <a:pt x="67" y="1085"/>
                  </a:lnTo>
                  <a:lnTo>
                    <a:pt x="52" y="1100"/>
                  </a:lnTo>
                  <a:lnTo>
                    <a:pt x="41" y="1111"/>
                  </a:lnTo>
                  <a:lnTo>
                    <a:pt x="35" y="1122"/>
                  </a:lnTo>
                  <a:lnTo>
                    <a:pt x="32" y="1133"/>
                  </a:lnTo>
                  <a:lnTo>
                    <a:pt x="33" y="1142"/>
                  </a:lnTo>
                  <a:lnTo>
                    <a:pt x="37" y="1153"/>
                  </a:lnTo>
                  <a:lnTo>
                    <a:pt x="44" y="1163"/>
                  </a:lnTo>
                  <a:lnTo>
                    <a:pt x="53" y="1172"/>
                  </a:lnTo>
                  <a:lnTo>
                    <a:pt x="66" y="1181"/>
                  </a:lnTo>
                  <a:lnTo>
                    <a:pt x="79" y="1189"/>
                  </a:lnTo>
                  <a:lnTo>
                    <a:pt x="95" y="1196"/>
                  </a:lnTo>
                  <a:lnTo>
                    <a:pt x="113" y="1204"/>
                  </a:lnTo>
                  <a:lnTo>
                    <a:pt x="131" y="1211"/>
                  </a:lnTo>
                  <a:lnTo>
                    <a:pt x="151" y="1218"/>
                  </a:lnTo>
                  <a:lnTo>
                    <a:pt x="172" y="1223"/>
                  </a:lnTo>
                  <a:lnTo>
                    <a:pt x="194" y="1228"/>
                  </a:lnTo>
                  <a:lnTo>
                    <a:pt x="215" y="1232"/>
                  </a:lnTo>
                  <a:lnTo>
                    <a:pt x="237" y="1238"/>
                  </a:lnTo>
                  <a:lnTo>
                    <a:pt x="262" y="1243"/>
                  </a:lnTo>
                  <a:lnTo>
                    <a:pt x="288" y="1249"/>
                  </a:lnTo>
                  <a:lnTo>
                    <a:pt x="315" y="1254"/>
                  </a:lnTo>
                  <a:lnTo>
                    <a:pt x="342" y="1259"/>
                  </a:lnTo>
                  <a:lnTo>
                    <a:pt x="369" y="1260"/>
                  </a:lnTo>
                  <a:lnTo>
                    <a:pt x="397" y="1259"/>
                  </a:lnTo>
                  <a:lnTo>
                    <a:pt x="422" y="1252"/>
                  </a:lnTo>
                  <a:lnTo>
                    <a:pt x="446" y="1241"/>
                  </a:lnTo>
                  <a:lnTo>
                    <a:pt x="468" y="1224"/>
                  </a:lnTo>
                  <a:lnTo>
                    <a:pt x="488" y="1200"/>
                  </a:lnTo>
                  <a:lnTo>
                    <a:pt x="506" y="1167"/>
                  </a:lnTo>
                  <a:lnTo>
                    <a:pt x="520" y="1127"/>
                  </a:lnTo>
                  <a:lnTo>
                    <a:pt x="530" y="1076"/>
                  </a:lnTo>
                  <a:lnTo>
                    <a:pt x="536" y="1015"/>
                  </a:lnTo>
                  <a:lnTo>
                    <a:pt x="537" y="942"/>
                  </a:lnTo>
                  <a:lnTo>
                    <a:pt x="535" y="786"/>
                  </a:lnTo>
                  <a:lnTo>
                    <a:pt x="532" y="636"/>
                  </a:lnTo>
                  <a:lnTo>
                    <a:pt x="526" y="496"/>
                  </a:lnTo>
                  <a:lnTo>
                    <a:pt x="519" y="368"/>
                  </a:lnTo>
                  <a:lnTo>
                    <a:pt x="507" y="257"/>
                  </a:lnTo>
                  <a:lnTo>
                    <a:pt x="491" y="165"/>
                  </a:lnTo>
                  <a:lnTo>
                    <a:pt x="468" y="95"/>
                  </a:lnTo>
                  <a:lnTo>
                    <a:pt x="438" y="52"/>
                  </a:lnTo>
                  <a:lnTo>
                    <a:pt x="420" y="38"/>
                  </a:lnTo>
                  <a:lnTo>
                    <a:pt x="400" y="27"/>
                  </a:lnTo>
                  <a:lnTo>
                    <a:pt x="377" y="18"/>
                  </a:lnTo>
                  <a:lnTo>
                    <a:pt x="355" y="11"/>
                  </a:lnTo>
                  <a:lnTo>
                    <a:pt x="332" y="5"/>
                  </a:lnTo>
                  <a:lnTo>
                    <a:pt x="309" y="1"/>
                  </a:lnTo>
                  <a:lnTo>
                    <a:pt x="286" y="0"/>
                  </a:lnTo>
                  <a:lnTo>
                    <a:pt x="262" y="1"/>
                  </a:lnTo>
                  <a:lnTo>
                    <a:pt x="240" y="4"/>
                  </a:lnTo>
                  <a:lnTo>
                    <a:pt x="218" y="10"/>
                  </a:lnTo>
                  <a:lnTo>
                    <a:pt x="198" y="17"/>
                  </a:lnTo>
                  <a:lnTo>
                    <a:pt x="179" y="27"/>
                  </a:lnTo>
                  <a:lnTo>
                    <a:pt x="162" y="38"/>
                  </a:lnTo>
                  <a:lnTo>
                    <a:pt x="147" y="52"/>
                  </a:lnTo>
                  <a:lnTo>
                    <a:pt x="135" y="68"/>
                  </a:lnTo>
                  <a:lnTo>
                    <a:pt x="126" y="86"/>
                  </a:lnTo>
                  <a:close/>
                </a:path>
              </a:pathLst>
            </a:custGeom>
            <a:solidFill>
              <a:srgbClr val="F7E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054600" y="3629025"/>
              <a:ext cx="163195" cy="395605"/>
            </a:xfrm>
            <a:custGeom>
              <a:avLst/>
              <a:gdLst>
                <a:gd name="T0" fmla="*/ 119 w 515"/>
                <a:gd name="T1" fmla="*/ 90 h 1245"/>
                <a:gd name="T2" fmla="*/ 104 w 515"/>
                <a:gd name="T3" fmla="*/ 127 h 1245"/>
                <a:gd name="T4" fmla="*/ 79 w 515"/>
                <a:gd name="T5" fmla="*/ 194 h 1245"/>
                <a:gd name="T6" fmla="*/ 50 w 515"/>
                <a:gd name="T7" fmla="*/ 284 h 1245"/>
                <a:gd name="T8" fmla="*/ 23 w 515"/>
                <a:gd name="T9" fmla="*/ 388 h 1245"/>
                <a:gd name="T10" fmla="*/ 4 w 515"/>
                <a:gd name="T11" fmla="*/ 499 h 1245"/>
                <a:gd name="T12" fmla="*/ 0 w 515"/>
                <a:gd name="T13" fmla="*/ 610 h 1245"/>
                <a:gd name="T14" fmla="*/ 16 w 515"/>
                <a:gd name="T15" fmla="*/ 711 h 1245"/>
                <a:gd name="T16" fmla="*/ 67 w 515"/>
                <a:gd name="T17" fmla="*/ 835 h 1245"/>
                <a:gd name="T18" fmla="*/ 97 w 515"/>
                <a:gd name="T19" fmla="*/ 953 h 1245"/>
                <a:gd name="T20" fmla="*/ 91 w 515"/>
                <a:gd name="T21" fmla="*/ 1028 h 1245"/>
                <a:gd name="T22" fmla="*/ 66 w 515"/>
                <a:gd name="T23" fmla="*/ 1072 h 1245"/>
                <a:gd name="T24" fmla="*/ 39 w 515"/>
                <a:gd name="T25" fmla="*/ 1098 h 1245"/>
                <a:gd name="T26" fmla="*/ 29 w 515"/>
                <a:gd name="T27" fmla="*/ 1120 h 1245"/>
                <a:gd name="T28" fmla="*/ 32 w 515"/>
                <a:gd name="T29" fmla="*/ 1140 h 1245"/>
                <a:gd name="T30" fmla="*/ 48 w 515"/>
                <a:gd name="T31" fmla="*/ 1159 h 1245"/>
                <a:gd name="T32" fmla="*/ 73 w 515"/>
                <a:gd name="T33" fmla="*/ 1176 h 1245"/>
                <a:gd name="T34" fmla="*/ 107 w 515"/>
                <a:gd name="T35" fmla="*/ 1190 h 1245"/>
                <a:gd name="T36" fmla="*/ 145 w 515"/>
                <a:gd name="T37" fmla="*/ 1202 h 1245"/>
                <a:gd name="T38" fmla="*/ 185 w 515"/>
                <a:gd name="T39" fmla="*/ 1213 h 1245"/>
                <a:gd name="T40" fmla="*/ 227 w 515"/>
                <a:gd name="T41" fmla="*/ 1222 h 1245"/>
                <a:gd name="T42" fmla="*/ 276 w 515"/>
                <a:gd name="T43" fmla="*/ 1234 h 1245"/>
                <a:gd name="T44" fmla="*/ 328 w 515"/>
                <a:gd name="T45" fmla="*/ 1244 h 1245"/>
                <a:gd name="T46" fmla="*/ 379 w 515"/>
                <a:gd name="T47" fmla="*/ 1244 h 1245"/>
                <a:gd name="T48" fmla="*/ 427 w 515"/>
                <a:gd name="T49" fmla="*/ 1226 h 1245"/>
                <a:gd name="T50" fmla="*/ 468 w 515"/>
                <a:gd name="T51" fmla="*/ 1184 h 1245"/>
                <a:gd name="T52" fmla="*/ 498 w 515"/>
                <a:gd name="T53" fmla="*/ 1113 h 1245"/>
                <a:gd name="T54" fmla="*/ 514 w 515"/>
                <a:gd name="T55" fmla="*/ 1002 h 1245"/>
                <a:gd name="T56" fmla="*/ 513 w 515"/>
                <a:gd name="T57" fmla="*/ 775 h 1245"/>
                <a:gd name="T58" fmla="*/ 504 w 515"/>
                <a:gd name="T59" fmla="*/ 489 h 1245"/>
                <a:gd name="T60" fmla="*/ 486 w 515"/>
                <a:gd name="T61" fmla="*/ 252 h 1245"/>
                <a:gd name="T62" fmla="*/ 448 w 515"/>
                <a:gd name="T63" fmla="*/ 93 h 1245"/>
                <a:gd name="T64" fmla="*/ 402 w 515"/>
                <a:gd name="T65" fmla="*/ 37 h 1245"/>
                <a:gd name="T66" fmla="*/ 361 w 515"/>
                <a:gd name="T67" fmla="*/ 17 h 1245"/>
                <a:gd name="T68" fmla="*/ 319 w 515"/>
                <a:gd name="T69" fmla="*/ 4 h 1245"/>
                <a:gd name="T70" fmla="*/ 274 w 515"/>
                <a:gd name="T71" fmla="*/ 0 h 1245"/>
                <a:gd name="T72" fmla="*/ 230 w 515"/>
                <a:gd name="T73" fmla="*/ 4 h 1245"/>
                <a:gd name="T74" fmla="*/ 190 w 515"/>
                <a:gd name="T75" fmla="*/ 17 h 1245"/>
                <a:gd name="T76" fmla="*/ 156 w 515"/>
                <a:gd name="T77" fmla="*/ 37 h 1245"/>
                <a:gd name="T78" fmla="*/ 130 w 515"/>
                <a:gd name="T79" fmla="*/ 66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5" h="1245">
                  <a:moveTo>
                    <a:pt x="122" y="84"/>
                  </a:moveTo>
                  <a:lnTo>
                    <a:pt x="119" y="90"/>
                  </a:lnTo>
                  <a:lnTo>
                    <a:pt x="113" y="103"/>
                  </a:lnTo>
                  <a:lnTo>
                    <a:pt x="104" y="127"/>
                  </a:lnTo>
                  <a:lnTo>
                    <a:pt x="92" y="157"/>
                  </a:lnTo>
                  <a:lnTo>
                    <a:pt x="79" y="194"/>
                  </a:lnTo>
                  <a:lnTo>
                    <a:pt x="64" y="237"/>
                  </a:lnTo>
                  <a:lnTo>
                    <a:pt x="50" y="284"/>
                  </a:lnTo>
                  <a:lnTo>
                    <a:pt x="36" y="335"/>
                  </a:lnTo>
                  <a:lnTo>
                    <a:pt x="23" y="388"/>
                  </a:lnTo>
                  <a:lnTo>
                    <a:pt x="13" y="443"/>
                  </a:lnTo>
                  <a:lnTo>
                    <a:pt x="4" y="499"/>
                  </a:lnTo>
                  <a:lnTo>
                    <a:pt x="0" y="555"/>
                  </a:lnTo>
                  <a:lnTo>
                    <a:pt x="0" y="610"/>
                  </a:lnTo>
                  <a:lnTo>
                    <a:pt x="5" y="661"/>
                  </a:lnTo>
                  <a:lnTo>
                    <a:pt x="16" y="711"/>
                  </a:lnTo>
                  <a:lnTo>
                    <a:pt x="33" y="756"/>
                  </a:lnTo>
                  <a:lnTo>
                    <a:pt x="67" y="835"/>
                  </a:lnTo>
                  <a:lnTo>
                    <a:pt x="88" y="900"/>
                  </a:lnTo>
                  <a:lnTo>
                    <a:pt x="97" y="953"/>
                  </a:lnTo>
                  <a:lnTo>
                    <a:pt x="97" y="995"/>
                  </a:lnTo>
                  <a:lnTo>
                    <a:pt x="91" y="1028"/>
                  </a:lnTo>
                  <a:lnTo>
                    <a:pt x="79" y="1053"/>
                  </a:lnTo>
                  <a:lnTo>
                    <a:pt x="66" y="1072"/>
                  </a:lnTo>
                  <a:lnTo>
                    <a:pt x="51" y="1086"/>
                  </a:lnTo>
                  <a:lnTo>
                    <a:pt x="39" y="1098"/>
                  </a:lnTo>
                  <a:lnTo>
                    <a:pt x="32" y="1109"/>
                  </a:lnTo>
                  <a:lnTo>
                    <a:pt x="29" y="1120"/>
                  </a:lnTo>
                  <a:lnTo>
                    <a:pt x="29" y="1130"/>
                  </a:lnTo>
                  <a:lnTo>
                    <a:pt x="32" y="1140"/>
                  </a:lnTo>
                  <a:lnTo>
                    <a:pt x="38" y="1150"/>
                  </a:lnTo>
                  <a:lnTo>
                    <a:pt x="48" y="1159"/>
                  </a:lnTo>
                  <a:lnTo>
                    <a:pt x="59" y="1167"/>
                  </a:lnTo>
                  <a:lnTo>
                    <a:pt x="73" y="1176"/>
                  </a:lnTo>
                  <a:lnTo>
                    <a:pt x="89" y="1183"/>
                  </a:lnTo>
                  <a:lnTo>
                    <a:pt x="107" y="1190"/>
                  </a:lnTo>
                  <a:lnTo>
                    <a:pt x="125" y="1197"/>
                  </a:lnTo>
                  <a:lnTo>
                    <a:pt x="145" y="1202"/>
                  </a:lnTo>
                  <a:lnTo>
                    <a:pt x="165" y="1208"/>
                  </a:lnTo>
                  <a:lnTo>
                    <a:pt x="185" y="1213"/>
                  </a:lnTo>
                  <a:lnTo>
                    <a:pt x="206" y="1217"/>
                  </a:lnTo>
                  <a:lnTo>
                    <a:pt x="227" y="1222"/>
                  </a:lnTo>
                  <a:lnTo>
                    <a:pt x="252" y="1228"/>
                  </a:lnTo>
                  <a:lnTo>
                    <a:pt x="276" y="1234"/>
                  </a:lnTo>
                  <a:lnTo>
                    <a:pt x="301" y="1239"/>
                  </a:lnTo>
                  <a:lnTo>
                    <a:pt x="328" y="1244"/>
                  </a:lnTo>
                  <a:lnTo>
                    <a:pt x="354" y="1245"/>
                  </a:lnTo>
                  <a:lnTo>
                    <a:pt x="379" y="1244"/>
                  </a:lnTo>
                  <a:lnTo>
                    <a:pt x="404" y="1237"/>
                  </a:lnTo>
                  <a:lnTo>
                    <a:pt x="427" y="1226"/>
                  </a:lnTo>
                  <a:lnTo>
                    <a:pt x="449" y="1209"/>
                  </a:lnTo>
                  <a:lnTo>
                    <a:pt x="468" y="1184"/>
                  </a:lnTo>
                  <a:lnTo>
                    <a:pt x="485" y="1153"/>
                  </a:lnTo>
                  <a:lnTo>
                    <a:pt x="498" y="1113"/>
                  </a:lnTo>
                  <a:lnTo>
                    <a:pt x="507" y="1062"/>
                  </a:lnTo>
                  <a:lnTo>
                    <a:pt x="514" y="1002"/>
                  </a:lnTo>
                  <a:lnTo>
                    <a:pt x="515" y="930"/>
                  </a:lnTo>
                  <a:lnTo>
                    <a:pt x="513" y="775"/>
                  </a:lnTo>
                  <a:lnTo>
                    <a:pt x="509" y="627"/>
                  </a:lnTo>
                  <a:lnTo>
                    <a:pt x="504" y="489"/>
                  </a:lnTo>
                  <a:lnTo>
                    <a:pt x="497" y="363"/>
                  </a:lnTo>
                  <a:lnTo>
                    <a:pt x="486" y="252"/>
                  </a:lnTo>
                  <a:lnTo>
                    <a:pt x="470" y="161"/>
                  </a:lnTo>
                  <a:lnTo>
                    <a:pt x="448" y="93"/>
                  </a:lnTo>
                  <a:lnTo>
                    <a:pt x="418" y="51"/>
                  </a:lnTo>
                  <a:lnTo>
                    <a:pt x="402" y="37"/>
                  </a:lnTo>
                  <a:lnTo>
                    <a:pt x="383" y="26"/>
                  </a:lnTo>
                  <a:lnTo>
                    <a:pt x="361" y="17"/>
                  </a:lnTo>
                  <a:lnTo>
                    <a:pt x="340" y="9"/>
                  </a:lnTo>
                  <a:lnTo>
                    <a:pt x="319" y="4"/>
                  </a:lnTo>
                  <a:lnTo>
                    <a:pt x="296" y="1"/>
                  </a:lnTo>
                  <a:lnTo>
                    <a:pt x="274" y="0"/>
                  </a:lnTo>
                  <a:lnTo>
                    <a:pt x="252" y="1"/>
                  </a:lnTo>
                  <a:lnTo>
                    <a:pt x="230" y="4"/>
                  </a:lnTo>
                  <a:lnTo>
                    <a:pt x="209" y="9"/>
                  </a:lnTo>
                  <a:lnTo>
                    <a:pt x="190" y="17"/>
                  </a:lnTo>
                  <a:lnTo>
                    <a:pt x="172" y="25"/>
                  </a:lnTo>
                  <a:lnTo>
                    <a:pt x="156" y="37"/>
                  </a:lnTo>
                  <a:lnTo>
                    <a:pt x="142" y="51"/>
                  </a:lnTo>
                  <a:lnTo>
                    <a:pt x="130" y="66"/>
                  </a:lnTo>
                  <a:lnTo>
                    <a:pt x="122" y="84"/>
                  </a:lnTo>
                  <a:close/>
                </a:path>
              </a:pathLst>
            </a:custGeom>
            <a:solidFill>
              <a:srgbClr val="F4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059680" y="3632835"/>
              <a:ext cx="155575" cy="391160"/>
            </a:xfrm>
            <a:custGeom>
              <a:avLst/>
              <a:gdLst>
                <a:gd name="T0" fmla="*/ 113 w 489"/>
                <a:gd name="T1" fmla="*/ 89 h 1232"/>
                <a:gd name="T2" fmla="*/ 98 w 489"/>
                <a:gd name="T3" fmla="*/ 126 h 1232"/>
                <a:gd name="T4" fmla="*/ 75 w 489"/>
                <a:gd name="T5" fmla="*/ 193 h 1232"/>
                <a:gd name="T6" fmla="*/ 46 w 489"/>
                <a:gd name="T7" fmla="*/ 281 h 1232"/>
                <a:gd name="T8" fmla="*/ 21 w 489"/>
                <a:gd name="T9" fmla="*/ 384 h 1232"/>
                <a:gd name="T10" fmla="*/ 4 w 489"/>
                <a:gd name="T11" fmla="*/ 494 h 1232"/>
                <a:gd name="T12" fmla="*/ 0 w 489"/>
                <a:gd name="T13" fmla="*/ 603 h 1232"/>
                <a:gd name="T14" fmla="*/ 15 w 489"/>
                <a:gd name="T15" fmla="*/ 704 h 1232"/>
                <a:gd name="T16" fmla="*/ 63 w 489"/>
                <a:gd name="T17" fmla="*/ 827 h 1232"/>
                <a:gd name="T18" fmla="*/ 92 w 489"/>
                <a:gd name="T19" fmla="*/ 943 h 1232"/>
                <a:gd name="T20" fmla="*/ 86 w 489"/>
                <a:gd name="T21" fmla="*/ 1018 h 1232"/>
                <a:gd name="T22" fmla="*/ 61 w 489"/>
                <a:gd name="T23" fmla="*/ 1061 h 1232"/>
                <a:gd name="T24" fmla="*/ 35 w 489"/>
                <a:gd name="T25" fmla="*/ 1088 h 1232"/>
                <a:gd name="T26" fmla="*/ 22 w 489"/>
                <a:gd name="T27" fmla="*/ 1110 h 1232"/>
                <a:gd name="T28" fmla="*/ 25 w 489"/>
                <a:gd name="T29" fmla="*/ 1130 h 1232"/>
                <a:gd name="T30" fmla="*/ 40 w 489"/>
                <a:gd name="T31" fmla="*/ 1149 h 1232"/>
                <a:gd name="T32" fmla="*/ 65 w 489"/>
                <a:gd name="T33" fmla="*/ 1165 h 1232"/>
                <a:gd name="T34" fmla="*/ 98 w 489"/>
                <a:gd name="T35" fmla="*/ 1179 h 1232"/>
                <a:gd name="T36" fmla="*/ 136 w 489"/>
                <a:gd name="T37" fmla="*/ 1191 h 1232"/>
                <a:gd name="T38" fmla="*/ 175 w 489"/>
                <a:gd name="T39" fmla="*/ 1201 h 1232"/>
                <a:gd name="T40" fmla="*/ 217 w 489"/>
                <a:gd name="T41" fmla="*/ 1210 h 1232"/>
                <a:gd name="T42" fmla="*/ 262 w 489"/>
                <a:gd name="T43" fmla="*/ 1222 h 1232"/>
                <a:gd name="T44" fmla="*/ 312 w 489"/>
                <a:gd name="T45" fmla="*/ 1231 h 1232"/>
                <a:gd name="T46" fmla="*/ 360 w 489"/>
                <a:gd name="T47" fmla="*/ 1230 h 1232"/>
                <a:gd name="T48" fmla="*/ 407 w 489"/>
                <a:gd name="T49" fmla="*/ 1213 h 1232"/>
                <a:gd name="T50" fmla="*/ 446 w 489"/>
                <a:gd name="T51" fmla="*/ 1172 h 1232"/>
                <a:gd name="T52" fmla="*/ 473 w 489"/>
                <a:gd name="T53" fmla="*/ 1100 h 1232"/>
                <a:gd name="T54" fmla="*/ 488 w 489"/>
                <a:gd name="T55" fmla="*/ 991 h 1232"/>
                <a:gd name="T56" fmla="*/ 487 w 489"/>
                <a:gd name="T57" fmla="*/ 768 h 1232"/>
                <a:gd name="T58" fmla="*/ 480 w 489"/>
                <a:gd name="T59" fmla="*/ 484 h 1232"/>
                <a:gd name="T60" fmla="*/ 463 w 489"/>
                <a:gd name="T61" fmla="*/ 251 h 1232"/>
                <a:gd name="T62" fmla="*/ 426 w 489"/>
                <a:gd name="T63" fmla="*/ 93 h 1232"/>
                <a:gd name="T64" fmla="*/ 381 w 489"/>
                <a:gd name="T65" fmla="*/ 37 h 1232"/>
                <a:gd name="T66" fmla="*/ 344 w 489"/>
                <a:gd name="T67" fmla="*/ 17 h 1232"/>
                <a:gd name="T68" fmla="*/ 302 w 489"/>
                <a:gd name="T69" fmla="*/ 5 h 1232"/>
                <a:gd name="T70" fmla="*/ 260 w 489"/>
                <a:gd name="T71" fmla="*/ 0 h 1232"/>
                <a:gd name="T72" fmla="*/ 219 w 489"/>
                <a:gd name="T73" fmla="*/ 5 h 1232"/>
                <a:gd name="T74" fmla="*/ 181 w 489"/>
                <a:gd name="T75" fmla="*/ 16 h 1232"/>
                <a:gd name="T76" fmla="*/ 148 w 489"/>
                <a:gd name="T77" fmla="*/ 37 h 1232"/>
                <a:gd name="T78" fmla="*/ 124 w 489"/>
                <a:gd name="T79" fmla="*/ 66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9" h="1232">
                  <a:moveTo>
                    <a:pt x="115" y="84"/>
                  </a:moveTo>
                  <a:lnTo>
                    <a:pt x="113" y="89"/>
                  </a:lnTo>
                  <a:lnTo>
                    <a:pt x="108" y="103"/>
                  </a:lnTo>
                  <a:lnTo>
                    <a:pt x="98" y="126"/>
                  </a:lnTo>
                  <a:lnTo>
                    <a:pt x="88" y="156"/>
                  </a:lnTo>
                  <a:lnTo>
                    <a:pt x="75" y="193"/>
                  </a:lnTo>
                  <a:lnTo>
                    <a:pt x="61" y="235"/>
                  </a:lnTo>
                  <a:lnTo>
                    <a:pt x="46" y="281"/>
                  </a:lnTo>
                  <a:lnTo>
                    <a:pt x="34" y="331"/>
                  </a:lnTo>
                  <a:lnTo>
                    <a:pt x="21" y="384"/>
                  </a:lnTo>
                  <a:lnTo>
                    <a:pt x="12" y="439"/>
                  </a:lnTo>
                  <a:lnTo>
                    <a:pt x="4" y="494"/>
                  </a:lnTo>
                  <a:lnTo>
                    <a:pt x="0" y="549"/>
                  </a:lnTo>
                  <a:lnTo>
                    <a:pt x="0" y="603"/>
                  </a:lnTo>
                  <a:lnTo>
                    <a:pt x="4" y="656"/>
                  </a:lnTo>
                  <a:lnTo>
                    <a:pt x="15" y="704"/>
                  </a:lnTo>
                  <a:lnTo>
                    <a:pt x="31" y="749"/>
                  </a:lnTo>
                  <a:lnTo>
                    <a:pt x="63" y="827"/>
                  </a:lnTo>
                  <a:lnTo>
                    <a:pt x="82" y="890"/>
                  </a:lnTo>
                  <a:lnTo>
                    <a:pt x="92" y="943"/>
                  </a:lnTo>
                  <a:lnTo>
                    <a:pt x="92" y="985"/>
                  </a:lnTo>
                  <a:lnTo>
                    <a:pt x="86" y="1018"/>
                  </a:lnTo>
                  <a:lnTo>
                    <a:pt x="75" y="1043"/>
                  </a:lnTo>
                  <a:lnTo>
                    <a:pt x="61" y="1061"/>
                  </a:lnTo>
                  <a:lnTo>
                    <a:pt x="47" y="1075"/>
                  </a:lnTo>
                  <a:lnTo>
                    <a:pt x="35" y="1088"/>
                  </a:lnTo>
                  <a:lnTo>
                    <a:pt x="26" y="1099"/>
                  </a:lnTo>
                  <a:lnTo>
                    <a:pt x="22" y="1110"/>
                  </a:lnTo>
                  <a:lnTo>
                    <a:pt x="22" y="1120"/>
                  </a:lnTo>
                  <a:lnTo>
                    <a:pt x="25" y="1130"/>
                  </a:lnTo>
                  <a:lnTo>
                    <a:pt x="32" y="1140"/>
                  </a:lnTo>
                  <a:lnTo>
                    <a:pt x="40" y="1149"/>
                  </a:lnTo>
                  <a:lnTo>
                    <a:pt x="52" y="1157"/>
                  </a:lnTo>
                  <a:lnTo>
                    <a:pt x="65" y="1165"/>
                  </a:lnTo>
                  <a:lnTo>
                    <a:pt x="81" y="1172"/>
                  </a:lnTo>
                  <a:lnTo>
                    <a:pt x="98" y="1179"/>
                  </a:lnTo>
                  <a:lnTo>
                    <a:pt x="117" y="1185"/>
                  </a:lnTo>
                  <a:lnTo>
                    <a:pt x="136" y="1191"/>
                  </a:lnTo>
                  <a:lnTo>
                    <a:pt x="155" y="1197"/>
                  </a:lnTo>
                  <a:lnTo>
                    <a:pt x="175" y="1201"/>
                  </a:lnTo>
                  <a:lnTo>
                    <a:pt x="195" y="1205"/>
                  </a:lnTo>
                  <a:lnTo>
                    <a:pt x="217" y="1210"/>
                  </a:lnTo>
                  <a:lnTo>
                    <a:pt x="239" y="1216"/>
                  </a:lnTo>
                  <a:lnTo>
                    <a:pt x="262" y="1222"/>
                  </a:lnTo>
                  <a:lnTo>
                    <a:pt x="286" y="1227"/>
                  </a:lnTo>
                  <a:lnTo>
                    <a:pt x="312" y="1231"/>
                  </a:lnTo>
                  <a:lnTo>
                    <a:pt x="336" y="1232"/>
                  </a:lnTo>
                  <a:lnTo>
                    <a:pt x="360" y="1230"/>
                  </a:lnTo>
                  <a:lnTo>
                    <a:pt x="385" y="1224"/>
                  </a:lnTo>
                  <a:lnTo>
                    <a:pt x="407" y="1213"/>
                  </a:lnTo>
                  <a:lnTo>
                    <a:pt x="427" y="1197"/>
                  </a:lnTo>
                  <a:lnTo>
                    <a:pt x="446" y="1172"/>
                  </a:lnTo>
                  <a:lnTo>
                    <a:pt x="461" y="1141"/>
                  </a:lnTo>
                  <a:lnTo>
                    <a:pt x="473" y="1100"/>
                  </a:lnTo>
                  <a:lnTo>
                    <a:pt x="483" y="1051"/>
                  </a:lnTo>
                  <a:lnTo>
                    <a:pt x="488" y="991"/>
                  </a:lnTo>
                  <a:lnTo>
                    <a:pt x="489" y="920"/>
                  </a:lnTo>
                  <a:lnTo>
                    <a:pt x="487" y="768"/>
                  </a:lnTo>
                  <a:lnTo>
                    <a:pt x="484" y="622"/>
                  </a:lnTo>
                  <a:lnTo>
                    <a:pt x="480" y="484"/>
                  </a:lnTo>
                  <a:lnTo>
                    <a:pt x="473" y="360"/>
                  </a:lnTo>
                  <a:lnTo>
                    <a:pt x="463" y="251"/>
                  </a:lnTo>
                  <a:lnTo>
                    <a:pt x="447" y="161"/>
                  </a:lnTo>
                  <a:lnTo>
                    <a:pt x="426" y="93"/>
                  </a:lnTo>
                  <a:lnTo>
                    <a:pt x="398" y="51"/>
                  </a:lnTo>
                  <a:lnTo>
                    <a:pt x="381" y="37"/>
                  </a:lnTo>
                  <a:lnTo>
                    <a:pt x="363" y="27"/>
                  </a:lnTo>
                  <a:lnTo>
                    <a:pt x="344" y="17"/>
                  </a:lnTo>
                  <a:lnTo>
                    <a:pt x="323" y="10"/>
                  </a:lnTo>
                  <a:lnTo>
                    <a:pt x="302" y="5"/>
                  </a:lnTo>
                  <a:lnTo>
                    <a:pt x="281" y="1"/>
                  </a:lnTo>
                  <a:lnTo>
                    <a:pt x="260" y="0"/>
                  </a:lnTo>
                  <a:lnTo>
                    <a:pt x="239" y="1"/>
                  </a:lnTo>
                  <a:lnTo>
                    <a:pt x="219" y="5"/>
                  </a:lnTo>
                  <a:lnTo>
                    <a:pt x="199" y="9"/>
                  </a:lnTo>
                  <a:lnTo>
                    <a:pt x="181" y="16"/>
                  </a:lnTo>
                  <a:lnTo>
                    <a:pt x="163" y="26"/>
                  </a:lnTo>
                  <a:lnTo>
                    <a:pt x="148" y="37"/>
                  </a:lnTo>
                  <a:lnTo>
                    <a:pt x="134" y="50"/>
                  </a:lnTo>
                  <a:lnTo>
                    <a:pt x="124" y="66"/>
                  </a:lnTo>
                  <a:lnTo>
                    <a:pt x="115" y="84"/>
                  </a:lnTo>
                  <a:close/>
                </a:path>
              </a:pathLst>
            </a:custGeom>
            <a:solidFill>
              <a:srgbClr val="F4E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088890" y="3684905"/>
              <a:ext cx="148590" cy="386080"/>
            </a:xfrm>
            <a:custGeom>
              <a:avLst/>
              <a:gdLst>
                <a:gd name="T0" fmla="*/ 108 w 467"/>
                <a:gd name="T1" fmla="*/ 88 h 1217"/>
                <a:gd name="T2" fmla="*/ 94 w 467"/>
                <a:gd name="T3" fmla="*/ 124 h 1217"/>
                <a:gd name="T4" fmla="*/ 71 w 467"/>
                <a:gd name="T5" fmla="*/ 190 h 1217"/>
                <a:gd name="T6" fmla="*/ 45 w 467"/>
                <a:gd name="T7" fmla="*/ 277 h 1217"/>
                <a:gd name="T8" fmla="*/ 21 w 467"/>
                <a:gd name="T9" fmla="*/ 379 h 1217"/>
                <a:gd name="T10" fmla="*/ 4 w 467"/>
                <a:gd name="T11" fmla="*/ 487 h 1217"/>
                <a:gd name="T12" fmla="*/ 0 w 467"/>
                <a:gd name="T13" fmla="*/ 595 h 1217"/>
                <a:gd name="T14" fmla="*/ 13 w 467"/>
                <a:gd name="T15" fmla="*/ 694 h 1217"/>
                <a:gd name="T16" fmla="*/ 60 w 467"/>
                <a:gd name="T17" fmla="*/ 816 h 1217"/>
                <a:gd name="T18" fmla="*/ 88 w 467"/>
                <a:gd name="T19" fmla="*/ 932 h 1217"/>
                <a:gd name="T20" fmla="*/ 83 w 467"/>
                <a:gd name="T21" fmla="*/ 1006 h 1217"/>
                <a:gd name="T22" fmla="*/ 59 w 467"/>
                <a:gd name="T23" fmla="*/ 1049 h 1217"/>
                <a:gd name="T24" fmla="*/ 31 w 467"/>
                <a:gd name="T25" fmla="*/ 1075 h 1217"/>
                <a:gd name="T26" fmla="*/ 19 w 467"/>
                <a:gd name="T27" fmla="*/ 1098 h 1217"/>
                <a:gd name="T28" fmla="*/ 21 w 467"/>
                <a:gd name="T29" fmla="*/ 1118 h 1217"/>
                <a:gd name="T30" fmla="*/ 36 w 467"/>
                <a:gd name="T31" fmla="*/ 1136 h 1217"/>
                <a:gd name="T32" fmla="*/ 61 w 467"/>
                <a:gd name="T33" fmla="*/ 1152 h 1217"/>
                <a:gd name="T34" fmla="*/ 93 w 467"/>
                <a:gd name="T35" fmla="*/ 1164 h 1217"/>
                <a:gd name="T36" fmla="*/ 130 w 467"/>
                <a:gd name="T37" fmla="*/ 1176 h 1217"/>
                <a:gd name="T38" fmla="*/ 168 w 467"/>
                <a:gd name="T39" fmla="*/ 1186 h 1217"/>
                <a:gd name="T40" fmla="*/ 207 w 467"/>
                <a:gd name="T41" fmla="*/ 1195 h 1217"/>
                <a:gd name="T42" fmla="*/ 250 w 467"/>
                <a:gd name="T43" fmla="*/ 1207 h 1217"/>
                <a:gd name="T44" fmla="*/ 297 w 467"/>
                <a:gd name="T45" fmla="*/ 1216 h 1217"/>
                <a:gd name="T46" fmla="*/ 344 w 467"/>
                <a:gd name="T47" fmla="*/ 1215 h 1217"/>
                <a:gd name="T48" fmla="*/ 388 w 467"/>
                <a:gd name="T49" fmla="*/ 1198 h 1217"/>
                <a:gd name="T50" fmla="*/ 425 w 467"/>
                <a:gd name="T51" fmla="*/ 1158 h 1217"/>
                <a:gd name="T52" fmla="*/ 452 w 467"/>
                <a:gd name="T53" fmla="*/ 1087 h 1217"/>
                <a:gd name="T54" fmla="*/ 466 w 467"/>
                <a:gd name="T55" fmla="*/ 979 h 1217"/>
                <a:gd name="T56" fmla="*/ 465 w 467"/>
                <a:gd name="T57" fmla="*/ 759 h 1217"/>
                <a:gd name="T58" fmla="*/ 457 w 467"/>
                <a:gd name="T59" fmla="*/ 478 h 1217"/>
                <a:gd name="T60" fmla="*/ 441 w 467"/>
                <a:gd name="T61" fmla="*/ 247 h 1217"/>
                <a:gd name="T62" fmla="*/ 407 w 467"/>
                <a:gd name="T63" fmla="*/ 91 h 1217"/>
                <a:gd name="T64" fmla="*/ 364 w 467"/>
                <a:gd name="T65" fmla="*/ 37 h 1217"/>
                <a:gd name="T66" fmla="*/ 328 w 467"/>
                <a:gd name="T67" fmla="*/ 16 h 1217"/>
                <a:gd name="T68" fmla="*/ 289 w 467"/>
                <a:gd name="T69" fmla="*/ 4 h 1217"/>
                <a:gd name="T70" fmla="*/ 248 w 467"/>
                <a:gd name="T71" fmla="*/ 0 h 1217"/>
                <a:gd name="T72" fmla="*/ 209 w 467"/>
                <a:gd name="T73" fmla="*/ 3 h 1217"/>
                <a:gd name="T74" fmla="*/ 172 w 467"/>
                <a:gd name="T75" fmla="*/ 16 h 1217"/>
                <a:gd name="T76" fmla="*/ 141 w 467"/>
                <a:gd name="T77" fmla="*/ 36 h 1217"/>
                <a:gd name="T78" fmla="*/ 118 w 467"/>
                <a:gd name="T79" fmla="*/ 64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7" h="1217">
                  <a:moveTo>
                    <a:pt x="110" y="82"/>
                  </a:moveTo>
                  <a:lnTo>
                    <a:pt x="108" y="88"/>
                  </a:lnTo>
                  <a:lnTo>
                    <a:pt x="102" y="101"/>
                  </a:lnTo>
                  <a:lnTo>
                    <a:pt x="94" y="124"/>
                  </a:lnTo>
                  <a:lnTo>
                    <a:pt x="83" y="153"/>
                  </a:lnTo>
                  <a:lnTo>
                    <a:pt x="71" y="190"/>
                  </a:lnTo>
                  <a:lnTo>
                    <a:pt x="58" y="231"/>
                  </a:lnTo>
                  <a:lnTo>
                    <a:pt x="45" y="277"/>
                  </a:lnTo>
                  <a:lnTo>
                    <a:pt x="32" y="327"/>
                  </a:lnTo>
                  <a:lnTo>
                    <a:pt x="21" y="379"/>
                  </a:lnTo>
                  <a:lnTo>
                    <a:pt x="11" y="433"/>
                  </a:lnTo>
                  <a:lnTo>
                    <a:pt x="4" y="487"/>
                  </a:lnTo>
                  <a:lnTo>
                    <a:pt x="0" y="542"/>
                  </a:lnTo>
                  <a:lnTo>
                    <a:pt x="0" y="595"/>
                  </a:lnTo>
                  <a:lnTo>
                    <a:pt x="4" y="647"/>
                  </a:lnTo>
                  <a:lnTo>
                    <a:pt x="13" y="694"/>
                  </a:lnTo>
                  <a:lnTo>
                    <a:pt x="29" y="739"/>
                  </a:lnTo>
                  <a:lnTo>
                    <a:pt x="60" y="816"/>
                  </a:lnTo>
                  <a:lnTo>
                    <a:pt x="79" y="879"/>
                  </a:lnTo>
                  <a:lnTo>
                    <a:pt x="88" y="932"/>
                  </a:lnTo>
                  <a:lnTo>
                    <a:pt x="88" y="973"/>
                  </a:lnTo>
                  <a:lnTo>
                    <a:pt x="83" y="1006"/>
                  </a:lnTo>
                  <a:lnTo>
                    <a:pt x="73" y="1030"/>
                  </a:lnTo>
                  <a:lnTo>
                    <a:pt x="59" y="1049"/>
                  </a:lnTo>
                  <a:lnTo>
                    <a:pt x="45" y="1062"/>
                  </a:lnTo>
                  <a:lnTo>
                    <a:pt x="31" y="1075"/>
                  </a:lnTo>
                  <a:lnTo>
                    <a:pt x="23" y="1086"/>
                  </a:lnTo>
                  <a:lnTo>
                    <a:pt x="19" y="1098"/>
                  </a:lnTo>
                  <a:lnTo>
                    <a:pt x="18" y="1108"/>
                  </a:lnTo>
                  <a:lnTo>
                    <a:pt x="21" y="1118"/>
                  </a:lnTo>
                  <a:lnTo>
                    <a:pt x="26" y="1128"/>
                  </a:lnTo>
                  <a:lnTo>
                    <a:pt x="36" y="1136"/>
                  </a:lnTo>
                  <a:lnTo>
                    <a:pt x="47" y="1144"/>
                  </a:lnTo>
                  <a:lnTo>
                    <a:pt x="61" y="1152"/>
                  </a:lnTo>
                  <a:lnTo>
                    <a:pt x="76" y="1158"/>
                  </a:lnTo>
                  <a:lnTo>
                    <a:pt x="93" y="1164"/>
                  </a:lnTo>
                  <a:lnTo>
                    <a:pt x="111" y="1171"/>
                  </a:lnTo>
                  <a:lnTo>
                    <a:pt x="130" y="1176"/>
                  </a:lnTo>
                  <a:lnTo>
                    <a:pt x="149" y="1181"/>
                  </a:lnTo>
                  <a:lnTo>
                    <a:pt x="168" y="1186"/>
                  </a:lnTo>
                  <a:lnTo>
                    <a:pt x="187" y="1190"/>
                  </a:lnTo>
                  <a:lnTo>
                    <a:pt x="207" y="1195"/>
                  </a:lnTo>
                  <a:lnTo>
                    <a:pt x="228" y="1200"/>
                  </a:lnTo>
                  <a:lnTo>
                    <a:pt x="250" y="1207"/>
                  </a:lnTo>
                  <a:lnTo>
                    <a:pt x="273" y="1212"/>
                  </a:lnTo>
                  <a:lnTo>
                    <a:pt x="297" y="1216"/>
                  </a:lnTo>
                  <a:lnTo>
                    <a:pt x="321" y="1217"/>
                  </a:lnTo>
                  <a:lnTo>
                    <a:pt x="344" y="1215"/>
                  </a:lnTo>
                  <a:lnTo>
                    <a:pt x="366" y="1209"/>
                  </a:lnTo>
                  <a:lnTo>
                    <a:pt x="388" y="1198"/>
                  </a:lnTo>
                  <a:lnTo>
                    <a:pt x="408" y="1181"/>
                  </a:lnTo>
                  <a:lnTo>
                    <a:pt x="425" y="1158"/>
                  </a:lnTo>
                  <a:lnTo>
                    <a:pt x="439" y="1126"/>
                  </a:lnTo>
                  <a:lnTo>
                    <a:pt x="452" y="1087"/>
                  </a:lnTo>
                  <a:lnTo>
                    <a:pt x="460" y="1038"/>
                  </a:lnTo>
                  <a:lnTo>
                    <a:pt x="466" y="979"/>
                  </a:lnTo>
                  <a:lnTo>
                    <a:pt x="467" y="909"/>
                  </a:lnTo>
                  <a:lnTo>
                    <a:pt x="465" y="759"/>
                  </a:lnTo>
                  <a:lnTo>
                    <a:pt x="462" y="614"/>
                  </a:lnTo>
                  <a:lnTo>
                    <a:pt x="457" y="478"/>
                  </a:lnTo>
                  <a:lnTo>
                    <a:pt x="451" y="355"/>
                  </a:lnTo>
                  <a:lnTo>
                    <a:pt x="441" y="247"/>
                  </a:lnTo>
                  <a:lnTo>
                    <a:pt x="427" y="159"/>
                  </a:lnTo>
                  <a:lnTo>
                    <a:pt x="407" y="91"/>
                  </a:lnTo>
                  <a:lnTo>
                    <a:pt x="380" y="50"/>
                  </a:lnTo>
                  <a:lnTo>
                    <a:pt x="364" y="37"/>
                  </a:lnTo>
                  <a:lnTo>
                    <a:pt x="347" y="25"/>
                  </a:lnTo>
                  <a:lnTo>
                    <a:pt x="328" y="16"/>
                  </a:lnTo>
                  <a:lnTo>
                    <a:pt x="309" y="10"/>
                  </a:lnTo>
                  <a:lnTo>
                    <a:pt x="289" y="4"/>
                  </a:lnTo>
                  <a:lnTo>
                    <a:pt x="269" y="1"/>
                  </a:lnTo>
                  <a:lnTo>
                    <a:pt x="248" y="0"/>
                  </a:lnTo>
                  <a:lnTo>
                    <a:pt x="228" y="1"/>
                  </a:lnTo>
                  <a:lnTo>
                    <a:pt x="209" y="3"/>
                  </a:lnTo>
                  <a:lnTo>
                    <a:pt x="190" y="8"/>
                  </a:lnTo>
                  <a:lnTo>
                    <a:pt x="172" y="16"/>
                  </a:lnTo>
                  <a:lnTo>
                    <a:pt x="156" y="25"/>
                  </a:lnTo>
                  <a:lnTo>
                    <a:pt x="141" y="36"/>
                  </a:lnTo>
                  <a:lnTo>
                    <a:pt x="129" y="50"/>
                  </a:lnTo>
                  <a:lnTo>
                    <a:pt x="118" y="64"/>
                  </a:lnTo>
                  <a:lnTo>
                    <a:pt x="110" y="82"/>
                  </a:lnTo>
                  <a:close/>
                </a:path>
              </a:pathLst>
            </a:custGeom>
            <a:solidFill>
              <a:srgbClr val="F2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761865" y="3434080"/>
              <a:ext cx="125730" cy="59690"/>
            </a:xfrm>
            <a:custGeom>
              <a:avLst/>
              <a:gdLst>
                <a:gd name="T0" fmla="*/ 177 w 396"/>
                <a:gd name="T1" fmla="*/ 78 h 187"/>
                <a:gd name="T2" fmla="*/ 183 w 396"/>
                <a:gd name="T3" fmla="*/ 79 h 187"/>
                <a:gd name="T4" fmla="*/ 199 w 396"/>
                <a:gd name="T5" fmla="*/ 84 h 187"/>
                <a:gd name="T6" fmla="*/ 223 w 396"/>
                <a:gd name="T7" fmla="*/ 92 h 187"/>
                <a:gd name="T8" fmla="*/ 251 w 396"/>
                <a:gd name="T9" fmla="*/ 101 h 187"/>
                <a:gd name="T10" fmla="*/ 280 w 396"/>
                <a:gd name="T11" fmla="*/ 114 h 187"/>
                <a:gd name="T12" fmla="*/ 307 w 396"/>
                <a:gd name="T13" fmla="*/ 129 h 187"/>
                <a:gd name="T14" fmla="*/ 330 w 396"/>
                <a:gd name="T15" fmla="*/ 147 h 187"/>
                <a:gd name="T16" fmla="*/ 345 w 396"/>
                <a:gd name="T17" fmla="*/ 166 h 187"/>
                <a:gd name="T18" fmla="*/ 357 w 396"/>
                <a:gd name="T19" fmla="*/ 180 h 187"/>
                <a:gd name="T20" fmla="*/ 369 w 396"/>
                <a:gd name="T21" fmla="*/ 181 h 187"/>
                <a:gd name="T22" fmla="*/ 381 w 396"/>
                <a:gd name="T23" fmla="*/ 172 h 187"/>
                <a:gd name="T24" fmla="*/ 391 w 396"/>
                <a:gd name="T25" fmla="*/ 155 h 187"/>
                <a:gd name="T26" fmla="*/ 396 w 396"/>
                <a:gd name="T27" fmla="*/ 134 h 187"/>
                <a:gd name="T28" fmla="*/ 395 w 396"/>
                <a:gd name="T29" fmla="*/ 110 h 187"/>
                <a:gd name="T30" fmla="*/ 385 w 396"/>
                <a:gd name="T31" fmla="*/ 85 h 187"/>
                <a:gd name="T32" fmla="*/ 365 w 396"/>
                <a:gd name="T33" fmla="*/ 63 h 187"/>
                <a:gd name="T34" fmla="*/ 351 w 396"/>
                <a:gd name="T35" fmla="*/ 53 h 187"/>
                <a:gd name="T36" fmla="*/ 336 w 396"/>
                <a:gd name="T37" fmla="*/ 43 h 187"/>
                <a:gd name="T38" fmla="*/ 319 w 396"/>
                <a:gd name="T39" fmla="*/ 34 h 187"/>
                <a:gd name="T40" fmla="*/ 300 w 396"/>
                <a:gd name="T41" fmla="*/ 25 h 187"/>
                <a:gd name="T42" fmla="*/ 280 w 396"/>
                <a:gd name="T43" fmla="*/ 18 h 187"/>
                <a:gd name="T44" fmla="*/ 258 w 396"/>
                <a:gd name="T45" fmla="*/ 11 h 187"/>
                <a:gd name="T46" fmla="*/ 236 w 396"/>
                <a:gd name="T47" fmla="*/ 6 h 187"/>
                <a:gd name="T48" fmla="*/ 215 w 396"/>
                <a:gd name="T49" fmla="*/ 2 h 187"/>
                <a:gd name="T50" fmla="*/ 192 w 396"/>
                <a:gd name="T51" fmla="*/ 0 h 187"/>
                <a:gd name="T52" fmla="*/ 171 w 396"/>
                <a:gd name="T53" fmla="*/ 0 h 187"/>
                <a:gd name="T54" fmla="*/ 149 w 396"/>
                <a:gd name="T55" fmla="*/ 1 h 187"/>
                <a:gd name="T56" fmla="*/ 127 w 396"/>
                <a:gd name="T57" fmla="*/ 4 h 187"/>
                <a:gd name="T58" fmla="*/ 107 w 396"/>
                <a:gd name="T59" fmla="*/ 9 h 187"/>
                <a:gd name="T60" fmla="*/ 88 w 396"/>
                <a:gd name="T61" fmla="*/ 17 h 187"/>
                <a:gd name="T62" fmla="*/ 70 w 396"/>
                <a:gd name="T63" fmla="*/ 27 h 187"/>
                <a:gd name="T64" fmla="*/ 55 w 396"/>
                <a:gd name="T65" fmla="*/ 40 h 187"/>
                <a:gd name="T66" fmla="*/ 29 w 396"/>
                <a:gd name="T67" fmla="*/ 68 h 187"/>
                <a:gd name="T68" fmla="*/ 12 w 396"/>
                <a:gd name="T69" fmla="*/ 92 h 187"/>
                <a:gd name="T70" fmla="*/ 3 w 396"/>
                <a:gd name="T71" fmla="*/ 114 h 187"/>
                <a:gd name="T72" fmla="*/ 0 w 396"/>
                <a:gd name="T73" fmla="*/ 133 h 187"/>
                <a:gd name="T74" fmla="*/ 2 w 396"/>
                <a:gd name="T75" fmla="*/ 150 h 187"/>
                <a:gd name="T76" fmla="*/ 6 w 396"/>
                <a:gd name="T77" fmla="*/ 163 h 187"/>
                <a:gd name="T78" fmla="*/ 13 w 396"/>
                <a:gd name="T79" fmla="*/ 173 h 187"/>
                <a:gd name="T80" fmla="*/ 22 w 396"/>
                <a:gd name="T81" fmla="*/ 181 h 187"/>
                <a:gd name="T82" fmla="*/ 30 w 396"/>
                <a:gd name="T83" fmla="*/ 185 h 187"/>
                <a:gd name="T84" fmla="*/ 37 w 396"/>
                <a:gd name="T85" fmla="*/ 187 h 187"/>
                <a:gd name="T86" fmla="*/ 43 w 396"/>
                <a:gd name="T87" fmla="*/ 186 h 187"/>
                <a:gd name="T88" fmla="*/ 48 w 396"/>
                <a:gd name="T89" fmla="*/ 183 h 187"/>
                <a:gd name="T90" fmla="*/ 51 w 396"/>
                <a:gd name="T91" fmla="*/ 176 h 187"/>
                <a:gd name="T92" fmla="*/ 55 w 396"/>
                <a:gd name="T93" fmla="*/ 167 h 187"/>
                <a:gd name="T94" fmla="*/ 56 w 396"/>
                <a:gd name="T95" fmla="*/ 155 h 187"/>
                <a:gd name="T96" fmla="*/ 55 w 396"/>
                <a:gd name="T97" fmla="*/ 140 h 187"/>
                <a:gd name="T98" fmla="*/ 55 w 396"/>
                <a:gd name="T99" fmla="*/ 126 h 187"/>
                <a:gd name="T100" fmla="*/ 59 w 396"/>
                <a:gd name="T101" fmla="*/ 111 h 187"/>
                <a:gd name="T102" fmla="*/ 67 w 396"/>
                <a:gd name="T103" fmla="*/ 99 h 187"/>
                <a:gd name="T104" fmla="*/ 80 w 396"/>
                <a:gd name="T105" fmla="*/ 90 h 187"/>
                <a:gd name="T106" fmla="*/ 98 w 396"/>
                <a:gd name="T107" fmla="*/ 82 h 187"/>
                <a:gd name="T108" fmla="*/ 119 w 396"/>
                <a:gd name="T109" fmla="*/ 77 h 187"/>
                <a:gd name="T110" fmla="*/ 145 w 396"/>
                <a:gd name="T111" fmla="*/ 76 h 187"/>
                <a:gd name="T112" fmla="*/ 177 w 396"/>
                <a:gd name="T113" fmla="*/ 7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6" h="187">
                  <a:moveTo>
                    <a:pt x="177" y="78"/>
                  </a:moveTo>
                  <a:lnTo>
                    <a:pt x="183" y="79"/>
                  </a:lnTo>
                  <a:lnTo>
                    <a:pt x="199" y="84"/>
                  </a:lnTo>
                  <a:lnTo>
                    <a:pt x="223" y="92"/>
                  </a:lnTo>
                  <a:lnTo>
                    <a:pt x="251" y="101"/>
                  </a:lnTo>
                  <a:lnTo>
                    <a:pt x="280" y="114"/>
                  </a:lnTo>
                  <a:lnTo>
                    <a:pt x="307" y="129"/>
                  </a:lnTo>
                  <a:lnTo>
                    <a:pt x="330" y="147"/>
                  </a:lnTo>
                  <a:lnTo>
                    <a:pt x="345" y="166"/>
                  </a:lnTo>
                  <a:lnTo>
                    <a:pt x="357" y="180"/>
                  </a:lnTo>
                  <a:lnTo>
                    <a:pt x="369" y="181"/>
                  </a:lnTo>
                  <a:lnTo>
                    <a:pt x="381" y="172"/>
                  </a:lnTo>
                  <a:lnTo>
                    <a:pt x="391" y="155"/>
                  </a:lnTo>
                  <a:lnTo>
                    <a:pt x="396" y="134"/>
                  </a:lnTo>
                  <a:lnTo>
                    <a:pt x="395" y="110"/>
                  </a:lnTo>
                  <a:lnTo>
                    <a:pt x="385" y="85"/>
                  </a:lnTo>
                  <a:lnTo>
                    <a:pt x="365" y="63"/>
                  </a:lnTo>
                  <a:lnTo>
                    <a:pt x="351" y="53"/>
                  </a:lnTo>
                  <a:lnTo>
                    <a:pt x="336" y="43"/>
                  </a:lnTo>
                  <a:lnTo>
                    <a:pt x="319" y="34"/>
                  </a:lnTo>
                  <a:lnTo>
                    <a:pt x="300" y="25"/>
                  </a:lnTo>
                  <a:lnTo>
                    <a:pt x="280" y="18"/>
                  </a:lnTo>
                  <a:lnTo>
                    <a:pt x="258" y="11"/>
                  </a:lnTo>
                  <a:lnTo>
                    <a:pt x="236" y="6"/>
                  </a:lnTo>
                  <a:lnTo>
                    <a:pt x="215" y="2"/>
                  </a:lnTo>
                  <a:lnTo>
                    <a:pt x="192" y="0"/>
                  </a:lnTo>
                  <a:lnTo>
                    <a:pt x="171" y="0"/>
                  </a:lnTo>
                  <a:lnTo>
                    <a:pt x="149" y="1"/>
                  </a:lnTo>
                  <a:lnTo>
                    <a:pt x="127" y="4"/>
                  </a:lnTo>
                  <a:lnTo>
                    <a:pt x="107" y="9"/>
                  </a:lnTo>
                  <a:lnTo>
                    <a:pt x="88" y="17"/>
                  </a:lnTo>
                  <a:lnTo>
                    <a:pt x="70" y="27"/>
                  </a:lnTo>
                  <a:lnTo>
                    <a:pt x="55" y="40"/>
                  </a:lnTo>
                  <a:lnTo>
                    <a:pt x="29" y="68"/>
                  </a:lnTo>
                  <a:lnTo>
                    <a:pt x="12" y="92"/>
                  </a:lnTo>
                  <a:lnTo>
                    <a:pt x="3" y="114"/>
                  </a:lnTo>
                  <a:lnTo>
                    <a:pt x="0" y="133"/>
                  </a:lnTo>
                  <a:lnTo>
                    <a:pt x="2" y="150"/>
                  </a:lnTo>
                  <a:lnTo>
                    <a:pt x="6" y="163"/>
                  </a:lnTo>
                  <a:lnTo>
                    <a:pt x="13" y="173"/>
                  </a:lnTo>
                  <a:lnTo>
                    <a:pt x="22" y="181"/>
                  </a:lnTo>
                  <a:lnTo>
                    <a:pt x="30" y="185"/>
                  </a:lnTo>
                  <a:lnTo>
                    <a:pt x="37" y="187"/>
                  </a:lnTo>
                  <a:lnTo>
                    <a:pt x="43" y="186"/>
                  </a:lnTo>
                  <a:lnTo>
                    <a:pt x="48" y="183"/>
                  </a:lnTo>
                  <a:lnTo>
                    <a:pt x="51" y="176"/>
                  </a:lnTo>
                  <a:lnTo>
                    <a:pt x="55" y="167"/>
                  </a:lnTo>
                  <a:lnTo>
                    <a:pt x="56" y="155"/>
                  </a:lnTo>
                  <a:lnTo>
                    <a:pt x="55" y="140"/>
                  </a:lnTo>
                  <a:lnTo>
                    <a:pt x="55" y="126"/>
                  </a:lnTo>
                  <a:lnTo>
                    <a:pt x="59" y="111"/>
                  </a:lnTo>
                  <a:lnTo>
                    <a:pt x="67" y="99"/>
                  </a:lnTo>
                  <a:lnTo>
                    <a:pt x="80" y="90"/>
                  </a:lnTo>
                  <a:lnTo>
                    <a:pt x="98" y="82"/>
                  </a:lnTo>
                  <a:lnTo>
                    <a:pt x="119" y="77"/>
                  </a:lnTo>
                  <a:lnTo>
                    <a:pt x="145" y="76"/>
                  </a:lnTo>
                  <a:lnTo>
                    <a:pt x="177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763135" y="3435985"/>
              <a:ext cx="121920" cy="55245"/>
            </a:xfrm>
            <a:custGeom>
              <a:avLst/>
              <a:gdLst>
                <a:gd name="T0" fmla="*/ 48 w 384"/>
                <a:gd name="T1" fmla="*/ 112 h 175"/>
                <a:gd name="T2" fmla="*/ 64 w 384"/>
                <a:gd name="T3" fmla="*/ 86 h 175"/>
                <a:gd name="T4" fmla="*/ 96 w 384"/>
                <a:gd name="T5" fmla="*/ 68 h 175"/>
                <a:gd name="T6" fmla="*/ 145 w 384"/>
                <a:gd name="T7" fmla="*/ 64 h 175"/>
                <a:gd name="T8" fmla="*/ 187 w 384"/>
                <a:gd name="T9" fmla="*/ 72 h 175"/>
                <a:gd name="T10" fmla="*/ 229 w 384"/>
                <a:gd name="T11" fmla="*/ 86 h 175"/>
                <a:gd name="T12" fmla="*/ 283 w 384"/>
                <a:gd name="T13" fmla="*/ 107 h 175"/>
                <a:gd name="T14" fmla="*/ 327 w 384"/>
                <a:gd name="T15" fmla="*/ 135 h 175"/>
                <a:gd name="T16" fmla="*/ 347 w 384"/>
                <a:gd name="T17" fmla="*/ 162 h 175"/>
                <a:gd name="T18" fmla="*/ 361 w 384"/>
                <a:gd name="T19" fmla="*/ 168 h 175"/>
                <a:gd name="T20" fmla="*/ 374 w 384"/>
                <a:gd name="T21" fmla="*/ 161 h 175"/>
                <a:gd name="T22" fmla="*/ 382 w 384"/>
                <a:gd name="T23" fmla="*/ 143 h 175"/>
                <a:gd name="T24" fmla="*/ 384 w 384"/>
                <a:gd name="T25" fmla="*/ 123 h 175"/>
                <a:gd name="T26" fmla="*/ 382 w 384"/>
                <a:gd name="T27" fmla="*/ 104 h 175"/>
                <a:gd name="T28" fmla="*/ 375 w 384"/>
                <a:gd name="T29" fmla="*/ 86 h 175"/>
                <a:gd name="T30" fmla="*/ 361 w 384"/>
                <a:gd name="T31" fmla="*/ 67 h 175"/>
                <a:gd name="T32" fmla="*/ 338 w 384"/>
                <a:gd name="T33" fmla="*/ 48 h 175"/>
                <a:gd name="T34" fmla="*/ 303 w 384"/>
                <a:gd name="T35" fmla="*/ 29 h 175"/>
                <a:gd name="T36" fmla="*/ 263 w 384"/>
                <a:gd name="T37" fmla="*/ 13 h 175"/>
                <a:gd name="T38" fmla="*/ 219 w 384"/>
                <a:gd name="T39" fmla="*/ 3 h 175"/>
                <a:gd name="T40" fmla="*/ 176 w 384"/>
                <a:gd name="T41" fmla="*/ 0 h 175"/>
                <a:gd name="T42" fmla="*/ 137 w 384"/>
                <a:gd name="T43" fmla="*/ 3 h 175"/>
                <a:gd name="T44" fmla="*/ 101 w 384"/>
                <a:gd name="T45" fmla="*/ 12 h 175"/>
                <a:gd name="T46" fmla="*/ 68 w 384"/>
                <a:gd name="T47" fmla="*/ 28 h 175"/>
                <a:gd name="T48" fmla="*/ 46 w 384"/>
                <a:gd name="T49" fmla="*/ 46 h 175"/>
                <a:gd name="T50" fmla="*/ 33 w 384"/>
                <a:gd name="T51" fmla="*/ 61 h 175"/>
                <a:gd name="T52" fmla="*/ 21 w 384"/>
                <a:gd name="T53" fmla="*/ 76 h 175"/>
                <a:gd name="T54" fmla="*/ 11 w 384"/>
                <a:gd name="T55" fmla="*/ 91 h 175"/>
                <a:gd name="T56" fmla="*/ 2 w 384"/>
                <a:gd name="T57" fmla="*/ 113 h 175"/>
                <a:gd name="T58" fmla="*/ 1 w 384"/>
                <a:gd name="T59" fmla="*/ 139 h 175"/>
                <a:gd name="T60" fmla="*/ 5 w 384"/>
                <a:gd name="T61" fmla="*/ 153 h 175"/>
                <a:gd name="T62" fmla="*/ 13 w 384"/>
                <a:gd name="T63" fmla="*/ 166 h 175"/>
                <a:gd name="T64" fmla="*/ 31 w 384"/>
                <a:gd name="T65" fmla="*/ 175 h 175"/>
                <a:gd name="T66" fmla="*/ 45 w 384"/>
                <a:gd name="T67" fmla="*/ 15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" h="175">
                  <a:moveTo>
                    <a:pt x="46" y="127"/>
                  </a:moveTo>
                  <a:lnTo>
                    <a:pt x="48" y="112"/>
                  </a:lnTo>
                  <a:lnTo>
                    <a:pt x="55" y="98"/>
                  </a:lnTo>
                  <a:lnTo>
                    <a:pt x="64" y="86"/>
                  </a:lnTo>
                  <a:lnTo>
                    <a:pt x="78" y="75"/>
                  </a:lnTo>
                  <a:lnTo>
                    <a:pt x="96" y="68"/>
                  </a:lnTo>
                  <a:lnTo>
                    <a:pt x="118" y="64"/>
                  </a:lnTo>
                  <a:lnTo>
                    <a:pt x="145" y="64"/>
                  </a:lnTo>
                  <a:lnTo>
                    <a:pt x="174" y="69"/>
                  </a:lnTo>
                  <a:lnTo>
                    <a:pt x="187" y="72"/>
                  </a:lnTo>
                  <a:lnTo>
                    <a:pt x="206" y="77"/>
                  </a:lnTo>
                  <a:lnTo>
                    <a:pt x="229" y="86"/>
                  </a:lnTo>
                  <a:lnTo>
                    <a:pt x="257" y="95"/>
                  </a:lnTo>
                  <a:lnTo>
                    <a:pt x="283" y="107"/>
                  </a:lnTo>
                  <a:lnTo>
                    <a:pt x="307" y="121"/>
                  </a:lnTo>
                  <a:lnTo>
                    <a:pt x="327" y="135"/>
                  </a:lnTo>
                  <a:lnTo>
                    <a:pt x="341" y="152"/>
                  </a:lnTo>
                  <a:lnTo>
                    <a:pt x="347" y="162"/>
                  </a:lnTo>
                  <a:lnTo>
                    <a:pt x="354" y="166"/>
                  </a:lnTo>
                  <a:lnTo>
                    <a:pt x="361" y="168"/>
                  </a:lnTo>
                  <a:lnTo>
                    <a:pt x="368" y="166"/>
                  </a:lnTo>
                  <a:lnTo>
                    <a:pt x="374" y="161"/>
                  </a:lnTo>
                  <a:lnTo>
                    <a:pt x="379" y="153"/>
                  </a:lnTo>
                  <a:lnTo>
                    <a:pt x="382" y="143"/>
                  </a:lnTo>
                  <a:lnTo>
                    <a:pt x="384" y="131"/>
                  </a:lnTo>
                  <a:lnTo>
                    <a:pt x="384" y="123"/>
                  </a:lnTo>
                  <a:lnTo>
                    <a:pt x="384" y="113"/>
                  </a:lnTo>
                  <a:lnTo>
                    <a:pt x="382" y="104"/>
                  </a:lnTo>
                  <a:lnTo>
                    <a:pt x="379" y="94"/>
                  </a:lnTo>
                  <a:lnTo>
                    <a:pt x="375" y="86"/>
                  </a:lnTo>
                  <a:lnTo>
                    <a:pt x="369" y="76"/>
                  </a:lnTo>
                  <a:lnTo>
                    <a:pt x="361" y="67"/>
                  </a:lnTo>
                  <a:lnTo>
                    <a:pt x="352" y="58"/>
                  </a:lnTo>
                  <a:lnTo>
                    <a:pt x="338" y="48"/>
                  </a:lnTo>
                  <a:lnTo>
                    <a:pt x="321" y="38"/>
                  </a:lnTo>
                  <a:lnTo>
                    <a:pt x="303" y="29"/>
                  </a:lnTo>
                  <a:lnTo>
                    <a:pt x="284" y="20"/>
                  </a:lnTo>
                  <a:lnTo>
                    <a:pt x="263" y="13"/>
                  </a:lnTo>
                  <a:lnTo>
                    <a:pt x="241" y="8"/>
                  </a:lnTo>
                  <a:lnTo>
                    <a:pt x="219" y="3"/>
                  </a:lnTo>
                  <a:lnTo>
                    <a:pt x="196" y="1"/>
                  </a:lnTo>
                  <a:lnTo>
                    <a:pt x="176" y="0"/>
                  </a:lnTo>
                  <a:lnTo>
                    <a:pt x="156" y="1"/>
                  </a:lnTo>
                  <a:lnTo>
                    <a:pt x="137" y="3"/>
                  </a:lnTo>
                  <a:lnTo>
                    <a:pt x="118" y="6"/>
                  </a:lnTo>
                  <a:lnTo>
                    <a:pt x="101" y="12"/>
                  </a:lnTo>
                  <a:lnTo>
                    <a:pt x="84" y="19"/>
                  </a:lnTo>
                  <a:lnTo>
                    <a:pt x="68" y="28"/>
                  </a:lnTo>
                  <a:lnTo>
                    <a:pt x="55" y="38"/>
                  </a:lnTo>
                  <a:lnTo>
                    <a:pt x="46" y="46"/>
                  </a:lnTo>
                  <a:lnTo>
                    <a:pt x="39" y="54"/>
                  </a:lnTo>
                  <a:lnTo>
                    <a:pt x="33" y="61"/>
                  </a:lnTo>
                  <a:lnTo>
                    <a:pt x="26" y="69"/>
                  </a:lnTo>
                  <a:lnTo>
                    <a:pt x="21" y="76"/>
                  </a:lnTo>
                  <a:lnTo>
                    <a:pt x="16" y="84"/>
                  </a:lnTo>
                  <a:lnTo>
                    <a:pt x="11" y="91"/>
                  </a:lnTo>
                  <a:lnTo>
                    <a:pt x="8" y="98"/>
                  </a:lnTo>
                  <a:lnTo>
                    <a:pt x="2" y="113"/>
                  </a:lnTo>
                  <a:lnTo>
                    <a:pt x="0" y="127"/>
                  </a:lnTo>
                  <a:lnTo>
                    <a:pt x="1" y="139"/>
                  </a:lnTo>
                  <a:lnTo>
                    <a:pt x="3" y="147"/>
                  </a:lnTo>
                  <a:lnTo>
                    <a:pt x="5" y="153"/>
                  </a:lnTo>
                  <a:lnTo>
                    <a:pt x="9" y="160"/>
                  </a:lnTo>
                  <a:lnTo>
                    <a:pt x="13" y="166"/>
                  </a:lnTo>
                  <a:lnTo>
                    <a:pt x="19" y="170"/>
                  </a:lnTo>
                  <a:lnTo>
                    <a:pt x="31" y="175"/>
                  </a:lnTo>
                  <a:lnTo>
                    <a:pt x="40" y="168"/>
                  </a:lnTo>
                  <a:lnTo>
                    <a:pt x="45" y="152"/>
                  </a:lnTo>
                  <a:lnTo>
                    <a:pt x="46" y="127"/>
                  </a:lnTo>
                  <a:close/>
                </a:path>
              </a:pathLst>
            </a:custGeom>
            <a:solidFill>
              <a:srgbClr val="D1B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765040" y="3437890"/>
              <a:ext cx="118745" cy="50800"/>
            </a:xfrm>
            <a:custGeom>
              <a:avLst/>
              <a:gdLst>
                <a:gd name="T0" fmla="*/ 40 w 374"/>
                <a:gd name="T1" fmla="*/ 99 h 160"/>
                <a:gd name="T2" fmla="*/ 59 w 374"/>
                <a:gd name="T3" fmla="*/ 73 h 160"/>
                <a:gd name="T4" fmla="*/ 93 w 374"/>
                <a:gd name="T5" fmla="*/ 56 h 160"/>
                <a:gd name="T6" fmla="*/ 142 w 374"/>
                <a:gd name="T7" fmla="*/ 53 h 160"/>
                <a:gd name="T8" fmla="*/ 189 w 374"/>
                <a:gd name="T9" fmla="*/ 64 h 160"/>
                <a:gd name="T10" fmla="*/ 235 w 374"/>
                <a:gd name="T11" fmla="*/ 78 h 160"/>
                <a:gd name="T12" fmla="*/ 284 w 374"/>
                <a:gd name="T13" fmla="*/ 99 h 160"/>
                <a:gd name="T14" fmla="*/ 323 w 374"/>
                <a:gd name="T15" fmla="*/ 124 h 160"/>
                <a:gd name="T16" fmla="*/ 341 w 374"/>
                <a:gd name="T17" fmla="*/ 146 h 160"/>
                <a:gd name="T18" fmla="*/ 355 w 374"/>
                <a:gd name="T19" fmla="*/ 153 h 160"/>
                <a:gd name="T20" fmla="*/ 367 w 374"/>
                <a:gd name="T21" fmla="*/ 147 h 160"/>
                <a:gd name="T22" fmla="*/ 374 w 374"/>
                <a:gd name="T23" fmla="*/ 130 h 160"/>
                <a:gd name="T24" fmla="*/ 373 w 374"/>
                <a:gd name="T25" fmla="*/ 110 h 160"/>
                <a:gd name="T26" fmla="*/ 368 w 374"/>
                <a:gd name="T27" fmla="*/ 93 h 160"/>
                <a:gd name="T28" fmla="*/ 359 w 374"/>
                <a:gd name="T29" fmla="*/ 77 h 160"/>
                <a:gd name="T30" fmla="*/ 346 w 374"/>
                <a:gd name="T31" fmla="*/ 60 h 160"/>
                <a:gd name="T32" fmla="*/ 323 w 374"/>
                <a:gd name="T33" fmla="*/ 42 h 160"/>
                <a:gd name="T34" fmla="*/ 291 w 374"/>
                <a:gd name="T35" fmla="*/ 24 h 160"/>
                <a:gd name="T36" fmla="*/ 253 w 374"/>
                <a:gd name="T37" fmla="*/ 10 h 160"/>
                <a:gd name="T38" fmla="*/ 210 w 374"/>
                <a:gd name="T39" fmla="*/ 1 h 160"/>
                <a:gd name="T40" fmla="*/ 169 w 374"/>
                <a:gd name="T41" fmla="*/ 0 h 160"/>
                <a:gd name="T42" fmla="*/ 131 w 374"/>
                <a:gd name="T43" fmla="*/ 4 h 160"/>
                <a:gd name="T44" fmla="*/ 97 w 374"/>
                <a:gd name="T45" fmla="*/ 12 h 160"/>
                <a:gd name="T46" fmla="*/ 68 w 374"/>
                <a:gd name="T47" fmla="*/ 25 h 160"/>
                <a:gd name="T48" fmla="*/ 48 w 374"/>
                <a:gd name="T49" fmla="*/ 41 h 160"/>
                <a:gd name="T50" fmla="*/ 34 w 374"/>
                <a:gd name="T51" fmla="*/ 54 h 160"/>
                <a:gd name="T52" fmla="*/ 23 w 374"/>
                <a:gd name="T53" fmla="*/ 68 h 160"/>
                <a:gd name="T54" fmla="*/ 14 w 374"/>
                <a:gd name="T55" fmla="*/ 82 h 160"/>
                <a:gd name="T56" fmla="*/ 3 w 374"/>
                <a:gd name="T57" fmla="*/ 103 h 160"/>
                <a:gd name="T58" fmla="*/ 0 w 374"/>
                <a:gd name="T59" fmla="*/ 127 h 160"/>
                <a:gd name="T60" fmla="*/ 3 w 374"/>
                <a:gd name="T61" fmla="*/ 140 h 160"/>
                <a:gd name="T62" fmla="*/ 9 w 374"/>
                <a:gd name="T63" fmla="*/ 154 h 160"/>
                <a:gd name="T64" fmla="*/ 25 w 374"/>
                <a:gd name="T65" fmla="*/ 160 h 160"/>
                <a:gd name="T66" fmla="*/ 34 w 374"/>
                <a:gd name="T67" fmla="*/ 1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4" h="160">
                  <a:moveTo>
                    <a:pt x="37" y="111"/>
                  </a:moveTo>
                  <a:lnTo>
                    <a:pt x="40" y="99"/>
                  </a:lnTo>
                  <a:lnTo>
                    <a:pt x="48" y="85"/>
                  </a:lnTo>
                  <a:lnTo>
                    <a:pt x="59" y="73"/>
                  </a:lnTo>
                  <a:lnTo>
                    <a:pt x="74" y="64"/>
                  </a:lnTo>
                  <a:lnTo>
                    <a:pt x="93" y="56"/>
                  </a:lnTo>
                  <a:lnTo>
                    <a:pt x="115" y="53"/>
                  </a:lnTo>
                  <a:lnTo>
                    <a:pt x="142" y="53"/>
                  </a:lnTo>
                  <a:lnTo>
                    <a:pt x="171" y="59"/>
                  </a:lnTo>
                  <a:lnTo>
                    <a:pt x="189" y="64"/>
                  </a:lnTo>
                  <a:lnTo>
                    <a:pt x="210" y="70"/>
                  </a:lnTo>
                  <a:lnTo>
                    <a:pt x="235" y="78"/>
                  </a:lnTo>
                  <a:lnTo>
                    <a:pt x="260" y="87"/>
                  </a:lnTo>
                  <a:lnTo>
                    <a:pt x="284" y="99"/>
                  </a:lnTo>
                  <a:lnTo>
                    <a:pt x="307" y="110"/>
                  </a:lnTo>
                  <a:lnTo>
                    <a:pt x="323" y="124"/>
                  </a:lnTo>
                  <a:lnTo>
                    <a:pt x="335" y="138"/>
                  </a:lnTo>
                  <a:lnTo>
                    <a:pt x="341" y="146"/>
                  </a:lnTo>
                  <a:lnTo>
                    <a:pt x="348" y="152"/>
                  </a:lnTo>
                  <a:lnTo>
                    <a:pt x="355" y="153"/>
                  </a:lnTo>
                  <a:lnTo>
                    <a:pt x="362" y="152"/>
                  </a:lnTo>
                  <a:lnTo>
                    <a:pt x="367" y="147"/>
                  </a:lnTo>
                  <a:lnTo>
                    <a:pt x="371" y="140"/>
                  </a:lnTo>
                  <a:lnTo>
                    <a:pt x="374" y="130"/>
                  </a:lnTo>
                  <a:lnTo>
                    <a:pt x="374" y="118"/>
                  </a:lnTo>
                  <a:lnTo>
                    <a:pt x="373" y="110"/>
                  </a:lnTo>
                  <a:lnTo>
                    <a:pt x="371" y="102"/>
                  </a:lnTo>
                  <a:lnTo>
                    <a:pt x="368" y="93"/>
                  </a:lnTo>
                  <a:lnTo>
                    <a:pt x="365" y="85"/>
                  </a:lnTo>
                  <a:lnTo>
                    <a:pt x="359" y="77"/>
                  </a:lnTo>
                  <a:lnTo>
                    <a:pt x="353" y="68"/>
                  </a:lnTo>
                  <a:lnTo>
                    <a:pt x="346" y="60"/>
                  </a:lnTo>
                  <a:lnTo>
                    <a:pt x="337" y="52"/>
                  </a:lnTo>
                  <a:lnTo>
                    <a:pt x="323" y="42"/>
                  </a:lnTo>
                  <a:lnTo>
                    <a:pt x="308" y="32"/>
                  </a:lnTo>
                  <a:lnTo>
                    <a:pt x="291" y="24"/>
                  </a:lnTo>
                  <a:lnTo>
                    <a:pt x="272" y="16"/>
                  </a:lnTo>
                  <a:lnTo>
                    <a:pt x="253" y="10"/>
                  </a:lnTo>
                  <a:lnTo>
                    <a:pt x="232" y="5"/>
                  </a:lnTo>
                  <a:lnTo>
                    <a:pt x="210" y="1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50" y="1"/>
                  </a:lnTo>
                  <a:lnTo>
                    <a:pt x="131" y="4"/>
                  </a:lnTo>
                  <a:lnTo>
                    <a:pt x="114" y="7"/>
                  </a:lnTo>
                  <a:lnTo>
                    <a:pt x="97" y="12"/>
                  </a:lnTo>
                  <a:lnTo>
                    <a:pt x="83" y="17"/>
                  </a:lnTo>
                  <a:lnTo>
                    <a:pt x="68" y="25"/>
                  </a:lnTo>
                  <a:lnTo>
                    <a:pt x="55" y="34"/>
                  </a:lnTo>
                  <a:lnTo>
                    <a:pt x="48" y="41"/>
                  </a:lnTo>
                  <a:lnTo>
                    <a:pt x="40" y="48"/>
                  </a:lnTo>
                  <a:lnTo>
                    <a:pt x="34" y="54"/>
                  </a:lnTo>
                  <a:lnTo>
                    <a:pt x="29" y="61"/>
                  </a:lnTo>
                  <a:lnTo>
                    <a:pt x="23" y="68"/>
                  </a:lnTo>
                  <a:lnTo>
                    <a:pt x="18" y="74"/>
                  </a:lnTo>
                  <a:lnTo>
                    <a:pt x="14" y="82"/>
                  </a:lnTo>
                  <a:lnTo>
                    <a:pt x="10" y="88"/>
                  </a:lnTo>
                  <a:lnTo>
                    <a:pt x="3" y="103"/>
                  </a:lnTo>
                  <a:lnTo>
                    <a:pt x="0" y="117"/>
                  </a:lnTo>
                  <a:lnTo>
                    <a:pt x="0" y="127"/>
                  </a:lnTo>
                  <a:lnTo>
                    <a:pt x="1" y="135"/>
                  </a:lnTo>
                  <a:lnTo>
                    <a:pt x="3" y="140"/>
                  </a:lnTo>
                  <a:lnTo>
                    <a:pt x="5" y="146"/>
                  </a:lnTo>
                  <a:lnTo>
                    <a:pt x="9" y="154"/>
                  </a:lnTo>
                  <a:lnTo>
                    <a:pt x="15" y="159"/>
                  </a:lnTo>
                  <a:lnTo>
                    <a:pt x="25" y="160"/>
                  </a:lnTo>
                  <a:lnTo>
                    <a:pt x="31" y="152"/>
                  </a:lnTo>
                  <a:lnTo>
                    <a:pt x="34" y="135"/>
                  </a:lnTo>
                  <a:lnTo>
                    <a:pt x="37" y="111"/>
                  </a:lnTo>
                  <a:close/>
                </a:path>
              </a:pathLst>
            </a:custGeom>
            <a:solidFill>
              <a:srgbClr val="A0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766310" y="3438525"/>
              <a:ext cx="116840" cy="47625"/>
            </a:xfrm>
            <a:custGeom>
              <a:avLst/>
              <a:gdLst>
                <a:gd name="T0" fmla="*/ 35 w 367"/>
                <a:gd name="T1" fmla="*/ 85 h 149"/>
                <a:gd name="T2" fmla="*/ 56 w 367"/>
                <a:gd name="T3" fmla="*/ 62 h 149"/>
                <a:gd name="T4" fmla="*/ 91 w 367"/>
                <a:gd name="T5" fmla="*/ 46 h 149"/>
                <a:gd name="T6" fmla="*/ 140 w 367"/>
                <a:gd name="T7" fmla="*/ 43 h 149"/>
                <a:gd name="T8" fmla="*/ 193 w 367"/>
                <a:gd name="T9" fmla="*/ 56 h 149"/>
                <a:gd name="T10" fmla="*/ 242 w 367"/>
                <a:gd name="T11" fmla="*/ 73 h 149"/>
                <a:gd name="T12" fmla="*/ 288 w 367"/>
                <a:gd name="T13" fmla="*/ 92 h 149"/>
                <a:gd name="T14" fmla="*/ 323 w 367"/>
                <a:gd name="T15" fmla="*/ 113 h 149"/>
                <a:gd name="T16" fmla="*/ 338 w 367"/>
                <a:gd name="T17" fmla="*/ 132 h 149"/>
                <a:gd name="T18" fmla="*/ 351 w 367"/>
                <a:gd name="T19" fmla="*/ 139 h 149"/>
                <a:gd name="T20" fmla="*/ 362 w 367"/>
                <a:gd name="T21" fmla="*/ 134 h 149"/>
                <a:gd name="T22" fmla="*/ 367 w 367"/>
                <a:gd name="T23" fmla="*/ 118 h 149"/>
                <a:gd name="T24" fmla="*/ 363 w 367"/>
                <a:gd name="T25" fmla="*/ 98 h 149"/>
                <a:gd name="T26" fmla="*/ 356 w 367"/>
                <a:gd name="T27" fmla="*/ 84 h 149"/>
                <a:gd name="T28" fmla="*/ 347 w 367"/>
                <a:gd name="T29" fmla="*/ 68 h 149"/>
                <a:gd name="T30" fmla="*/ 333 w 367"/>
                <a:gd name="T31" fmla="*/ 55 h 149"/>
                <a:gd name="T32" fmla="*/ 311 w 367"/>
                <a:gd name="T33" fmla="*/ 38 h 149"/>
                <a:gd name="T34" fmla="*/ 280 w 367"/>
                <a:gd name="T35" fmla="*/ 20 h 149"/>
                <a:gd name="T36" fmla="*/ 244 w 367"/>
                <a:gd name="T37" fmla="*/ 7 h 149"/>
                <a:gd name="T38" fmla="*/ 205 w 367"/>
                <a:gd name="T39" fmla="*/ 0 h 149"/>
                <a:gd name="T40" fmla="*/ 165 w 367"/>
                <a:gd name="T41" fmla="*/ 1 h 149"/>
                <a:gd name="T42" fmla="*/ 128 w 367"/>
                <a:gd name="T43" fmla="*/ 5 h 149"/>
                <a:gd name="T44" fmla="*/ 96 w 367"/>
                <a:gd name="T45" fmla="*/ 12 h 149"/>
                <a:gd name="T46" fmla="*/ 69 w 367"/>
                <a:gd name="T47" fmla="*/ 24 h 149"/>
                <a:gd name="T48" fmla="*/ 50 w 367"/>
                <a:gd name="T49" fmla="*/ 38 h 149"/>
                <a:gd name="T50" fmla="*/ 38 w 367"/>
                <a:gd name="T51" fmla="*/ 48 h 149"/>
                <a:gd name="T52" fmla="*/ 27 w 367"/>
                <a:gd name="T53" fmla="*/ 60 h 149"/>
                <a:gd name="T54" fmla="*/ 17 w 367"/>
                <a:gd name="T55" fmla="*/ 73 h 149"/>
                <a:gd name="T56" fmla="*/ 6 w 367"/>
                <a:gd name="T57" fmla="*/ 95 h 149"/>
                <a:gd name="T58" fmla="*/ 0 w 367"/>
                <a:gd name="T59" fmla="*/ 118 h 149"/>
                <a:gd name="T60" fmla="*/ 2 w 367"/>
                <a:gd name="T61" fmla="*/ 127 h 149"/>
                <a:gd name="T62" fmla="*/ 8 w 367"/>
                <a:gd name="T63" fmla="*/ 143 h 149"/>
                <a:gd name="T64" fmla="*/ 21 w 367"/>
                <a:gd name="T65" fmla="*/ 149 h 149"/>
                <a:gd name="T66" fmla="*/ 25 w 367"/>
                <a:gd name="T67" fmla="*/ 11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7" h="149">
                  <a:moveTo>
                    <a:pt x="30" y="97"/>
                  </a:moveTo>
                  <a:lnTo>
                    <a:pt x="35" y="85"/>
                  </a:lnTo>
                  <a:lnTo>
                    <a:pt x="44" y="73"/>
                  </a:lnTo>
                  <a:lnTo>
                    <a:pt x="56" y="62"/>
                  </a:lnTo>
                  <a:lnTo>
                    <a:pt x="72" y="52"/>
                  </a:lnTo>
                  <a:lnTo>
                    <a:pt x="91" y="46"/>
                  </a:lnTo>
                  <a:lnTo>
                    <a:pt x="114" y="43"/>
                  </a:lnTo>
                  <a:lnTo>
                    <a:pt x="140" y="43"/>
                  </a:lnTo>
                  <a:lnTo>
                    <a:pt x="169" y="49"/>
                  </a:lnTo>
                  <a:lnTo>
                    <a:pt x="193" y="56"/>
                  </a:lnTo>
                  <a:lnTo>
                    <a:pt x="218" y="64"/>
                  </a:lnTo>
                  <a:lnTo>
                    <a:pt x="242" y="73"/>
                  </a:lnTo>
                  <a:lnTo>
                    <a:pt x="267" y="82"/>
                  </a:lnTo>
                  <a:lnTo>
                    <a:pt x="288" y="92"/>
                  </a:lnTo>
                  <a:lnTo>
                    <a:pt x="307" y="102"/>
                  </a:lnTo>
                  <a:lnTo>
                    <a:pt x="323" y="113"/>
                  </a:lnTo>
                  <a:lnTo>
                    <a:pt x="332" y="124"/>
                  </a:lnTo>
                  <a:lnTo>
                    <a:pt x="338" y="132"/>
                  </a:lnTo>
                  <a:lnTo>
                    <a:pt x="345" y="137"/>
                  </a:lnTo>
                  <a:lnTo>
                    <a:pt x="351" y="139"/>
                  </a:lnTo>
                  <a:lnTo>
                    <a:pt x="358" y="138"/>
                  </a:lnTo>
                  <a:lnTo>
                    <a:pt x="362" y="134"/>
                  </a:lnTo>
                  <a:lnTo>
                    <a:pt x="366" y="127"/>
                  </a:lnTo>
                  <a:lnTo>
                    <a:pt x="367" y="118"/>
                  </a:lnTo>
                  <a:lnTo>
                    <a:pt x="365" y="105"/>
                  </a:lnTo>
                  <a:lnTo>
                    <a:pt x="363" y="98"/>
                  </a:lnTo>
                  <a:lnTo>
                    <a:pt x="360" y="92"/>
                  </a:lnTo>
                  <a:lnTo>
                    <a:pt x="356" y="84"/>
                  </a:lnTo>
                  <a:lnTo>
                    <a:pt x="352" y="76"/>
                  </a:lnTo>
                  <a:lnTo>
                    <a:pt x="347" y="68"/>
                  </a:lnTo>
                  <a:lnTo>
                    <a:pt x="341" y="61"/>
                  </a:lnTo>
                  <a:lnTo>
                    <a:pt x="333" y="55"/>
                  </a:lnTo>
                  <a:lnTo>
                    <a:pt x="325" y="47"/>
                  </a:lnTo>
                  <a:lnTo>
                    <a:pt x="311" y="38"/>
                  </a:lnTo>
                  <a:lnTo>
                    <a:pt x="296" y="28"/>
                  </a:lnTo>
                  <a:lnTo>
                    <a:pt x="280" y="20"/>
                  </a:lnTo>
                  <a:lnTo>
                    <a:pt x="262" y="12"/>
                  </a:lnTo>
                  <a:lnTo>
                    <a:pt x="244" y="7"/>
                  </a:lnTo>
                  <a:lnTo>
                    <a:pt x="225" y="3"/>
                  </a:lnTo>
                  <a:lnTo>
                    <a:pt x="205" y="0"/>
                  </a:lnTo>
                  <a:lnTo>
                    <a:pt x="185" y="0"/>
                  </a:lnTo>
                  <a:lnTo>
                    <a:pt x="165" y="1"/>
                  </a:lnTo>
                  <a:lnTo>
                    <a:pt x="146" y="3"/>
                  </a:lnTo>
                  <a:lnTo>
                    <a:pt x="128" y="5"/>
                  </a:lnTo>
                  <a:lnTo>
                    <a:pt x="112" y="8"/>
                  </a:lnTo>
                  <a:lnTo>
                    <a:pt x="96" y="12"/>
                  </a:lnTo>
                  <a:lnTo>
                    <a:pt x="83" y="18"/>
                  </a:lnTo>
                  <a:lnTo>
                    <a:pt x="69" y="24"/>
                  </a:lnTo>
                  <a:lnTo>
                    <a:pt x="57" y="32"/>
                  </a:lnTo>
                  <a:lnTo>
                    <a:pt x="50" y="38"/>
                  </a:lnTo>
                  <a:lnTo>
                    <a:pt x="44" y="43"/>
                  </a:lnTo>
                  <a:lnTo>
                    <a:pt x="38" y="48"/>
                  </a:lnTo>
                  <a:lnTo>
                    <a:pt x="32" y="54"/>
                  </a:lnTo>
                  <a:lnTo>
                    <a:pt x="27" y="60"/>
                  </a:lnTo>
                  <a:lnTo>
                    <a:pt x="23" y="66"/>
                  </a:lnTo>
                  <a:lnTo>
                    <a:pt x="17" y="73"/>
                  </a:lnTo>
                  <a:lnTo>
                    <a:pt x="13" y="79"/>
                  </a:lnTo>
                  <a:lnTo>
                    <a:pt x="6" y="95"/>
                  </a:lnTo>
                  <a:lnTo>
                    <a:pt x="1" y="108"/>
                  </a:lnTo>
                  <a:lnTo>
                    <a:pt x="0" y="118"/>
                  </a:lnTo>
                  <a:lnTo>
                    <a:pt x="1" y="123"/>
                  </a:lnTo>
                  <a:lnTo>
                    <a:pt x="2" y="127"/>
                  </a:lnTo>
                  <a:lnTo>
                    <a:pt x="3" y="135"/>
                  </a:lnTo>
                  <a:lnTo>
                    <a:pt x="8" y="143"/>
                  </a:lnTo>
                  <a:lnTo>
                    <a:pt x="14" y="149"/>
                  </a:lnTo>
                  <a:lnTo>
                    <a:pt x="21" y="149"/>
                  </a:lnTo>
                  <a:lnTo>
                    <a:pt x="24" y="137"/>
                  </a:lnTo>
                  <a:lnTo>
                    <a:pt x="25" y="119"/>
                  </a:lnTo>
                  <a:lnTo>
                    <a:pt x="30" y="97"/>
                  </a:lnTo>
                  <a:close/>
                </a:path>
              </a:pathLst>
            </a:custGeom>
            <a:solidFill>
              <a:srgbClr val="722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768215" y="3439795"/>
              <a:ext cx="113665" cy="44450"/>
            </a:xfrm>
            <a:custGeom>
              <a:avLst/>
              <a:gdLst>
                <a:gd name="T0" fmla="*/ 0 w 358"/>
                <a:gd name="T1" fmla="*/ 114 h 139"/>
                <a:gd name="T2" fmla="*/ 0 w 358"/>
                <a:gd name="T3" fmla="*/ 117 h 139"/>
                <a:gd name="T4" fmla="*/ 1 w 358"/>
                <a:gd name="T5" fmla="*/ 124 h 139"/>
                <a:gd name="T6" fmla="*/ 3 w 358"/>
                <a:gd name="T7" fmla="*/ 133 h 139"/>
                <a:gd name="T8" fmla="*/ 10 w 358"/>
                <a:gd name="T9" fmla="*/ 139 h 139"/>
                <a:gd name="T10" fmla="*/ 15 w 358"/>
                <a:gd name="T11" fmla="*/ 136 h 139"/>
                <a:gd name="T12" fmla="*/ 14 w 358"/>
                <a:gd name="T13" fmla="*/ 123 h 139"/>
                <a:gd name="T14" fmla="*/ 13 w 358"/>
                <a:gd name="T15" fmla="*/ 104 h 139"/>
                <a:gd name="T16" fmla="*/ 20 w 358"/>
                <a:gd name="T17" fmla="*/ 83 h 139"/>
                <a:gd name="T18" fmla="*/ 27 w 358"/>
                <a:gd name="T19" fmla="*/ 73 h 139"/>
                <a:gd name="T20" fmla="*/ 38 w 358"/>
                <a:gd name="T21" fmla="*/ 61 h 139"/>
                <a:gd name="T22" fmla="*/ 51 w 358"/>
                <a:gd name="T23" fmla="*/ 52 h 139"/>
                <a:gd name="T24" fmla="*/ 68 w 358"/>
                <a:gd name="T25" fmla="*/ 42 h 139"/>
                <a:gd name="T26" fmla="*/ 88 w 358"/>
                <a:gd name="T27" fmla="*/ 36 h 139"/>
                <a:gd name="T28" fmla="*/ 111 w 358"/>
                <a:gd name="T29" fmla="*/ 33 h 139"/>
                <a:gd name="T30" fmla="*/ 137 w 358"/>
                <a:gd name="T31" fmla="*/ 35 h 139"/>
                <a:gd name="T32" fmla="*/ 166 w 358"/>
                <a:gd name="T33" fmla="*/ 41 h 139"/>
                <a:gd name="T34" fmla="*/ 195 w 358"/>
                <a:gd name="T35" fmla="*/ 51 h 139"/>
                <a:gd name="T36" fmla="*/ 223 w 358"/>
                <a:gd name="T37" fmla="*/ 59 h 139"/>
                <a:gd name="T38" fmla="*/ 248 w 358"/>
                <a:gd name="T39" fmla="*/ 68 h 139"/>
                <a:gd name="T40" fmla="*/ 270 w 358"/>
                <a:gd name="T41" fmla="*/ 77 h 139"/>
                <a:gd name="T42" fmla="*/ 290 w 358"/>
                <a:gd name="T43" fmla="*/ 85 h 139"/>
                <a:gd name="T44" fmla="*/ 306 w 358"/>
                <a:gd name="T45" fmla="*/ 94 h 139"/>
                <a:gd name="T46" fmla="*/ 319 w 358"/>
                <a:gd name="T47" fmla="*/ 102 h 139"/>
                <a:gd name="T48" fmla="*/ 326 w 358"/>
                <a:gd name="T49" fmla="*/ 111 h 139"/>
                <a:gd name="T50" fmla="*/ 332 w 358"/>
                <a:gd name="T51" fmla="*/ 118 h 139"/>
                <a:gd name="T52" fmla="*/ 339 w 358"/>
                <a:gd name="T53" fmla="*/ 123 h 139"/>
                <a:gd name="T54" fmla="*/ 345 w 358"/>
                <a:gd name="T55" fmla="*/ 126 h 139"/>
                <a:gd name="T56" fmla="*/ 352 w 358"/>
                <a:gd name="T57" fmla="*/ 124 h 139"/>
                <a:gd name="T58" fmla="*/ 356 w 358"/>
                <a:gd name="T59" fmla="*/ 121 h 139"/>
                <a:gd name="T60" fmla="*/ 358 w 358"/>
                <a:gd name="T61" fmla="*/ 115 h 139"/>
                <a:gd name="T62" fmla="*/ 358 w 358"/>
                <a:gd name="T63" fmla="*/ 107 h 139"/>
                <a:gd name="T64" fmla="*/ 354 w 358"/>
                <a:gd name="T65" fmla="*/ 94 h 139"/>
                <a:gd name="T66" fmla="*/ 350 w 358"/>
                <a:gd name="T67" fmla="*/ 86 h 139"/>
                <a:gd name="T68" fmla="*/ 345 w 358"/>
                <a:gd name="T69" fmla="*/ 79 h 139"/>
                <a:gd name="T70" fmla="*/ 339 w 358"/>
                <a:gd name="T71" fmla="*/ 71 h 139"/>
                <a:gd name="T72" fmla="*/ 332 w 358"/>
                <a:gd name="T73" fmla="*/ 62 h 139"/>
                <a:gd name="T74" fmla="*/ 324 w 358"/>
                <a:gd name="T75" fmla="*/ 54 h 139"/>
                <a:gd name="T76" fmla="*/ 315 w 358"/>
                <a:gd name="T77" fmla="*/ 45 h 139"/>
                <a:gd name="T78" fmla="*/ 304 w 358"/>
                <a:gd name="T79" fmla="*/ 38 h 139"/>
                <a:gd name="T80" fmla="*/ 292 w 358"/>
                <a:gd name="T81" fmla="*/ 30 h 139"/>
                <a:gd name="T82" fmla="*/ 281 w 358"/>
                <a:gd name="T83" fmla="*/ 23 h 139"/>
                <a:gd name="T84" fmla="*/ 267 w 358"/>
                <a:gd name="T85" fmla="*/ 17 h 139"/>
                <a:gd name="T86" fmla="*/ 254 w 358"/>
                <a:gd name="T87" fmla="*/ 11 h 139"/>
                <a:gd name="T88" fmla="*/ 239 w 358"/>
                <a:gd name="T89" fmla="*/ 7 h 139"/>
                <a:gd name="T90" fmla="*/ 225 w 358"/>
                <a:gd name="T91" fmla="*/ 3 h 139"/>
                <a:gd name="T92" fmla="*/ 210 w 358"/>
                <a:gd name="T93" fmla="*/ 1 h 139"/>
                <a:gd name="T94" fmla="*/ 194 w 358"/>
                <a:gd name="T95" fmla="*/ 0 h 139"/>
                <a:gd name="T96" fmla="*/ 178 w 358"/>
                <a:gd name="T97" fmla="*/ 1 h 139"/>
                <a:gd name="T98" fmla="*/ 149 w 358"/>
                <a:gd name="T99" fmla="*/ 4 h 139"/>
                <a:gd name="T100" fmla="*/ 122 w 358"/>
                <a:gd name="T101" fmla="*/ 8 h 139"/>
                <a:gd name="T102" fmla="*/ 99 w 358"/>
                <a:gd name="T103" fmla="*/ 12 h 139"/>
                <a:gd name="T104" fmla="*/ 79 w 358"/>
                <a:gd name="T105" fmla="*/ 20 h 139"/>
                <a:gd name="T106" fmla="*/ 61 w 358"/>
                <a:gd name="T107" fmla="*/ 28 h 139"/>
                <a:gd name="T108" fmla="*/ 44 w 358"/>
                <a:gd name="T109" fmla="*/ 39 h 139"/>
                <a:gd name="T110" fmla="*/ 29 w 358"/>
                <a:gd name="T111" fmla="*/ 54 h 139"/>
                <a:gd name="T112" fmla="*/ 15 w 358"/>
                <a:gd name="T113" fmla="*/ 71 h 139"/>
                <a:gd name="T114" fmla="*/ 6 w 358"/>
                <a:gd name="T115" fmla="*/ 87 h 139"/>
                <a:gd name="T116" fmla="*/ 2 w 358"/>
                <a:gd name="T117" fmla="*/ 101 h 139"/>
                <a:gd name="T118" fmla="*/ 0 w 358"/>
                <a:gd name="T119" fmla="*/ 111 h 139"/>
                <a:gd name="T120" fmla="*/ 0 w 358"/>
                <a:gd name="T121" fmla="*/ 1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8" h="139">
                  <a:moveTo>
                    <a:pt x="0" y="114"/>
                  </a:moveTo>
                  <a:lnTo>
                    <a:pt x="0" y="117"/>
                  </a:lnTo>
                  <a:lnTo>
                    <a:pt x="1" y="124"/>
                  </a:lnTo>
                  <a:lnTo>
                    <a:pt x="3" y="133"/>
                  </a:lnTo>
                  <a:lnTo>
                    <a:pt x="10" y="139"/>
                  </a:lnTo>
                  <a:lnTo>
                    <a:pt x="15" y="136"/>
                  </a:lnTo>
                  <a:lnTo>
                    <a:pt x="14" y="123"/>
                  </a:lnTo>
                  <a:lnTo>
                    <a:pt x="13" y="104"/>
                  </a:lnTo>
                  <a:lnTo>
                    <a:pt x="20" y="83"/>
                  </a:lnTo>
                  <a:lnTo>
                    <a:pt x="27" y="73"/>
                  </a:lnTo>
                  <a:lnTo>
                    <a:pt x="38" y="61"/>
                  </a:lnTo>
                  <a:lnTo>
                    <a:pt x="51" y="52"/>
                  </a:lnTo>
                  <a:lnTo>
                    <a:pt x="68" y="42"/>
                  </a:lnTo>
                  <a:lnTo>
                    <a:pt x="88" y="36"/>
                  </a:lnTo>
                  <a:lnTo>
                    <a:pt x="111" y="33"/>
                  </a:lnTo>
                  <a:lnTo>
                    <a:pt x="137" y="35"/>
                  </a:lnTo>
                  <a:lnTo>
                    <a:pt x="166" y="41"/>
                  </a:lnTo>
                  <a:lnTo>
                    <a:pt x="195" y="51"/>
                  </a:lnTo>
                  <a:lnTo>
                    <a:pt x="223" y="59"/>
                  </a:lnTo>
                  <a:lnTo>
                    <a:pt x="248" y="68"/>
                  </a:lnTo>
                  <a:lnTo>
                    <a:pt x="270" y="77"/>
                  </a:lnTo>
                  <a:lnTo>
                    <a:pt x="290" y="85"/>
                  </a:lnTo>
                  <a:lnTo>
                    <a:pt x="306" y="94"/>
                  </a:lnTo>
                  <a:lnTo>
                    <a:pt x="319" y="102"/>
                  </a:lnTo>
                  <a:lnTo>
                    <a:pt x="326" y="111"/>
                  </a:lnTo>
                  <a:lnTo>
                    <a:pt x="332" y="118"/>
                  </a:lnTo>
                  <a:lnTo>
                    <a:pt x="339" y="123"/>
                  </a:lnTo>
                  <a:lnTo>
                    <a:pt x="345" y="126"/>
                  </a:lnTo>
                  <a:lnTo>
                    <a:pt x="352" y="124"/>
                  </a:lnTo>
                  <a:lnTo>
                    <a:pt x="356" y="121"/>
                  </a:lnTo>
                  <a:lnTo>
                    <a:pt x="358" y="115"/>
                  </a:lnTo>
                  <a:lnTo>
                    <a:pt x="358" y="107"/>
                  </a:lnTo>
                  <a:lnTo>
                    <a:pt x="354" y="94"/>
                  </a:lnTo>
                  <a:lnTo>
                    <a:pt x="350" y="86"/>
                  </a:lnTo>
                  <a:lnTo>
                    <a:pt x="345" y="79"/>
                  </a:lnTo>
                  <a:lnTo>
                    <a:pt x="339" y="71"/>
                  </a:lnTo>
                  <a:lnTo>
                    <a:pt x="332" y="62"/>
                  </a:lnTo>
                  <a:lnTo>
                    <a:pt x="324" y="54"/>
                  </a:lnTo>
                  <a:lnTo>
                    <a:pt x="315" y="45"/>
                  </a:lnTo>
                  <a:lnTo>
                    <a:pt x="304" y="38"/>
                  </a:lnTo>
                  <a:lnTo>
                    <a:pt x="292" y="30"/>
                  </a:lnTo>
                  <a:lnTo>
                    <a:pt x="281" y="23"/>
                  </a:lnTo>
                  <a:lnTo>
                    <a:pt x="267" y="17"/>
                  </a:lnTo>
                  <a:lnTo>
                    <a:pt x="254" y="11"/>
                  </a:lnTo>
                  <a:lnTo>
                    <a:pt x="239" y="7"/>
                  </a:lnTo>
                  <a:lnTo>
                    <a:pt x="225" y="3"/>
                  </a:lnTo>
                  <a:lnTo>
                    <a:pt x="210" y="1"/>
                  </a:lnTo>
                  <a:lnTo>
                    <a:pt x="194" y="0"/>
                  </a:lnTo>
                  <a:lnTo>
                    <a:pt x="178" y="1"/>
                  </a:lnTo>
                  <a:lnTo>
                    <a:pt x="149" y="4"/>
                  </a:lnTo>
                  <a:lnTo>
                    <a:pt x="122" y="8"/>
                  </a:lnTo>
                  <a:lnTo>
                    <a:pt x="99" y="12"/>
                  </a:lnTo>
                  <a:lnTo>
                    <a:pt x="79" y="20"/>
                  </a:lnTo>
                  <a:lnTo>
                    <a:pt x="61" y="28"/>
                  </a:lnTo>
                  <a:lnTo>
                    <a:pt x="44" y="39"/>
                  </a:lnTo>
                  <a:lnTo>
                    <a:pt x="29" y="54"/>
                  </a:lnTo>
                  <a:lnTo>
                    <a:pt x="15" y="71"/>
                  </a:lnTo>
                  <a:lnTo>
                    <a:pt x="6" y="87"/>
                  </a:lnTo>
                  <a:lnTo>
                    <a:pt x="2" y="101"/>
                  </a:lnTo>
                  <a:lnTo>
                    <a:pt x="0" y="111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4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908550" y="3902710"/>
              <a:ext cx="95250" cy="71755"/>
            </a:xfrm>
            <a:custGeom>
              <a:avLst/>
              <a:gdLst>
                <a:gd name="T0" fmla="*/ 9 w 301"/>
                <a:gd name="T1" fmla="*/ 138 h 226"/>
                <a:gd name="T2" fmla="*/ 10 w 301"/>
                <a:gd name="T3" fmla="*/ 137 h 226"/>
                <a:gd name="T4" fmla="*/ 12 w 301"/>
                <a:gd name="T5" fmla="*/ 133 h 226"/>
                <a:gd name="T6" fmla="*/ 16 w 301"/>
                <a:gd name="T7" fmla="*/ 128 h 226"/>
                <a:gd name="T8" fmla="*/ 22 w 301"/>
                <a:gd name="T9" fmla="*/ 120 h 226"/>
                <a:gd name="T10" fmla="*/ 29 w 301"/>
                <a:gd name="T11" fmla="*/ 112 h 226"/>
                <a:gd name="T12" fmla="*/ 36 w 301"/>
                <a:gd name="T13" fmla="*/ 101 h 226"/>
                <a:gd name="T14" fmla="*/ 47 w 301"/>
                <a:gd name="T15" fmla="*/ 91 h 226"/>
                <a:gd name="T16" fmla="*/ 57 w 301"/>
                <a:gd name="T17" fmla="*/ 79 h 226"/>
                <a:gd name="T18" fmla="*/ 69 w 301"/>
                <a:gd name="T19" fmla="*/ 68 h 226"/>
                <a:gd name="T20" fmla="*/ 82 w 301"/>
                <a:gd name="T21" fmla="*/ 56 h 226"/>
                <a:gd name="T22" fmla="*/ 97 w 301"/>
                <a:gd name="T23" fmla="*/ 44 h 226"/>
                <a:gd name="T24" fmla="*/ 111 w 301"/>
                <a:gd name="T25" fmla="*/ 34 h 226"/>
                <a:gd name="T26" fmla="*/ 127 w 301"/>
                <a:gd name="T27" fmla="*/ 24 h 226"/>
                <a:gd name="T28" fmla="*/ 144 w 301"/>
                <a:gd name="T29" fmla="*/ 16 h 226"/>
                <a:gd name="T30" fmla="*/ 162 w 301"/>
                <a:gd name="T31" fmla="*/ 8 h 226"/>
                <a:gd name="T32" fmla="*/ 180 w 301"/>
                <a:gd name="T33" fmla="*/ 3 h 226"/>
                <a:gd name="T34" fmla="*/ 198 w 301"/>
                <a:gd name="T35" fmla="*/ 0 h 226"/>
                <a:gd name="T36" fmla="*/ 216 w 301"/>
                <a:gd name="T37" fmla="*/ 0 h 226"/>
                <a:gd name="T38" fmla="*/ 233 w 301"/>
                <a:gd name="T39" fmla="*/ 2 h 226"/>
                <a:gd name="T40" fmla="*/ 248 w 301"/>
                <a:gd name="T41" fmla="*/ 6 h 226"/>
                <a:gd name="T42" fmla="*/ 261 w 301"/>
                <a:gd name="T43" fmla="*/ 13 h 226"/>
                <a:gd name="T44" fmla="*/ 274 w 301"/>
                <a:gd name="T45" fmla="*/ 20 h 226"/>
                <a:gd name="T46" fmla="*/ 284 w 301"/>
                <a:gd name="T47" fmla="*/ 31 h 226"/>
                <a:gd name="T48" fmla="*/ 292 w 301"/>
                <a:gd name="T49" fmla="*/ 41 h 226"/>
                <a:gd name="T50" fmla="*/ 297 w 301"/>
                <a:gd name="T51" fmla="*/ 55 h 226"/>
                <a:gd name="T52" fmla="*/ 301 w 301"/>
                <a:gd name="T53" fmla="*/ 69 h 226"/>
                <a:gd name="T54" fmla="*/ 301 w 301"/>
                <a:gd name="T55" fmla="*/ 84 h 226"/>
                <a:gd name="T56" fmla="*/ 297 w 301"/>
                <a:gd name="T57" fmla="*/ 99 h 226"/>
                <a:gd name="T58" fmla="*/ 290 w 301"/>
                <a:gd name="T59" fmla="*/ 115 h 226"/>
                <a:gd name="T60" fmla="*/ 280 w 301"/>
                <a:gd name="T61" fmla="*/ 132 h 226"/>
                <a:gd name="T62" fmla="*/ 266 w 301"/>
                <a:gd name="T63" fmla="*/ 149 h 226"/>
                <a:gd name="T64" fmla="*/ 248 w 301"/>
                <a:gd name="T65" fmla="*/ 166 h 226"/>
                <a:gd name="T66" fmla="*/ 227 w 301"/>
                <a:gd name="T67" fmla="*/ 182 h 226"/>
                <a:gd name="T68" fmla="*/ 204 w 301"/>
                <a:gd name="T69" fmla="*/ 194 h 226"/>
                <a:gd name="T70" fmla="*/ 181 w 301"/>
                <a:gd name="T71" fmla="*/ 206 h 226"/>
                <a:gd name="T72" fmla="*/ 158 w 301"/>
                <a:gd name="T73" fmla="*/ 215 h 226"/>
                <a:gd name="T74" fmla="*/ 134 w 301"/>
                <a:gd name="T75" fmla="*/ 221 h 226"/>
                <a:gd name="T76" fmla="*/ 111 w 301"/>
                <a:gd name="T77" fmla="*/ 224 h 226"/>
                <a:gd name="T78" fmla="*/ 89 w 301"/>
                <a:gd name="T79" fmla="*/ 226 h 226"/>
                <a:gd name="T80" fmla="*/ 69 w 301"/>
                <a:gd name="T81" fmla="*/ 225 h 226"/>
                <a:gd name="T82" fmla="*/ 50 w 301"/>
                <a:gd name="T83" fmla="*/ 222 h 226"/>
                <a:gd name="T84" fmla="*/ 34 w 301"/>
                <a:gd name="T85" fmla="*/ 217 h 226"/>
                <a:gd name="T86" fmla="*/ 20 w 301"/>
                <a:gd name="T87" fmla="*/ 209 h 226"/>
                <a:gd name="T88" fmla="*/ 10 w 301"/>
                <a:gd name="T89" fmla="*/ 200 h 226"/>
                <a:gd name="T90" fmla="*/ 4 w 301"/>
                <a:gd name="T91" fmla="*/ 187 h 226"/>
                <a:gd name="T92" fmla="*/ 0 w 301"/>
                <a:gd name="T93" fmla="*/ 173 h 226"/>
                <a:gd name="T94" fmla="*/ 2 w 301"/>
                <a:gd name="T95" fmla="*/ 157 h 226"/>
                <a:gd name="T96" fmla="*/ 9 w 301"/>
                <a:gd name="T97" fmla="*/ 13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1" h="226">
                  <a:moveTo>
                    <a:pt x="9" y="138"/>
                  </a:moveTo>
                  <a:lnTo>
                    <a:pt x="10" y="137"/>
                  </a:lnTo>
                  <a:lnTo>
                    <a:pt x="12" y="133"/>
                  </a:lnTo>
                  <a:lnTo>
                    <a:pt x="16" y="128"/>
                  </a:lnTo>
                  <a:lnTo>
                    <a:pt x="22" y="120"/>
                  </a:lnTo>
                  <a:lnTo>
                    <a:pt x="29" y="112"/>
                  </a:lnTo>
                  <a:lnTo>
                    <a:pt x="36" y="101"/>
                  </a:lnTo>
                  <a:lnTo>
                    <a:pt x="47" y="91"/>
                  </a:lnTo>
                  <a:lnTo>
                    <a:pt x="57" y="79"/>
                  </a:lnTo>
                  <a:lnTo>
                    <a:pt x="69" y="68"/>
                  </a:lnTo>
                  <a:lnTo>
                    <a:pt x="82" y="56"/>
                  </a:lnTo>
                  <a:lnTo>
                    <a:pt x="97" y="44"/>
                  </a:lnTo>
                  <a:lnTo>
                    <a:pt x="111" y="34"/>
                  </a:lnTo>
                  <a:lnTo>
                    <a:pt x="127" y="24"/>
                  </a:lnTo>
                  <a:lnTo>
                    <a:pt x="144" y="16"/>
                  </a:lnTo>
                  <a:lnTo>
                    <a:pt x="162" y="8"/>
                  </a:lnTo>
                  <a:lnTo>
                    <a:pt x="180" y="3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33" y="2"/>
                  </a:lnTo>
                  <a:lnTo>
                    <a:pt x="248" y="6"/>
                  </a:lnTo>
                  <a:lnTo>
                    <a:pt x="261" y="13"/>
                  </a:lnTo>
                  <a:lnTo>
                    <a:pt x="274" y="20"/>
                  </a:lnTo>
                  <a:lnTo>
                    <a:pt x="284" y="31"/>
                  </a:lnTo>
                  <a:lnTo>
                    <a:pt x="292" y="41"/>
                  </a:lnTo>
                  <a:lnTo>
                    <a:pt x="297" y="55"/>
                  </a:lnTo>
                  <a:lnTo>
                    <a:pt x="301" y="69"/>
                  </a:lnTo>
                  <a:lnTo>
                    <a:pt x="301" y="84"/>
                  </a:lnTo>
                  <a:lnTo>
                    <a:pt x="297" y="99"/>
                  </a:lnTo>
                  <a:lnTo>
                    <a:pt x="290" y="115"/>
                  </a:lnTo>
                  <a:lnTo>
                    <a:pt x="280" y="132"/>
                  </a:lnTo>
                  <a:lnTo>
                    <a:pt x="266" y="149"/>
                  </a:lnTo>
                  <a:lnTo>
                    <a:pt x="248" y="166"/>
                  </a:lnTo>
                  <a:lnTo>
                    <a:pt x="227" y="182"/>
                  </a:lnTo>
                  <a:lnTo>
                    <a:pt x="204" y="194"/>
                  </a:lnTo>
                  <a:lnTo>
                    <a:pt x="181" y="206"/>
                  </a:lnTo>
                  <a:lnTo>
                    <a:pt x="158" y="215"/>
                  </a:lnTo>
                  <a:lnTo>
                    <a:pt x="134" y="221"/>
                  </a:lnTo>
                  <a:lnTo>
                    <a:pt x="111" y="224"/>
                  </a:lnTo>
                  <a:lnTo>
                    <a:pt x="89" y="226"/>
                  </a:lnTo>
                  <a:lnTo>
                    <a:pt x="69" y="225"/>
                  </a:lnTo>
                  <a:lnTo>
                    <a:pt x="50" y="222"/>
                  </a:lnTo>
                  <a:lnTo>
                    <a:pt x="34" y="217"/>
                  </a:lnTo>
                  <a:lnTo>
                    <a:pt x="20" y="209"/>
                  </a:lnTo>
                  <a:lnTo>
                    <a:pt x="10" y="200"/>
                  </a:lnTo>
                  <a:lnTo>
                    <a:pt x="4" y="187"/>
                  </a:lnTo>
                  <a:lnTo>
                    <a:pt x="0" y="173"/>
                  </a:lnTo>
                  <a:lnTo>
                    <a:pt x="2" y="157"/>
                  </a:lnTo>
                  <a:lnTo>
                    <a:pt x="9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914265" y="3905885"/>
              <a:ext cx="86995" cy="65405"/>
            </a:xfrm>
            <a:custGeom>
              <a:avLst/>
              <a:gdLst>
                <a:gd name="T0" fmla="*/ 8 w 275"/>
                <a:gd name="T1" fmla="*/ 126 h 206"/>
                <a:gd name="T2" fmla="*/ 11 w 275"/>
                <a:gd name="T3" fmla="*/ 122 h 206"/>
                <a:gd name="T4" fmla="*/ 19 w 275"/>
                <a:gd name="T5" fmla="*/ 110 h 206"/>
                <a:gd name="T6" fmla="*/ 33 w 275"/>
                <a:gd name="T7" fmla="*/ 93 h 206"/>
                <a:gd name="T8" fmla="*/ 52 w 275"/>
                <a:gd name="T9" fmla="*/ 72 h 206"/>
                <a:gd name="T10" fmla="*/ 74 w 275"/>
                <a:gd name="T11" fmla="*/ 51 h 206"/>
                <a:gd name="T12" fmla="*/ 102 w 275"/>
                <a:gd name="T13" fmla="*/ 31 h 206"/>
                <a:gd name="T14" fmla="*/ 131 w 275"/>
                <a:gd name="T15" fmla="*/ 14 h 206"/>
                <a:gd name="T16" fmla="*/ 164 w 275"/>
                <a:gd name="T17" fmla="*/ 3 h 206"/>
                <a:gd name="T18" fmla="*/ 197 w 275"/>
                <a:gd name="T19" fmla="*/ 0 h 206"/>
                <a:gd name="T20" fmla="*/ 226 w 275"/>
                <a:gd name="T21" fmla="*/ 6 h 206"/>
                <a:gd name="T22" fmla="*/ 251 w 275"/>
                <a:gd name="T23" fmla="*/ 19 h 206"/>
                <a:gd name="T24" fmla="*/ 267 w 275"/>
                <a:gd name="T25" fmla="*/ 39 h 206"/>
                <a:gd name="T26" fmla="*/ 275 w 275"/>
                <a:gd name="T27" fmla="*/ 62 h 206"/>
                <a:gd name="T28" fmla="*/ 272 w 275"/>
                <a:gd name="T29" fmla="*/ 90 h 206"/>
                <a:gd name="T30" fmla="*/ 256 w 275"/>
                <a:gd name="T31" fmla="*/ 120 h 206"/>
                <a:gd name="T32" fmla="*/ 226 w 275"/>
                <a:gd name="T33" fmla="*/ 151 h 206"/>
                <a:gd name="T34" fmla="*/ 207 w 275"/>
                <a:gd name="T35" fmla="*/ 165 h 206"/>
                <a:gd name="T36" fmla="*/ 186 w 275"/>
                <a:gd name="T37" fmla="*/ 177 h 206"/>
                <a:gd name="T38" fmla="*/ 165 w 275"/>
                <a:gd name="T39" fmla="*/ 188 h 206"/>
                <a:gd name="T40" fmla="*/ 144 w 275"/>
                <a:gd name="T41" fmla="*/ 195 h 206"/>
                <a:gd name="T42" fmla="*/ 123 w 275"/>
                <a:gd name="T43" fmla="*/ 200 h 206"/>
                <a:gd name="T44" fmla="*/ 102 w 275"/>
                <a:gd name="T45" fmla="*/ 205 h 206"/>
                <a:gd name="T46" fmla="*/ 82 w 275"/>
                <a:gd name="T47" fmla="*/ 206 h 206"/>
                <a:gd name="T48" fmla="*/ 63 w 275"/>
                <a:gd name="T49" fmla="*/ 205 h 206"/>
                <a:gd name="T50" fmla="*/ 46 w 275"/>
                <a:gd name="T51" fmla="*/ 202 h 206"/>
                <a:gd name="T52" fmla="*/ 31 w 275"/>
                <a:gd name="T53" fmla="*/ 197 h 206"/>
                <a:gd name="T54" fmla="*/ 18 w 275"/>
                <a:gd name="T55" fmla="*/ 191 h 206"/>
                <a:gd name="T56" fmla="*/ 9 w 275"/>
                <a:gd name="T57" fmla="*/ 182 h 206"/>
                <a:gd name="T58" fmla="*/ 2 w 275"/>
                <a:gd name="T59" fmla="*/ 171 h 206"/>
                <a:gd name="T60" fmla="*/ 0 w 275"/>
                <a:gd name="T61" fmla="*/ 158 h 206"/>
                <a:gd name="T62" fmla="*/ 1 w 275"/>
                <a:gd name="T63" fmla="*/ 143 h 206"/>
                <a:gd name="T64" fmla="*/ 8 w 275"/>
                <a:gd name="T65" fmla="*/ 12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5" h="206">
                  <a:moveTo>
                    <a:pt x="8" y="126"/>
                  </a:moveTo>
                  <a:lnTo>
                    <a:pt x="11" y="122"/>
                  </a:lnTo>
                  <a:lnTo>
                    <a:pt x="19" y="110"/>
                  </a:lnTo>
                  <a:lnTo>
                    <a:pt x="33" y="93"/>
                  </a:lnTo>
                  <a:lnTo>
                    <a:pt x="52" y="72"/>
                  </a:lnTo>
                  <a:lnTo>
                    <a:pt x="74" y="51"/>
                  </a:lnTo>
                  <a:lnTo>
                    <a:pt x="102" y="31"/>
                  </a:lnTo>
                  <a:lnTo>
                    <a:pt x="131" y="14"/>
                  </a:lnTo>
                  <a:lnTo>
                    <a:pt x="164" y="3"/>
                  </a:lnTo>
                  <a:lnTo>
                    <a:pt x="197" y="0"/>
                  </a:lnTo>
                  <a:lnTo>
                    <a:pt x="226" y="6"/>
                  </a:lnTo>
                  <a:lnTo>
                    <a:pt x="251" y="19"/>
                  </a:lnTo>
                  <a:lnTo>
                    <a:pt x="267" y="39"/>
                  </a:lnTo>
                  <a:lnTo>
                    <a:pt x="275" y="62"/>
                  </a:lnTo>
                  <a:lnTo>
                    <a:pt x="272" y="90"/>
                  </a:lnTo>
                  <a:lnTo>
                    <a:pt x="256" y="120"/>
                  </a:lnTo>
                  <a:lnTo>
                    <a:pt x="226" y="151"/>
                  </a:lnTo>
                  <a:lnTo>
                    <a:pt x="207" y="165"/>
                  </a:lnTo>
                  <a:lnTo>
                    <a:pt x="186" y="177"/>
                  </a:lnTo>
                  <a:lnTo>
                    <a:pt x="165" y="188"/>
                  </a:lnTo>
                  <a:lnTo>
                    <a:pt x="144" y="195"/>
                  </a:lnTo>
                  <a:lnTo>
                    <a:pt x="123" y="200"/>
                  </a:lnTo>
                  <a:lnTo>
                    <a:pt x="102" y="205"/>
                  </a:lnTo>
                  <a:lnTo>
                    <a:pt x="82" y="206"/>
                  </a:lnTo>
                  <a:lnTo>
                    <a:pt x="63" y="205"/>
                  </a:lnTo>
                  <a:lnTo>
                    <a:pt x="46" y="202"/>
                  </a:lnTo>
                  <a:lnTo>
                    <a:pt x="31" y="197"/>
                  </a:lnTo>
                  <a:lnTo>
                    <a:pt x="18" y="191"/>
                  </a:lnTo>
                  <a:lnTo>
                    <a:pt x="9" y="182"/>
                  </a:lnTo>
                  <a:lnTo>
                    <a:pt x="2" y="171"/>
                  </a:lnTo>
                  <a:lnTo>
                    <a:pt x="0" y="158"/>
                  </a:lnTo>
                  <a:lnTo>
                    <a:pt x="1" y="143"/>
                  </a:lnTo>
                  <a:lnTo>
                    <a:pt x="8" y="126"/>
                  </a:lnTo>
                  <a:close/>
                </a:path>
              </a:pathLst>
            </a:custGeom>
            <a:solidFill>
              <a:srgbClr val="EDD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916805" y="3909060"/>
              <a:ext cx="79375" cy="59055"/>
            </a:xfrm>
            <a:custGeom>
              <a:avLst/>
              <a:gdLst>
                <a:gd name="T0" fmla="*/ 7 w 250"/>
                <a:gd name="T1" fmla="*/ 114 h 186"/>
                <a:gd name="T2" fmla="*/ 10 w 250"/>
                <a:gd name="T3" fmla="*/ 110 h 186"/>
                <a:gd name="T4" fmla="*/ 18 w 250"/>
                <a:gd name="T5" fmla="*/ 99 h 186"/>
                <a:gd name="T6" fmla="*/ 30 w 250"/>
                <a:gd name="T7" fmla="*/ 84 h 186"/>
                <a:gd name="T8" fmla="*/ 47 w 250"/>
                <a:gd name="T9" fmla="*/ 66 h 186"/>
                <a:gd name="T10" fmla="*/ 67 w 250"/>
                <a:gd name="T11" fmla="*/ 46 h 186"/>
                <a:gd name="T12" fmla="*/ 92 w 250"/>
                <a:gd name="T13" fmla="*/ 28 h 186"/>
                <a:gd name="T14" fmla="*/ 119 w 250"/>
                <a:gd name="T15" fmla="*/ 13 h 186"/>
                <a:gd name="T16" fmla="*/ 149 w 250"/>
                <a:gd name="T17" fmla="*/ 2 h 186"/>
                <a:gd name="T18" fmla="*/ 179 w 250"/>
                <a:gd name="T19" fmla="*/ 0 h 186"/>
                <a:gd name="T20" fmla="*/ 206 w 250"/>
                <a:gd name="T21" fmla="*/ 5 h 186"/>
                <a:gd name="T22" fmla="*/ 227 w 250"/>
                <a:gd name="T23" fmla="*/ 17 h 186"/>
                <a:gd name="T24" fmla="*/ 243 w 250"/>
                <a:gd name="T25" fmla="*/ 35 h 186"/>
                <a:gd name="T26" fmla="*/ 250 w 250"/>
                <a:gd name="T27" fmla="*/ 57 h 186"/>
                <a:gd name="T28" fmla="*/ 247 w 250"/>
                <a:gd name="T29" fmla="*/ 81 h 186"/>
                <a:gd name="T30" fmla="*/ 233 w 250"/>
                <a:gd name="T31" fmla="*/ 109 h 186"/>
                <a:gd name="T32" fmla="*/ 206 w 250"/>
                <a:gd name="T33" fmla="*/ 136 h 186"/>
                <a:gd name="T34" fmla="*/ 188 w 250"/>
                <a:gd name="T35" fmla="*/ 149 h 186"/>
                <a:gd name="T36" fmla="*/ 170 w 250"/>
                <a:gd name="T37" fmla="*/ 161 h 186"/>
                <a:gd name="T38" fmla="*/ 150 w 250"/>
                <a:gd name="T39" fmla="*/ 169 h 186"/>
                <a:gd name="T40" fmla="*/ 131 w 250"/>
                <a:gd name="T41" fmla="*/ 177 h 186"/>
                <a:gd name="T42" fmla="*/ 111 w 250"/>
                <a:gd name="T43" fmla="*/ 181 h 186"/>
                <a:gd name="T44" fmla="*/ 92 w 250"/>
                <a:gd name="T45" fmla="*/ 184 h 186"/>
                <a:gd name="T46" fmla="*/ 74 w 250"/>
                <a:gd name="T47" fmla="*/ 186 h 186"/>
                <a:gd name="T48" fmla="*/ 57 w 250"/>
                <a:gd name="T49" fmla="*/ 185 h 186"/>
                <a:gd name="T50" fmla="*/ 41 w 250"/>
                <a:gd name="T51" fmla="*/ 183 h 186"/>
                <a:gd name="T52" fmla="*/ 28 w 250"/>
                <a:gd name="T53" fmla="*/ 179 h 186"/>
                <a:gd name="T54" fmla="*/ 17 w 250"/>
                <a:gd name="T55" fmla="*/ 172 h 186"/>
                <a:gd name="T56" fmla="*/ 8 w 250"/>
                <a:gd name="T57" fmla="*/ 164 h 186"/>
                <a:gd name="T58" fmla="*/ 2 w 250"/>
                <a:gd name="T59" fmla="*/ 154 h 186"/>
                <a:gd name="T60" fmla="*/ 0 w 250"/>
                <a:gd name="T61" fmla="*/ 143 h 186"/>
                <a:gd name="T62" fmla="*/ 2 w 250"/>
                <a:gd name="T63" fmla="*/ 129 h 186"/>
                <a:gd name="T64" fmla="*/ 7 w 250"/>
                <a:gd name="T65" fmla="*/ 11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0" h="186">
                  <a:moveTo>
                    <a:pt x="7" y="114"/>
                  </a:moveTo>
                  <a:lnTo>
                    <a:pt x="10" y="110"/>
                  </a:lnTo>
                  <a:lnTo>
                    <a:pt x="18" y="99"/>
                  </a:lnTo>
                  <a:lnTo>
                    <a:pt x="30" y="84"/>
                  </a:lnTo>
                  <a:lnTo>
                    <a:pt x="47" y="66"/>
                  </a:lnTo>
                  <a:lnTo>
                    <a:pt x="67" y="46"/>
                  </a:lnTo>
                  <a:lnTo>
                    <a:pt x="92" y="28"/>
                  </a:lnTo>
                  <a:lnTo>
                    <a:pt x="119" y="13"/>
                  </a:lnTo>
                  <a:lnTo>
                    <a:pt x="149" y="2"/>
                  </a:lnTo>
                  <a:lnTo>
                    <a:pt x="179" y="0"/>
                  </a:lnTo>
                  <a:lnTo>
                    <a:pt x="206" y="5"/>
                  </a:lnTo>
                  <a:lnTo>
                    <a:pt x="227" y="17"/>
                  </a:lnTo>
                  <a:lnTo>
                    <a:pt x="243" y="35"/>
                  </a:lnTo>
                  <a:lnTo>
                    <a:pt x="250" y="57"/>
                  </a:lnTo>
                  <a:lnTo>
                    <a:pt x="247" y="81"/>
                  </a:lnTo>
                  <a:lnTo>
                    <a:pt x="233" y="109"/>
                  </a:lnTo>
                  <a:lnTo>
                    <a:pt x="206" y="136"/>
                  </a:lnTo>
                  <a:lnTo>
                    <a:pt x="188" y="149"/>
                  </a:lnTo>
                  <a:lnTo>
                    <a:pt x="170" y="161"/>
                  </a:lnTo>
                  <a:lnTo>
                    <a:pt x="150" y="169"/>
                  </a:lnTo>
                  <a:lnTo>
                    <a:pt x="131" y="177"/>
                  </a:lnTo>
                  <a:lnTo>
                    <a:pt x="111" y="181"/>
                  </a:lnTo>
                  <a:lnTo>
                    <a:pt x="92" y="184"/>
                  </a:lnTo>
                  <a:lnTo>
                    <a:pt x="74" y="186"/>
                  </a:lnTo>
                  <a:lnTo>
                    <a:pt x="57" y="185"/>
                  </a:lnTo>
                  <a:lnTo>
                    <a:pt x="41" y="183"/>
                  </a:lnTo>
                  <a:lnTo>
                    <a:pt x="28" y="179"/>
                  </a:lnTo>
                  <a:lnTo>
                    <a:pt x="17" y="172"/>
                  </a:lnTo>
                  <a:lnTo>
                    <a:pt x="8" y="164"/>
                  </a:lnTo>
                  <a:lnTo>
                    <a:pt x="2" y="154"/>
                  </a:lnTo>
                  <a:lnTo>
                    <a:pt x="0" y="143"/>
                  </a:lnTo>
                  <a:lnTo>
                    <a:pt x="2" y="129"/>
                  </a:lnTo>
                  <a:lnTo>
                    <a:pt x="7" y="114"/>
                  </a:lnTo>
                  <a:close/>
                </a:path>
              </a:pathLst>
            </a:custGeom>
            <a:solidFill>
              <a:srgbClr val="D6B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920615" y="3912235"/>
              <a:ext cx="71755" cy="52705"/>
            </a:xfrm>
            <a:custGeom>
              <a:avLst/>
              <a:gdLst>
                <a:gd name="T0" fmla="*/ 7 w 226"/>
                <a:gd name="T1" fmla="*/ 101 h 165"/>
                <a:gd name="T2" fmla="*/ 9 w 226"/>
                <a:gd name="T3" fmla="*/ 98 h 165"/>
                <a:gd name="T4" fmla="*/ 16 w 226"/>
                <a:gd name="T5" fmla="*/ 87 h 165"/>
                <a:gd name="T6" fmla="*/ 28 w 226"/>
                <a:gd name="T7" fmla="*/ 74 h 165"/>
                <a:gd name="T8" fmla="*/ 43 w 226"/>
                <a:gd name="T9" fmla="*/ 58 h 165"/>
                <a:gd name="T10" fmla="*/ 62 w 226"/>
                <a:gd name="T11" fmla="*/ 40 h 165"/>
                <a:gd name="T12" fmla="*/ 84 w 226"/>
                <a:gd name="T13" fmla="*/ 24 h 165"/>
                <a:gd name="T14" fmla="*/ 108 w 226"/>
                <a:gd name="T15" fmla="*/ 10 h 165"/>
                <a:gd name="T16" fmla="*/ 135 w 226"/>
                <a:gd name="T17" fmla="*/ 2 h 165"/>
                <a:gd name="T18" fmla="*/ 162 w 226"/>
                <a:gd name="T19" fmla="*/ 0 h 165"/>
                <a:gd name="T20" fmla="*/ 185 w 226"/>
                <a:gd name="T21" fmla="*/ 4 h 165"/>
                <a:gd name="T22" fmla="*/ 205 w 226"/>
                <a:gd name="T23" fmla="*/ 14 h 165"/>
                <a:gd name="T24" fmla="*/ 219 w 226"/>
                <a:gd name="T25" fmla="*/ 30 h 165"/>
                <a:gd name="T26" fmla="*/ 226 w 226"/>
                <a:gd name="T27" fmla="*/ 49 h 165"/>
                <a:gd name="T28" fmla="*/ 222 w 226"/>
                <a:gd name="T29" fmla="*/ 73 h 165"/>
                <a:gd name="T30" fmla="*/ 210 w 226"/>
                <a:gd name="T31" fmla="*/ 96 h 165"/>
                <a:gd name="T32" fmla="*/ 185 w 226"/>
                <a:gd name="T33" fmla="*/ 121 h 165"/>
                <a:gd name="T34" fmla="*/ 170 w 226"/>
                <a:gd name="T35" fmla="*/ 133 h 165"/>
                <a:gd name="T36" fmla="*/ 153 w 226"/>
                <a:gd name="T37" fmla="*/ 142 h 165"/>
                <a:gd name="T38" fmla="*/ 136 w 226"/>
                <a:gd name="T39" fmla="*/ 150 h 165"/>
                <a:gd name="T40" fmla="*/ 118 w 226"/>
                <a:gd name="T41" fmla="*/ 156 h 165"/>
                <a:gd name="T42" fmla="*/ 101 w 226"/>
                <a:gd name="T43" fmla="*/ 161 h 165"/>
                <a:gd name="T44" fmla="*/ 83 w 226"/>
                <a:gd name="T45" fmla="*/ 163 h 165"/>
                <a:gd name="T46" fmla="*/ 67 w 226"/>
                <a:gd name="T47" fmla="*/ 165 h 165"/>
                <a:gd name="T48" fmla="*/ 52 w 226"/>
                <a:gd name="T49" fmla="*/ 165 h 165"/>
                <a:gd name="T50" fmla="*/ 37 w 226"/>
                <a:gd name="T51" fmla="*/ 162 h 165"/>
                <a:gd name="T52" fmla="*/ 26 w 226"/>
                <a:gd name="T53" fmla="*/ 158 h 165"/>
                <a:gd name="T54" fmla="*/ 15 w 226"/>
                <a:gd name="T55" fmla="*/ 153 h 165"/>
                <a:gd name="T56" fmla="*/ 8 w 226"/>
                <a:gd name="T57" fmla="*/ 145 h 165"/>
                <a:gd name="T58" fmla="*/ 3 w 226"/>
                <a:gd name="T59" fmla="*/ 137 h 165"/>
                <a:gd name="T60" fmla="*/ 0 w 226"/>
                <a:gd name="T61" fmla="*/ 126 h 165"/>
                <a:gd name="T62" fmla="*/ 1 w 226"/>
                <a:gd name="T63" fmla="*/ 115 h 165"/>
                <a:gd name="T64" fmla="*/ 7 w 226"/>
                <a:gd name="T65" fmla="*/ 10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6" h="165">
                  <a:moveTo>
                    <a:pt x="7" y="101"/>
                  </a:moveTo>
                  <a:lnTo>
                    <a:pt x="9" y="98"/>
                  </a:lnTo>
                  <a:lnTo>
                    <a:pt x="16" y="87"/>
                  </a:lnTo>
                  <a:lnTo>
                    <a:pt x="28" y="74"/>
                  </a:lnTo>
                  <a:lnTo>
                    <a:pt x="43" y="58"/>
                  </a:lnTo>
                  <a:lnTo>
                    <a:pt x="62" y="40"/>
                  </a:lnTo>
                  <a:lnTo>
                    <a:pt x="84" y="24"/>
                  </a:lnTo>
                  <a:lnTo>
                    <a:pt x="108" y="10"/>
                  </a:lnTo>
                  <a:lnTo>
                    <a:pt x="135" y="2"/>
                  </a:lnTo>
                  <a:lnTo>
                    <a:pt x="162" y="0"/>
                  </a:lnTo>
                  <a:lnTo>
                    <a:pt x="185" y="4"/>
                  </a:lnTo>
                  <a:lnTo>
                    <a:pt x="205" y="14"/>
                  </a:lnTo>
                  <a:lnTo>
                    <a:pt x="219" y="30"/>
                  </a:lnTo>
                  <a:lnTo>
                    <a:pt x="226" y="49"/>
                  </a:lnTo>
                  <a:lnTo>
                    <a:pt x="222" y="73"/>
                  </a:lnTo>
                  <a:lnTo>
                    <a:pt x="210" y="96"/>
                  </a:lnTo>
                  <a:lnTo>
                    <a:pt x="185" y="121"/>
                  </a:lnTo>
                  <a:lnTo>
                    <a:pt x="170" y="133"/>
                  </a:lnTo>
                  <a:lnTo>
                    <a:pt x="153" y="142"/>
                  </a:lnTo>
                  <a:lnTo>
                    <a:pt x="136" y="150"/>
                  </a:lnTo>
                  <a:lnTo>
                    <a:pt x="118" y="156"/>
                  </a:lnTo>
                  <a:lnTo>
                    <a:pt x="101" y="161"/>
                  </a:lnTo>
                  <a:lnTo>
                    <a:pt x="83" y="163"/>
                  </a:lnTo>
                  <a:lnTo>
                    <a:pt x="67" y="165"/>
                  </a:lnTo>
                  <a:lnTo>
                    <a:pt x="52" y="165"/>
                  </a:lnTo>
                  <a:lnTo>
                    <a:pt x="37" y="162"/>
                  </a:lnTo>
                  <a:lnTo>
                    <a:pt x="26" y="158"/>
                  </a:lnTo>
                  <a:lnTo>
                    <a:pt x="15" y="153"/>
                  </a:lnTo>
                  <a:lnTo>
                    <a:pt x="8" y="145"/>
                  </a:lnTo>
                  <a:lnTo>
                    <a:pt x="3" y="137"/>
                  </a:lnTo>
                  <a:lnTo>
                    <a:pt x="0" y="126"/>
                  </a:lnTo>
                  <a:lnTo>
                    <a:pt x="1" y="115"/>
                  </a:lnTo>
                  <a:lnTo>
                    <a:pt x="7" y="101"/>
                  </a:lnTo>
                  <a:close/>
                </a:path>
              </a:pathLst>
            </a:custGeom>
            <a:solidFill>
              <a:srgbClr val="C19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925060" y="3915410"/>
              <a:ext cx="62865" cy="46355"/>
            </a:xfrm>
            <a:custGeom>
              <a:avLst/>
              <a:gdLst>
                <a:gd name="T0" fmla="*/ 6 w 200"/>
                <a:gd name="T1" fmla="*/ 90 h 146"/>
                <a:gd name="T2" fmla="*/ 9 w 200"/>
                <a:gd name="T3" fmla="*/ 87 h 146"/>
                <a:gd name="T4" fmla="*/ 15 w 200"/>
                <a:gd name="T5" fmla="*/ 78 h 146"/>
                <a:gd name="T6" fmla="*/ 24 w 200"/>
                <a:gd name="T7" fmla="*/ 66 h 146"/>
                <a:gd name="T8" fmla="*/ 38 w 200"/>
                <a:gd name="T9" fmla="*/ 52 h 146"/>
                <a:gd name="T10" fmla="*/ 54 w 200"/>
                <a:gd name="T11" fmla="*/ 36 h 146"/>
                <a:gd name="T12" fmla="*/ 74 w 200"/>
                <a:gd name="T13" fmla="*/ 22 h 146"/>
                <a:gd name="T14" fmla="*/ 95 w 200"/>
                <a:gd name="T15" fmla="*/ 11 h 146"/>
                <a:gd name="T16" fmla="*/ 120 w 200"/>
                <a:gd name="T17" fmla="*/ 2 h 146"/>
                <a:gd name="T18" fmla="*/ 144 w 200"/>
                <a:gd name="T19" fmla="*/ 0 h 146"/>
                <a:gd name="T20" fmla="*/ 165 w 200"/>
                <a:gd name="T21" fmla="*/ 4 h 146"/>
                <a:gd name="T22" fmla="*/ 182 w 200"/>
                <a:gd name="T23" fmla="*/ 14 h 146"/>
                <a:gd name="T24" fmla="*/ 195 w 200"/>
                <a:gd name="T25" fmla="*/ 28 h 146"/>
                <a:gd name="T26" fmla="*/ 200 w 200"/>
                <a:gd name="T27" fmla="*/ 45 h 146"/>
                <a:gd name="T28" fmla="*/ 198 w 200"/>
                <a:gd name="T29" fmla="*/ 64 h 146"/>
                <a:gd name="T30" fmla="*/ 187 w 200"/>
                <a:gd name="T31" fmla="*/ 85 h 146"/>
                <a:gd name="T32" fmla="*/ 165 w 200"/>
                <a:gd name="T33" fmla="*/ 107 h 146"/>
                <a:gd name="T34" fmla="*/ 151 w 200"/>
                <a:gd name="T35" fmla="*/ 117 h 146"/>
                <a:gd name="T36" fmla="*/ 135 w 200"/>
                <a:gd name="T37" fmla="*/ 126 h 146"/>
                <a:gd name="T38" fmla="*/ 121 w 200"/>
                <a:gd name="T39" fmla="*/ 132 h 146"/>
                <a:gd name="T40" fmla="*/ 105 w 200"/>
                <a:gd name="T41" fmla="*/ 139 h 146"/>
                <a:gd name="T42" fmla="*/ 89 w 200"/>
                <a:gd name="T43" fmla="*/ 142 h 146"/>
                <a:gd name="T44" fmla="*/ 74 w 200"/>
                <a:gd name="T45" fmla="*/ 145 h 146"/>
                <a:gd name="T46" fmla="*/ 59 w 200"/>
                <a:gd name="T47" fmla="*/ 146 h 146"/>
                <a:gd name="T48" fmla="*/ 46 w 200"/>
                <a:gd name="T49" fmla="*/ 145 h 146"/>
                <a:gd name="T50" fmla="*/ 33 w 200"/>
                <a:gd name="T51" fmla="*/ 143 h 146"/>
                <a:gd name="T52" fmla="*/ 22 w 200"/>
                <a:gd name="T53" fmla="*/ 140 h 146"/>
                <a:gd name="T54" fmla="*/ 14 w 200"/>
                <a:gd name="T55" fmla="*/ 135 h 146"/>
                <a:gd name="T56" fmla="*/ 6 w 200"/>
                <a:gd name="T57" fmla="*/ 129 h 146"/>
                <a:gd name="T58" fmla="*/ 2 w 200"/>
                <a:gd name="T59" fmla="*/ 122 h 146"/>
                <a:gd name="T60" fmla="*/ 0 w 200"/>
                <a:gd name="T61" fmla="*/ 112 h 146"/>
                <a:gd name="T62" fmla="*/ 2 w 200"/>
                <a:gd name="T63" fmla="*/ 102 h 146"/>
                <a:gd name="T64" fmla="*/ 6 w 200"/>
                <a:gd name="T65" fmla="*/ 9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46">
                  <a:moveTo>
                    <a:pt x="6" y="90"/>
                  </a:moveTo>
                  <a:lnTo>
                    <a:pt x="9" y="87"/>
                  </a:lnTo>
                  <a:lnTo>
                    <a:pt x="15" y="78"/>
                  </a:lnTo>
                  <a:lnTo>
                    <a:pt x="24" y="66"/>
                  </a:lnTo>
                  <a:lnTo>
                    <a:pt x="38" y="52"/>
                  </a:lnTo>
                  <a:lnTo>
                    <a:pt x="54" y="36"/>
                  </a:lnTo>
                  <a:lnTo>
                    <a:pt x="74" y="22"/>
                  </a:lnTo>
                  <a:lnTo>
                    <a:pt x="95" y="11"/>
                  </a:lnTo>
                  <a:lnTo>
                    <a:pt x="120" y="2"/>
                  </a:lnTo>
                  <a:lnTo>
                    <a:pt x="144" y="0"/>
                  </a:lnTo>
                  <a:lnTo>
                    <a:pt x="165" y="4"/>
                  </a:lnTo>
                  <a:lnTo>
                    <a:pt x="182" y="14"/>
                  </a:lnTo>
                  <a:lnTo>
                    <a:pt x="195" y="28"/>
                  </a:lnTo>
                  <a:lnTo>
                    <a:pt x="200" y="45"/>
                  </a:lnTo>
                  <a:lnTo>
                    <a:pt x="198" y="64"/>
                  </a:lnTo>
                  <a:lnTo>
                    <a:pt x="187" y="85"/>
                  </a:lnTo>
                  <a:lnTo>
                    <a:pt x="165" y="107"/>
                  </a:lnTo>
                  <a:lnTo>
                    <a:pt x="151" y="117"/>
                  </a:lnTo>
                  <a:lnTo>
                    <a:pt x="135" y="126"/>
                  </a:lnTo>
                  <a:lnTo>
                    <a:pt x="121" y="132"/>
                  </a:lnTo>
                  <a:lnTo>
                    <a:pt x="105" y="139"/>
                  </a:lnTo>
                  <a:lnTo>
                    <a:pt x="89" y="142"/>
                  </a:lnTo>
                  <a:lnTo>
                    <a:pt x="74" y="145"/>
                  </a:lnTo>
                  <a:lnTo>
                    <a:pt x="59" y="146"/>
                  </a:lnTo>
                  <a:lnTo>
                    <a:pt x="46" y="145"/>
                  </a:lnTo>
                  <a:lnTo>
                    <a:pt x="33" y="143"/>
                  </a:lnTo>
                  <a:lnTo>
                    <a:pt x="22" y="140"/>
                  </a:lnTo>
                  <a:lnTo>
                    <a:pt x="14" y="135"/>
                  </a:lnTo>
                  <a:lnTo>
                    <a:pt x="6" y="129"/>
                  </a:lnTo>
                  <a:lnTo>
                    <a:pt x="2" y="122"/>
                  </a:lnTo>
                  <a:lnTo>
                    <a:pt x="0" y="112"/>
                  </a:lnTo>
                  <a:lnTo>
                    <a:pt x="2" y="102"/>
                  </a:lnTo>
                  <a:lnTo>
                    <a:pt x="6" y="90"/>
                  </a:lnTo>
                  <a:close/>
                </a:path>
              </a:pathLst>
            </a:custGeom>
            <a:solidFill>
              <a:srgbClr val="AF7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584065" y="3620135"/>
              <a:ext cx="414020" cy="360680"/>
            </a:xfrm>
            <a:custGeom>
              <a:avLst/>
              <a:gdLst>
                <a:gd name="T0" fmla="*/ 0 w 1306"/>
                <a:gd name="T1" fmla="*/ 583 h 1136"/>
                <a:gd name="T2" fmla="*/ 3 w 1306"/>
                <a:gd name="T3" fmla="*/ 558 h 1136"/>
                <a:gd name="T4" fmla="*/ 9 w 1306"/>
                <a:gd name="T5" fmla="*/ 514 h 1136"/>
                <a:gd name="T6" fmla="*/ 24 w 1306"/>
                <a:gd name="T7" fmla="*/ 454 h 1136"/>
                <a:gd name="T8" fmla="*/ 49 w 1306"/>
                <a:gd name="T9" fmla="*/ 382 h 1136"/>
                <a:gd name="T10" fmla="*/ 88 w 1306"/>
                <a:gd name="T11" fmla="*/ 305 h 1136"/>
                <a:gd name="T12" fmla="*/ 144 w 1306"/>
                <a:gd name="T13" fmla="*/ 224 h 1136"/>
                <a:gd name="T14" fmla="*/ 221 w 1306"/>
                <a:gd name="T15" fmla="*/ 147 h 1136"/>
                <a:gd name="T16" fmla="*/ 334 w 1306"/>
                <a:gd name="T17" fmla="*/ 69 h 1136"/>
                <a:gd name="T18" fmla="*/ 455 w 1306"/>
                <a:gd name="T19" fmla="*/ 16 h 1136"/>
                <a:gd name="T20" fmla="*/ 559 w 1306"/>
                <a:gd name="T21" fmla="*/ 0 h 1136"/>
                <a:gd name="T22" fmla="*/ 650 w 1306"/>
                <a:gd name="T23" fmla="*/ 13 h 1136"/>
                <a:gd name="T24" fmla="*/ 729 w 1306"/>
                <a:gd name="T25" fmla="*/ 46 h 1136"/>
                <a:gd name="T26" fmla="*/ 797 w 1306"/>
                <a:gd name="T27" fmla="*/ 90 h 1136"/>
                <a:gd name="T28" fmla="*/ 857 w 1306"/>
                <a:gd name="T29" fmla="*/ 138 h 1136"/>
                <a:gd name="T30" fmla="*/ 911 w 1306"/>
                <a:gd name="T31" fmla="*/ 181 h 1136"/>
                <a:gd name="T32" fmla="*/ 962 w 1306"/>
                <a:gd name="T33" fmla="*/ 216 h 1136"/>
                <a:gd name="T34" fmla="*/ 1016 w 1306"/>
                <a:gd name="T35" fmla="*/ 266 h 1136"/>
                <a:gd name="T36" fmla="*/ 1072 w 1306"/>
                <a:gd name="T37" fmla="*/ 329 h 1136"/>
                <a:gd name="T38" fmla="*/ 1128 w 1306"/>
                <a:gd name="T39" fmla="*/ 401 h 1136"/>
                <a:gd name="T40" fmla="*/ 1181 w 1306"/>
                <a:gd name="T41" fmla="*/ 478 h 1136"/>
                <a:gd name="T42" fmla="*/ 1228 w 1306"/>
                <a:gd name="T43" fmla="*/ 554 h 1136"/>
                <a:gd name="T44" fmla="*/ 1266 w 1306"/>
                <a:gd name="T45" fmla="*/ 624 h 1136"/>
                <a:gd name="T46" fmla="*/ 1294 w 1306"/>
                <a:gd name="T47" fmla="*/ 683 h 1136"/>
                <a:gd name="T48" fmla="*/ 1306 w 1306"/>
                <a:gd name="T49" fmla="*/ 729 h 1136"/>
                <a:gd name="T50" fmla="*/ 1289 w 1306"/>
                <a:gd name="T51" fmla="*/ 773 h 1136"/>
                <a:gd name="T52" fmla="*/ 1250 w 1306"/>
                <a:gd name="T53" fmla="*/ 814 h 1136"/>
                <a:gd name="T54" fmla="*/ 1195 w 1306"/>
                <a:gd name="T55" fmla="*/ 855 h 1136"/>
                <a:gd name="T56" fmla="*/ 1130 w 1306"/>
                <a:gd name="T57" fmla="*/ 896 h 1136"/>
                <a:gd name="T58" fmla="*/ 1064 w 1306"/>
                <a:gd name="T59" fmla="*/ 937 h 1136"/>
                <a:gd name="T60" fmla="*/ 1003 w 1306"/>
                <a:gd name="T61" fmla="*/ 977 h 1136"/>
                <a:gd name="T62" fmla="*/ 955 w 1306"/>
                <a:gd name="T63" fmla="*/ 1018 h 1136"/>
                <a:gd name="T64" fmla="*/ 920 w 1306"/>
                <a:gd name="T65" fmla="*/ 1057 h 1136"/>
                <a:gd name="T66" fmla="*/ 874 w 1306"/>
                <a:gd name="T67" fmla="*/ 1089 h 1136"/>
                <a:gd name="T68" fmla="*/ 815 w 1306"/>
                <a:gd name="T69" fmla="*/ 1112 h 1136"/>
                <a:gd name="T70" fmla="*/ 747 w 1306"/>
                <a:gd name="T71" fmla="*/ 1127 h 1136"/>
                <a:gd name="T72" fmla="*/ 670 w 1306"/>
                <a:gd name="T73" fmla="*/ 1134 h 1136"/>
                <a:gd name="T74" fmla="*/ 593 w 1306"/>
                <a:gd name="T75" fmla="*/ 1135 h 1136"/>
                <a:gd name="T76" fmla="*/ 515 w 1306"/>
                <a:gd name="T77" fmla="*/ 1130 h 1136"/>
                <a:gd name="T78" fmla="*/ 442 w 1306"/>
                <a:gd name="T79" fmla="*/ 1117 h 1136"/>
                <a:gd name="T80" fmla="*/ 376 w 1306"/>
                <a:gd name="T81" fmla="*/ 1099 h 1136"/>
                <a:gd name="T82" fmla="*/ 311 w 1306"/>
                <a:gd name="T83" fmla="*/ 1062 h 1136"/>
                <a:gd name="T84" fmla="*/ 249 w 1306"/>
                <a:gd name="T85" fmla="*/ 1010 h 1136"/>
                <a:gd name="T86" fmla="*/ 190 w 1306"/>
                <a:gd name="T87" fmla="*/ 946 h 1136"/>
                <a:gd name="T88" fmla="*/ 136 w 1306"/>
                <a:gd name="T89" fmla="*/ 872 h 1136"/>
                <a:gd name="T90" fmla="*/ 87 w 1306"/>
                <a:gd name="T91" fmla="*/ 792 h 1136"/>
                <a:gd name="T92" fmla="*/ 47 w 1306"/>
                <a:gd name="T93" fmla="*/ 709 h 1136"/>
                <a:gd name="T94" fmla="*/ 13 w 1306"/>
                <a:gd name="T95" fmla="*/ 626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06" h="1136">
                  <a:moveTo>
                    <a:pt x="0" y="586"/>
                  </a:moveTo>
                  <a:lnTo>
                    <a:pt x="0" y="583"/>
                  </a:lnTo>
                  <a:lnTo>
                    <a:pt x="2" y="573"/>
                  </a:lnTo>
                  <a:lnTo>
                    <a:pt x="3" y="558"/>
                  </a:lnTo>
                  <a:lnTo>
                    <a:pt x="5" y="538"/>
                  </a:lnTo>
                  <a:lnTo>
                    <a:pt x="9" y="514"/>
                  </a:lnTo>
                  <a:lnTo>
                    <a:pt x="15" y="485"/>
                  </a:lnTo>
                  <a:lnTo>
                    <a:pt x="24" y="454"/>
                  </a:lnTo>
                  <a:lnTo>
                    <a:pt x="34" y="419"/>
                  </a:lnTo>
                  <a:lnTo>
                    <a:pt x="49" y="382"/>
                  </a:lnTo>
                  <a:lnTo>
                    <a:pt x="67" y="344"/>
                  </a:lnTo>
                  <a:lnTo>
                    <a:pt x="88" y="305"/>
                  </a:lnTo>
                  <a:lnTo>
                    <a:pt x="115" y="264"/>
                  </a:lnTo>
                  <a:lnTo>
                    <a:pt x="144" y="224"/>
                  </a:lnTo>
                  <a:lnTo>
                    <a:pt x="180" y="185"/>
                  </a:lnTo>
                  <a:lnTo>
                    <a:pt x="221" y="147"/>
                  </a:lnTo>
                  <a:lnTo>
                    <a:pt x="268" y="111"/>
                  </a:lnTo>
                  <a:lnTo>
                    <a:pt x="334" y="69"/>
                  </a:lnTo>
                  <a:lnTo>
                    <a:pt x="397" y="37"/>
                  </a:lnTo>
                  <a:lnTo>
                    <a:pt x="455" y="16"/>
                  </a:lnTo>
                  <a:lnTo>
                    <a:pt x="509" y="5"/>
                  </a:lnTo>
                  <a:lnTo>
                    <a:pt x="559" y="0"/>
                  </a:lnTo>
                  <a:lnTo>
                    <a:pt x="606" y="3"/>
                  </a:lnTo>
                  <a:lnTo>
                    <a:pt x="650" y="13"/>
                  </a:lnTo>
                  <a:lnTo>
                    <a:pt x="691" y="28"/>
                  </a:lnTo>
                  <a:lnTo>
                    <a:pt x="729" y="46"/>
                  </a:lnTo>
                  <a:lnTo>
                    <a:pt x="764" y="67"/>
                  </a:lnTo>
                  <a:lnTo>
                    <a:pt x="797" y="90"/>
                  </a:lnTo>
                  <a:lnTo>
                    <a:pt x="829" y="113"/>
                  </a:lnTo>
                  <a:lnTo>
                    <a:pt x="857" y="138"/>
                  </a:lnTo>
                  <a:lnTo>
                    <a:pt x="885" y="160"/>
                  </a:lnTo>
                  <a:lnTo>
                    <a:pt x="911" y="181"/>
                  </a:lnTo>
                  <a:lnTo>
                    <a:pt x="937" y="198"/>
                  </a:lnTo>
                  <a:lnTo>
                    <a:pt x="962" y="216"/>
                  </a:lnTo>
                  <a:lnTo>
                    <a:pt x="989" y="238"/>
                  </a:lnTo>
                  <a:lnTo>
                    <a:pt x="1016" y="266"/>
                  </a:lnTo>
                  <a:lnTo>
                    <a:pt x="1045" y="295"/>
                  </a:lnTo>
                  <a:lnTo>
                    <a:pt x="1072" y="329"/>
                  </a:lnTo>
                  <a:lnTo>
                    <a:pt x="1101" y="364"/>
                  </a:lnTo>
                  <a:lnTo>
                    <a:pt x="1128" y="401"/>
                  </a:lnTo>
                  <a:lnTo>
                    <a:pt x="1155" y="439"/>
                  </a:lnTo>
                  <a:lnTo>
                    <a:pt x="1181" y="478"/>
                  </a:lnTo>
                  <a:lnTo>
                    <a:pt x="1205" y="516"/>
                  </a:lnTo>
                  <a:lnTo>
                    <a:pt x="1228" y="554"/>
                  </a:lnTo>
                  <a:lnTo>
                    <a:pt x="1248" y="590"/>
                  </a:lnTo>
                  <a:lnTo>
                    <a:pt x="1266" y="624"/>
                  </a:lnTo>
                  <a:lnTo>
                    <a:pt x="1281" y="655"/>
                  </a:lnTo>
                  <a:lnTo>
                    <a:pt x="1294" y="683"/>
                  </a:lnTo>
                  <a:lnTo>
                    <a:pt x="1302" y="707"/>
                  </a:lnTo>
                  <a:lnTo>
                    <a:pt x="1306" y="729"/>
                  </a:lnTo>
                  <a:lnTo>
                    <a:pt x="1300" y="751"/>
                  </a:lnTo>
                  <a:lnTo>
                    <a:pt x="1289" y="773"/>
                  </a:lnTo>
                  <a:lnTo>
                    <a:pt x="1272" y="794"/>
                  </a:lnTo>
                  <a:lnTo>
                    <a:pt x="1250" y="814"/>
                  </a:lnTo>
                  <a:lnTo>
                    <a:pt x="1223" y="835"/>
                  </a:lnTo>
                  <a:lnTo>
                    <a:pt x="1195" y="855"/>
                  </a:lnTo>
                  <a:lnTo>
                    <a:pt x="1163" y="875"/>
                  </a:lnTo>
                  <a:lnTo>
                    <a:pt x="1130" y="896"/>
                  </a:lnTo>
                  <a:lnTo>
                    <a:pt x="1096" y="916"/>
                  </a:lnTo>
                  <a:lnTo>
                    <a:pt x="1064" y="937"/>
                  </a:lnTo>
                  <a:lnTo>
                    <a:pt x="1032" y="957"/>
                  </a:lnTo>
                  <a:lnTo>
                    <a:pt x="1003" y="977"/>
                  </a:lnTo>
                  <a:lnTo>
                    <a:pt x="977" y="997"/>
                  </a:lnTo>
                  <a:lnTo>
                    <a:pt x="955" y="1018"/>
                  </a:lnTo>
                  <a:lnTo>
                    <a:pt x="937" y="1038"/>
                  </a:lnTo>
                  <a:lnTo>
                    <a:pt x="920" y="1057"/>
                  </a:lnTo>
                  <a:lnTo>
                    <a:pt x="899" y="1074"/>
                  </a:lnTo>
                  <a:lnTo>
                    <a:pt x="874" y="1089"/>
                  </a:lnTo>
                  <a:lnTo>
                    <a:pt x="846" y="1101"/>
                  </a:lnTo>
                  <a:lnTo>
                    <a:pt x="815" y="1112"/>
                  </a:lnTo>
                  <a:lnTo>
                    <a:pt x="781" y="1120"/>
                  </a:lnTo>
                  <a:lnTo>
                    <a:pt x="747" y="1127"/>
                  </a:lnTo>
                  <a:lnTo>
                    <a:pt x="710" y="1132"/>
                  </a:lnTo>
                  <a:lnTo>
                    <a:pt x="670" y="1134"/>
                  </a:lnTo>
                  <a:lnTo>
                    <a:pt x="632" y="1136"/>
                  </a:lnTo>
                  <a:lnTo>
                    <a:pt x="593" y="1135"/>
                  </a:lnTo>
                  <a:lnTo>
                    <a:pt x="554" y="1133"/>
                  </a:lnTo>
                  <a:lnTo>
                    <a:pt x="515" y="1130"/>
                  </a:lnTo>
                  <a:lnTo>
                    <a:pt x="478" y="1125"/>
                  </a:lnTo>
                  <a:lnTo>
                    <a:pt x="442" y="1117"/>
                  </a:lnTo>
                  <a:lnTo>
                    <a:pt x="408" y="1110"/>
                  </a:lnTo>
                  <a:lnTo>
                    <a:pt x="376" y="1099"/>
                  </a:lnTo>
                  <a:lnTo>
                    <a:pt x="343" y="1083"/>
                  </a:lnTo>
                  <a:lnTo>
                    <a:pt x="311" y="1062"/>
                  </a:lnTo>
                  <a:lnTo>
                    <a:pt x="279" y="1039"/>
                  </a:lnTo>
                  <a:lnTo>
                    <a:pt x="249" y="1010"/>
                  </a:lnTo>
                  <a:lnTo>
                    <a:pt x="218" y="980"/>
                  </a:lnTo>
                  <a:lnTo>
                    <a:pt x="190" y="946"/>
                  </a:lnTo>
                  <a:lnTo>
                    <a:pt x="162" y="910"/>
                  </a:lnTo>
                  <a:lnTo>
                    <a:pt x="136" y="872"/>
                  </a:lnTo>
                  <a:lnTo>
                    <a:pt x="110" y="833"/>
                  </a:lnTo>
                  <a:lnTo>
                    <a:pt x="87" y="792"/>
                  </a:lnTo>
                  <a:lnTo>
                    <a:pt x="66" y="751"/>
                  </a:lnTo>
                  <a:lnTo>
                    <a:pt x="47" y="709"/>
                  </a:lnTo>
                  <a:lnTo>
                    <a:pt x="29" y="667"/>
                  </a:lnTo>
                  <a:lnTo>
                    <a:pt x="13" y="626"/>
                  </a:lnTo>
                  <a:lnTo>
                    <a:pt x="0" y="5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590415" y="3629660"/>
              <a:ext cx="401320" cy="346075"/>
            </a:xfrm>
            <a:custGeom>
              <a:avLst/>
              <a:gdLst>
                <a:gd name="T0" fmla="*/ 319 w 1262"/>
                <a:gd name="T1" fmla="*/ 59 h 1088"/>
                <a:gd name="T2" fmla="*/ 432 w 1262"/>
                <a:gd name="T3" fmla="*/ 14 h 1088"/>
                <a:gd name="T4" fmla="*/ 532 w 1262"/>
                <a:gd name="T5" fmla="*/ 0 h 1088"/>
                <a:gd name="T6" fmla="*/ 620 w 1262"/>
                <a:gd name="T7" fmla="*/ 10 h 1088"/>
                <a:gd name="T8" fmla="*/ 698 w 1262"/>
                <a:gd name="T9" fmla="*/ 40 h 1088"/>
                <a:gd name="T10" fmla="*/ 768 w 1262"/>
                <a:gd name="T11" fmla="*/ 80 h 1088"/>
                <a:gd name="T12" fmla="*/ 828 w 1262"/>
                <a:gd name="T13" fmla="*/ 124 h 1088"/>
                <a:gd name="T14" fmla="*/ 882 w 1262"/>
                <a:gd name="T15" fmla="*/ 163 h 1088"/>
                <a:gd name="T16" fmla="*/ 931 w 1262"/>
                <a:gd name="T17" fmla="*/ 196 h 1088"/>
                <a:gd name="T18" fmla="*/ 983 w 1262"/>
                <a:gd name="T19" fmla="*/ 244 h 1088"/>
                <a:gd name="T20" fmla="*/ 1037 w 1262"/>
                <a:gd name="T21" fmla="*/ 305 h 1088"/>
                <a:gd name="T22" fmla="*/ 1091 w 1262"/>
                <a:gd name="T23" fmla="*/ 376 h 1088"/>
                <a:gd name="T24" fmla="*/ 1142 w 1262"/>
                <a:gd name="T25" fmla="*/ 450 h 1088"/>
                <a:gd name="T26" fmla="*/ 1187 w 1262"/>
                <a:gd name="T27" fmla="*/ 524 h 1088"/>
                <a:gd name="T28" fmla="*/ 1225 w 1262"/>
                <a:gd name="T29" fmla="*/ 592 h 1088"/>
                <a:gd name="T30" fmla="*/ 1252 w 1262"/>
                <a:gd name="T31" fmla="*/ 650 h 1088"/>
                <a:gd name="T32" fmla="*/ 1262 w 1262"/>
                <a:gd name="T33" fmla="*/ 694 h 1088"/>
                <a:gd name="T34" fmla="*/ 1248 w 1262"/>
                <a:gd name="T35" fmla="*/ 735 h 1088"/>
                <a:gd name="T36" fmla="*/ 1209 w 1262"/>
                <a:gd name="T37" fmla="*/ 777 h 1088"/>
                <a:gd name="T38" fmla="*/ 1156 w 1262"/>
                <a:gd name="T39" fmla="*/ 816 h 1088"/>
                <a:gd name="T40" fmla="*/ 1093 w 1262"/>
                <a:gd name="T41" fmla="*/ 856 h 1088"/>
                <a:gd name="T42" fmla="*/ 1029 w 1262"/>
                <a:gd name="T43" fmla="*/ 895 h 1088"/>
                <a:gd name="T44" fmla="*/ 970 w 1262"/>
                <a:gd name="T45" fmla="*/ 934 h 1088"/>
                <a:gd name="T46" fmla="*/ 923 w 1262"/>
                <a:gd name="T47" fmla="*/ 973 h 1088"/>
                <a:gd name="T48" fmla="*/ 889 w 1262"/>
                <a:gd name="T49" fmla="*/ 1012 h 1088"/>
                <a:gd name="T50" fmla="*/ 845 w 1262"/>
                <a:gd name="T51" fmla="*/ 1043 h 1088"/>
                <a:gd name="T52" fmla="*/ 788 w 1262"/>
                <a:gd name="T53" fmla="*/ 1065 h 1088"/>
                <a:gd name="T54" fmla="*/ 721 w 1262"/>
                <a:gd name="T55" fmla="*/ 1080 h 1088"/>
                <a:gd name="T56" fmla="*/ 648 w 1262"/>
                <a:gd name="T57" fmla="*/ 1087 h 1088"/>
                <a:gd name="T58" fmla="*/ 572 w 1262"/>
                <a:gd name="T59" fmla="*/ 1087 h 1088"/>
                <a:gd name="T60" fmla="*/ 497 w 1262"/>
                <a:gd name="T61" fmla="*/ 1082 h 1088"/>
                <a:gd name="T62" fmla="*/ 427 w 1262"/>
                <a:gd name="T63" fmla="*/ 1070 h 1088"/>
                <a:gd name="T64" fmla="*/ 362 w 1262"/>
                <a:gd name="T65" fmla="*/ 1052 h 1088"/>
                <a:gd name="T66" fmla="*/ 302 w 1262"/>
                <a:gd name="T67" fmla="*/ 1020 h 1088"/>
                <a:gd name="T68" fmla="*/ 243 w 1262"/>
                <a:gd name="T69" fmla="*/ 971 h 1088"/>
                <a:gd name="T70" fmla="*/ 187 w 1262"/>
                <a:gd name="T71" fmla="*/ 910 h 1088"/>
                <a:gd name="T72" fmla="*/ 135 w 1262"/>
                <a:gd name="T73" fmla="*/ 841 h 1088"/>
                <a:gd name="T74" fmla="*/ 89 w 1262"/>
                <a:gd name="T75" fmla="*/ 765 h 1088"/>
                <a:gd name="T76" fmla="*/ 49 w 1262"/>
                <a:gd name="T77" fmla="*/ 687 h 1088"/>
                <a:gd name="T78" fmla="*/ 16 w 1262"/>
                <a:gd name="T79" fmla="*/ 608 h 1088"/>
                <a:gd name="T80" fmla="*/ 3 w 1262"/>
                <a:gd name="T81" fmla="*/ 565 h 1088"/>
                <a:gd name="T82" fmla="*/ 1 w 1262"/>
                <a:gd name="T83" fmla="*/ 559 h 1088"/>
                <a:gd name="T84" fmla="*/ 0 w 1262"/>
                <a:gd name="T85" fmla="*/ 550 h 1088"/>
                <a:gd name="T86" fmla="*/ 1 w 1262"/>
                <a:gd name="T87" fmla="*/ 526 h 1088"/>
                <a:gd name="T88" fmla="*/ 7 w 1262"/>
                <a:gd name="T89" fmla="*/ 482 h 1088"/>
                <a:gd name="T90" fmla="*/ 21 w 1262"/>
                <a:gd name="T91" fmla="*/ 423 h 1088"/>
                <a:gd name="T92" fmla="*/ 45 w 1262"/>
                <a:gd name="T93" fmla="*/ 354 h 1088"/>
                <a:gd name="T94" fmla="*/ 83 w 1262"/>
                <a:gd name="T95" fmla="*/ 279 h 1088"/>
                <a:gd name="T96" fmla="*/ 137 w 1262"/>
                <a:gd name="T97" fmla="*/ 203 h 1088"/>
                <a:gd name="T98" fmla="*/ 212 w 1262"/>
                <a:gd name="T99" fmla="*/ 13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62" h="1088">
                  <a:moveTo>
                    <a:pt x="257" y="96"/>
                  </a:moveTo>
                  <a:lnTo>
                    <a:pt x="319" y="59"/>
                  </a:lnTo>
                  <a:lnTo>
                    <a:pt x="377" y="32"/>
                  </a:lnTo>
                  <a:lnTo>
                    <a:pt x="432" y="14"/>
                  </a:lnTo>
                  <a:lnTo>
                    <a:pt x="484" y="3"/>
                  </a:lnTo>
                  <a:lnTo>
                    <a:pt x="532" y="0"/>
                  </a:lnTo>
                  <a:lnTo>
                    <a:pt x="578" y="3"/>
                  </a:lnTo>
                  <a:lnTo>
                    <a:pt x="620" y="10"/>
                  </a:lnTo>
                  <a:lnTo>
                    <a:pt x="661" y="23"/>
                  </a:lnTo>
                  <a:lnTo>
                    <a:pt x="698" y="40"/>
                  </a:lnTo>
                  <a:lnTo>
                    <a:pt x="734" y="59"/>
                  </a:lnTo>
                  <a:lnTo>
                    <a:pt x="768" y="80"/>
                  </a:lnTo>
                  <a:lnTo>
                    <a:pt x="798" y="101"/>
                  </a:lnTo>
                  <a:lnTo>
                    <a:pt x="828" y="124"/>
                  </a:lnTo>
                  <a:lnTo>
                    <a:pt x="856" y="144"/>
                  </a:lnTo>
                  <a:lnTo>
                    <a:pt x="882" y="163"/>
                  </a:lnTo>
                  <a:lnTo>
                    <a:pt x="906" y="180"/>
                  </a:lnTo>
                  <a:lnTo>
                    <a:pt x="931" y="196"/>
                  </a:lnTo>
                  <a:lnTo>
                    <a:pt x="956" y="219"/>
                  </a:lnTo>
                  <a:lnTo>
                    <a:pt x="983" y="244"/>
                  </a:lnTo>
                  <a:lnTo>
                    <a:pt x="1010" y="274"/>
                  </a:lnTo>
                  <a:lnTo>
                    <a:pt x="1037" y="305"/>
                  </a:lnTo>
                  <a:lnTo>
                    <a:pt x="1065" y="340"/>
                  </a:lnTo>
                  <a:lnTo>
                    <a:pt x="1091" y="376"/>
                  </a:lnTo>
                  <a:lnTo>
                    <a:pt x="1118" y="413"/>
                  </a:lnTo>
                  <a:lnTo>
                    <a:pt x="1142" y="450"/>
                  </a:lnTo>
                  <a:lnTo>
                    <a:pt x="1166" y="487"/>
                  </a:lnTo>
                  <a:lnTo>
                    <a:pt x="1187" y="524"/>
                  </a:lnTo>
                  <a:lnTo>
                    <a:pt x="1207" y="559"/>
                  </a:lnTo>
                  <a:lnTo>
                    <a:pt x="1225" y="592"/>
                  </a:lnTo>
                  <a:lnTo>
                    <a:pt x="1240" y="622"/>
                  </a:lnTo>
                  <a:lnTo>
                    <a:pt x="1252" y="650"/>
                  </a:lnTo>
                  <a:lnTo>
                    <a:pt x="1260" y="673"/>
                  </a:lnTo>
                  <a:lnTo>
                    <a:pt x="1262" y="694"/>
                  </a:lnTo>
                  <a:lnTo>
                    <a:pt x="1258" y="715"/>
                  </a:lnTo>
                  <a:lnTo>
                    <a:pt x="1248" y="735"/>
                  </a:lnTo>
                  <a:lnTo>
                    <a:pt x="1231" y="757"/>
                  </a:lnTo>
                  <a:lnTo>
                    <a:pt x="1209" y="777"/>
                  </a:lnTo>
                  <a:lnTo>
                    <a:pt x="1183" y="797"/>
                  </a:lnTo>
                  <a:lnTo>
                    <a:pt x="1156" y="816"/>
                  </a:lnTo>
                  <a:lnTo>
                    <a:pt x="1125" y="836"/>
                  </a:lnTo>
                  <a:lnTo>
                    <a:pt x="1093" y="856"/>
                  </a:lnTo>
                  <a:lnTo>
                    <a:pt x="1061" y="875"/>
                  </a:lnTo>
                  <a:lnTo>
                    <a:pt x="1029" y="895"/>
                  </a:lnTo>
                  <a:lnTo>
                    <a:pt x="998" y="914"/>
                  </a:lnTo>
                  <a:lnTo>
                    <a:pt x="970" y="934"/>
                  </a:lnTo>
                  <a:lnTo>
                    <a:pt x="944" y="953"/>
                  </a:lnTo>
                  <a:lnTo>
                    <a:pt x="923" y="973"/>
                  </a:lnTo>
                  <a:lnTo>
                    <a:pt x="906" y="993"/>
                  </a:lnTo>
                  <a:lnTo>
                    <a:pt x="889" y="1012"/>
                  </a:lnTo>
                  <a:lnTo>
                    <a:pt x="869" y="1028"/>
                  </a:lnTo>
                  <a:lnTo>
                    <a:pt x="845" y="1043"/>
                  </a:lnTo>
                  <a:lnTo>
                    <a:pt x="818" y="1055"/>
                  </a:lnTo>
                  <a:lnTo>
                    <a:pt x="788" y="1065"/>
                  </a:lnTo>
                  <a:lnTo>
                    <a:pt x="755" y="1074"/>
                  </a:lnTo>
                  <a:lnTo>
                    <a:pt x="721" y="1080"/>
                  </a:lnTo>
                  <a:lnTo>
                    <a:pt x="685" y="1084"/>
                  </a:lnTo>
                  <a:lnTo>
                    <a:pt x="648" y="1087"/>
                  </a:lnTo>
                  <a:lnTo>
                    <a:pt x="610" y="1088"/>
                  </a:lnTo>
                  <a:lnTo>
                    <a:pt x="572" y="1087"/>
                  </a:lnTo>
                  <a:lnTo>
                    <a:pt x="535" y="1085"/>
                  </a:lnTo>
                  <a:lnTo>
                    <a:pt x="497" y="1082"/>
                  </a:lnTo>
                  <a:lnTo>
                    <a:pt x="461" y="1077"/>
                  </a:lnTo>
                  <a:lnTo>
                    <a:pt x="427" y="1070"/>
                  </a:lnTo>
                  <a:lnTo>
                    <a:pt x="394" y="1063"/>
                  </a:lnTo>
                  <a:lnTo>
                    <a:pt x="362" y="1052"/>
                  </a:lnTo>
                  <a:lnTo>
                    <a:pt x="331" y="1038"/>
                  </a:lnTo>
                  <a:lnTo>
                    <a:pt x="302" y="1020"/>
                  </a:lnTo>
                  <a:lnTo>
                    <a:pt x="271" y="996"/>
                  </a:lnTo>
                  <a:lnTo>
                    <a:pt x="243" y="971"/>
                  </a:lnTo>
                  <a:lnTo>
                    <a:pt x="214" y="941"/>
                  </a:lnTo>
                  <a:lnTo>
                    <a:pt x="187" y="910"/>
                  </a:lnTo>
                  <a:lnTo>
                    <a:pt x="160" y="876"/>
                  </a:lnTo>
                  <a:lnTo>
                    <a:pt x="135" y="841"/>
                  </a:lnTo>
                  <a:lnTo>
                    <a:pt x="112" y="804"/>
                  </a:lnTo>
                  <a:lnTo>
                    <a:pt x="89" y="765"/>
                  </a:lnTo>
                  <a:lnTo>
                    <a:pt x="68" y="726"/>
                  </a:lnTo>
                  <a:lnTo>
                    <a:pt x="49" y="687"/>
                  </a:lnTo>
                  <a:lnTo>
                    <a:pt x="32" y="648"/>
                  </a:lnTo>
                  <a:lnTo>
                    <a:pt x="16" y="608"/>
                  </a:lnTo>
                  <a:lnTo>
                    <a:pt x="4" y="569"/>
                  </a:lnTo>
                  <a:lnTo>
                    <a:pt x="3" y="565"/>
                  </a:lnTo>
                  <a:lnTo>
                    <a:pt x="2" y="562"/>
                  </a:lnTo>
                  <a:lnTo>
                    <a:pt x="1" y="559"/>
                  </a:lnTo>
                  <a:lnTo>
                    <a:pt x="0" y="555"/>
                  </a:lnTo>
                  <a:lnTo>
                    <a:pt x="0" y="550"/>
                  </a:lnTo>
                  <a:lnTo>
                    <a:pt x="0" y="541"/>
                  </a:lnTo>
                  <a:lnTo>
                    <a:pt x="1" y="526"/>
                  </a:lnTo>
                  <a:lnTo>
                    <a:pt x="3" y="506"/>
                  </a:lnTo>
                  <a:lnTo>
                    <a:pt x="7" y="482"/>
                  </a:lnTo>
                  <a:lnTo>
                    <a:pt x="12" y="454"/>
                  </a:lnTo>
                  <a:lnTo>
                    <a:pt x="21" y="423"/>
                  </a:lnTo>
                  <a:lnTo>
                    <a:pt x="31" y="389"/>
                  </a:lnTo>
                  <a:lnTo>
                    <a:pt x="45" y="354"/>
                  </a:lnTo>
                  <a:lnTo>
                    <a:pt x="62" y="317"/>
                  </a:lnTo>
                  <a:lnTo>
                    <a:pt x="83" y="279"/>
                  </a:lnTo>
                  <a:lnTo>
                    <a:pt x="107" y="241"/>
                  </a:lnTo>
                  <a:lnTo>
                    <a:pt x="137" y="203"/>
                  </a:lnTo>
                  <a:lnTo>
                    <a:pt x="172" y="166"/>
                  </a:lnTo>
                  <a:lnTo>
                    <a:pt x="212" y="130"/>
                  </a:lnTo>
                  <a:lnTo>
                    <a:pt x="257" y="96"/>
                  </a:lnTo>
                  <a:close/>
                </a:path>
              </a:pathLst>
            </a:custGeom>
            <a:solidFill>
              <a:srgbClr val="F7E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96765" y="3639185"/>
              <a:ext cx="387985" cy="330835"/>
            </a:xfrm>
            <a:custGeom>
              <a:avLst/>
              <a:gdLst>
                <a:gd name="T0" fmla="*/ 306 w 1221"/>
                <a:gd name="T1" fmla="*/ 50 h 1041"/>
                <a:gd name="T2" fmla="*/ 411 w 1221"/>
                <a:gd name="T3" fmla="*/ 11 h 1041"/>
                <a:gd name="T4" fmla="*/ 506 w 1221"/>
                <a:gd name="T5" fmla="*/ 0 h 1041"/>
                <a:gd name="T6" fmla="*/ 592 w 1221"/>
                <a:gd name="T7" fmla="*/ 10 h 1041"/>
                <a:gd name="T8" fmla="*/ 670 w 1221"/>
                <a:gd name="T9" fmla="*/ 35 h 1041"/>
                <a:gd name="T10" fmla="*/ 738 w 1221"/>
                <a:gd name="T11" fmla="*/ 71 h 1041"/>
                <a:gd name="T12" fmla="*/ 800 w 1221"/>
                <a:gd name="T13" fmla="*/ 110 h 1041"/>
                <a:gd name="T14" fmla="*/ 852 w 1221"/>
                <a:gd name="T15" fmla="*/ 146 h 1041"/>
                <a:gd name="T16" fmla="*/ 901 w 1221"/>
                <a:gd name="T17" fmla="*/ 179 h 1041"/>
                <a:gd name="T18" fmla="*/ 952 w 1221"/>
                <a:gd name="T19" fmla="*/ 226 h 1041"/>
                <a:gd name="T20" fmla="*/ 1005 w 1221"/>
                <a:gd name="T21" fmla="*/ 285 h 1041"/>
                <a:gd name="T22" fmla="*/ 1056 w 1221"/>
                <a:gd name="T23" fmla="*/ 352 h 1041"/>
                <a:gd name="T24" fmla="*/ 1106 w 1221"/>
                <a:gd name="T25" fmla="*/ 424 h 1041"/>
                <a:gd name="T26" fmla="*/ 1149 w 1221"/>
                <a:gd name="T27" fmla="*/ 496 h 1041"/>
                <a:gd name="T28" fmla="*/ 1185 w 1221"/>
                <a:gd name="T29" fmla="*/ 562 h 1041"/>
                <a:gd name="T30" fmla="*/ 1211 w 1221"/>
                <a:gd name="T31" fmla="*/ 618 h 1041"/>
                <a:gd name="T32" fmla="*/ 1221 w 1221"/>
                <a:gd name="T33" fmla="*/ 660 h 1041"/>
                <a:gd name="T34" fmla="*/ 1206 w 1221"/>
                <a:gd name="T35" fmla="*/ 700 h 1041"/>
                <a:gd name="T36" fmla="*/ 1169 w 1221"/>
                <a:gd name="T37" fmla="*/ 740 h 1041"/>
                <a:gd name="T38" fmla="*/ 1118 w 1221"/>
                <a:gd name="T39" fmla="*/ 778 h 1041"/>
                <a:gd name="T40" fmla="*/ 1057 w 1221"/>
                <a:gd name="T41" fmla="*/ 816 h 1041"/>
                <a:gd name="T42" fmla="*/ 996 w 1221"/>
                <a:gd name="T43" fmla="*/ 854 h 1041"/>
                <a:gd name="T44" fmla="*/ 939 w 1221"/>
                <a:gd name="T45" fmla="*/ 892 h 1041"/>
                <a:gd name="T46" fmla="*/ 894 w 1221"/>
                <a:gd name="T47" fmla="*/ 930 h 1041"/>
                <a:gd name="T48" fmla="*/ 861 w 1221"/>
                <a:gd name="T49" fmla="*/ 967 h 1041"/>
                <a:gd name="T50" fmla="*/ 818 w 1221"/>
                <a:gd name="T51" fmla="*/ 997 h 1041"/>
                <a:gd name="T52" fmla="*/ 763 w 1221"/>
                <a:gd name="T53" fmla="*/ 1019 h 1041"/>
                <a:gd name="T54" fmla="*/ 698 w 1221"/>
                <a:gd name="T55" fmla="*/ 1033 h 1041"/>
                <a:gd name="T56" fmla="*/ 627 w 1221"/>
                <a:gd name="T57" fmla="*/ 1040 h 1041"/>
                <a:gd name="T58" fmla="*/ 554 w 1221"/>
                <a:gd name="T59" fmla="*/ 1040 h 1041"/>
                <a:gd name="T60" fmla="*/ 482 w 1221"/>
                <a:gd name="T61" fmla="*/ 1035 h 1041"/>
                <a:gd name="T62" fmla="*/ 413 w 1221"/>
                <a:gd name="T63" fmla="*/ 1025 h 1041"/>
                <a:gd name="T64" fmla="*/ 351 w 1221"/>
                <a:gd name="T65" fmla="*/ 1008 h 1041"/>
                <a:gd name="T66" fmla="*/ 291 w 1221"/>
                <a:gd name="T67" fmla="*/ 975 h 1041"/>
                <a:gd name="T68" fmla="*/ 234 w 1221"/>
                <a:gd name="T69" fmla="*/ 927 h 1041"/>
                <a:gd name="T70" fmla="*/ 180 w 1221"/>
                <a:gd name="T71" fmla="*/ 869 h 1041"/>
                <a:gd name="T72" fmla="*/ 131 w 1221"/>
                <a:gd name="T73" fmla="*/ 802 h 1041"/>
                <a:gd name="T74" fmla="*/ 86 w 1221"/>
                <a:gd name="T75" fmla="*/ 729 h 1041"/>
                <a:gd name="T76" fmla="*/ 48 w 1221"/>
                <a:gd name="T77" fmla="*/ 653 h 1041"/>
                <a:gd name="T78" fmla="*/ 17 w 1221"/>
                <a:gd name="T79" fmla="*/ 575 h 1041"/>
                <a:gd name="T80" fmla="*/ 3 w 1221"/>
                <a:gd name="T81" fmla="*/ 535 h 1041"/>
                <a:gd name="T82" fmla="*/ 1 w 1221"/>
                <a:gd name="T83" fmla="*/ 529 h 1041"/>
                <a:gd name="T84" fmla="*/ 0 w 1221"/>
                <a:gd name="T85" fmla="*/ 520 h 1041"/>
                <a:gd name="T86" fmla="*/ 1 w 1221"/>
                <a:gd name="T87" fmla="*/ 495 h 1041"/>
                <a:gd name="T88" fmla="*/ 6 w 1221"/>
                <a:gd name="T89" fmla="*/ 452 h 1041"/>
                <a:gd name="T90" fmla="*/ 20 w 1221"/>
                <a:gd name="T91" fmla="*/ 394 h 1041"/>
                <a:gd name="T92" fmla="*/ 43 w 1221"/>
                <a:gd name="T93" fmla="*/ 326 h 1041"/>
                <a:gd name="T94" fmla="*/ 80 w 1221"/>
                <a:gd name="T95" fmla="*/ 254 h 1041"/>
                <a:gd name="T96" fmla="*/ 133 w 1221"/>
                <a:gd name="T97" fmla="*/ 181 h 1041"/>
                <a:gd name="T98" fmla="*/ 206 w 1221"/>
                <a:gd name="T99" fmla="*/ 113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1" h="1041">
                  <a:moveTo>
                    <a:pt x="250" y="82"/>
                  </a:moveTo>
                  <a:lnTo>
                    <a:pt x="306" y="50"/>
                  </a:lnTo>
                  <a:lnTo>
                    <a:pt x="360" y="27"/>
                  </a:lnTo>
                  <a:lnTo>
                    <a:pt x="411" y="11"/>
                  </a:lnTo>
                  <a:lnTo>
                    <a:pt x="459" y="3"/>
                  </a:lnTo>
                  <a:lnTo>
                    <a:pt x="506" y="0"/>
                  </a:lnTo>
                  <a:lnTo>
                    <a:pt x="550" y="3"/>
                  </a:lnTo>
                  <a:lnTo>
                    <a:pt x="592" y="10"/>
                  </a:lnTo>
                  <a:lnTo>
                    <a:pt x="632" y="21"/>
                  </a:lnTo>
                  <a:lnTo>
                    <a:pt x="670" y="35"/>
                  </a:lnTo>
                  <a:lnTo>
                    <a:pt x="706" y="52"/>
                  </a:lnTo>
                  <a:lnTo>
                    <a:pt x="738" y="71"/>
                  </a:lnTo>
                  <a:lnTo>
                    <a:pt x="770" y="90"/>
                  </a:lnTo>
                  <a:lnTo>
                    <a:pt x="800" y="110"/>
                  </a:lnTo>
                  <a:lnTo>
                    <a:pt x="827" y="129"/>
                  </a:lnTo>
                  <a:lnTo>
                    <a:pt x="852" y="146"/>
                  </a:lnTo>
                  <a:lnTo>
                    <a:pt x="877" y="162"/>
                  </a:lnTo>
                  <a:lnTo>
                    <a:pt x="901" y="179"/>
                  </a:lnTo>
                  <a:lnTo>
                    <a:pt x="925" y="200"/>
                  </a:lnTo>
                  <a:lnTo>
                    <a:pt x="952" y="226"/>
                  </a:lnTo>
                  <a:lnTo>
                    <a:pt x="977" y="253"/>
                  </a:lnTo>
                  <a:lnTo>
                    <a:pt x="1005" y="285"/>
                  </a:lnTo>
                  <a:lnTo>
                    <a:pt x="1030" y="318"/>
                  </a:lnTo>
                  <a:lnTo>
                    <a:pt x="1056" y="352"/>
                  </a:lnTo>
                  <a:lnTo>
                    <a:pt x="1082" y="388"/>
                  </a:lnTo>
                  <a:lnTo>
                    <a:pt x="1106" y="424"/>
                  </a:lnTo>
                  <a:lnTo>
                    <a:pt x="1128" y="460"/>
                  </a:lnTo>
                  <a:lnTo>
                    <a:pt x="1149" y="496"/>
                  </a:lnTo>
                  <a:lnTo>
                    <a:pt x="1168" y="530"/>
                  </a:lnTo>
                  <a:lnTo>
                    <a:pt x="1185" y="562"/>
                  </a:lnTo>
                  <a:lnTo>
                    <a:pt x="1200" y="591"/>
                  </a:lnTo>
                  <a:lnTo>
                    <a:pt x="1211" y="618"/>
                  </a:lnTo>
                  <a:lnTo>
                    <a:pt x="1219" y="640"/>
                  </a:lnTo>
                  <a:lnTo>
                    <a:pt x="1221" y="660"/>
                  </a:lnTo>
                  <a:lnTo>
                    <a:pt x="1217" y="680"/>
                  </a:lnTo>
                  <a:lnTo>
                    <a:pt x="1206" y="700"/>
                  </a:lnTo>
                  <a:lnTo>
                    <a:pt x="1191" y="720"/>
                  </a:lnTo>
                  <a:lnTo>
                    <a:pt x="1169" y="740"/>
                  </a:lnTo>
                  <a:lnTo>
                    <a:pt x="1145" y="759"/>
                  </a:lnTo>
                  <a:lnTo>
                    <a:pt x="1118" y="778"/>
                  </a:lnTo>
                  <a:lnTo>
                    <a:pt x="1088" y="797"/>
                  </a:lnTo>
                  <a:lnTo>
                    <a:pt x="1057" y="816"/>
                  </a:lnTo>
                  <a:lnTo>
                    <a:pt x="1027" y="835"/>
                  </a:lnTo>
                  <a:lnTo>
                    <a:pt x="996" y="854"/>
                  </a:lnTo>
                  <a:lnTo>
                    <a:pt x="967" y="873"/>
                  </a:lnTo>
                  <a:lnTo>
                    <a:pt x="939" y="892"/>
                  </a:lnTo>
                  <a:lnTo>
                    <a:pt x="914" y="911"/>
                  </a:lnTo>
                  <a:lnTo>
                    <a:pt x="894" y="930"/>
                  </a:lnTo>
                  <a:lnTo>
                    <a:pt x="877" y="949"/>
                  </a:lnTo>
                  <a:lnTo>
                    <a:pt x="861" y="967"/>
                  </a:lnTo>
                  <a:lnTo>
                    <a:pt x="841" y="983"/>
                  </a:lnTo>
                  <a:lnTo>
                    <a:pt x="818" y="997"/>
                  </a:lnTo>
                  <a:lnTo>
                    <a:pt x="792" y="1010"/>
                  </a:lnTo>
                  <a:lnTo>
                    <a:pt x="763" y="1019"/>
                  </a:lnTo>
                  <a:lnTo>
                    <a:pt x="731" y="1027"/>
                  </a:lnTo>
                  <a:lnTo>
                    <a:pt x="698" y="1033"/>
                  </a:lnTo>
                  <a:lnTo>
                    <a:pt x="663" y="1037"/>
                  </a:lnTo>
                  <a:lnTo>
                    <a:pt x="627" y="1040"/>
                  </a:lnTo>
                  <a:lnTo>
                    <a:pt x="591" y="1041"/>
                  </a:lnTo>
                  <a:lnTo>
                    <a:pt x="554" y="1040"/>
                  </a:lnTo>
                  <a:lnTo>
                    <a:pt x="517" y="1039"/>
                  </a:lnTo>
                  <a:lnTo>
                    <a:pt x="482" y="1035"/>
                  </a:lnTo>
                  <a:lnTo>
                    <a:pt x="447" y="1031"/>
                  </a:lnTo>
                  <a:lnTo>
                    <a:pt x="413" y="1025"/>
                  </a:lnTo>
                  <a:lnTo>
                    <a:pt x="381" y="1017"/>
                  </a:lnTo>
                  <a:lnTo>
                    <a:pt x="351" y="1008"/>
                  </a:lnTo>
                  <a:lnTo>
                    <a:pt x="321" y="993"/>
                  </a:lnTo>
                  <a:lnTo>
                    <a:pt x="291" y="975"/>
                  </a:lnTo>
                  <a:lnTo>
                    <a:pt x="263" y="953"/>
                  </a:lnTo>
                  <a:lnTo>
                    <a:pt x="234" y="927"/>
                  </a:lnTo>
                  <a:lnTo>
                    <a:pt x="207" y="900"/>
                  </a:lnTo>
                  <a:lnTo>
                    <a:pt x="180" y="869"/>
                  </a:lnTo>
                  <a:lnTo>
                    <a:pt x="155" y="836"/>
                  </a:lnTo>
                  <a:lnTo>
                    <a:pt x="131" y="802"/>
                  </a:lnTo>
                  <a:lnTo>
                    <a:pt x="109" y="766"/>
                  </a:lnTo>
                  <a:lnTo>
                    <a:pt x="86" y="729"/>
                  </a:lnTo>
                  <a:lnTo>
                    <a:pt x="66" y="691"/>
                  </a:lnTo>
                  <a:lnTo>
                    <a:pt x="48" y="653"/>
                  </a:lnTo>
                  <a:lnTo>
                    <a:pt x="31" y="613"/>
                  </a:lnTo>
                  <a:lnTo>
                    <a:pt x="17" y="575"/>
                  </a:lnTo>
                  <a:lnTo>
                    <a:pt x="4" y="538"/>
                  </a:lnTo>
                  <a:lnTo>
                    <a:pt x="3" y="535"/>
                  </a:lnTo>
                  <a:lnTo>
                    <a:pt x="2" y="532"/>
                  </a:lnTo>
                  <a:lnTo>
                    <a:pt x="1" y="529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1"/>
                  </a:lnTo>
                  <a:lnTo>
                    <a:pt x="1" y="495"/>
                  </a:lnTo>
                  <a:lnTo>
                    <a:pt x="3" y="476"/>
                  </a:lnTo>
                  <a:lnTo>
                    <a:pt x="6" y="452"/>
                  </a:lnTo>
                  <a:lnTo>
                    <a:pt x="12" y="424"/>
                  </a:lnTo>
                  <a:lnTo>
                    <a:pt x="20" y="394"/>
                  </a:lnTo>
                  <a:lnTo>
                    <a:pt x="30" y="361"/>
                  </a:lnTo>
                  <a:lnTo>
                    <a:pt x="43" y="326"/>
                  </a:lnTo>
                  <a:lnTo>
                    <a:pt x="60" y="290"/>
                  </a:lnTo>
                  <a:lnTo>
                    <a:pt x="80" y="254"/>
                  </a:lnTo>
                  <a:lnTo>
                    <a:pt x="104" y="217"/>
                  </a:lnTo>
                  <a:lnTo>
                    <a:pt x="133" y="181"/>
                  </a:lnTo>
                  <a:lnTo>
                    <a:pt x="167" y="146"/>
                  </a:lnTo>
                  <a:lnTo>
                    <a:pt x="206" y="113"/>
                  </a:lnTo>
                  <a:lnTo>
                    <a:pt x="250" y="82"/>
                  </a:lnTo>
                  <a:close/>
                </a:path>
              </a:pathLst>
            </a:custGeom>
            <a:solidFill>
              <a:srgbClr val="F2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603115" y="3648710"/>
              <a:ext cx="375285" cy="316230"/>
            </a:xfrm>
            <a:custGeom>
              <a:avLst/>
              <a:gdLst>
                <a:gd name="T0" fmla="*/ 292 w 1181"/>
                <a:gd name="T1" fmla="*/ 42 h 997"/>
                <a:gd name="T2" fmla="*/ 390 w 1181"/>
                <a:gd name="T3" fmla="*/ 10 h 997"/>
                <a:gd name="T4" fmla="*/ 481 w 1181"/>
                <a:gd name="T5" fmla="*/ 0 h 997"/>
                <a:gd name="T6" fmla="*/ 564 w 1181"/>
                <a:gd name="T7" fmla="*/ 10 h 997"/>
                <a:gd name="T8" fmla="*/ 641 w 1181"/>
                <a:gd name="T9" fmla="*/ 32 h 997"/>
                <a:gd name="T10" fmla="*/ 710 w 1181"/>
                <a:gd name="T11" fmla="*/ 62 h 997"/>
                <a:gd name="T12" fmla="*/ 771 w 1181"/>
                <a:gd name="T13" fmla="*/ 97 h 997"/>
                <a:gd name="T14" fmla="*/ 825 w 1181"/>
                <a:gd name="T15" fmla="*/ 131 h 997"/>
                <a:gd name="T16" fmla="*/ 872 w 1181"/>
                <a:gd name="T17" fmla="*/ 162 h 997"/>
                <a:gd name="T18" fmla="*/ 920 w 1181"/>
                <a:gd name="T19" fmla="*/ 207 h 997"/>
                <a:gd name="T20" fmla="*/ 971 w 1181"/>
                <a:gd name="T21" fmla="*/ 264 h 997"/>
                <a:gd name="T22" fmla="*/ 1022 w 1181"/>
                <a:gd name="T23" fmla="*/ 331 h 997"/>
                <a:gd name="T24" fmla="*/ 1069 w 1181"/>
                <a:gd name="T25" fmla="*/ 400 h 997"/>
                <a:gd name="T26" fmla="*/ 1111 w 1181"/>
                <a:gd name="T27" fmla="*/ 468 h 997"/>
                <a:gd name="T28" fmla="*/ 1146 w 1181"/>
                <a:gd name="T29" fmla="*/ 533 h 997"/>
                <a:gd name="T30" fmla="*/ 1172 w 1181"/>
                <a:gd name="T31" fmla="*/ 586 h 997"/>
                <a:gd name="T32" fmla="*/ 1181 w 1181"/>
                <a:gd name="T33" fmla="*/ 628 h 997"/>
                <a:gd name="T34" fmla="*/ 1166 w 1181"/>
                <a:gd name="T35" fmla="*/ 667 h 997"/>
                <a:gd name="T36" fmla="*/ 1132 w 1181"/>
                <a:gd name="T37" fmla="*/ 705 h 997"/>
                <a:gd name="T38" fmla="*/ 1081 w 1181"/>
                <a:gd name="T39" fmla="*/ 742 h 997"/>
                <a:gd name="T40" fmla="*/ 1023 w 1181"/>
                <a:gd name="T41" fmla="*/ 779 h 997"/>
                <a:gd name="T42" fmla="*/ 963 w 1181"/>
                <a:gd name="T43" fmla="*/ 816 h 997"/>
                <a:gd name="T44" fmla="*/ 907 w 1181"/>
                <a:gd name="T45" fmla="*/ 853 h 997"/>
                <a:gd name="T46" fmla="*/ 864 w 1181"/>
                <a:gd name="T47" fmla="*/ 889 h 997"/>
                <a:gd name="T48" fmla="*/ 834 w 1181"/>
                <a:gd name="T49" fmla="*/ 925 h 997"/>
                <a:gd name="T50" fmla="*/ 791 w 1181"/>
                <a:gd name="T51" fmla="*/ 954 h 997"/>
                <a:gd name="T52" fmla="*/ 737 w 1181"/>
                <a:gd name="T53" fmla="*/ 974 h 997"/>
                <a:gd name="T54" fmla="*/ 675 w 1181"/>
                <a:gd name="T55" fmla="*/ 988 h 997"/>
                <a:gd name="T56" fmla="*/ 607 w 1181"/>
                <a:gd name="T57" fmla="*/ 996 h 997"/>
                <a:gd name="T58" fmla="*/ 537 w 1181"/>
                <a:gd name="T59" fmla="*/ 996 h 997"/>
                <a:gd name="T60" fmla="*/ 466 w 1181"/>
                <a:gd name="T61" fmla="*/ 990 h 997"/>
                <a:gd name="T62" fmla="*/ 399 w 1181"/>
                <a:gd name="T63" fmla="*/ 981 h 997"/>
                <a:gd name="T64" fmla="*/ 339 w 1181"/>
                <a:gd name="T65" fmla="*/ 964 h 997"/>
                <a:gd name="T66" fmla="*/ 282 w 1181"/>
                <a:gd name="T67" fmla="*/ 932 h 997"/>
                <a:gd name="T68" fmla="*/ 227 w 1181"/>
                <a:gd name="T69" fmla="*/ 886 h 997"/>
                <a:gd name="T70" fmla="*/ 174 w 1181"/>
                <a:gd name="T71" fmla="*/ 829 h 997"/>
                <a:gd name="T72" fmla="*/ 127 w 1181"/>
                <a:gd name="T73" fmla="*/ 763 h 997"/>
                <a:gd name="T74" fmla="*/ 83 w 1181"/>
                <a:gd name="T75" fmla="*/ 692 h 997"/>
                <a:gd name="T76" fmla="*/ 45 w 1181"/>
                <a:gd name="T77" fmla="*/ 618 h 997"/>
                <a:gd name="T78" fmla="*/ 16 w 1181"/>
                <a:gd name="T79" fmla="*/ 544 h 997"/>
                <a:gd name="T80" fmla="*/ 2 w 1181"/>
                <a:gd name="T81" fmla="*/ 505 h 997"/>
                <a:gd name="T82" fmla="*/ 1 w 1181"/>
                <a:gd name="T83" fmla="*/ 500 h 997"/>
                <a:gd name="T84" fmla="*/ 0 w 1181"/>
                <a:gd name="T85" fmla="*/ 493 h 997"/>
                <a:gd name="T86" fmla="*/ 0 w 1181"/>
                <a:gd name="T87" fmla="*/ 466 h 997"/>
                <a:gd name="T88" fmla="*/ 5 w 1181"/>
                <a:gd name="T89" fmla="*/ 423 h 997"/>
                <a:gd name="T90" fmla="*/ 18 w 1181"/>
                <a:gd name="T91" fmla="*/ 366 h 997"/>
                <a:gd name="T92" fmla="*/ 40 w 1181"/>
                <a:gd name="T93" fmla="*/ 300 h 997"/>
                <a:gd name="T94" fmla="*/ 76 w 1181"/>
                <a:gd name="T95" fmla="*/ 230 h 997"/>
                <a:gd name="T96" fmla="*/ 128 w 1181"/>
                <a:gd name="T97" fmla="*/ 161 h 997"/>
                <a:gd name="T98" fmla="*/ 198 w 1181"/>
                <a:gd name="T99" fmla="*/ 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81" h="997">
                  <a:moveTo>
                    <a:pt x="242" y="69"/>
                  </a:moveTo>
                  <a:lnTo>
                    <a:pt x="292" y="42"/>
                  </a:lnTo>
                  <a:lnTo>
                    <a:pt x="342" y="22"/>
                  </a:lnTo>
                  <a:lnTo>
                    <a:pt x="390" y="10"/>
                  </a:lnTo>
                  <a:lnTo>
                    <a:pt x="435" y="2"/>
                  </a:lnTo>
                  <a:lnTo>
                    <a:pt x="481" y="0"/>
                  </a:lnTo>
                  <a:lnTo>
                    <a:pt x="523" y="2"/>
                  </a:lnTo>
                  <a:lnTo>
                    <a:pt x="564" y="10"/>
                  </a:lnTo>
                  <a:lnTo>
                    <a:pt x="603" y="19"/>
                  </a:lnTo>
                  <a:lnTo>
                    <a:pt x="641" y="32"/>
                  </a:lnTo>
                  <a:lnTo>
                    <a:pt x="676" y="47"/>
                  </a:lnTo>
                  <a:lnTo>
                    <a:pt x="710" y="62"/>
                  </a:lnTo>
                  <a:lnTo>
                    <a:pt x="742" y="80"/>
                  </a:lnTo>
                  <a:lnTo>
                    <a:pt x="771" y="97"/>
                  </a:lnTo>
                  <a:lnTo>
                    <a:pt x="800" y="114"/>
                  </a:lnTo>
                  <a:lnTo>
                    <a:pt x="825" y="131"/>
                  </a:lnTo>
                  <a:lnTo>
                    <a:pt x="848" y="146"/>
                  </a:lnTo>
                  <a:lnTo>
                    <a:pt x="872" y="162"/>
                  </a:lnTo>
                  <a:lnTo>
                    <a:pt x="895" y="183"/>
                  </a:lnTo>
                  <a:lnTo>
                    <a:pt x="920" y="207"/>
                  </a:lnTo>
                  <a:lnTo>
                    <a:pt x="946" y="235"/>
                  </a:lnTo>
                  <a:lnTo>
                    <a:pt x="971" y="264"/>
                  </a:lnTo>
                  <a:lnTo>
                    <a:pt x="996" y="297"/>
                  </a:lnTo>
                  <a:lnTo>
                    <a:pt x="1022" y="331"/>
                  </a:lnTo>
                  <a:lnTo>
                    <a:pt x="1046" y="365"/>
                  </a:lnTo>
                  <a:lnTo>
                    <a:pt x="1069" y="400"/>
                  </a:lnTo>
                  <a:lnTo>
                    <a:pt x="1091" y="434"/>
                  </a:lnTo>
                  <a:lnTo>
                    <a:pt x="1111" y="468"/>
                  </a:lnTo>
                  <a:lnTo>
                    <a:pt x="1130" y="501"/>
                  </a:lnTo>
                  <a:lnTo>
                    <a:pt x="1146" y="533"/>
                  </a:lnTo>
                  <a:lnTo>
                    <a:pt x="1160" y="560"/>
                  </a:lnTo>
                  <a:lnTo>
                    <a:pt x="1172" y="586"/>
                  </a:lnTo>
                  <a:lnTo>
                    <a:pt x="1179" y="608"/>
                  </a:lnTo>
                  <a:lnTo>
                    <a:pt x="1181" y="628"/>
                  </a:lnTo>
                  <a:lnTo>
                    <a:pt x="1177" y="647"/>
                  </a:lnTo>
                  <a:lnTo>
                    <a:pt x="1166" y="667"/>
                  </a:lnTo>
                  <a:lnTo>
                    <a:pt x="1152" y="686"/>
                  </a:lnTo>
                  <a:lnTo>
                    <a:pt x="1132" y="705"/>
                  </a:lnTo>
                  <a:lnTo>
                    <a:pt x="1107" y="723"/>
                  </a:lnTo>
                  <a:lnTo>
                    <a:pt x="1081" y="742"/>
                  </a:lnTo>
                  <a:lnTo>
                    <a:pt x="1052" y="761"/>
                  </a:lnTo>
                  <a:lnTo>
                    <a:pt x="1023" y="779"/>
                  </a:lnTo>
                  <a:lnTo>
                    <a:pt x="993" y="797"/>
                  </a:lnTo>
                  <a:lnTo>
                    <a:pt x="963" y="816"/>
                  </a:lnTo>
                  <a:lnTo>
                    <a:pt x="935" y="834"/>
                  </a:lnTo>
                  <a:lnTo>
                    <a:pt x="907" y="853"/>
                  </a:lnTo>
                  <a:lnTo>
                    <a:pt x="884" y="871"/>
                  </a:lnTo>
                  <a:lnTo>
                    <a:pt x="864" y="889"/>
                  </a:lnTo>
                  <a:lnTo>
                    <a:pt x="848" y="908"/>
                  </a:lnTo>
                  <a:lnTo>
                    <a:pt x="834" y="925"/>
                  </a:lnTo>
                  <a:lnTo>
                    <a:pt x="813" y="941"/>
                  </a:lnTo>
                  <a:lnTo>
                    <a:pt x="791" y="954"/>
                  </a:lnTo>
                  <a:lnTo>
                    <a:pt x="766" y="965"/>
                  </a:lnTo>
                  <a:lnTo>
                    <a:pt x="737" y="974"/>
                  </a:lnTo>
                  <a:lnTo>
                    <a:pt x="708" y="983"/>
                  </a:lnTo>
                  <a:lnTo>
                    <a:pt x="675" y="988"/>
                  </a:lnTo>
                  <a:lnTo>
                    <a:pt x="642" y="992"/>
                  </a:lnTo>
                  <a:lnTo>
                    <a:pt x="607" y="996"/>
                  </a:lnTo>
                  <a:lnTo>
                    <a:pt x="571" y="997"/>
                  </a:lnTo>
                  <a:lnTo>
                    <a:pt x="537" y="996"/>
                  </a:lnTo>
                  <a:lnTo>
                    <a:pt x="501" y="993"/>
                  </a:lnTo>
                  <a:lnTo>
                    <a:pt x="466" y="990"/>
                  </a:lnTo>
                  <a:lnTo>
                    <a:pt x="432" y="986"/>
                  </a:lnTo>
                  <a:lnTo>
                    <a:pt x="399" y="981"/>
                  </a:lnTo>
                  <a:lnTo>
                    <a:pt x="369" y="973"/>
                  </a:lnTo>
                  <a:lnTo>
                    <a:pt x="339" y="964"/>
                  </a:lnTo>
                  <a:lnTo>
                    <a:pt x="310" y="950"/>
                  </a:lnTo>
                  <a:lnTo>
                    <a:pt x="282" y="932"/>
                  </a:lnTo>
                  <a:lnTo>
                    <a:pt x="254" y="911"/>
                  </a:lnTo>
                  <a:lnTo>
                    <a:pt x="227" y="886"/>
                  </a:lnTo>
                  <a:lnTo>
                    <a:pt x="201" y="859"/>
                  </a:lnTo>
                  <a:lnTo>
                    <a:pt x="174" y="829"/>
                  </a:lnTo>
                  <a:lnTo>
                    <a:pt x="150" y="797"/>
                  </a:lnTo>
                  <a:lnTo>
                    <a:pt x="127" y="763"/>
                  </a:lnTo>
                  <a:lnTo>
                    <a:pt x="104" y="728"/>
                  </a:lnTo>
                  <a:lnTo>
                    <a:pt x="83" y="692"/>
                  </a:lnTo>
                  <a:lnTo>
                    <a:pt x="63" y="655"/>
                  </a:lnTo>
                  <a:lnTo>
                    <a:pt x="45" y="618"/>
                  </a:lnTo>
                  <a:lnTo>
                    <a:pt x="29" y="581"/>
                  </a:lnTo>
                  <a:lnTo>
                    <a:pt x="16" y="544"/>
                  </a:lnTo>
                  <a:lnTo>
                    <a:pt x="3" y="508"/>
                  </a:lnTo>
                  <a:lnTo>
                    <a:pt x="2" y="505"/>
                  </a:lnTo>
                  <a:lnTo>
                    <a:pt x="2" y="502"/>
                  </a:lnTo>
                  <a:lnTo>
                    <a:pt x="1" y="500"/>
                  </a:lnTo>
                  <a:lnTo>
                    <a:pt x="0" y="497"/>
                  </a:lnTo>
                  <a:lnTo>
                    <a:pt x="0" y="493"/>
                  </a:lnTo>
                  <a:lnTo>
                    <a:pt x="0" y="482"/>
                  </a:lnTo>
                  <a:lnTo>
                    <a:pt x="0" y="466"/>
                  </a:lnTo>
                  <a:lnTo>
                    <a:pt x="2" y="446"/>
                  </a:lnTo>
                  <a:lnTo>
                    <a:pt x="5" y="423"/>
                  </a:lnTo>
                  <a:lnTo>
                    <a:pt x="10" y="395"/>
                  </a:lnTo>
                  <a:lnTo>
                    <a:pt x="18" y="366"/>
                  </a:lnTo>
                  <a:lnTo>
                    <a:pt x="27" y="333"/>
                  </a:lnTo>
                  <a:lnTo>
                    <a:pt x="40" y="300"/>
                  </a:lnTo>
                  <a:lnTo>
                    <a:pt x="57" y="265"/>
                  </a:lnTo>
                  <a:lnTo>
                    <a:pt x="76" y="230"/>
                  </a:lnTo>
                  <a:lnTo>
                    <a:pt x="100" y="196"/>
                  </a:lnTo>
                  <a:lnTo>
                    <a:pt x="128" y="161"/>
                  </a:lnTo>
                  <a:lnTo>
                    <a:pt x="160" y="128"/>
                  </a:lnTo>
                  <a:lnTo>
                    <a:pt x="198" y="97"/>
                  </a:lnTo>
                  <a:lnTo>
                    <a:pt x="242" y="69"/>
                  </a:lnTo>
                  <a:close/>
                </a:path>
              </a:pathLst>
            </a:custGeom>
            <a:solidFill>
              <a:srgbClr val="EA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609465" y="3658235"/>
              <a:ext cx="362585" cy="301625"/>
            </a:xfrm>
            <a:custGeom>
              <a:avLst/>
              <a:gdLst>
                <a:gd name="T0" fmla="*/ 279 w 1141"/>
                <a:gd name="T1" fmla="*/ 34 h 951"/>
                <a:gd name="T2" fmla="*/ 368 w 1141"/>
                <a:gd name="T3" fmla="*/ 7 h 951"/>
                <a:gd name="T4" fmla="*/ 454 w 1141"/>
                <a:gd name="T5" fmla="*/ 0 h 951"/>
                <a:gd name="T6" fmla="*/ 536 w 1141"/>
                <a:gd name="T7" fmla="*/ 7 h 951"/>
                <a:gd name="T8" fmla="*/ 612 w 1141"/>
                <a:gd name="T9" fmla="*/ 27 h 951"/>
                <a:gd name="T10" fmla="*/ 681 w 1141"/>
                <a:gd name="T11" fmla="*/ 54 h 951"/>
                <a:gd name="T12" fmla="*/ 743 w 1141"/>
                <a:gd name="T13" fmla="*/ 85 h 951"/>
                <a:gd name="T14" fmla="*/ 797 w 1141"/>
                <a:gd name="T15" fmla="*/ 116 h 951"/>
                <a:gd name="T16" fmla="*/ 841 w 1141"/>
                <a:gd name="T17" fmla="*/ 146 h 951"/>
                <a:gd name="T18" fmla="*/ 889 w 1141"/>
                <a:gd name="T19" fmla="*/ 189 h 951"/>
                <a:gd name="T20" fmla="*/ 938 w 1141"/>
                <a:gd name="T21" fmla="*/ 244 h 951"/>
                <a:gd name="T22" fmla="*/ 987 w 1141"/>
                <a:gd name="T23" fmla="*/ 307 h 951"/>
                <a:gd name="T24" fmla="*/ 1033 w 1141"/>
                <a:gd name="T25" fmla="*/ 375 h 951"/>
                <a:gd name="T26" fmla="*/ 1073 w 1141"/>
                <a:gd name="T27" fmla="*/ 441 h 951"/>
                <a:gd name="T28" fmla="*/ 1107 w 1141"/>
                <a:gd name="T29" fmla="*/ 503 h 951"/>
                <a:gd name="T30" fmla="*/ 1132 w 1141"/>
                <a:gd name="T31" fmla="*/ 554 h 951"/>
                <a:gd name="T32" fmla="*/ 1141 w 1141"/>
                <a:gd name="T33" fmla="*/ 595 h 951"/>
                <a:gd name="T34" fmla="*/ 1127 w 1141"/>
                <a:gd name="T35" fmla="*/ 633 h 951"/>
                <a:gd name="T36" fmla="*/ 1092 w 1141"/>
                <a:gd name="T37" fmla="*/ 669 h 951"/>
                <a:gd name="T38" fmla="*/ 1044 w 1141"/>
                <a:gd name="T39" fmla="*/ 705 h 951"/>
                <a:gd name="T40" fmla="*/ 988 w 1141"/>
                <a:gd name="T41" fmla="*/ 740 h 951"/>
                <a:gd name="T42" fmla="*/ 930 w 1141"/>
                <a:gd name="T43" fmla="*/ 775 h 951"/>
                <a:gd name="T44" fmla="*/ 877 w 1141"/>
                <a:gd name="T45" fmla="*/ 811 h 951"/>
                <a:gd name="T46" fmla="*/ 834 w 1141"/>
                <a:gd name="T47" fmla="*/ 846 h 951"/>
                <a:gd name="T48" fmla="*/ 804 w 1141"/>
                <a:gd name="T49" fmla="*/ 881 h 951"/>
                <a:gd name="T50" fmla="*/ 764 w 1141"/>
                <a:gd name="T51" fmla="*/ 910 h 951"/>
                <a:gd name="T52" fmla="*/ 712 w 1141"/>
                <a:gd name="T53" fmla="*/ 930 h 951"/>
                <a:gd name="T54" fmla="*/ 652 w 1141"/>
                <a:gd name="T55" fmla="*/ 942 h 951"/>
                <a:gd name="T56" fmla="*/ 586 w 1141"/>
                <a:gd name="T57" fmla="*/ 950 h 951"/>
                <a:gd name="T58" fmla="*/ 518 w 1141"/>
                <a:gd name="T59" fmla="*/ 950 h 951"/>
                <a:gd name="T60" fmla="*/ 450 w 1141"/>
                <a:gd name="T61" fmla="*/ 944 h 951"/>
                <a:gd name="T62" fmla="*/ 386 w 1141"/>
                <a:gd name="T63" fmla="*/ 935 h 951"/>
                <a:gd name="T64" fmla="*/ 327 w 1141"/>
                <a:gd name="T65" fmla="*/ 918 h 951"/>
                <a:gd name="T66" fmla="*/ 271 w 1141"/>
                <a:gd name="T67" fmla="*/ 887 h 951"/>
                <a:gd name="T68" fmla="*/ 219 w 1141"/>
                <a:gd name="T69" fmla="*/ 843 h 951"/>
                <a:gd name="T70" fmla="*/ 168 w 1141"/>
                <a:gd name="T71" fmla="*/ 788 h 951"/>
                <a:gd name="T72" fmla="*/ 121 w 1141"/>
                <a:gd name="T73" fmla="*/ 725 h 951"/>
                <a:gd name="T74" fmla="*/ 80 w 1141"/>
                <a:gd name="T75" fmla="*/ 655 h 951"/>
                <a:gd name="T76" fmla="*/ 44 w 1141"/>
                <a:gd name="T77" fmla="*/ 584 h 951"/>
                <a:gd name="T78" fmla="*/ 15 w 1141"/>
                <a:gd name="T79" fmla="*/ 512 h 951"/>
                <a:gd name="T80" fmla="*/ 2 w 1141"/>
                <a:gd name="T81" fmla="*/ 475 h 951"/>
                <a:gd name="T82" fmla="*/ 1 w 1141"/>
                <a:gd name="T83" fmla="*/ 470 h 951"/>
                <a:gd name="T84" fmla="*/ 0 w 1141"/>
                <a:gd name="T85" fmla="*/ 463 h 951"/>
                <a:gd name="T86" fmla="*/ 0 w 1141"/>
                <a:gd name="T87" fmla="*/ 436 h 951"/>
                <a:gd name="T88" fmla="*/ 4 w 1141"/>
                <a:gd name="T89" fmla="*/ 393 h 951"/>
                <a:gd name="T90" fmla="*/ 16 w 1141"/>
                <a:gd name="T91" fmla="*/ 337 h 951"/>
                <a:gd name="T92" fmla="*/ 38 w 1141"/>
                <a:gd name="T93" fmla="*/ 273 h 951"/>
                <a:gd name="T94" fmla="*/ 72 w 1141"/>
                <a:gd name="T95" fmla="*/ 206 h 951"/>
                <a:gd name="T96" fmla="*/ 122 w 1141"/>
                <a:gd name="T97" fmla="*/ 140 h 951"/>
                <a:gd name="T98" fmla="*/ 191 w 1141"/>
                <a:gd name="T99" fmla="*/ 8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1" h="951">
                  <a:moveTo>
                    <a:pt x="233" y="55"/>
                  </a:moveTo>
                  <a:lnTo>
                    <a:pt x="279" y="34"/>
                  </a:lnTo>
                  <a:lnTo>
                    <a:pt x="323" y="18"/>
                  </a:lnTo>
                  <a:lnTo>
                    <a:pt x="368" y="7"/>
                  </a:lnTo>
                  <a:lnTo>
                    <a:pt x="411" y="1"/>
                  </a:lnTo>
                  <a:lnTo>
                    <a:pt x="454" y="0"/>
                  </a:lnTo>
                  <a:lnTo>
                    <a:pt x="495" y="2"/>
                  </a:lnTo>
                  <a:lnTo>
                    <a:pt x="536" y="7"/>
                  </a:lnTo>
                  <a:lnTo>
                    <a:pt x="575" y="16"/>
                  </a:lnTo>
                  <a:lnTo>
                    <a:pt x="612" y="27"/>
                  </a:lnTo>
                  <a:lnTo>
                    <a:pt x="648" y="40"/>
                  </a:lnTo>
                  <a:lnTo>
                    <a:pt x="681" y="54"/>
                  </a:lnTo>
                  <a:lnTo>
                    <a:pt x="713" y="69"/>
                  </a:lnTo>
                  <a:lnTo>
                    <a:pt x="743" y="85"/>
                  </a:lnTo>
                  <a:lnTo>
                    <a:pt x="771" y="100"/>
                  </a:lnTo>
                  <a:lnTo>
                    <a:pt x="797" y="116"/>
                  </a:lnTo>
                  <a:lnTo>
                    <a:pt x="819" y="130"/>
                  </a:lnTo>
                  <a:lnTo>
                    <a:pt x="841" y="146"/>
                  </a:lnTo>
                  <a:lnTo>
                    <a:pt x="864" y="165"/>
                  </a:lnTo>
                  <a:lnTo>
                    <a:pt x="889" y="189"/>
                  </a:lnTo>
                  <a:lnTo>
                    <a:pt x="913" y="215"/>
                  </a:lnTo>
                  <a:lnTo>
                    <a:pt x="938" y="244"/>
                  </a:lnTo>
                  <a:lnTo>
                    <a:pt x="963" y="274"/>
                  </a:lnTo>
                  <a:lnTo>
                    <a:pt x="987" y="307"/>
                  </a:lnTo>
                  <a:lnTo>
                    <a:pt x="1010" y="341"/>
                  </a:lnTo>
                  <a:lnTo>
                    <a:pt x="1033" y="375"/>
                  </a:lnTo>
                  <a:lnTo>
                    <a:pt x="1054" y="409"/>
                  </a:lnTo>
                  <a:lnTo>
                    <a:pt x="1073" y="441"/>
                  </a:lnTo>
                  <a:lnTo>
                    <a:pt x="1091" y="473"/>
                  </a:lnTo>
                  <a:lnTo>
                    <a:pt x="1107" y="503"/>
                  </a:lnTo>
                  <a:lnTo>
                    <a:pt x="1121" y="530"/>
                  </a:lnTo>
                  <a:lnTo>
                    <a:pt x="1132" y="554"/>
                  </a:lnTo>
                  <a:lnTo>
                    <a:pt x="1139" y="576"/>
                  </a:lnTo>
                  <a:lnTo>
                    <a:pt x="1141" y="595"/>
                  </a:lnTo>
                  <a:lnTo>
                    <a:pt x="1137" y="614"/>
                  </a:lnTo>
                  <a:lnTo>
                    <a:pt x="1127" y="633"/>
                  </a:lnTo>
                  <a:lnTo>
                    <a:pt x="1112" y="651"/>
                  </a:lnTo>
                  <a:lnTo>
                    <a:pt x="1092" y="669"/>
                  </a:lnTo>
                  <a:lnTo>
                    <a:pt x="1069" y="687"/>
                  </a:lnTo>
                  <a:lnTo>
                    <a:pt x="1044" y="705"/>
                  </a:lnTo>
                  <a:lnTo>
                    <a:pt x="1016" y="722"/>
                  </a:lnTo>
                  <a:lnTo>
                    <a:pt x="988" y="740"/>
                  </a:lnTo>
                  <a:lnTo>
                    <a:pt x="958" y="758"/>
                  </a:lnTo>
                  <a:lnTo>
                    <a:pt x="930" y="775"/>
                  </a:lnTo>
                  <a:lnTo>
                    <a:pt x="902" y="793"/>
                  </a:lnTo>
                  <a:lnTo>
                    <a:pt x="877" y="811"/>
                  </a:lnTo>
                  <a:lnTo>
                    <a:pt x="854" y="828"/>
                  </a:lnTo>
                  <a:lnTo>
                    <a:pt x="834" y="846"/>
                  </a:lnTo>
                  <a:lnTo>
                    <a:pt x="819" y="864"/>
                  </a:lnTo>
                  <a:lnTo>
                    <a:pt x="804" y="881"/>
                  </a:lnTo>
                  <a:lnTo>
                    <a:pt x="786" y="896"/>
                  </a:lnTo>
                  <a:lnTo>
                    <a:pt x="764" y="910"/>
                  </a:lnTo>
                  <a:lnTo>
                    <a:pt x="740" y="920"/>
                  </a:lnTo>
                  <a:lnTo>
                    <a:pt x="712" y="930"/>
                  </a:lnTo>
                  <a:lnTo>
                    <a:pt x="682" y="937"/>
                  </a:lnTo>
                  <a:lnTo>
                    <a:pt x="652" y="942"/>
                  </a:lnTo>
                  <a:lnTo>
                    <a:pt x="619" y="946"/>
                  </a:lnTo>
                  <a:lnTo>
                    <a:pt x="586" y="950"/>
                  </a:lnTo>
                  <a:lnTo>
                    <a:pt x="552" y="951"/>
                  </a:lnTo>
                  <a:lnTo>
                    <a:pt x="518" y="950"/>
                  </a:lnTo>
                  <a:lnTo>
                    <a:pt x="484" y="948"/>
                  </a:lnTo>
                  <a:lnTo>
                    <a:pt x="450" y="944"/>
                  </a:lnTo>
                  <a:lnTo>
                    <a:pt x="417" y="940"/>
                  </a:lnTo>
                  <a:lnTo>
                    <a:pt x="386" y="935"/>
                  </a:lnTo>
                  <a:lnTo>
                    <a:pt x="356" y="927"/>
                  </a:lnTo>
                  <a:lnTo>
                    <a:pt x="327" y="918"/>
                  </a:lnTo>
                  <a:lnTo>
                    <a:pt x="300" y="904"/>
                  </a:lnTo>
                  <a:lnTo>
                    <a:pt x="271" y="887"/>
                  </a:lnTo>
                  <a:lnTo>
                    <a:pt x="245" y="866"/>
                  </a:lnTo>
                  <a:lnTo>
                    <a:pt x="219" y="843"/>
                  </a:lnTo>
                  <a:lnTo>
                    <a:pt x="193" y="817"/>
                  </a:lnTo>
                  <a:lnTo>
                    <a:pt x="168" y="788"/>
                  </a:lnTo>
                  <a:lnTo>
                    <a:pt x="145" y="756"/>
                  </a:lnTo>
                  <a:lnTo>
                    <a:pt x="121" y="725"/>
                  </a:lnTo>
                  <a:lnTo>
                    <a:pt x="100" y="690"/>
                  </a:lnTo>
                  <a:lnTo>
                    <a:pt x="80" y="655"/>
                  </a:lnTo>
                  <a:lnTo>
                    <a:pt x="61" y="620"/>
                  </a:lnTo>
                  <a:lnTo>
                    <a:pt x="44" y="584"/>
                  </a:lnTo>
                  <a:lnTo>
                    <a:pt x="28" y="548"/>
                  </a:lnTo>
                  <a:lnTo>
                    <a:pt x="15" y="512"/>
                  </a:lnTo>
                  <a:lnTo>
                    <a:pt x="3" y="477"/>
                  </a:lnTo>
                  <a:lnTo>
                    <a:pt x="2" y="475"/>
                  </a:lnTo>
                  <a:lnTo>
                    <a:pt x="2" y="472"/>
                  </a:lnTo>
                  <a:lnTo>
                    <a:pt x="1" y="470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0" y="452"/>
                  </a:lnTo>
                  <a:lnTo>
                    <a:pt x="0" y="436"/>
                  </a:lnTo>
                  <a:lnTo>
                    <a:pt x="2" y="417"/>
                  </a:lnTo>
                  <a:lnTo>
                    <a:pt x="4" y="393"/>
                  </a:lnTo>
                  <a:lnTo>
                    <a:pt x="9" y="366"/>
                  </a:lnTo>
                  <a:lnTo>
                    <a:pt x="16" y="337"/>
                  </a:lnTo>
                  <a:lnTo>
                    <a:pt x="25" y="305"/>
                  </a:lnTo>
                  <a:lnTo>
                    <a:pt x="38" y="273"/>
                  </a:lnTo>
                  <a:lnTo>
                    <a:pt x="53" y="240"/>
                  </a:lnTo>
                  <a:lnTo>
                    <a:pt x="72" y="206"/>
                  </a:lnTo>
                  <a:lnTo>
                    <a:pt x="95" y="172"/>
                  </a:lnTo>
                  <a:lnTo>
                    <a:pt x="122" y="140"/>
                  </a:lnTo>
                  <a:lnTo>
                    <a:pt x="154" y="110"/>
                  </a:lnTo>
                  <a:lnTo>
                    <a:pt x="191" y="81"/>
                  </a:lnTo>
                  <a:lnTo>
                    <a:pt x="233" y="55"/>
                  </a:lnTo>
                  <a:close/>
                </a:path>
              </a:pathLst>
            </a:custGeom>
            <a:solidFill>
              <a:srgbClr val="E2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615815" y="3667125"/>
              <a:ext cx="349250" cy="287655"/>
            </a:xfrm>
            <a:custGeom>
              <a:avLst/>
              <a:gdLst>
                <a:gd name="T0" fmla="*/ 266 w 1101"/>
                <a:gd name="T1" fmla="*/ 26 h 907"/>
                <a:gd name="T2" fmla="*/ 348 w 1101"/>
                <a:gd name="T3" fmla="*/ 6 h 907"/>
                <a:gd name="T4" fmla="*/ 428 w 1101"/>
                <a:gd name="T5" fmla="*/ 0 h 907"/>
                <a:gd name="T6" fmla="*/ 508 w 1101"/>
                <a:gd name="T7" fmla="*/ 8 h 907"/>
                <a:gd name="T8" fmla="*/ 583 w 1101"/>
                <a:gd name="T9" fmla="*/ 25 h 907"/>
                <a:gd name="T10" fmla="*/ 654 w 1101"/>
                <a:gd name="T11" fmla="*/ 48 h 907"/>
                <a:gd name="T12" fmla="*/ 716 w 1101"/>
                <a:gd name="T13" fmla="*/ 74 h 907"/>
                <a:gd name="T14" fmla="*/ 769 w 1101"/>
                <a:gd name="T15" fmla="*/ 102 h 907"/>
                <a:gd name="T16" fmla="*/ 812 w 1101"/>
                <a:gd name="T17" fmla="*/ 130 h 907"/>
                <a:gd name="T18" fmla="*/ 858 w 1101"/>
                <a:gd name="T19" fmla="*/ 172 h 907"/>
                <a:gd name="T20" fmla="*/ 905 w 1101"/>
                <a:gd name="T21" fmla="*/ 225 h 907"/>
                <a:gd name="T22" fmla="*/ 953 w 1101"/>
                <a:gd name="T23" fmla="*/ 287 h 907"/>
                <a:gd name="T24" fmla="*/ 997 w 1101"/>
                <a:gd name="T25" fmla="*/ 351 h 907"/>
                <a:gd name="T26" fmla="*/ 1037 w 1101"/>
                <a:gd name="T27" fmla="*/ 416 h 907"/>
                <a:gd name="T28" fmla="*/ 1069 w 1101"/>
                <a:gd name="T29" fmla="*/ 475 h 907"/>
                <a:gd name="T30" fmla="*/ 1091 w 1101"/>
                <a:gd name="T31" fmla="*/ 525 h 907"/>
                <a:gd name="T32" fmla="*/ 1101 w 1101"/>
                <a:gd name="T33" fmla="*/ 563 h 907"/>
                <a:gd name="T34" fmla="*/ 1087 w 1101"/>
                <a:gd name="T35" fmla="*/ 600 h 907"/>
                <a:gd name="T36" fmla="*/ 1054 w 1101"/>
                <a:gd name="T37" fmla="*/ 635 h 907"/>
                <a:gd name="T38" fmla="*/ 1008 w 1101"/>
                <a:gd name="T39" fmla="*/ 670 h 907"/>
                <a:gd name="T40" fmla="*/ 954 w 1101"/>
                <a:gd name="T41" fmla="*/ 704 h 907"/>
                <a:gd name="T42" fmla="*/ 898 w 1101"/>
                <a:gd name="T43" fmla="*/ 738 h 907"/>
                <a:gd name="T44" fmla="*/ 847 w 1101"/>
                <a:gd name="T45" fmla="*/ 772 h 907"/>
                <a:gd name="T46" fmla="*/ 806 w 1101"/>
                <a:gd name="T47" fmla="*/ 806 h 907"/>
                <a:gd name="T48" fmla="*/ 777 w 1101"/>
                <a:gd name="T49" fmla="*/ 840 h 907"/>
                <a:gd name="T50" fmla="*/ 739 w 1101"/>
                <a:gd name="T51" fmla="*/ 867 h 907"/>
                <a:gd name="T52" fmla="*/ 688 w 1101"/>
                <a:gd name="T53" fmla="*/ 887 h 907"/>
                <a:gd name="T54" fmla="*/ 630 w 1101"/>
                <a:gd name="T55" fmla="*/ 899 h 907"/>
                <a:gd name="T56" fmla="*/ 566 w 1101"/>
                <a:gd name="T57" fmla="*/ 906 h 907"/>
                <a:gd name="T58" fmla="*/ 501 w 1101"/>
                <a:gd name="T59" fmla="*/ 906 h 907"/>
                <a:gd name="T60" fmla="*/ 436 w 1101"/>
                <a:gd name="T61" fmla="*/ 902 h 907"/>
                <a:gd name="T62" fmla="*/ 374 w 1101"/>
                <a:gd name="T63" fmla="*/ 891 h 907"/>
                <a:gd name="T64" fmla="*/ 318 w 1101"/>
                <a:gd name="T65" fmla="*/ 875 h 907"/>
                <a:gd name="T66" fmla="*/ 264 w 1101"/>
                <a:gd name="T67" fmla="*/ 846 h 907"/>
                <a:gd name="T68" fmla="*/ 211 w 1101"/>
                <a:gd name="T69" fmla="*/ 802 h 907"/>
                <a:gd name="T70" fmla="*/ 163 w 1101"/>
                <a:gd name="T71" fmla="*/ 749 h 907"/>
                <a:gd name="T72" fmla="*/ 118 w 1101"/>
                <a:gd name="T73" fmla="*/ 688 h 907"/>
                <a:gd name="T74" fmla="*/ 77 w 1101"/>
                <a:gd name="T75" fmla="*/ 621 h 907"/>
                <a:gd name="T76" fmla="*/ 43 w 1101"/>
                <a:gd name="T77" fmla="*/ 552 h 907"/>
                <a:gd name="T78" fmla="*/ 15 w 1101"/>
                <a:gd name="T79" fmla="*/ 482 h 907"/>
                <a:gd name="T80" fmla="*/ 3 w 1101"/>
                <a:gd name="T81" fmla="*/ 446 h 907"/>
                <a:gd name="T82" fmla="*/ 2 w 1101"/>
                <a:gd name="T83" fmla="*/ 443 h 907"/>
                <a:gd name="T84" fmla="*/ 1 w 1101"/>
                <a:gd name="T85" fmla="*/ 436 h 907"/>
                <a:gd name="T86" fmla="*/ 1 w 1101"/>
                <a:gd name="T87" fmla="*/ 408 h 907"/>
                <a:gd name="T88" fmla="*/ 5 w 1101"/>
                <a:gd name="T89" fmla="*/ 365 h 907"/>
                <a:gd name="T90" fmla="*/ 16 w 1101"/>
                <a:gd name="T91" fmla="*/ 310 h 907"/>
                <a:gd name="T92" fmla="*/ 36 w 1101"/>
                <a:gd name="T93" fmla="*/ 247 h 907"/>
                <a:gd name="T94" fmla="*/ 70 w 1101"/>
                <a:gd name="T95" fmla="*/ 183 h 907"/>
                <a:gd name="T96" fmla="*/ 118 w 1101"/>
                <a:gd name="T97" fmla="*/ 121 h 907"/>
                <a:gd name="T98" fmla="*/ 186 w 1101"/>
                <a:gd name="T99" fmla="*/ 6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1" h="907">
                  <a:moveTo>
                    <a:pt x="227" y="42"/>
                  </a:moveTo>
                  <a:lnTo>
                    <a:pt x="266" y="26"/>
                  </a:lnTo>
                  <a:lnTo>
                    <a:pt x="306" y="14"/>
                  </a:lnTo>
                  <a:lnTo>
                    <a:pt x="348" y="6"/>
                  </a:lnTo>
                  <a:lnTo>
                    <a:pt x="388" y="1"/>
                  </a:lnTo>
                  <a:lnTo>
                    <a:pt x="428" y="0"/>
                  </a:lnTo>
                  <a:lnTo>
                    <a:pt x="468" y="3"/>
                  </a:lnTo>
                  <a:lnTo>
                    <a:pt x="508" y="8"/>
                  </a:lnTo>
                  <a:lnTo>
                    <a:pt x="546" y="15"/>
                  </a:lnTo>
                  <a:lnTo>
                    <a:pt x="583" y="25"/>
                  </a:lnTo>
                  <a:lnTo>
                    <a:pt x="619" y="35"/>
                  </a:lnTo>
                  <a:lnTo>
                    <a:pt x="654" y="48"/>
                  </a:lnTo>
                  <a:lnTo>
                    <a:pt x="686" y="60"/>
                  </a:lnTo>
                  <a:lnTo>
                    <a:pt x="716" y="74"/>
                  </a:lnTo>
                  <a:lnTo>
                    <a:pt x="744" y="88"/>
                  </a:lnTo>
                  <a:lnTo>
                    <a:pt x="769" y="102"/>
                  </a:lnTo>
                  <a:lnTo>
                    <a:pt x="791" y="115"/>
                  </a:lnTo>
                  <a:lnTo>
                    <a:pt x="812" y="130"/>
                  </a:lnTo>
                  <a:lnTo>
                    <a:pt x="836" y="149"/>
                  </a:lnTo>
                  <a:lnTo>
                    <a:pt x="858" y="172"/>
                  </a:lnTo>
                  <a:lnTo>
                    <a:pt x="882" y="198"/>
                  </a:lnTo>
                  <a:lnTo>
                    <a:pt x="905" y="225"/>
                  </a:lnTo>
                  <a:lnTo>
                    <a:pt x="930" y="256"/>
                  </a:lnTo>
                  <a:lnTo>
                    <a:pt x="953" y="287"/>
                  </a:lnTo>
                  <a:lnTo>
                    <a:pt x="975" y="319"/>
                  </a:lnTo>
                  <a:lnTo>
                    <a:pt x="997" y="351"/>
                  </a:lnTo>
                  <a:lnTo>
                    <a:pt x="1017" y="384"/>
                  </a:lnTo>
                  <a:lnTo>
                    <a:pt x="1037" y="416"/>
                  </a:lnTo>
                  <a:lnTo>
                    <a:pt x="1053" y="446"/>
                  </a:lnTo>
                  <a:lnTo>
                    <a:pt x="1069" y="475"/>
                  </a:lnTo>
                  <a:lnTo>
                    <a:pt x="1082" y="501"/>
                  </a:lnTo>
                  <a:lnTo>
                    <a:pt x="1091" y="525"/>
                  </a:lnTo>
                  <a:lnTo>
                    <a:pt x="1099" y="545"/>
                  </a:lnTo>
                  <a:lnTo>
                    <a:pt x="1101" y="563"/>
                  </a:lnTo>
                  <a:lnTo>
                    <a:pt x="1097" y="582"/>
                  </a:lnTo>
                  <a:lnTo>
                    <a:pt x="1087" y="600"/>
                  </a:lnTo>
                  <a:lnTo>
                    <a:pt x="1073" y="618"/>
                  </a:lnTo>
                  <a:lnTo>
                    <a:pt x="1054" y="635"/>
                  </a:lnTo>
                  <a:lnTo>
                    <a:pt x="1032" y="653"/>
                  </a:lnTo>
                  <a:lnTo>
                    <a:pt x="1008" y="670"/>
                  </a:lnTo>
                  <a:lnTo>
                    <a:pt x="982" y="687"/>
                  </a:lnTo>
                  <a:lnTo>
                    <a:pt x="954" y="704"/>
                  </a:lnTo>
                  <a:lnTo>
                    <a:pt x="926" y="721"/>
                  </a:lnTo>
                  <a:lnTo>
                    <a:pt x="898" y="738"/>
                  </a:lnTo>
                  <a:lnTo>
                    <a:pt x="872" y="755"/>
                  </a:lnTo>
                  <a:lnTo>
                    <a:pt x="847" y="772"/>
                  </a:lnTo>
                  <a:lnTo>
                    <a:pt x="825" y="790"/>
                  </a:lnTo>
                  <a:lnTo>
                    <a:pt x="806" y="806"/>
                  </a:lnTo>
                  <a:lnTo>
                    <a:pt x="791" y="823"/>
                  </a:lnTo>
                  <a:lnTo>
                    <a:pt x="777" y="840"/>
                  </a:lnTo>
                  <a:lnTo>
                    <a:pt x="760" y="854"/>
                  </a:lnTo>
                  <a:lnTo>
                    <a:pt x="739" y="867"/>
                  </a:lnTo>
                  <a:lnTo>
                    <a:pt x="714" y="877"/>
                  </a:lnTo>
                  <a:lnTo>
                    <a:pt x="688" y="887"/>
                  </a:lnTo>
                  <a:lnTo>
                    <a:pt x="660" y="894"/>
                  </a:lnTo>
                  <a:lnTo>
                    <a:pt x="630" y="899"/>
                  </a:lnTo>
                  <a:lnTo>
                    <a:pt x="599" y="903"/>
                  </a:lnTo>
                  <a:lnTo>
                    <a:pt x="566" y="906"/>
                  </a:lnTo>
                  <a:lnTo>
                    <a:pt x="533" y="907"/>
                  </a:lnTo>
                  <a:lnTo>
                    <a:pt x="501" y="906"/>
                  </a:lnTo>
                  <a:lnTo>
                    <a:pt x="468" y="904"/>
                  </a:lnTo>
                  <a:lnTo>
                    <a:pt x="436" y="902"/>
                  </a:lnTo>
                  <a:lnTo>
                    <a:pt x="405" y="896"/>
                  </a:lnTo>
                  <a:lnTo>
                    <a:pt x="374" y="891"/>
                  </a:lnTo>
                  <a:lnTo>
                    <a:pt x="345" y="885"/>
                  </a:lnTo>
                  <a:lnTo>
                    <a:pt x="318" y="875"/>
                  </a:lnTo>
                  <a:lnTo>
                    <a:pt x="290" y="862"/>
                  </a:lnTo>
                  <a:lnTo>
                    <a:pt x="264" y="846"/>
                  </a:lnTo>
                  <a:lnTo>
                    <a:pt x="238" y="826"/>
                  </a:lnTo>
                  <a:lnTo>
                    <a:pt x="211" y="802"/>
                  </a:lnTo>
                  <a:lnTo>
                    <a:pt x="187" y="777"/>
                  </a:lnTo>
                  <a:lnTo>
                    <a:pt x="163" y="749"/>
                  </a:lnTo>
                  <a:lnTo>
                    <a:pt x="139" y="719"/>
                  </a:lnTo>
                  <a:lnTo>
                    <a:pt x="118" y="688"/>
                  </a:lnTo>
                  <a:lnTo>
                    <a:pt x="97" y="654"/>
                  </a:lnTo>
                  <a:lnTo>
                    <a:pt x="77" y="621"/>
                  </a:lnTo>
                  <a:lnTo>
                    <a:pt x="59" y="587"/>
                  </a:lnTo>
                  <a:lnTo>
                    <a:pt x="43" y="552"/>
                  </a:lnTo>
                  <a:lnTo>
                    <a:pt x="27" y="517"/>
                  </a:lnTo>
                  <a:lnTo>
                    <a:pt x="15" y="482"/>
                  </a:lnTo>
                  <a:lnTo>
                    <a:pt x="3" y="448"/>
                  </a:lnTo>
                  <a:lnTo>
                    <a:pt x="3" y="446"/>
                  </a:lnTo>
                  <a:lnTo>
                    <a:pt x="2" y="445"/>
                  </a:lnTo>
                  <a:lnTo>
                    <a:pt x="2" y="443"/>
                  </a:lnTo>
                  <a:lnTo>
                    <a:pt x="1" y="441"/>
                  </a:lnTo>
                  <a:lnTo>
                    <a:pt x="1" y="436"/>
                  </a:lnTo>
                  <a:lnTo>
                    <a:pt x="0" y="424"/>
                  </a:lnTo>
                  <a:lnTo>
                    <a:pt x="1" y="408"/>
                  </a:lnTo>
                  <a:lnTo>
                    <a:pt x="2" y="389"/>
                  </a:lnTo>
                  <a:lnTo>
                    <a:pt x="5" y="365"/>
                  </a:lnTo>
                  <a:lnTo>
                    <a:pt x="9" y="338"/>
                  </a:lnTo>
                  <a:lnTo>
                    <a:pt x="16" y="310"/>
                  </a:lnTo>
                  <a:lnTo>
                    <a:pt x="24" y="279"/>
                  </a:lnTo>
                  <a:lnTo>
                    <a:pt x="36" y="247"/>
                  </a:lnTo>
                  <a:lnTo>
                    <a:pt x="51" y="215"/>
                  </a:lnTo>
                  <a:lnTo>
                    <a:pt x="70" y="183"/>
                  </a:lnTo>
                  <a:lnTo>
                    <a:pt x="92" y="151"/>
                  </a:lnTo>
                  <a:lnTo>
                    <a:pt x="118" y="121"/>
                  </a:lnTo>
                  <a:lnTo>
                    <a:pt x="149" y="92"/>
                  </a:lnTo>
                  <a:lnTo>
                    <a:pt x="186" y="66"/>
                  </a:lnTo>
                  <a:lnTo>
                    <a:pt x="227" y="42"/>
                  </a:lnTo>
                  <a:close/>
                </a:path>
              </a:pathLst>
            </a:custGeom>
            <a:solidFill>
              <a:srgbClr val="DBB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622165" y="3676650"/>
              <a:ext cx="336550" cy="273685"/>
            </a:xfrm>
            <a:custGeom>
              <a:avLst/>
              <a:gdLst>
                <a:gd name="T0" fmla="*/ 251 w 1060"/>
                <a:gd name="T1" fmla="*/ 18 h 862"/>
                <a:gd name="T2" fmla="*/ 324 w 1060"/>
                <a:gd name="T3" fmla="*/ 3 h 862"/>
                <a:gd name="T4" fmla="*/ 400 w 1060"/>
                <a:gd name="T5" fmla="*/ 0 h 862"/>
                <a:gd name="T6" fmla="*/ 478 w 1060"/>
                <a:gd name="T7" fmla="*/ 6 h 862"/>
                <a:gd name="T8" fmla="*/ 553 w 1060"/>
                <a:gd name="T9" fmla="*/ 20 h 862"/>
                <a:gd name="T10" fmla="*/ 623 w 1060"/>
                <a:gd name="T11" fmla="*/ 40 h 862"/>
                <a:gd name="T12" fmla="*/ 687 w 1060"/>
                <a:gd name="T13" fmla="*/ 63 h 862"/>
                <a:gd name="T14" fmla="*/ 740 w 1060"/>
                <a:gd name="T15" fmla="*/ 88 h 862"/>
                <a:gd name="T16" fmla="*/ 782 w 1060"/>
                <a:gd name="T17" fmla="*/ 115 h 862"/>
                <a:gd name="T18" fmla="*/ 826 w 1060"/>
                <a:gd name="T19" fmla="*/ 154 h 862"/>
                <a:gd name="T20" fmla="*/ 872 w 1060"/>
                <a:gd name="T21" fmla="*/ 206 h 862"/>
                <a:gd name="T22" fmla="*/ 916 w 1060"/>
                <a:gd name="T23" fmla="*/ 265 h 862"/>
                <a:gd name="T24" fmla="*/ 960 w 1060"/>
                <a:gd name="T25" fmla="*/ 327 h 862"/>
                <a:gd name="T26" fmla="*/ 998 w 1060"/>
                <a:gd name="T27" fmla="*/ 389 h 862"/>
                <a:gd name="T28" fmla="*/ 1028 w 1060"/>
                <a:gd name="T29" fmla="*/ 446 h 862"/>
                <a:gd name="T30" fmla="*/ 1050 w 1060"/>
                <a:gd name="T31" fmla="*/ 493 h 862"/>
                <a:gd name="T32" fmla="*/ 1060 w 1060"/>
                <a:gd name="T33" fmla="*/ 531 h 862"/>
                <a:gd name="T34" fmla="*/ 1047 w 1060"/>
                <a:gd name="T35" fmla="*/ 566 h 862"/>
                <a:gd name="T36" fmla="*/ 1016 w 1060"/>
                <a:gd name="T37" fmla="*/ 600 h 862"/>
                <a:gd name="T38" fmla="*/ 970 w 1060"/>
                <a:gd name="T39" fmla="*/ 634 h 862"/>
                <a:gd name="T40" fmla="*/ 918 w 1060"/>
                <a:gd name="T41" fmla="*/ 667 h 862"/>
                <a:gd name="T42" fmla="*/ 864 w 1060"/>
                <a:gd name="T43" fmla="*/ 699 h 862"/>
                <a:gd name="T44" fmla="*/ 816 w 1060"/>
                <a:gd name="T45" fmla="*/ 732 h 862"/>
                <a:gd name="T46" fmla="*/ 776 w 1060"/>
                <a:gd name="T47" fmla="*/ 765 h 862"/>
                <a:gd name="T48" fmla="*/ 748 w 1060"/>
                <a:gd name="T49" fmla="*/ 798 h 862"/>
                <a:gd name="T50" fmla="*/ 710 w 1060"/>
                <a:gd name="T51" fmla="*/ 823 h 862"/>
                <a:gd name="T52" fmla="*/ 663 w 1060"/>
                <a:gd name="T53" fmla="*/ 842 h 862"/>
                <a:gd name="T54" fmla="*/ 607 w 1060"/>
                <a:gd name="T55" fmla="*/ 855 h 862"/>
                <a:gd name="T56" fmla="*/ 545 w 1060"/>
                <a:gd name="T57" fmla="*/ 861 h 862"/>
                <a:gd name="T58" fmla="*/ 482 w 1060"/>
                <a:gd name="T59" fmla="*/ 861 h 862"/>
                <a:gd name="T60" fmla="*/ 418 w 1060"/>
                <a:gd name="T61" fmla="*/ 857 h 862"/>
                <a:gd name="T62" fmla="*/ 359 w 1060"/>
                <a:gd name="T63" fmla="*/ 847 h 862"/>
                <a:gd name="T64" fmla="*/ 305 w 1060"/>
                <a:gd name="T65" fmla="*/ 832 h 862"/>
                <a:gd name="T66" fmla="*/ 253 w 1060"/>
                <a:gd name="T67" fmla="*/ 803 h 862"/>
                <a:gd name="T68" fmla="*/ 203 w 1060"/>
                <a:gd name="T69" fmla="*/ 762 h 862"/>
                <a:gd name="T70" fmla="*/ 155 w 1060"/>
                <a:gd name="T71" fmla="*/ 710 h 862"/>
                <a:gd name="T72" fmla="*/ 112 w 1060"/>
                <a:gd name="T73" fmla="*/ 650 h 862"/>
                <a:gd name="T74" fmla="*/ 73 w 1060"/>
                <a:gd name="T75" fmla="*/ 585 h 862"/>
                <a:gd name="T76" fmla="*/ 40 w 1060"/>
                <a:gd name="T77" fmla="*/ 519 h 862"/>
                <a:gd name="T78" fmla="*/ 13 w 1060"/>
                <a:gd name="T79" fmla="*/ 452 h 862"/>
                <a:gd name="T80" fmla="*/ 2 w 1060"/>
                <a:gd name="T81" fmla="*/ 417 h 862"/>
                <a:gd name="T82" fmla="*/ 1 w 1060"/>
                <a:gd name="T83" fmla="*/ 414 h 862"/>
                <a:gd name="T84" fmla="*/ 0 w 1060"/>
                <a:gd name="T85" fmla="*/ 407 h 862"/>
                <a:gd name="T86" fmla="*/ 0 w 1060"/>
                <a:gd name="T87" fmla="*/ 380 h 862"/>
                <a:gd name="T88" fmla="*/ 3 w 1060"/>
                <a:gd name="T89" fmla="*/ 336 h 862"/>
                <a:gd name="T90" fmla="*/ 13 w 1060"/>
                <a:gd name="T91" fmla="*/ 282 h 862"/>
                <a:gd name="T92" fmla="*/ 32 w 1060"/>
                <a:gd name="T93" fmla="*/ 221 h 862"/>
                <a:gd name="T94" fmla="*/ 63 w 1060"/>
                <a:gd name="T95" fmla="*/ 158 h 862"/>
                <a:gd name="T96" fmla="*/ 111 w 1060"/>
                <a:gd name="T97" fmla="*/ 100 h 862"/>
                <a:gd name="T98" fmla="*/ 176 w 1060"/>
                <a:gd name="T99" fmla="*/ 49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60" h="862">
                  <a:moveTo>
                    <a:pt x="218" y="29"/>
                  </a:moveTo>
                  <a:lnTo>
                    <a:pt x="251" y="18"/>
                  </a:lnTo>
                  <a:lnTo>
                    <a:pt x="287" y="8"/>
                  </a:lnTo>
                  <a:lnTo>
                    <a:pt x="324" y="3"/>
                  </a:lnTo>
                  <a:lnTo>
                    <a:pt x="361" y="0"/>
                  </a:lnTo>
                  <a:lnTo>
                    <a:pt x="400" y="0"/>
                  </a:lnTo>
                  <a:lnTo>
                    <a:pt x="439" y="2"/>
                  </a:lnTo>
                  <a:lnTo>
                    <a:pt x="478" y="6"/>
                  </a:lnTo>
                  <a:lnTo>
                    <a:pt x="516" y="12"/>
                  </a:lnTo>
                  <a:lnTo>
                    <a:pt x="553" y="20"/>
                  </a:lnTo>
                  <a:lnTo>
                    <a:pt x="589" y="29"/>
                  </a:lnTo>
                  <a:lnTo>
                    <a:pt x="623" y="40"/>
                  </a:lnTo>
                  <a:lnTo>
                    <a:pt x="656" y="51"/>
                  </a:lnTo>
                  <a:lnTo>
                    <a:pt x="687" y="63"/>
                  </a:lnTo>
                  <a:lnTo>
                    <a:pt x="715" y="75"/>
                  </a:lnTo>
                  <a:lnTo>
                    <a:pt x="740" y="88"/>
                  </a:lnTo>
                  <a:lnTo>
                    <a:pt x="762" y="100"/>
                  </a:lnTo>
                  <a:lnTo>
                    <a:pt x="782" y="115"/>
                  </a:lnTo>
                  <a:lnTo>
                    <a:pt x="804" y="133"/>
                  </a:lnTo>
                  <a:lnTo>
                    <a:pt x="826" y="154"/>
                  </a:lnTo>
                  <a:lnTo>
                    <a:pt x="849" y="179"/>
                  </a:lnTo>
                  <a:lnTo>
                    <a:pt x="872" y="206"/>
                  </a:lnTo>
                  <a:lnTo>
                    <a:pt x="894" y="234"/>
                  </a:lnTo>
                  <a:lnTo>
                    <a:pt x="916" y="265"/>
                  </a:lnTo>
                  <a:lnTo>
                    <a:pt x="938" y="296"/>
                  </a:lnTo>
                  <a:lnTo>
                    <a:pt x="960" y="327"/>
                  </a:lnTo>
                  <a:lnTo>
                    <a:pt x="979" y="358"/>
                  </a:lnTo>
                  <a:lnTo>
                    <a:pt x="998" y="389"/>
                  </a:lnTo>
                  <a:lnTo>
                    <a:pt x="1014" y="418"/>
                  </a:lnTo>
                  <a:lnTo>
                    <a:pt x="1028" y="446"/>
                  </a:lnTo>
                  <a:lnTo>
                    <a:pt x="1041" y="471"/>
                  </a:lnTo>
                  <a:lnTo>
                    <a:pt x="1050" y="493"/>
                  </a:lnTo>
                  <a:lnTo>
                    <a:pt x="1058" y="513"/>
                  </a:lnTo>
                  <a:lnTo>
                    <a:pt x="1060" y="531"/>
                  </a:lnTo>
                  <a:lnTo>
                    <a:pt x="1056" y="549"/>
                  </a:lnTo>
                  <a:lnTo>
                    <a:pt x="1047" y="566"/>
                  </a:lnTo>
                  <a:lnTo>
                    <a:pt x="1033" y="583"/>
                  </a:lnTo>
                  <a:lnTo>
                    <a:pt x="1016" y="600"/>
                  </a:lnTo>
                  <a:lnTo>
                    <a:pt x="994" y="617"/>
                  </a:lnTo>
                  <a:lnTo>
                    <a:pt x="970" y="634"/>
                  </a:lnTo>
                  <a:lnTo>
                    <a:pt x="945" y="651"/>
                  </a:lnTo>
                  <a:lnTo>
                    <a:pt x="918" y="667"/>
                  </a:lnTo>
                  <a:lnTo>
                    <a:pt x="891" y="683"/>
                  </a:lnTo>
                  <a:lnTo>
                    <a:pt x="864" y="699"/>
                  </a:lnTo>
                  <a:lnTo>
                    <a:pt x="839" y="716"/>
                  </a:lnTo>
                  <a:lnTo>
                    <a:pt x="816" y="732"/>
                  </a:lnTo>
                  <a:lnTo>
                    <a:pt x="794" y="749"/>
                  </a:lnTo>
                  <a:lnTo>
                    <a:pt x="776" y="765"/>
                  </a:lnTo>
                  <a:lnTo>
                    <a:pt x="762" y="782"/>
                  </a:lnTo>
                  <a:lnTo>
                    <a:pt x="748" y="798"/>
                  </a:lnTo>
                  <a:lnTo>
                    <a:pt x="731" y="811"/>
                  </a:lnTo>
                  <a:lnTo>
                    <a:pt x="710" y="823"/>
                  </a:lnTo>
                  <a:lnTo>
                    <a:pt x="688" y="834"/>
                  </a:lnTo>
                  <a:lnTo>
                    <a:pt x="663" y="842"/>
                  </a:lnTo>
                  <a:lnTo>
                    <a:pt x="635" y="849"/>
                  </a:lnTo>
                  <a:lnTo>
                    <a:pt x="607" y="855"/>
                  </a:lnTo>
                  <a:lnTo>
                    <a:pt x="576" y="859"/>
                  </a:lnTo>
                  <a:lnTo>
                    <a:pt x="545" y="861"/>
                  </a:lnTo>
                  <a:lnTo>
                    <a:pt x="514" y="862"/>
                  </a:lnTo>
                  <a:lnTo>
                    <a:pt x="482" y="861"/>
                  </a:lnTo>
                  <a:lnTo>
                    <a:pt x="450" y="860"/>
                  </a:lnTo>
                  <a:lnTo>
                    <a:pt x="418" y="857"/>
                  </a:lnTo>
                  <a:lnTo>
                    <a:pt x="389" y="853"/>
                  </a:lnTo>
                  <a:lnTo>
                    <a:pt x="359" y="847"/>
                  </a:lnTo>
                  <a:lnTo>
                    <a:pt x="332" y="841"/>
                  </a:lnTo>
                  <a:lnTo>
                    <a:pt x="305" y="832"/>
                  </a:lnTo>
                  <a:lnTo>
                    <a:pt x="279" y="819"/>
                  </a:lnTo>
                  <a:lnTo>
                    <a:pt x="253" y="803"/>
                  </a:lnTo>
                  <a:lnTo>
                    <a:pt x="227" y="784"/>
                  </a:lnTo>
                  <a:lnTo>
                    <a:pt x="203" y="762"/>
                  </a:lnTo>
                  <a:lnTo>
                    <a:pt x="179" y="736"/>
                  </a:lnTo>
                  <a:lnTo>
                    <a:pt x="155" y="710"/>
                  </a:lnTo>
                  <a:lnTo>
                    <a:pt x="133" y="680"/>
                  </a:lnTo>
                  <a:lnTo>
                    <a:pt x="112" y="650"/>
                  </a:lnTo>
                  <a:lnTo>
                    <a:pt x="92" y="618"/>
                  </a:lnTo>
                  <a:lnTo>
                    <a:pt x="73" y="585"/>
                  </a:lnTo>
                  <a:lnTo>
                    <a:pt x="56" y="552"/>
                  </a:lnTo>
                  <a:lnTo>
                    <a:pt x="40" y="519"/>
                  </a:lnTo>
                  <a:lnTo>
                    <a:pt x="25" y="485"/>
                  </a:lnTo>
                  <a:lnTo>
                    <a:pt x="13" y="452"/>
                  </a:lnTo>
                  <a:lnTo>
                    <a:pt x="2" y="419"/>
                  </a:lnTo>
                  <a:lnTo>
                    <a:pt x="2" y="417"/>
                  </a:lnTo>
                  <a:lnTo>
                    <a:pt x="2" y="416"/>
                  </a:lnTo>
                  <a:lnTo>
                    <a:pt x="1" y="414"/>
                  </a:lnTo>
                  <a:lnTo>
                    <a:pt x="1" y="413"/>
                  </a:lnTo>
                  <a:lnTo>
                    <a:pt x="0" y="407"/>
                  </a:lnTo>
                  <a:lnTo>
                    <a:pt x="0" y="396"/>
                  </a:lnTo>
                  <a:lnTo>
                    <a:pt x="0" y="380"/>
                  </a:lnTo>
                  <a:lnTo>
                    <a:pt x="1" y="360"/>
                  </a:lnTo>
                  <a:lnTo>
                    <a:pt x="3" y="336"/>
                  </a:lnTo>
                  <a:lnTo>
                    <a:pt x="7" y="310"/>
                  </a:lnTo>
                  <a:lnTo>
                    <a:pt x="13" y="282"/>
                  </a:lnTo>
                  <a:lnTo>
                    <a:pt x="21" y="251"/>
                  </a:lnTo>
                  <a:lnTo>
                    <a:pt x="32" y="221"/>
                  </a:lnTo>
                  <a:lnTo>
                    <a:pt x="46" y="190"/>
                  </a:lnTo>
                  <a:lnTo>
                    <a:pt x="63" y="158"/>
                  </a:lnTo>
                  <a:lnTo>
                    <a:pt x="86" y="129"/>
                  </a:lnTo>
                  <a:lnTo>
                    <a:pt x="111" y="100"/>
                  </a:lnTo>
                  <a:lnTo>
                    <a:pt x="142" y="74"/>
                  </a:lnTo>
                  <a:lnTo>
                    <a:pt x="176" y="49"/>
                  </a:lnTo>
                  <a:lnTo>
                    <a:pt x="218" y="29"/>
                  </a:lnTo>
                  <a:close/>
                </a:path>
              </a:pathLst>
            </a:custGeom>
            <a:solidFill>
              <a:srgbClr val="D6A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629150" y="3685540"/>
              <a:ext cx="323215" cy="260350"/>
            </a:xfrm>
            <a:custGeom>
              <a:avLst/>
              <a:gdLst>
                <a:gd name="T0" fmla="*/ 238 w 1020"/>
                <a:gd name="T1" fmla="*/ 11 h 819"/>
                <a:gd name="T2" fmla="*/ 302 w 1020"/>
                <a:gd name="T3" fmla="*/ 2 h 819"/>
                <a:gd name="T4" fmla="*/ 373 w 1020"/>
                <a:gd name="T5" fmla="*/ 0 h 819"/>
                <a:gd name="T6" fmla="*/ 448 w 1020"/>
                <a:gd name="T7" fmla="*/ 6 h 819"/>
                <a:gd name="T8" fmla="*/ 523 w 1020"/>
                <a:gd name="T9" fmla="*/ 17 h 819"/>
                <a:gd name="T10" fmla="*/ 595 w 1020"/>
                <a:gd name="T11" fmla="*/ 33 h 819"/>
                <a:gd name="T12" fmla="*/ 659 w 1020"/>
                <a:gd name="T13" fmla="*/ 52 h 819"/>
                <a:gd name="T14" fmla="*/ 712 w 1020"/>
                <a:gd name="T15" fmla="*/ 74 h 819"/>
                <a:gd name="T16" fmla="*/ 754 w 1020"/>
                <a:gd name="T17" fmla="*/ 100 h 819"/>
                <a:gd name="T18" fmla="*/ 795 w 1020"/>
                <a:gd name="T19" fmla="*/ 139 h 819"/>
                <a:gd name="T20" fmla="*/ 839 w 1020"/>
                <a:gd name="T21" fmla="*/ 188 h 819"/>
                <a:gd name="T22" fmla="*/ 882 w 1020"/>
                <a:gd name="T23" fmla="*/ 244 h 819"/>
                <a:gd name="T24" fmla="*/ 924 w 1020"/>
                <a:gd name="T25" fmla="*/ 305 h 819"/>
                <a:gd name="T26" fmla="*/ 960 w 1020"/>
                <a:gd name="T27" fmla="*/ 364 h 819"/>
                <a:gd name="T28" fmla="*/ 990 w 1020"/>
                <a:gd name="T29" fmla="*/ 419 h 819"/>
                <a:gd name="T30" fmla="*/ 1011 w 1020"/>
                <a:gd name="T31" fmla="*/ 465 h 819"/>
                <a:gd name="T32" fmla="*/ 1020 w 1020"/>
                <a:gd name="T33" fmla="*/ 501 h 819"/>
                <a:gd name="T34" fmla="*/ 1007 w 1020"/>
                <a:gd name="T35" fmla="*/ 535 h 819"/>
                <a:gd name="T36" fmla="*/ 976 w 1020"/>
                <a:gd name="T37" fmla="*/ 568 h 819"/>
                <a:gd name="T38" fmla="*/ 934 w 1020"/>
                <a:gd name="T39" fmla="*/ 599 h 819"/>
                <a:gd name="T40" fmla="*/ 883 w 1020"/>
                <a:gd name="T41" fmla="*/ 631 h 819"/>
                <a:gd name="T42" fmla="*/ 833 w 1020"/>
                <a:gd name="T43" fmla="*/ 663 h 819"/>
                <a:gd name="T44" fmla="*/ 785 w 1020"/>
                <a:gd name="T45" fmla="*/ 695 h 819"/>
                <a:gd name="T46" fmla="*/ 747 w 1020"/>
                <a:gd name="T47" fmla="*/ 726 h 819"/>
                <a:gd name="T48" fmla="*/ 720 w 1020"/>
                <a:gd name="T49" fmla="*/ 757 h 819"/>
                <a:gd name="T50" fmla="*/ 684 w 1020"/>
                <a:gd name="T51" fmla="*/ 782 h 819"/>
                <a:gd name="T52" fmla="*/ 637 w 1020"/>
                <a:gd name="T53" fmla="*/ 800 h 819"/>
                <a:gd name="T54" fmla="*/ 583 w 1020"/>
                <a:gd name="T55" fmla="*/ 812 h 819"/>
                <a:gd name="T56" fmla="*/ 525 w 1020"/>
                <a:gd name="T57" fmla="*/ 818 h 819"/>
                <a:gd name="T58" fmla="*/ 464 w 1020"/>
                <a:gd name="T59" fmla="*/ 818 h 819"/>
                <a:gd name="T60" fmla="*/ 404 w 1020"/>
                <a:gd name="T61" fmla="*/ 814 h 819"/>
                <a:gd name="T62" fmla="*/ 346 w 1020"/>
                <a:gd name="T63" fmla="*/ 804 h 819"/>
                <a:gd name="T64" fmla="*/ 294 w 1020"/>
                <a:gd name="T65" fmla="*/ 790 h 819"/>
                <a:gd name="T66" fmla="*/ 243 w 1020"/>
                <a:gd name="T67" fmla="*/ 762 h 819"/>
                <a:gd name="T68" fmla="*/ 194 w 1020"/>
                <a:gd name="T69" fmla="*/ 722 h 819"/>
                <a:gd name="T70" fmla="*/ 149 w 1020"/>
                <a:gd name="T71" fmla="*/ 671 h 819"/>
                <a:gd name="T72" fmla="*/ 108 w 1020"/>
                <a:gd name="T73" fmla="*/ 614 h 819"/>
                <a:gd name="T74" fmla="*/ 71 w 1020"/>
                <a:gd name="T75" fmla="*/ 552 h 819"/>
                <a:gd name="T76" fmla="*/ 38 w 1020"/>
                <a:gd name="T77" fmla="*/ 487 h 819"/>
                <a:gd name="T78" fmla="*/ 13 w 1020"/>
                <a:gd name="T79" fmla="*/ 423 h 819"/>
                <a:gd name="T80" fmla="*/ 2 w 1020"/>
                <a:gd name="T81" fmla="*/ 390 h 819"/>
                <a:gd name="T82" fmla="*/ 2 w 1020"/>
                <a:gd name="T83" fmla="*/ 388 h 819"/>
                <a:gd name="T84" fmla="*/ 0 w 1020"/>
                <a:gd name="T85" fmla="*/ 381 h 819"/>
                <a:gd name="T86" fmla="*/ 0 w 1020"/>
                <a:gd name="T87" fmla="*/ 352 h 819"/>
                <a:gd name="T88" fmla="*/ 2 w 1020"/>
                <a:gd name="T89" fmla="*/ 309 h 819"/>
                <a:gd name="T90" fmla="*/ 11 w 1020"/>
                <a:gd name="T91" fmla="*/ 254 h 819"/>
                <a:gd name="T92" fmla="*/ 29 w 1020"/>
                <a:gd name="T93" fmla="*/ 195 h 819"/>
                <a:gd name="T94" fmla="*/ 59 w 1020"/>
                <a:gd name="T95" fmla="*/ 135 h 819"/>
                <a:gd name="T96" fmla="*/ 106 w 1020"/>
                <a:gd name="T97" fmla="*/ 81 h 819"/>
                <a:gd name="T98" fmla="*/ 170 w 1020"/>
                <a:gd name="T99" fmla="*/ 3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0" h="819">
                  <a:moveTo>
                    <a:pt x="210" y="19"/>
                  </a:moveTo>
                  <a:lnTo>
                    <a:pt x="238" y="11"/>
                  </a:lnTo>
                  <a:lnTo>
                    <a:pt x="268" y="6"/>
                  </a:lnTo>
                  <a:lnTo>
                    <a:pt x="302" y="2"/>
                  </a:lnTo>
                  <a:lnTo>
                    <a:pt x="337" y="0"/>
                  </a:lnTo>
                  <a:lnTo>
                    <a:pt x="373" y="0"/>
                  </a:lnTo>
                  <a:lnTo>
                    <a:pt x="410" y="2"/>
                  </a:lnTo>
                  <a:lnTo>
                    <a:pt x="448" y="6"/>
                  </a:lnTo>
                  <a:lnTo>
                    <a:pt x="486" y="11"/>
                  </a:lnTo>
                  <a:lnTo>
                    <a:pt x="523" y="17"/>
                  </a:lnTo>
                  <a:lnTo>
                    <a:pt x="560" y="25"/>
                  </a:lnTo>
                  <a:lnTo>
                    <a:pt x="595" y="33"/>
                  </a:lnTo>
                  <a:lnTo>
                    <a:pt x="628" y="42"/>
                  </a:lnTo>
                  <a:lnTo>
                    <a:pt x="659" y="52"/>
                  </a:lnTo>
                  <a:lnTo>
                    <a:pt x="687" y="63"/>
                  </a:lnTo>
                  <a:lnTo>
                    <a:pt x="712" y="74"/>
                  </a:lnTo>
                  <a:lnTo>
                    <a:pt x="733" y="86"/>
                  </a:lnTo>
                  <a:lnTo>
                    <a:pt x="754" y="100"/>
                  </a:lnTo>
                  <a:lnTo>
                    <a:pt x="774" y="118"/>
                  </a:lnTo>
                  <a:lnTo>
                    <a:pt x="795" y="139"/>
                  </a:lnTo>
                  <a:lnTo>
                    <a:pt x="817" y="162"/>
                  </a:lnTo>
                  <a:lnTo>
                    <a:pt x="839" y="188"/>
                  </a:lnTo>
                  <a:lnTo>
                    <a:pt x="860" y="216"/>
                  </a:lnTo>
                  <a:lnTo>
                    <a:pt x="882" y="244"/>
                  </a:lnTo>
                  <a:lnTo>
                    <a:pt x="904" y="274"/>
                  </a:lnTo>
                  <a:lnTo>
                    <a:pt x="924" y="305"/>
                  </a:lnTo>
                  <a:lnTo>
                    <a:pt x="943" y="334"/>
                  </a:lnTo>
                  <a:lnTo>
                    <a:pt x="960" y="364"/>
                  </a:lnTo>
                  <a:lnTo>
                    <a:pt x="976" y="392"/>
                  </a:lnTo>
                  <a:lnTo>
                    <a:pt x="990" y="419"/>
                  </a:lnTo>
                  <a:lnTo>
                    <a:pt x="1002" y="443"/>
                  </a:lnTo>
                  <a:lnTo>
                    <a:pt x="1011" y="465"/>
                  </a:lnTo>
                  <a:lnTo>
                    <a:pt x="1018" y="484"/>
                  </a:lnTo>
                  <a:lnTo>
                    <a:pt x="1020" y="501"/>
                  </a:lnTo>
                  <a:lnTo>
                    <a:pt x="1017" y="518"/>
                  </a:lnTo>
                  <a:lnTo>
                    <a:pt x="1007" y="535"/>
                  </a:lnTo>
                  <a:lnTo>
                    <a:pt x="994" y="551"/>
                  </a:lnTo>
                  <a:lnTo>
                    <a:pt x="976" y="568"/>
                  </a:lnTo>
                  <a:lnTo>
                    <a:pt x="956" y="584"/>
                  </a:lnTo>
                  <a:lnTo>
                    <a:pt x="934" y="599"/>
                  </a:lnTo>
                  <a:lnTo>
                    <a:pt x="909" y="615"/>
                  </a:lnTo>
                  <a:lnTo>
                    <a:pt x="883" y="631"/>
                  </a:lnTo>
                  <a:lnTo>
                    <a:pt x="858" y="647"/>
                  </a:lnTo>
                  <a:lnTo>
                    <a:pt x="833" y="663"/>
                  </a:lnTo>
                  <a:lnTo>
                    <a:pt x="807" y="679"/>
                  </a:lnTo>
                  <a:lnTo>
                    <a:pt x="785" y="695"/>
                  </a:lnTo>
                  <a:lnTo>
                    <a:pt x="764" y="710"/>
                  </a:lnTo>
                  <a:lnTo>
                    <a:pt x="747" y="726"/>
                  </a:lnTo>
                  <a:lnTo>
                    <a:pt x="733" y="742"/>
                  </a:lnTo>
                  <a:lnTo>
                    <a:pt x="720" y="757"/>
                  </a:lnTo>
                  <a:lnTo>
                    <a:pt x="704" y="771"/>
                  </a:lnTo>
                  <a:lnTo>
                    <a:pt x="684" y="782"/>
                  </a:lnTo>
                  <a:lnTo>
                    <a:pt x="662" y="792"/>
                  </a:lnTo>
                  <a:lnTo>
                    <a:pt x="637" y="800"/>
                  </a:lnTo>
                  <a:lnTo>
                    <a:pt x="612" y="807"/>
                  </a:lnTo>
                  <a:lnTo>
                    <a:pt x="583" y="812"/>
                  </a:lnTo>
                  <a:lnTo>
                    <a:pt x="555" y="816"/>
                  </a:lnTo>
                  <a:lnTo>
                    <a:pt x="525" y="818"/>
                  </a:lnTo>
                  <a:lnTo>
                    <a:pt x="495" y="819"/>
                  </a:lnTo>
                  <a:lnTo>
                    <a:pt x="464" y="818"/>
                  </a:lnTo>
                  <a:lnTo>
                    <a:pt x="433" y="816"/>
                  </a:lnTo>
                  <a:lnTo>
                    <a:pt x="404" y="814"/>
                  </a:lnTo>
                  <a:lnTo>
                    <a:pt x="374" y="810"/>
                  </a:lnTo>
                  <a:lnTo>
                    <a:pt x="346" y="804"/>
                  </a:lnTo>
                  <a:lnTo>
                    <a:pt x="319" y="798"/>
                  </a:lnTo>
                  <a:lnTo>
                    <a:pt x="294" y="790"/>
                  </a:lnTo>
                  <a:lnTo>
                    <a:pt x="268" y="777"/>
                  </a:lnTo>
                  <a:lnTo>
                    <a:pt x="243" y="762"/>
                  </a:lnTo>
                  <a:lnTo>
                    <a:pt x="219" y="743"/>
                  </a:lnTo>
                  <a:lnTo>
                    <a:pt x="194" y="722"/>
                  </a:lnTo>
                  <a:lnTo>
                    <a:pt x="172" y="698"/>
                  </a:lnTo>
                  <a:lnTo>
                    <a:pt x="149" y="671"/>
                  </a:lnTo>
                  <a:lnTo>
                    <a:pt x="128" y="644"/>
                  </a:lnTo>
                  <a:lnTo>
                    <a:pt x="108" y="614"/>
                  </a:lnTo>
                  <a:lnTo>
                    <a:pt x="89" y="584"/>
                  </a:lnTo>
                  <a:lnTo>
                    <a:pt x="71" y="552"/>
                  </a:lnTo>
                  <a:lnTo>
                    <a:pt x="54" y="519"/>
                  </a:lnTo>
                  <a:lnTo>
                    <a:pt x="38" y="487"/>
                  </a:lnTo>
                  <a:lnTo>
                    <a:pt x="24" y="455"/>
                  </a:lnTo>
                  <a:lnTo>
                    <a:pt x="13" y="423"/>
                  </a:lnTo>
                  <a:lnTo>
                    <a:pt x="2" y="391"/>
                  </a:lnTo>
                  <a:lnTo>
                    <a:pt x="2" y="390"/>
                  </a:lnTo>
                  <a:lnTo>
                    <a:pt x="2" y="389"/>
                  </a:lnTo>
                  <a:lnTo>
                    <a:pt x="2" y="388"/>
                  </a:lnTo>
                  <a:lnTo>
                    <a:pt x="1" y="387"/>
                  </a:lnTo>
                  <a:lnTo>
                    <a:pt x="0" y="381"/>
                  </a:lnTo>
                  <a:lnTo>
                    <a:pt x="0" y="369"/>
                  </a:lnTo>
                  <a:lnTo>
                    <a:pt x="0" y="352"/>
                  </a:lnTo>
                  <a:lnTo>
                    <a:pt x="0" y="332"/>
                  </a:lnTo>
                  <a:lnTo>
                    <a:pt x="2" y="309"/>
                  </a:lnTo>
                  <a:lnTo>
                    <a:pt x="5" y="282"/>
                  </a:lnTo>
                  <a:lnTo>
                    <a:pt x="11" y="254"/>
                  </a:lnTo>
                  <a:lnTo>
                    <a:pt x="19" y="224"/>
                  </a:lnTo>
                  <a:lnTo>
                    <a:pt x="29" y="195"/>
                  </a:lnTo>
                  <a:lnTo>
                    <a:pt x="42" y="164"/>
                  </a:lnTo>
                  <a:lnTo>
                    <a:pt x="59" y="135"/>
                  </a:lnTo>
                  <a:lnTo>
                    <a:pt x="80" y="106"/>
                  </a:lnTo>
                  <a:lnTo>
                    <a:pt x="106" y="81"/>
                  </a:lnTo>
                  <a:lnTo>
                    <a:pt x="135" y="56"/>
                  </a:lnTo>
                  <a:lnTo>
                    <a:pt x="170" y="36"/>
                  </a:lnTo>
                  <a:lnTo>
                    <a:pt x="210" y="19"/>
                  </a:lnTo>
                  <a:close/>
                </a:path>
              </a:pathLst>
            </a:custGeom>
            <a:solidFill>
              <a:srgbClr val="CE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34865" y="3693160"/>
              <a:ext cx="311150" cy="246380"/>
            </a:xfrm>
            <a:custGeom>
              <a:avLst/>
              <a:gdLst>
                <a:gd name="T0" fmla="*/ 2 w 981"/>
                <a:gd name="T1" fmla="*/ 360 h 775"/>
                <a:gd name="T2" fmla="*/ 0 w 981"/>
                <a:gd name="T3" fmla="*/ 335 h 775"/>
                <a:gd name="T4" fmla="*/ 1 w 981"/>
                <a:gd name="T5" fmla="*/ 291 h 775"/>
                <a:gd name="T6" fmla="*/ 7 w 981"/>
                <a:gd name="T7" fmla="*/ 236 h 775"/>
                <a:gd name="T8" fmla="*/ 22 w 981"/>
                <a:gd name="T9" fmla="*/ 175 h 775"/>
                <a:gd name="T10" fmla="*/ 51 w 981"/>
                <a:gd name="T11" fmla="*/ 115 h 775"/>
                <a:gd name="T12" fmla="*/ 96 w 981"/>
                <a:gd name="T13" fmla="*/ 61 h 775"/>
                <a:gd name="T14" fmla="*/ 162 w 981"/>
                <a:gd name="T15" fmla="*/ 21 h 775"/>
                <a:gd name="T16" fmla="*/ 225 w 981"/>
                <a:gd name="T17" fmla="*/ 4 h 775"/>
                <a:gd name="T18" fmla="*/ 280 w 981"/>
                <a:gd name="T19" fmla="*/ 0 h 775"/>
                <a:gd name="T20" fmla="*/ 347 w 981"/>
                <a:gd name="T21" fmla="*/ 0 h 775"/>
                <a:gd name="T22" fmla="*/ 419 w 981"/>
                <a:gd name="T23" fmla="*/ 5 h 775"/>
                <a:gd name="T24" fmla="*/ 494 w 981"/>
                <a:gd name="T25" fmla="*/ 13 h 775"/>
                <a:gd name="T26" fmla="*/ 565 w 981"/>
                <a:gd name="T27" fmla="*/ 26 h 775"/>
                <a:gd name="T28" fmla="*/ 631 w 981"/>
                <a:gd name="T29" fmla="*/ 42 h 775"/>
                <a:gd name="T30" fmla="*/ 684 w 981"/>
                <a:gd name="T31" fmla="*/ 62 h 775"/>
                <a:gd name="T32" fmla="*/ 724 w 981"/>
                <a:gd name="T33" fmla="*/ 86 h 775"/>
                <a:gd name="T34" fmla="*/ 764 w 981"/>
                <a:gd name="T35" fmla="*/ 123 h 775"/>
                <a:gd name="T36" fmla="*/ 806 w 981"/>
                <a:gd name="T37" fmla="*/ 171 h 775"/>
                <a:gd name="T38" fmla="*/ 849 w 981"/>
                <a:gd name="T39" fmla="*/ 225 h 775"/>
                <a:gd name="T40" fmla="*/ 888 w 981"/>
                <a:gd name="T41" fmla="*/ 283 h 775"/>
                <a:gd name="T42" fmla="*/ 923 w 981"/>
                <a:gd name="T43" fmla="*/ 340 h 775"/>
                <a:gd name="T44" fmla="*/ 951 w 981"/>
                <a:gd name="T45" fmla="*/ 392 h 775"/>
                <a:gd name="T46" fmla="*/ 972 w 981"/>
                <a:gd name="T47" fmla="*/ 437 h 775"/>
                <a:gd name="T48" fmla="*/ 981 w 981"/>
                <a:gd name="T49" fmla="*/ 471 h 775"/>
                <a:gd name="T50" fmla="*/ 968 w 981"/>
                <a:gd name="T51" fmla="*/ 504 h 775"/>
                <a:gd name="T52" fmla="*/ 938 w 981"/>
                <a:gd name="T53" fmla="*/ 534 h 775"/>
                <a:gd name="T54" fmla="*/ 897 w 981"/>
                <a:gd name="T55" fmla="*/ 565 h 775"/>
                <a:gd name="T56" fmla="*/ 849 w 981"/>
                <a:gd name="T57" fmla="*/ 596 h 775"/>
                <a:gd name="T58" fmla="*/ 799 w 981"/>
                <a:gd name="T59" fmla="*/ 626 h 775"/>
                <a:gd name="T60" fmla="*/ 754 w 981"/>
                <a:gd name="T61" fmla="*/ 657 h 775"/>
                <a:gd name="T62" fmla="*/ 718 w 981"/>
                <a:gd name="T63" fmla="*/ 686 h 775"/>
                <a:gd name="T64" fmla="*/ 692 w 981"/>
                <a:gd name="T65" fmla="*/ 717 h 775"/>
                <a:gd name="T66" fmla="*/ 657 w 981"/>
                <a:gd name="T67" fmla="*/ 740 h 775"/>
                <a:gd name="T68" fmla="*/ 613 w 981"/>
                <a:gd name="T69" fmla="*/ 758 h 775"/>
                <a:gd name="T70" fmla="*/ 561 w 981"/>
                <a:gd name="T71" fmla="*/ 769 h 775"/>
                <a:gd name="T72" fmla="*/ 505 w 981"/>
                <a:gd name="T73" fmla="*/ 775 h 775"/>
                <a:gd name="T74" fmla="*/ 446 w 981"/>
                <a:gd name="T75" fmla="*/ 775 h 775"/>
                <a:gd name="T76" fmla="*/ 388 w 981"/>
                <a:gd name="T77" fmla="*/ 771 h 775"/>
                <a:gd name="T78" fmla="*/ 333 w 981"/>
                <a:gd name="T79" fmla="*/ 763 h 775"/>
                <a:gd name="T80" fmla="*/ 283 w 981"/>
                <a:gd name="T81" fmla="*/ 748 h 775"/>
                <a:gd name="T82" fmla="*/ 235 w 981"/>
                <a:gd name="T83" fmla="*/ 721 h 775"/>
                <a:gd name="T84" fmla="*/ 188 w 981"/>
                <a:gd name="T85" fmla="*/ 682 h 775"/>
                <a:gd name="T86" fmla="*/ 144 w 981"/>
                <a:gd name="T87" fmla="*/ 634 h 775"/>
                <a:gd name="T88" fmla="*/ 104 w 981"/>
                <a:gd name="T89" fmla="*/ 579 h 775"/>
                <a:gd name="T90" fmla="*/ 68 w 981"/>
                <a:gd name="T91" fmla="*/ 518 h 775"/>
                <a:gd name="T92" fmla="*/ 37 w 981"/>
                <a:gd name="T93" fmla="*/ 456 h 775"/>
                <a:gd name="T94" fmla="*/ 12 w 981"/>
                <a:gd name="T95" fmla="*/ 394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1" h="775">
                  <a:moveTo>
                    <a:pt x="2" y="363"/>
                  </a:moveTo>
                  <a:lnTo>
                    <a:pt x="2" y="360"/>
                  </a:lnTo>
                  <a:lnTo>
                    <a:pt x="1" y="350"/>
                  </a:lnTo>
                  <a:lnTo>
                    <a:pt x="0" y="335"/>
                  </a:lnTo>
                  <a:lnTo>
                    <a:pt x="0" y="316"/>
                  </a:lnTo>
                  <a:lnTo>
                    <a:pt x="1" y="291"/>
                  </a:lnTo>
                  <a:lnTo>
                    <a:pt x="3" y="265"/>
                  </a:lnTo>
                  <a:lnTo>
                    <a:pt x="7" y="236"/>
                  </a:lnTo>
                  <a:lnTo>
                    <a:pt x="14" y="206"/>
                  </a:lnTo>
                  <a:lnTo>
                    <a:pt x="22" y="175"/>
                  </a:lnTo>
                  <a:lnTo>
                    <a:pt x="35" y="144"/>
                  </a:lnTo>
                  <a:lnTo>
                    <a:pt x="51" y="115"/>
                  </a:lnTo>
                  <a:lnTo>
                    <a:pt x="71" y="86"/>
                  </a:lnTo>
                  <a:lnTo>
                    <a:pt x="96" y="61"/>
                  </a:lnTo>
                  <a:lnTo>
                    <a:pt x="126" y="39"/>
                  </a:lnTo>
                  <a:lnTo>
                    <a:pt x="162" y="21"/>
                  </a:lnTo>
                  <a:lnTo>
                    <a:pt x="203" y="8"/>
                  </a:lnTo>
                  <a:lnTo>
                    <a:pt x="225" y="4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12" y="0"/>
                  </a:lnTo>
                  <a:lnTo>
                    <a:pt x="347" y="0"/>
                  </a:lnTo>
                  <a:lnTo>
                    <a:pt x="382" y="2"/>
                  </a:lnTo>
                  <a:lnTo>
                    <a:pt x="419" y="5"/>
                  </a:lnTo>
                  <a:lnTo>
                    <a:pt x="457" y="8"/>
                  </a:lnTo>
                  <a:lnTo>
                    <a:pt x="494" y="13"/>
                  </a:lnTo>
                  <a:lnTo>
                    <a:pt x="531" y="19"/>
                  </a:lnTo>
                  <a:lnTo>
                    <a:pt x="565" y="26"/>
                  </a:lnTo>
                  <a:lnTo>
                    <a:pt x="599" y="33"/>
                  </a:lnTo>
                  <a:lnTo>
                    <a:pt x="631" y="42"/>
                  </a:lnTo>
                  <a:lnTo>
                    <a:pt x="659" y="51"/>
                  </a:lnTo>
                  <a:lnTo>
                    <a:pt x="684" y="62"/>
                  </a:lnTo>
                  <a:lnTo>
                    <a:pt x="705" y="73"/>
                  </a:lnTo>
                  <a:lnTo>
                    <a:pt x="724" y="86"/>
                  </a:lnTo>
                  <a:lnTo>
                    <a:pt x="744" y="103"/>
                  </a:lnTo>
                  <a:lnTo>
                    <a:pt x="764" y="123"/>
                  </a:lnTo>
                  <a:lnTo>
                    <a:pt x="785" y="145"/>
                  </a:lnTo>
                  <a:lnTo>
                    <a:pt x="806" y="171"/>
                  </a:lnTo>
                  <a:lnTo>
                    <a:pt x="828" y="197"/>
                  </a:lnTo>
                  <a:lnTo>
                    <a:pt x="849" y="225"/>
                  </a:lnTo>
                  <a:lnTo>
                    <a:pt x="869" y="253"/>
                  </a:lnTo>
                  <a:lnTo>
                    <a:pt x="888" y="283"/>
                  </a:lnTo>
                  <a:lnTo>
                    <a:pt x="906" y="311"/>
                  </a:lnTo>
                  <a:lnTo>
                    <a:pt x="923" y="340"/>
                  </a:lnTo>
                  <a:lnTo>
                    <a:pt x="938" y="366"/>
                  </a:lnTo>
                  <a:lnTo>
                    <a:pt x="951" y="392"/>
                  </a:lnTo>
                  <a:lnTo>
                    <a:pt x="963" y="416"/>
                  </a:lnTo>
                  <a:lnTo>
                    <a:pt x="972" y="437"/>
                  </a:lnTo>
                  <a:lnTo>
                    <a:pt x="979" y="455"/>
                  </a:lnTo>
                  <a:lnTo>
                    <a:pt x="981" y="471"/>
                  </a:lnTo>
                  <a:lnTo>
                    <a:pt x="977" y="488"/>
                  </a:lnTo>
                  <a:lnTo>
                    <a:pt x="968" y="504"/>
                  </a:lnTo>
                  <a:lnTo>
                    <a:pt x="955" y="519"/>
                  </a:lnTo>
                  <a:lnTo>
                    <a:pt x="938" y="534"/>
                  </a:lnTo>
                  <a:lnTo>
                    <a:pt x="919" y="550"/>
                  </a:lnTo>
                  <a:lnTo>
                    <a:pt x="897" y="565"/>
                  </a:lnTo>
                  <a:lnTo>
                    <a:pt x="874" y="581"/>
                  </a:lnTo>
                  <a:lnTo>
                    <a:pt x="849" y="596"/>
                  </a:lnTo>
                  <a:lnTo>
                    <a:pt x="824" y="611"/>
                  </a:lnTo>
                  <a:lnTo>
                    <a:pt x="799" y="626"/>
                  </a:lnTo>
                  <a:lnTo>
                    <a:pt x="776" y="641"/>
                  </a:lnTo>
                  <a:lnTo>
                    <a:pt x="754" y="657"/>
                  </a:lnTo>
                  <a:lnTo>
                    <a:pt x="735" y="672"/>
                  </a:lnTo>
                  <a:lnTo>
                    <a:pt x="718" y="686"/>
                  </a:lnTo>
                  <a:lnTo>
                    <a:pt x="705" y="702"/>
                  </a:lnTo>
                  <a:lnTo>
                    <a:pt x="692" y="717"/>
                  </a:lnTo>
                  <a:lnTo>
                    <a:pt x="676" y="730"/>
                  </a:lnTo>
                  <a:lnTo>
                    <a:pt x="657" y="740"/>
                  </a:lnTo>
                  <a:lnTo>
                    <a:pt x="636" y="750"/>
                  </a:lnTo>
                  <a:lnTo>
                    <a:pt x="613" y="758"/>
                  </a:lnTo>
                  <a:lnTo>
                    <a:pt x="588" y="765"/>
                  </a:lnTo>
                  <a:lnTo>
                    <a:pt x="561" y="769"/>
                  </a:lnTo>
                  <a:lnTo>
                    <a:pt x="534" y="773"/>
                  </a:lnTo>
                  <a:lnTo>
                    <a:pt x="505" y="775"/>
                  </a:lnTo>
                  <a:lnTo>
                    <a:pt x="476" y="775"/>
                  </a:lnTo>
                  <a:lnTo>
                    <a:pt x="446" y="775"/>
                  </a:lnTo>
                  <a:lnTo>
                    <a:pt x="417" y="773"/>
                  </a:lnTo>
                  <a:lnTo>
                    <a:pt x="388" y="771"/>
                  </a:lnTo>
                  <a:lnTo>
                    <a:pt x="360" y="767"/>
                  </a:lnTo>
                  <a:lnTo>
                    <a:pt x="333" y="763"/>
                  </a:lnTo>
                  <a:lnTo>
                    <a:pt x="308" y="756"/>
                  </a:lnTo>
                  <a:lnTo>
                    <a:pt x="283" y="748"/>
                  </a:lnTo>
                  <a:lnTo>
                    <a:pt x="259" y="736"/>
                  </a:lnTo>
                  <a:lnTo>
                    <a:pt x="235" y="721"/>
                  </a:lnTo>
                  <a:lnTo>
                    <a:pt x="210" y="703"/>
                  </a:lnTo>
                  <a:lnTo>
                    <a:pt x="188" y="682"/>
                  </a:lnTo>
                  <a:lnTo>
                    <a:pt x="165" y="659"/>
                  </a:lnTo>
                  <a:lnTo>
                    <a:pt x="144" y="634"/>
                  </a:lnTo>
                  <a:lnTo>
                    <a:pt x="124" y="607"/>
                  </a:lnTo>
                  <a:lnTo>
                    <a:pt x="104" y="579"/>
                  </a:lnTo>
                  <a:lnTo>
                    <a:pt x="85" y="549"/>
                  </a:lnTo>
                  <a:lnTo>
                    <a:pt x="68" y="518"/>
                  </a:lnTo>
                  <a:lnTo>
                    <a:pt x="52" y="487"/>
                  </a:lnTo>
                  <a:lnTo>
                    <a:pt x="37" y="456"/>
                  </a:lnTo>
                  <a:lnTo>
                    <a:pt x="23" y="424"/>
                  </a:lnTo>
                  <a:lnTo>
                    <a:pt x="12" y="394"/>
                  </a:lnTo>
                  <a:lnTo>
                    <a:pt x="2" y="363"/>
                  </a:lnTo>
                  <a:close/>
                </a:path>
              </a:pathLst>
            </a:custGeom>
            <a:solidFill>
              <a:srgbClr val="C68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752975" y="3590925"/>
              <a:ext cx="119380" cy="285115"/>
            </a:xfrm>
            <a:custGeom>
              <a:avLst/>
              <a:gdLst>
                <a:gd name="T0" fmla="*/ 19 w 376"/>
                <a:gd name="T1" fmla="*/ 1 h 899"/>
                <a:gd name="T2" fmla="*/ 14 w 376"/>
                <a:gd name="T3" fmla="*/ 9 h 899"/>
                <a:gd name="T4" fmla="*/ 6 w 376"/>
                <a:gd name="T5" fmla="*/ 25 h 899"/>
                <a:gd name="T6" fmla="*/ 1 w 376"/>
                <a:gd name="T7" fmla="*/ 49 h 899"/>
                <a:gd name="T8" fmla="*/ 2 w 376"/>
                <a:gd name="T9" fmla="*/ 82 h 899"/>
                <a:gd name="T10" fmla="*/ 13 w 376"/>
                <a:gd name="T11" fmla="*/ 123 h 899"/>
                <a:gd name="T12" fmla="*/ 38 w 376"/>
                <a:gd name="T13" fmla="*/ 174 h 899"/>
                <a:gd name="T14" fmla="*/ 80 w 376"/>
                <a:gd name="T15" fmla="*/ 233 h 899"/>
                <a:gd name="T16" fmla="*/ 141 w 376"/>
                <a:gd name="T17" fmla="*/ 302 h 899"/>
                <a:gd name="T18" fmla="*/ 194 w 376"/>
                <a:gd name="T19" fmla="*/ 374 h 899"/>
                <a:gd name="T20" fmla="*/ 237 w 376"/>
                <a:gd name="T21" fmla="*/ 451 h 899"/>
                <a:gd name="T22" fmla="*/ 270 w 376"/>
                <a:gd name="T23" fmla="*/ 528 h 899"/>
                <a:gd name="T24" fmla="*/ 292 w 376"/>
                <a:gd name="T25" fmla="*/ 608 h 899"/>
                <a:gd name="T26" fmla="*/ 304 w 376"/>
                <a:gd name="T27" fmla="*/ 689 h 899"/>
                <a:gd name="T28" fmla="*/ 309 w 376"/>
                <a:gd name="T29" fmla="*/ 772 h 899"/>
                <a:gd name="T30" fmla="*/ 305 w 376"/>
                <a:gd name="T31" fmla="*/ 856 h 899"/>
                <a:gd name="T32" fmla="*/ 302 w 376"/>
                <a:gd name="T33" fmla="*/ 894 h 899"/>
                <a:gd name="T34" fmla="*/ 316 w 376"/>
                <a:gd name="T35" fmla="*/ 863 h 899"/>
                <a:gd name="T36" fmla="*/ 337 w 376"/>
                <a:gd name="T37" fmla="*/ 805 h 899"/>
                <a:gd name="T38" fmla="*/ 359 w 376"/>
                <a:gd name="T39" fmla="*/ 722 h 899"/>
                <a:gd name="T40" fmla="*/ 373 w 376"/>
                <a:gd name="T41" fmla="*/ 622 h 899"/>
                <a:gd name="T42" fmla="*/ 374 w 376"/>
                <a:gd name="T43" fmla="*/ 505 h 899"/>
                <a:gd name="T44" fmla="*/ 354 w 376"/>
                <a:gd name="T45" fmla="*/ 380 h 899"/>
                <a:gd name="T46" fmla="*/ 305 w 376"/>
                <a:gd name="T47" fmla="*/ 248 h 899"/>
                <a:gd name="T48" fmla="*/ 266 w 376"/>
                <a:gd name="T49" fmla="*/ 181 h 899"/>
                <a:gd name="T50" fmla="*/ 252 w 376"/>
                <a:gd name="T51" fmla="*/ 178 h 899"/>
                <a:gd name="T52" fmla="*/ 225 w 376"/>
                <a:gd name="T53" fmla="*/ 170 h 899"/>
                <a:gd name="T54" fmla="*/ 190 w 376"/>
                <a:gd name="T55" fmla="*/ 157 h 899"/>
                <a:gd name="T56" fmla="*/ 151 w 376"/>
                <a:gd name="T57" fmla="*/ 138 h 899"/>
                <a:gd name="T58" fmla="*/ 110 w 376"/>
                <a:gd name="T59" fmla="*/ 110 h 899"/>
                <a:gd name="T60" fmla="*/ 70 w 376"/>
                <a:gd name="T61" fmla="*/ 74 h 899"/>
                <a:gd name="T62" fmla="*/ 35 w 376"/>
                <a:gd name="T63" fmla="*/ 2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6" h="899">
                  <a:moveTo>
                    <a:pt x="20" y="0"/>
                  </a:moveTo>
                  <a:lnTo>
                    <a:pt x="19" y="1"/>
                  </a:lnTo>
                  <a:lnTo>
                    <a:pt x="17" y="5"/>
                  </a:lnTo>
                  <a:lnTo>
                    <a:pt x="14" y="9"/>
                  </a:lnTo>
                  <a:lnTo>
                    <a:pt x="10" y="16"/>
                  </a:lnTo>
                  <a:lnTo>
                    <a:pt x="6" y="25"/>
                  </a:lnTo>
                  <a:lnTo>
                    <a:pt x="3" y="36"/>
                  </a:lnTo>
                  <a:lnTo>
                    <a:pt x="1" y="49"/>
                  </a:lnTo>
                  <a:lnTo>
                    <a:pt x="0" y="64"/>
                  </a:lnTo>
                  <a:lnTo>
                    <a:pt x="2" y="82"/>
                  </a:lnTo>
                  <a:lnTo>
                    <a:pt x="5" y="101"/>
                  </a:lnTo>
                  <a:lnTo>
                    <a:pt x="13" y="123"/>
                  </a:lnTo>
                  <a:lnTo>
                    <a:pt x="23" y="147"/>
                  </a:lnTo>
                  <a:lnTo>
                    <a:pt x="38" y="174"/>
                  </a:lnTo>
                  <a:lnTo>
                    <a:pt x="57" y="202"/>
                  </a:lnTo>
                  <a:lnTo>
                    <a:pt x="80" y="233"/>
                  </a:lnTo>
                  <a:lnTo>
                    <a:pt x="110" y="267"/>
                  </a:lnTo>
                  <a:lnTo>
                    <a:pt x="141" y="302"/>
                  </a:lnTo>
                  <a:lnTo>
                    <a:pt x="169" y="337"/>
                  </a:lnTo>
                  <a:lnTo>
                    <a:pt x="194" y="374"/>
                  </a:lnTo>
                  <a:lnTo>
                    <a:pt x="217" y="412"/>
                  </a:lnTo>
                  <a:lnTo>
                    <a:pt x="237" y="451"/>
                  </a:lnTo>
                  <a:lnTo>
                    <a:pt x="254" y="489"/>
                  </a:lnTo>
                  <a:lnTo>
                    <a:pt x="270" y="528"/>
                  </a:lnTo>
                  <a:lnTo>
                    <a:pt x="281" y="568"/>
                  </a:lnTo>
                  <a:lnTo>
                    <a:pt x="292" y="608"/>
                  </a:lnTo>
                  <a:lnTo>
                    <a:pt x="299" y="648"/>
                  </a:lnTo>
                  <a:lnTo>
                    <a:pt x="304" y="689"/>
                  </a:lnTo>
                  <a:lnTo>
                    <a:pt x="308" y="731"/>
                  </a:lnTo>
                  <a:lnTo>
                    <a:pt x="309" y="772"/>
                  </a:lnTo>
                  <a:lnTo>
                    <a:pt x="309" y="814"/>
                  </a:lnTo>
                  <a:lnTo>
                    <a:pt x="305" y="856"/>
                  </a:lnTo>
                  <a:lnTo>
                    <a:pt x="300" y="899"/>
                  </a:lnTo>
                  <a:lnTo>
                    <a:pt x="302" y="894"/>
                  </a:lnTo>
                  <a:lnTo>
                    <a:pt x="308" y="883"/>
                  </a:lnTo>
                  <a:lnTo>
                    <a:pt x="316" y="863"/>
                  </a:lnTo>
                  <a:lnTo>
                    <a:pt x="327" y="836"/>
                  </a:lnTo>
                  <a:lnTo>
                    <a:pt x="337" y="805"/>
                  </a:lnTo>
                  <a:lnTo>
                    <a:pt x="349" y="765"/>
                  </a:lnTo>
                  <a:lnTo>
                    <a:pt x="359" y="722"/>
                  </a:lnTo>
                  <a:lnTo>
                    <a:pt x="368" y="673"/>
                  </a:lnTo>
                  <a:lnTo>
                    <a:pt x="373" y="622"/>
                  </a:lnTo>
                  <a:lnTo>
                    <a:pt x="376" y="565"/>
                  </a:lnTo>
                  <a:lnTo>
                    <a:pt x="374" y="505"/>
                  </a:lnTo>
                  <a:lnTo>
                    <a:pt x="367" y="444"/>
                  </a:lnTo>
                  <a:lnTo>
                    <a:pt x="354" y="380"/>
                  </a:lnTo>
                  <a:lnTo>
                    <a:pt x="334" y="314"/>
                  </a:lnTo>
                  <a:lnTo>
                    <a:pt x="305" y="248"/>
                  </a:lnTo>
                  <a:lnTo>
                    <a:pt x="268" y="181"/>
                  </a:lnTo>
                  <a:lnTo>
                    <a:pt x="266" y="181"/>
                  </a:lnTo>
                  <a:lnTo>
                    <a:pt x="261" y="180"/>
                  </a:lnTo>
                  <a:lnTo>
                    <a:pt x="252" y="178"/>
                  </a:lnTo>
                  <a:lnTo>
                    <a:pt x="240" y="175"/>
                  </a:lnTo>
                  <a:lnTo>
                    <a:pt x="225" y="170"/>
                  </a:lnTo>
                  <a:lnTo>
                    <a:pt x="209" y="164"/>
                  </a:lnTo>
                  <a:lnTo>
                    <a:pt x="190" y="157"/>
                  </a:lnTo>
                  <a:lnTo>
                    <a:pt x="171" y="148"/>
                  </a:lnTo>
                  <a:lnTo>
                    <a:pt x="151" y="138"/>
                  </a:lnTo>
                  <a:lnTo>
                    <a:pt x="130" y="125"/>
                  </a:lnTo>
                  <a:lnTo>
                    <a:pt x="110" y="110"/>
                  </a:lnTo>
                  <a:lnTo>
                    <a:pt x="89" y="93"/>
                  </a:lnTo>
                  <a:lnTo>
                    <a:pt x="70" y="74"/>
                  </a:lnTo>
                  <a:lnTo>
                    <a:pt x="52" y="52"/>
                  </a:lnTo>
                  <a:lnTo>
                    <a:pt x="35" y="28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760595" y="3473450"/>
              <a:ext cx="130175" cy="187325"/>
            </a:xfrm>
            <a:custGeom>
              <a:avLst/>
              <a:gdLst>
                <a:gd name="T0" fmla="*/ 110 w 409"/>
                <a:gd name="T1" fmla="*/ 589 h 589"/>
                <a:gd name="T2" fmla="*/ 106 w 409"/>
                <a:gd name="T3" fmla="*/ 587 h 589"/>
                <a:gd name="T4" fmla="*/ 94 w 409"/>
                <a:gd name="T5" fmla="*/ 581 h 589"/>
                <a:gd name="T6" fmla="*/ 79 w 409"/>
                <a:gd name="T7" fmla="*/ 568 h 589"/>
                <a:gd name="T8" fmla="*/ 60 w 409"/>
                <a:gd name="T9" fmla="*/ 551 h 589"/>
                <a:gd name="T10" fmla="*/ 41 w 409"/>
                <a:gd name="T11" fmla="*/ 528 h 589"/>
                <a:gd name="T12" fmla="*/ 23 w 409"/>
                <a:gd name="T13" fmla="*/ 498 h 589"/>
                <a:gd name="T14" fmla="*/ 9 w 409"/>
                <a:gd name="T15" fmla="*/ 462 h 589"/>
                <a:gd name="T16" fmla="*/ 1 w 409"/>
                <a:gd name="T17" fmla="*/ 419 h 589"/>
                <a:gd name="T18" fmla="*/ 0 w 409"/>
                <a:gd name="T19" fmla="*/ 368 h 589"/>
                <a:gd name="T20" fmla="*/ 4 w 409"/>
                <a:gd name="T21" fmla="*/ 311 h 589"/>
                <a:gd name="T22" fmla="*/ 11 w 409"/>
                <a:gd name="T23" fmla="*/ 252 h 589"/>
                <a:gd name="T24" fmla="*/ 25 w 409"/>
                <a:gd name="T25" fmla="*/ 193 h 589"/>
                <a:gd name="T26" fmla="*/ 42 w 409"/>
                <a:gd name="T27" fmla="*/ 137 h 589"/>
                <a:gd name="T28" fmla="*/ 64 w 409"/>
                <a:gd name="T29" fmla="*/ 88 h 589"/>
                <a:gd name="T30" fmla="*/ 91 w 409"/>
                <a:gd name="T31" fmla="*/ 48 h 589"/>
                <a:gd name="T32" fmla="*/ 123 w 409"/>
                <a:gd name="T33" fmla="*/ 22 h 589"/>
                <a:gd name="T34" fmla="*/ 142 w 409"/>
                <a:gd name="T35" fmla="*/ 13 h 589"/>
                <a:gd name="T36" fmla="*/ 165 w 409"/>
                <a:gd name="T37" fmla="*/ 6 h 589"/>
                <a:gd name="T38" fmla="*/ 191 w 409"/>
                <a:gd name="T39" fmla="*/ 2 h 589"/>
                <a:gd name="T40" fmla="*/ 219 w 409"/>
                <a:gd name="T41" fmla="*/ 0 h 589"/>
                <a:gd name="T42" fmla="*/ 248 w 409"/>
                <a:gd name="T43" fmla="*/ 1 h 589"/>
                <a:gd name="T44" fmla="*/ 277 w 409"/>
                <a:gd name="T45" fmla="*/ 5 h 589"/>
                <a:gd name="T46" fmla="*/ 306 w 409"/>
                <a:gd name="T47" fmla="*/ 12 h 589"/>
                <a:gd name="T48" fmla="*/ 332 w 409"/>
                <a:gd name="T49" fmla="*/ 24 h 589"/>
                <a:gd name="T50" fmla="*/ 356 w 409"/>
                <a:gd name="T51" fmla="*/ 39 h 589"/>
                <a:gd name="T52" fmla="*/ 378 w 409"/>
                <a:gd name="T53" fmla="*/ 59 h 589"/>
                <a:gd name="T54" fmla="*/ 393 w 409"/>
                <a:gd name="T55" fmla="*/ 83 h 589"/>
                <a:gd name="T56" fmla="*/ 405 w 409"/>
                <a:gd name="T57" fmla="*/ 112 h 589"/>
                <a:gd name="T58" fmla="*/ 409 w 409"/>
                <a:gd name="T59" fmla="*/ 146 h 589"/>
                <a:gd name="T60" fmla="*/ 407 w 409"/>
                <a:gd name="T61" fmla="*/ 185 h 589"/>
                <a:gd name="T62" fmla="*/ 397 w 409"/>
                <a:gd name="T63" fmla="*/ 231 h 589"/>
                <a:gd name="T64" fmla="*/ 377 w 409"/>
                <a:gd name="T65" fmla="*/ 283 h 589"/>
                <a:gd name="T66" fmla="*/ 362 w 409"/>
                <a:gd name="T67" fmla="*/ 315 h 589"/>
                <a:gd name="T68" fmla="*/ 346 w 409"/>
                <a:gd name="T69" fmla="*/ 346 h 589"/>
                <a:gd name="T70" fmla="*/ 329 w 409"/>
                <a:gd name="T71" fmla="*/ 377 h 589"/>
                <a:gd name="T72" fmla="*/ 312 w 409"/>
                <a:gd name="T73" fmla="*/ 405 h 589"/>
                <a:gd name="T74" fmla="*/ 295 w 409"/>
                <a:gd name="T75" fmla="*/ 433 h 589"/>
                <a:gd name="T76" fmla="*/ 277 w 409"/>
                <a:gd name="T77" fmla="*/ 458 h 589"/>
                <a:gd name="T78" fmla="*/ 259 w 409"/>
                <a:gd name="T79" fmla="*/ 482 h 589"/>
                <a:gd name="T80" fmla="*/ 242 w 409"/>
                <a:gd name="T81" fmla="*/ 505 h 589"/>
                <a:gd name="T82" fmla="*/ 224 w 409"/>
                <a:gd name="T83" fmla="*/ 525 h 589"/>
                <a:gd name="T84" fmla="*/ 206 w 409"/>
                <a:gd name="T85" fmla="*/ 542 h 589"/>
                <a:gd name="T86" fmla="*/ 190 w 409"/>
                <a:gd name="T87" fmla="*/ 557 h 589"/>
                <a:gd name="T88" fmla="*/ 173 w 409"/>
                <a:gd name="T89" fmla="*/ 569 h 589"/>
                <a:gd name="T90" fmla="*/ 156 w 409"/>
                <a:gd name="T91" fmla="*/ 579 h 589"/>
                <a:gd name="T92" fmla="*/ 140 w 409"/>
                <a:gd name="T93" fmla="*/ 586 h 589"/>
                <a:gd name="T94" fmla="*/ 125 w 409"/>
                <a:gd name="T95" fmla="*/ 589 h 589"/>
                <a:gd name="T96" fmla="*/ 110 w 409"/>
                <a:gd name="T9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9" h="589">
                  <a:moveTo>
                    <a:pt x="110" y="589"/>
                  </a:moveTo>
                  <a:lnTo>
                    <a:pt x="106" y="587"/>
                  </a:lnTo>
                  <a:lnTo>
                    <a:pt x="94" y="581"/>
                  </a:lnTo>
                  <a:lnTo>
                    <a:pt x="79" y="568"/>
                  </a:lnTo>
                  <a:lnTo>
                    <a:pt x="60" y="551"/>
                  </a:lnTo>
                  <a:lnTo>
                    <a:pt x="41" y="528"/>
                  </a:lnTo>
                  <a:lnTo>
                    <a:pt x="23" y="498"/>
                  </a:lnTo>
                  <a:lnTo>
                    <a:pt x="9" y="462"/>
                  </a:lnTo>
                  <a:lnTo>
                    <a:pt x="1" y="419"/>
                  </a:lnTo>
                  <a:lnTo>
                    <a:pt x="0" y="368"/>
                  </a:lnTo>
                  <a:lnTo>
                    <a:pt x="4" y="311"/>
                  </a:lnTo>
                  <a:lnTo>
                    <a:pt x="11" y="252"/>
                  </a:lnTo>
                  <a:lnTo>
                    <a:pt x="25" y="193"/>
                  </a:lnTo>
                  <a:lnTo>
                    <a:pt x="42" y="137"/>
                  </a:lnTo>
                  <a:lnTo>
                    <a:pt x="64" y="88"/>
                  </a:lnTo>
                  <a:lnTo>
                    <a:pt x="91" y="48"/>
                  </a:lnTo>
                  <a:lnTo>
                    <a:pt x="123" y="22"/>
                  </a:lnTo>
                  <a:lnTo>
                    <a:pt x="142" y="13"/>
                  </a:lnTo>
                  <a:lnTo>
                    <a:pt x="165" y="6"/>
                  </a:lnTo>
                  <a:lnTo>
                    <a:pt x="191" y="2"/>
                  </a:lnTo>
                  <a:lnTo>
                    <a:pt x="219" y="0"/>
                  </a:lnTo>
                  <a:lnTo>
                    <a:pt x="248" y="1"/>
                  </a:lnTo>
                  <a:lnTo>
                    <a:pt x="277" y="5"/>
                  </a:lnTo>
                  <a:lnTo>
                    <a:pt x="306" y="12"/>
                  </a:lnTo>
                  <a:lnTo>
                    <a:pt x="332" y="24"/>
                  </a:lnTo>
                  <a:lnTo>
                    <a:pt x="356" y="39"/>
                  </a:lnTo>
                  <a:lnTo>
                    <a:pt x="378" y="59"/>
                  </a:lnTo>
                  <a:lnTo>
                    <a:pt x="393" y="83"/>
                  </a:lnTo>
                  <a:lnTo>
                    <a:pt x="405" y="112"/>
                  </a:lnTo>
                  <a:lnTo>
                    <a:pt x="409" y="146"/>
                  </a:lnTo>
                  <a:lnTo>
                    <a:pt x="407" y="185"/>
                  </a:lnTo>
                  <a:lnTo>
                    <a:pt x="397" y="231"/>
                  </a:lnTo>
                  <a:lnTo>
                    <a:pt x="377" y="283"/>
                  </a:lnTo>
                  <a:lnTo>
                    <a:pt x="362" y="315"/>
                  </a:lnTo>
                  <a:lnTo>
                    <a:pt x="346" y="346"/>
                  </a:lnTo>
                  <a:lnTo>
                    <a:pt x="329" y="377"/>
                  </a:lnTo>
                  <a:lnTo>
                    <a:pt x="312" y="405"/>
                  </a:lnTo>
                  <a:lnTo>
                    <a:pt x="295" y="433"/>
                  </a:lnTo>
                  <a:lnTo>
                    <a:pt x="277" y="458"/>
                  </a:lnTo>
                  <a:lnTo>
                    <a:pt x="259" y="482"/>
                  </a:lnTo>
                  <a:lnTo>
                    <a:pt x="242" y="505"/>
                  </a:lnTo>
                  <a:lnTo>
                    <a:pt x="224" y="525"/>
                  </a:lnTo>
                  <a:lnTo>
                    <a:pt x="206" y="542"/>
                  </a:lnTo>
                  <a:lnTo>
                    <a:pt x="190" y="557"/>
                  </a:lnTo>
                  <a:lnTo>
                    <a:pt x="173" y="569"/>
                  </a:lnTo>
                  <a:lnTo>
                    <a:pt x="156" y="579"/>
                  </a:lnTo>
                  <a:lnTo>
                    <a:pt x="140" y="586"/>
                  </a:lnTo>
                  <a:lnTo>
                    <a:pt x="125" y="589"/>
                  </a:lnTo>
                  <a:lnTo>
                    <a:pt x="110" y="5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763135" y="3479165"/>
              <a:ext cx="121920" cy="177165"/>
            </a:xfrm>
            <a:custGeom>
              <a:avLst/>
              <a:gdLst>
                <a:gd name="T0" fmla="*/ 116 w 383"/>
                <a:gd name="T1" fmla="*/ 20 h 559"/>
                <a:gd name="T2" fmla="*/ 134 w 383"/>
                <a:gd name="T3" fmla="*/ 12 h 559"/>
                <a:gd name="T4" fmla="*/ 155 w 383"/>
                <a:gd name="T5" fmla="*/ 6 h 559"/>
                <a:gd name="T6" fmla="*/ 179 w 383"/>
                <a:gd name="T7" fmla="*/ 1 h 559"/>
                <a:gd name="T8" fmla="*/ 206 w 383"/>
                <a:gd name="T9" fmla="*/ 0 h 559"/>
                <a:gd name="T10" fmla="*/ 232 w 383"/>
                <a:gd name="T11" fmla="*/ 1 h 559"/>
                <a:gd name="T12" fmla="*/ 260 w 383"/>
                <a:gd name="T13" fmla="*/ 7 h 559"/>
                <a:gd name="T14" fmla="*/ 286 w 383"/>
                <a:gd name="T15" fmla="*/ 14 h 559"/>
                <a:gd name="T16" fmla="*/ 310 w 383"/>
                <a:gd name="T17" fmla="*/ 25 h 559"/>
                <a:gd name="T18" fmla="*/ 333 w 383"/>
                <a:gd name="T19" fmla="*/ 40 h 559"/>
                <a:gd name="T20" fmla="*/ 353 w 383"/>
                <a:gd name="T21" fmla="*/ 59 h 559"/>
                <a:gd name="T22" fmla="*/ 368 w 383"/>
                <a:gd name="T23" fmla="*/ 82 h 559"/>
                <a:gd name="T24" fmla="*/ 378 w 383"/>
                <a:gd name="T25" fmla="*/ 108 h 559"/>
                <a:gd name="T26" fmla="*/ 383 w 383"/>
                <a:gd name="T27" fmla="*/ 140 h 559"/>
                <a:gd name="T28" fmla="*/ 381 w 383"/>
                <a:gd name="T29" fmla="*/ 177 h 559"/>
                <a:gd name="T30" fmla="*/ 373 w 383"/>
                <a:gd name="T31" fmla="*/ 219 h 559"/>
                <a:gd name="T32" fmla="*/ 356 w 383"/>
                <a:gd name="T33" fmla="*/ 266 h 559"/>
                <a:gd name="T34" fmla="*/ 342 w 383"/>
                <a:gd name="T35" fmla="*/ 296 h 559"/>
                <a:gd name="T36" fmla="*/ 327 w 383"/>
                <a:gd name="T37" fmla="*/ 327 h 559"/>
                <a:gd name="T38" fmla="*/ 313 w 383"/>
                <a:gd name="T39" fmla="*/ 355 h 559"/>
                <a:gd name="T40" fmla="*/ 297 w 383"/>
                <a:gd name="T41" fmla="*/ 383 h 559"/>
                <a:gd name="T42" fmla="*/ 280 w 383"/>
                <a:gd name="T43" fmla="*/ 409 h 559"/>
                <a:gd name="T44" fmla="*/ 264 w 383"/>
                <a:gd name="T45" fmla="*/ 435 h 559"/>
                <a:gd name="T46" fmla="*/ 247 w 383"/>
                <a:gd name="T47" fmla="*/ 457 h 559"/>
                <a:gd name="T48" fmla="*/ 230 w 383"/>
                <a:gd name="T49" fmla="*/ 478 h 559"/>
                <a:gd name="T50" fmla="*/ 213 w 383"/>
                <a:gd name="T51" fmla="*/ 497 h 559"/>
                <a:gd name="T52" fmla="*/ 196 w 383"/>
                <a:gd name="T53" fmla="*/ 514 h 559"/>
                <a:gd name="T54" fmla="*/ 179 w 383"/>
                <a:gd name="T55" fmla="*/ 529 h 559"/>
                <a:gd name="T56" fmla="*/ 164 w 383"/>
                <a:gd name="T57" fmla="*/ 540 h 559"/>
                <a:gd name="T58" fmla="*/ 148 w 383"/>
                <a:gd name="T59" fmla="*/ 550 h 559"/>
                <a:gd name="T60" fmla="*/ 132 w 383"/>
                <a:gd name="T61" fmla="*/ 556 h 559"/>
                <a:gd name="T62" fmla="*/ 118 w 383"/>
                <a:gd name="T63" fmla="*/ 559 h 559"/>
                <a:gd name="T64" fmla="*/ 104 w 383"/>
                <a:gd name="T65" fmla="*/ 559 h 559"/>
                <a:gd name="T66" fmla="*/ 100 w 383"/>
                <a:gd name="T67" fmla="*/ 557 h 559"/>
                <a:gd name="T68" fmla="*/ 90 w 383"/>
                <a:gd name="T69" fmla="*/ 551 h 559"/>
                <a:gd name="T70" fmla="*/ 74 w 383"/>
                <a:gd name="T71" fmla="*/ 539 h 559"/>
                <a:gd name="T72" fmla="*/ 56 w 383"/>
                <a:gd name="T73" fmla="*/ 523 h 559"/>
                <a:gd name="T74" fmla="*/ 38 w 383"/>
                <a:gd name="T75" fmla="*/ 501 h 559"/>
                <a:gd name="T76" fmla="*/ 21 w 383"/>
                <a:gd name="T77" fmla="*/ 474 h 559"/>
                <a:gd name="T78" fmla="*/ 8 w 383"/>
                <a:gd name="T79" fmla="*/ 439 h 559"/>
                <a:gd name="T80" fmla="*/ 1 w 383"/>
                <a:gd name="T81" fmla="*/ 398 h 559"/>
                <a:gd name="T82" fmla="*/ 0 w 383"/>
                <a:gd name="T83" fmla="*/ 349 h 559"/>
                <a:gd name="T84" fmla="*/ 3 w 383"/>
                <a:gd name="T85" fmla="*/ 295 h 559"/>
                <a:gd name="T86" fmla="*/ 10 w 383"/>
                <a:gd name="T87" fmla="*/ 238 h 559"/>
                <a:gd name="T88" fmla="*/ 23 w 383"/>
                <a:gd name="T89" fmla="*/ 182 h 559"/>
                <a:gd name="T90" fmla="*/ 40 w 383"/>
                <a:gd name="T91" fmla="*/ 130 h 559"/>
                <a:gd name="T92" fmla="*/ 61 w 383"/>
                <a:gd name="T93" fmla="*/ 84 h 559"/>
                <a:gd name="T94" fmla="*/ 86 w 383"/>
                <a:gd name="T95" fmla="*/ 46 h 559"/>
                <a:gd name="T96" fmla="*/ 116 w 383"/>
                <a:gd name="T97" fmla="*/ 2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3" h="559">
                  <a:moveTo>
                    <a:pt x="116" y="20"/>
                  </a:moveTo>
                  <a:lnTo>
                    <a:pt x="134" y="12"/>
                  </a:lnTo>
                  <a:lnTo>
                    <a:pt x="155" y="6"/>
                  </a:lnTo>
                  <a:lnTo>
                    <a:pt x="179" y="1"/>
                  </a:lnTo>
                  <a:lnTo>
                    <a:pt x="206" y="0"/>
                  </a:lnTo>
                  <a:lnTo>
                    <a:pt x="232" y="1"/>
                  </a:lnTo>
                  <a:lnTo>
                    <a:pt x="260" y="7"/>
                  </a:lnTo>
                  <a:lnTo>
                    <a:pt x="286" y="14"/>
                  </a:lnTo>
                  <a:lnTo>
                    <a:pt x="310" y="25"/>
                  </a:lnTo>
                  <a:lnTo>
                    <a:pt x="333" y="40"/>
                  </a:lnTo>
                  <a:lnTo>
                    <a:pt x="353" y="59"/>
                  </a:lnTo>
                  <a:lnTo>
                    <a:pt x="368" y="82"/>
                  </a:lnTo>
                  <a:lnTo>
                    <a:pt x="378" y="108"/>
                  </a:lnTo>
                  <a:lnTo>
                    <a:pt x="383" y="140"/>
                  </a:lnTo>
                  <a:lnTo>
                    <a:pt x="381" y="177"/>
                  </a:lnTo>
                  <a:lnTo>
                    <a:pt x="373" y="219"/>
                  </a:lnTo>
                  <a:lnTo>
                    <a:pt x="356" y="266"/>
                  </a:lnTo>
                  <a:lnTo>
                    <a:pt x="342" y="296"/>
                  </a:lnTo>
                  <a:lnTo>
                    <a:pt x="327" y="327"/>
                  </a:lnTo>
                  <a:lnTo>
                    <a:pt x="313" y="355"/>
                  </a:lnTo>
                  <a:lnTo>
                    <a:pt x="297" y="383"/>
                  </a:lnTo>
                  <a:lnTo>
                    <a:pt x="280" y="409"/>
                  </a:lnTo>
                  <a:lnTo>
                    <a:pt x="264" y="435"/>
                  </a:lnTo>
                  <a:lnTo>
                    <a:pt x="247" y="457"/>
                  </a:lnTo>
                  <a:lnTo>
                    <a:pt x="230" y="478"/>
                  </a:lnTo>
                  <a:lnTo>
                    <a:pt x="213" y="497"/>
                  </a:lnTo>
                  <a:lnTo>
                    <a:pt x="196" y="514"/>
                  </a:lnTo>
                  <a:lnTo>
                    <a:pt x="179" y="529"/>
                  </a:lnTo>
                  <a:lnTo>
                    <a:pt x="164" y="540"/>
                  </a:lnTo>
                  <a:lnTo>
                    <a:pt x="148" y="550"/>
                  </a:lnTo>
                  <a:lnTo>
                    <a:pt x="132" y="556"/>
                  </a:lnTo>
                  <a:lnTo>
                    <a:pt x="118" y="559"/>
                  </a:lnTo>
                  <a:lnTo>
                    <a:pt x="104" y="559"/>
                  </a:lnTo>
                  <a:lnTo>
                    <a:pt x="100" y="557"/>
                  </a:lnTo>
                  <a:lnTo>
                    <a:pt x="90" y="551"/>
                  </a:lnTo>
                  <a:lnTo>
                    <a:pt x="74" y="539"/>
                  </a:lnTo>
                  <a:lnTo>
                    <a:pt x="56" y="523"/>
                  </a:lnTo>
                  <a:lnTo>
                    <a:pt x="38" y="501"/>
                  </a:lnTo>
                  <a:lnTo>
                    <a:pt x="21" y="474"/>
                  </a:lnTo>
                  <a:lnTo>
                    <a:pt x="8" y="439"/>
                  </a:lnTo>
                  <a:lnTo>
                    <a:pt x="1" y="398"/>
                  </a:lnTo>
                  <a:lnTo>
                    <a:pt x="0" y="349"/>
                  </a:lnTo>
                  <a:lnTo>
                    <a:pt x="3" y="295"/>
                  </a:lnTo>
                  <a:lnTo>
                    <a:pt x="10" y="238"/>
                  </a:lnTo>
                  <a:lnTo>
                    <a:pt x="23" y="182"/>
                  </a:lnTo>
                  <a:lnTo>
                    <a:pt x="40" y="130"/>
                  </a:lnTo>
                  <a:lnTo>
                    <a:pt x="61" y="84"/>
                  </a:lnTo>
                  <a:lnTo>
                    <a:pt x="86" y="46"/>
                  </a:lnTo>
                  <a:lnTo>
                    <a:pt x="116" y="20"/>
                  </a:lnTo>
                  <a:close/>
                </a:path>
              </a:pathLst>
            </a:custGeom>
            <a:solidFill>
              <a:srgbClr val="F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6310" y="3484245"/>
              <a:ext cx="113665" cy="167640"/>
            </a:xfrm>
            <a:custGeom>
              <a:avLst/>
              <a:gdLst>
                <a:gd name="T0" fmla="*/ 110 w 358"/>
                <a:gd name="T1" fmla="*/ 18 h 529"/>
                <a:gd name="T2" fmla="*/ 127 w 358"/>
                <a:gd name="T3" fmla="*/ 11 h 529"/>
                <a:gd name="T4" fmla="*/ 147 w 358"/>
                <a:gd name="T5" fmla="*/ 5 h 529"/>
                <a:gd name="T6" fmla="*/ 169 w 358"/>
                <a:gd name="T7" fmla="*/ 1 h 529"/>
                <a:gd name="T8" fmla="*/ 194 w 358"/>
                <a:gd name="T9" fmla="*/ 0 h 529"/>
                <a:gd name="T10" fmla="*/ 218 w 358"/>
                <a:gd name="T11" fmla="*/ 2 h 529"/>
                <a:gd name="T12" fmla="*/ 242 w 358"/>
                <a:gd name="T13" fmla="*/ 7 h 529"/>
                <a:gd name="T14" fmla="*/ 267 w 358"/>
                <a:gd name="T15" fmla="*/ 14 h 529"/>
                <a:gd name="T16" fmla="*/ 290 w 358"/>
                <a:gd name="T17" fmla="*/ 26 h 529"/>
                <a:gd name="T18" fmla="*/ 310 w 358"/>
                <a:gd name="T19" fmla="*/ 39 h 529"/>
                <a:gd name="T20" fmla="*/ 328 w 358"/>
                <a:gd name="T21" fmla="*/ 57 h 529"/>
                <a:gd name="T22" fmla="*/ 342 w 358"/>
                <a:gd name="T23" fmla="*/ 79 h 529"/>
                <a:gd name="T24" fmla="*/ 352 w 358"/>
                <a:gd name="T25" fmla="*/ 104 h 529"/>
                <a:gd name="T26" fmla="*/ 358 w 358"/>
                <a:gd name="T27" fmla="*/ 133 h 529"/>
                <a:gd name="T28" fmla="*/ 356 w 358"/>
                <a:gd name="T29" fmla="*/ 166 h 529"/>
                <a:gd name="T30" fmla="*/ 349 w 358"/>
                <a:gd name="T31" fmla="*/ 204 h 529"/>
                <a:gd name="T32" fmla="*/ 335 w 358"/>
                <a:gd name="T33" fmla="*/ 247 h 529"/>
                <a:gd name="T34" fmla="*/ 323 w 358"/>
                <a:gd name="T35" fmla="*/ 276 h 529"/>
                <a:gd name="T36" fmla="*/ 309 w 358"/>
                <a:gd name="T37" fmla="*/ 305 h 529"/>
                <a:gd name="T38" fmla="*/ 295 w 358"/>
                <a:gd name="T39" fmla="*/ 332 h 529"/>
                <a:gd name="T40" fmla="*/ 280 w 358"/>
                <a:gd name="T41" fmla="*/ 359 h 529"/>
                <a:gd name="T42" fmla="*/ 266 w 358"/>
                <a:gd name="T43" fmla="*/ 384 h 529"/>
                <a:gd name="T44" fmla="*/ 250 w 358"/>
                <a:gd name="T45" fmla="*/ 408 h 529"/>
                <a:gd name="T46" fmla="*/ 234 w 358"/>
                <a:gd name="T47" fmla="*/ 430 h 529"/>
                <a:gd name="T48" fmla="*/ 218 w 358"/>
                <a:gd name="T49" fmla="*/ 450 h 529"/>
                <a:gd name="T50" fmla="*/ 202 w 358"/>
                <a:gd name="T51" fmla="*/ 468 h 529"/>
                <a:gd name="T52" fmla="*/ 185 w 358"/>
                <a:gd name="T53" fmla="*/ 484 h 529"/>
                <a:gd name="T54" fmla="*/ 170 w 358"/>
                <a:gd name="T55" fmla="*/ 499 h 529"/>
                <a:gd name="T56" fmla="*/ 155 w 358"/>
                <a:gd name="T57" fmla="*/ 510 h 529"/>
                <a:gd name="T58" fmla="*/ 140 w 358"/>
                <a:gd name="T59" fmla="*/ 519 h 529"/>
                <a:gd name="T60" fmla="*/ 125 w 358"/>
                <a:gd name="T61" fmla="*/ 526 h 529"/>
                <a:gd name="T62" fmla="*/ 111 w 358"/>
                <a:gd name="T63" fmla="*/ 529 h 529"/>
                <a:gd name="T64" fmla="*/ 99 w 358"/>
                <a:gd name="T65" fmla="*/ 529 h 529"/>
                <a:gd name="T66" fmla="*/ 94 w 358"/>
                <a:gd name="T67" fmla="*/ 527 h 529"/>
                <a:gd name="T68" fmla="*/ 85 w 358"/>
                <a:gd name="T69" fmla="*/ 520 h 529"/>
                <a:gd name="T70" fmla="*/ 70 w 358"/>
                <a:gd name="T71" fmla="*/ 510 h 529"/>
                <a:gd name="T72" fmla="*/ 53 w 358"/>
                <a:gd name="T73" fmla="*/ 495 h 529"/>
                <a:gd name="T74" fmla="*/ 36 w 358"/>
                <a:gd name="T75" fmla="*/ 474 h 529"/>
                <a:gd name="T76" fmla="*/ 20 w 358"/>
                <a:gd name="T77" fmla="*/ 447 h 529"/>
                <a:gd name="T78" fmla="*/ 8 w 358"/>
                <a:gd name="T79" fmla="*/ 415 h 529"/>
                <a:gd name="T80" fmla="*/ 1 w 358"/>
                <a:gd name="T81" fmla="*/ 375 h 529"/>
                <a:gd name="T82" fmla="*/ 0 w 358"/>
                <a:gd name="T83" fmla="*/ 329 h 529"/>
                <a:gd name="T84" fmla="*/ 2 w 358"/>
                <a:gd name="T85" fmla="*/ 278 h 529"/>
                <a:gd name="T86" fmla="*/ 10 w 358"/>
                <a:gd name="T87" fmla="*/ 224 h 529"/>
                <a:gd name="T88" fmla="*/ 21 w 358"/>
                <a:gd name="T89" fmla="*/ 172 h 529"/>
                <a:gd name="T90" fmla="*/ 37 w 358"/>
                <a:gd name="T91" fmla="*/ 122 h 529"/>
                <a:gd name="T92" fmla="*/ 57 w 358"/>
                <a:gd name="T93" fmla="*/ 77 h 529"/>
                <a:gd name="T94" fmla="*/ 82 w 358"/>
                <a:gd name="T95" fmla="*/ 43 h 529"/>
                <a:gd name="T96" fmla="*/ 110 w 358"/>
                <a:gd name="T97" fmla="*/ 18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8" h="529">
                  <a:moveTo>
                    <a:pt x="110" y="18"/>
                  </a:moveTo>
                  <a:lnTo>
                    <a:pt x="127" y="11"/>
                  </a:lnTo>
                  <a:lnTo>
                    <a:pt x="147" y="5"/>
                  </a:lnTo>
                  <a:lnTo>
                    <a:pt x="169" y="1"/>
                  </a:lnTo>
                  <a:lnTo>
                    <a:pt x="194" y="0"/>
                  </a:lnTo>
                  <a:lnTo>
                    <a:pt x="218" y="2"/>
                  </a:lnTo>
                  <a:lnTo>
                    <a:pt x="242" y="7"/>
                  </a:lnTo>
                  <a:lnTo>
                    <a:pt x="267" y="14"/>
                  </a:lnTo>
                  <a:lnTo>
                    <a:pt x="290" y="26"/>
                  </a:lnTo>
                  <a:lnTo>
                    <a:pt x="310" y="39"/>
                  </a:lnTo>
                  <a:lnTo>
                    <a:pt x="328" y="57"/>
                  </a:lnTo>
                  <a:lnTo>
                    <a:pt x="342" y="79"/>
                  </a:lnTo>
                  <a:lnTo>
                    <a:pt x="352" y="104"/>
                  </a:lnTo>
                  <a:lnTo>
                    <a:pt x="358" y="133"/>
                  </a:lnTo>
                  <a:lnTo>
                    <a:pt x="356" y="166"/>
                  </a:lnTo>
                  <a:lnTo>
                    <a:pt x="349" y="204"/>
                  </a:lnTo>
                  <a:lnTo>
                    <a:pt x="335" y="247"/>
                  </a:lnTo>
                  <a:lnTo>
                    <a:pt x="323" y="276"/>
                  </a:lnTo>
                  <a:lnTo>
                    <a:pt x="309" y="305"/>
                  </a:lnTo>
                  <a:lnTo>
                    <a:pt x="295" y="332"/>
                  </a:lnTo>
                  <a:lnTo>
                    <a:pt x="280" y="359"/>
                  </a:lnTo>
                  <a:lnTo>
                    <a:pt x="266" y="384"/>
                  </a:lnTo>
                  <a:lnTo>
                    <a:pt x="250" y="408"/>
                  </a:lnTo>
                  <a:lnTo>
                    <a:pt x="234" y="430"/>
                  </a:lnTo>
                  <a:lnTo>
                    <a:pt x="218" y="450"/>
                  </a:lnTo>
                  <a:lnTo>
                    <a:pt x="202" y="468"/>
                  </a:lnTo>
                  <a:lnTo>
                    <a:pt x="185" y="484"/>
                  </a:lnTo>
                  <a:lnTo>
                    <a:pt x="170" y="499"/>
                  </a:lnTo>
                  <a:lnTo>
                    <a:pt x="155" y="510"/>
                  </a:lnTo>
                  <a:lnTo>
                    <a:pt x="140" y="519"/>
                  </a:lnTo>
                  <a:lnTo>
                    <a:pt x="125" y="526"/>
                  </a:lnTo>
                  <a:lnTo>
                    <a:pt x="111" y="529"/>
                  </a:lnTo>
                  <a:lnTo>
                    <a:pt x="99" y="529"/>
                  </a:lnTo>
                  <a:lnTo>
                    <a:pt x="94" y="527"/>
                  </a:lnTo>
                  <a:lnTo>
                    <a:pt x="85" y="520"/>
                  </a:lnTo>
                  <a:lnTo>
                    <a:pt x="70" y="510"/>
                  </a:lnTo>
                  <a:lnTo>
                    <a:pt x="53" y="495"/>
                  </a:lnTo>
                  <a:lnTo>
                    <a:pt x="36" y="474"/>
                  </a:lnTo>
                  <a:lnTo>
                    <a:pt x="20" y="447"/>
                  </a:lnTo>
                  <a:lnTo>
                    <a:pt x="8" y="415"/>
                  </a:lnTo>
                  <a:lnTo>
                    <a:pt x="1" y="375"/>
                  </a:lnTo>
                  <a:lnTo>
                    <a:pt x="0" y="329"/>
                  </a:lnTo>
                  <a:lnTo>
                    <a:pt x="2" y="278"/>
                  </a:lnTo>
                  <a:lnTo>
                    <a:pt x="10" y="224"/>
                  </a:lnTo>
                  <a:lnTo>
                    <a:pt x="21" y="172"/>
                  </a:lnTo>
                  <a:lnTo>
                    <a:pt x="37" y="122"/>
                  </a:lnTo>
                  <a:lnTo>
                    <a:pt x="57" y="77"/>
                  </a:lnTo>
                  <a:lnTo>
                    <a:pt x="82" y="43"/>
                  </a:lnTo>
                  <a:lnTo>
                    <a:pt x="110" y="18"/>
                  </a:lnTo>
                  <a:close/>
                </a:path>
              </a:pathLst>
            </a:custGeom>
            <a:solidFill>
              <a:srgbClr val="E5D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768850" y="3489960"/>
              <a:ext cx="105410" cy="157480"/>
            </a:xfrm>
            <a:custGeom>
              <a:avLst/>
              <a:gdLst>
                <a:gd name="T0" fmla="*/ 104 w 332"/>
                <a:gd name="T1" fmla="*/ 15 h 497"/>
                <a:gd name="T2" fmla="*/ 120 w 332"/>
                <a:gd name="T3" fmla="*/ 8 h 497"/>
                <a:gd name="T4" fmla="*/ 138 w 332"/>
                <a:gd name="T5" fmla="*/ 2 h 497"/>
                <a:gd name="T6" fmla="*/ 159 w 332"/>
                <a:gd name="T7" fmla="*/ 0 h 497"/>
                <a:gd name="T8" fmla="*/ 180 w 332"/>
                <a:gd name="T9" fmla="*/ 0 h 497"/>
                <a:gd name="T10" fmla="*/ 203 w 332"/>
                <a:gd name="T11" fmla="*/ 2 h 497"/>
                <a:gd name="T12" fmla="*/ 226 w 332"/>
                <a:gd name="T13" fmla="*/ 7 h 497"/>
                <a:gd name="T14" fmla="*/ 247 w 332"/>
                <a:gd name="T15" fmla="*/ 15 h 497"/>
                <a:gd name="T16" fmla="*/ 268 w 332"/>
                <a:gd name="T17" fmla="*/ 26 h 497"/>
                <a:gd name="T18" fmla="*/ 287 w 332"/>
                <a:gd name="T19" fmla="*/ 39 h 497"/>
                <a:gd name="T20" fmla="*/ 303 w 332"/>
                <a:gd name="T21" fmla="*/ 55 h 497"/>
                <a:gd name="T22" fmla="*/ 317 w 332"/>
                <a:gd name="T23" fmla="*/ 75 h 497"/>
                <a:gd name="T24" fmla="*/ 326 w 332"/>
                <a:gd name="T25" fmla="*/ 99 h 497"/>
                <a:gd name="T26" fmla="*/ 332 w 332"/>
                <a:gd name="T27" fmla="*/ 126 h 497"/>
                <a:gd name="T28" fmla="*/ 332 w 332"/>
                <a:gd name="T29" fmla="*/ 156 h 497"/>
                <a:gd name="T30" fmla="*/ 326 w 332"/>
                <a:gd name="T31" fmla="*/ 189 h 497"/>
                <a:gd name="T32" fmla="*/ 315 w 332"/>
                <a:gd name="T33" fmla="*/ 227 h 497"/>
                <a:gd name="T34" fmla="*/ 303 w 332"/>
                <a:gd name="T35" fmla="*/ 256 h 497"/>
                <a:gd name="T36" fmla="*/ 291 w 332"/>
                <a:gd name="T37" fmla="*/ 283 h 497"/>
                <a:gd name="T38" fmla="*/ 279 w 332"/>
                <a:gd name="T39" fmla="*/ 310 h 497"/>
                <a:gd name="T40" fmla="*/ 265 w 332"/>
                <a:gd name="T41" fmla="*/ 335 h 497"/>
                <a:gd name="T42" fmla="*/ 250 w 332"/>
                <a:gd name="T43" fmla="*/ 359 h 497"/>
                <a:gd name="T44" fmla="*/ 236 w 332"/>
                <a:gd name="T45" fmla="*/ 382 h 497"/>
                <a:gd name="T46" fmla="*/ 222 w 332"/>
                <a:gd name="T47" fmla="*/ 403 h 497"/>
                <a:gd name="T48" fmla="*/ 206 w 332"/>
                <a:gd name="T49" fmla="*/ 422 h 497"/>
                <a:gd name="T50" fmla="*/ 191 w 332"/>
                <a:gd name="T51" fmla="*/ 440 h 497"/>
                <a:gd name="T52" fmla="*/ 176 w 332"/>
                <a:gd name="T53" fmla="*/ 455 h 497"/>
                <a:gd name="T54" fmla="*/ 161 w 332"/>
                <a:gd name="T55" fmla="*/ 468 h 497"/>
                <a:gd name="T56" fmla="*/ 147 w 332"/>
                <a:gd name="T57" fmla="*/ 479 h 497"/>
                <a:gd name="T58" fmla="*/ 133 w 332"/>
                <a:gd name="T59" fmla="*/ 487 h 497"/>
                <a:gd name="T60" fmla="*/ 119 w 332"/>
                <a:gd name="T61" fmla="*/ 494 h 497"/>
                <a:gd name="T62" fmla="*/ 105 w 332"/>
                <a:gd name="T63" fmla="*/ 497 h 497"/>
                <a:gd name="T64" fmla="*/ 94 w 332"/>
                <a:gd name="T65" fmla="*/ 497 h 497"/>
                <a:gd name="T66" fmla="*/ 91 w 332"/>
                <a:gd name="T67" fmla="*/ 495 h 497"/>
                <a:gd name="T68" fmla="*/ 80 w 332"/>
                <a:gd name="T69" fmla="*/ 490 h 497"/>
                <a:gd name="T70" fmla="*/ 66 w 332"/>
                <a:gd name="T71" fmla="*/ 479 h 497"/>
                <a:gd name="T72" fmla="*/ 50 w 332"/>
                <a:gd name="T73" fmla="*/ 464 h 497"/>
                <a:gd name="T74" fmla="*/ 34 w 332"/>
                <a:gd name="T75" fmla="*/ 445 h 497"/>
                <a:gd name="T76" fmla="*/ 19 w 332"/>
                <a:gd name="T77" fmla="*/ 420 h 497"/>
                <a:gd name="T78" fmla="*/ 7 w 332"/>
                <a:gd name="T79" fmla="*/ 389 h 497"/>
                <a:gd name="T80" fmla="*/ 1 w 332"/>
                <a:gd name="T81" fmla="*/ 352 h 497"/>
                <a:gd name="T82" fmla="*/ 0 w 332"/>
                <a:gd name="T83" fmla="*/ 309 h 497"/>
                <a:gd name="T84" fmla="*/ 3 w 332"/>
                <a:gd name="T85" fmla="*/ 260 h 497"/>
                <a:gd name="T86" fmla="*/ 9 w 332"/>
                <a:gd name="T87" fmla="*/ 210 h 497"/>
                <a:gd name="T88" fmla="*/ 21 w 332"/>
                <a:gd name="T89" fmla="*/ 160 h 497"/>
                <a:gd name="T90" fmla="*/ 36 w 332"/>
                <a:gd name="T91" fmla="*/ 112 h 497"/>
                <a:gd name="T92" fmla="*/ 55 w 332"/>
                <a:gd name="T93" fmla="*/ 71 h 497"/>
                <a:gd name="T94" fmla="*/ 78 w 332"/>
                <a:gd name="T95" fmla="*/ 37 h 497"/>
                <a:gd name="T96" fmla="*/ 104 w 332"/>
                <a:gd name="T97" fmla="*/ 15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2" h="497">
                  <a:moveTo>
                    <a:pt x="104" y="15"/>
                  </a:moveTo>
                  <a:lnTo>
                    <a:pt x="120" y="8"/>
                  </a:lnTo>
                  <a:lnTo>
                    <a:pt x="138" y="2"/>
                  </a:lnTo>
                  <a:lnTo>
                    <a:pt x="159" y="0"/>
                  </a:lnTo>
                  <a:lnTo>
                    <a:pt x="180" y="0"/>
                  </a:lnTo>
                  <a:lnTo>
                    <a:pt x="203" y="2"/>
                  </a:lnTo>
                  <a:lnTo>
                    <a:pt x="226" y="7"/>
                  </a:lnTo>
                  <a:lnTo>
                    <a:pt x="247" y="15"/>
                  </a:lnTo>
                  <a:lnTo>
                    <a:pt x="268" y="26"/>
                  </a:lnTo>
                  <a:lnTo>
                    <a:pt x="287" y="39"/>
                  </a:lnTo>
                  <a:lnTo>
                    <a:pt x="303" y="55"/>
                  </a:lnTo>
                  <a:lnTo>
                    <a:pt x="317" y="75"/>
                  </a:lnTo>
                  <a:lnTo>
                    <a:pt x="326" y="99"/>
                  </a:lnTo>
                  <a:lnTo>
                    <a:pt x="332" y="126"/>
                  </a:lnTo>
                  <a:lnTo>
                    <a:pt x="332" y="156"/>
                  </a:lnTo>
                  <a:lnTo>
                    <a:pt x="326" y="189"/>
                  </a:lnTo>
                  <a:lnTo>
                    <a:pt x="315" y="227"/>
                  </a:lnTo>
                  <a:lnTo>
                    <a:pt x="303" y="256"/>
                  </a:lnTo>
                  <a:lnTo>
                    <a:pt x="291" y="283"/>
                  </a:lnTo>
                  <a:lnTo>
                    <a:pt x="279" y="310"/>
                  </a:lnTo>
                  <a:lnTo>
                    <a:pt x="265" y="335"/>
                  </a:lnTo>
                  <a:lnTo>
                    <a:pt x="250" y="359"/>
                  </a:lnTo>
                  <a:lnTo>
                    <a:pt x="236" y="382"/>
                  </a:lnTo>
                  <a:lnTo>
                    <a:pt x="222" y="403"/>
                  </a:lnTo>
                  <a:lnTo>
                    <a:pt x="206" y="422"/>
                  </a:lnTo>
                  <a:lnTo>
                    <a:pt x="191" y="440"/>
                  </a:lnTo>
                  <a:lnTo>
                    <a:pt x="176" y="455"/>
                  </a:lnTo>
                  <a:lnTo>
                    <a:pt x="161" y="468"/>
                  </a:lnTo>
                  <a:lnTo>
                    <a:pt x="147" y="479"/>
                  </a:lnTo>
                  <a:lnTo>
                    <a:pt x="133" y="487"/>
                  </a:lnTo>
                  <a:lnTo>
                    <a:pt x="119" y="494"/>
                  </a:lnTo>
                  <a:lnTo>
                    <a:pt x="105" y="497"/>
                  </a:lnTo>
                  <a:lnTo>
                    <a:pt x="94" y="497"/>
                  </a:lnTo>
                  <a:lnTo>
                    <a:pt x="91" y="495"/>
                  </a:lnTo>
                  <a:lnTo>
                    <a:pt x="80" y="490"/>
                  </a:lnTo>
                  <a:lnTo>
                    <a:pt x="66" y="479"/>
                  </a:lnTo>
                  <a:lnTo>
                    <a:pt x="50" y="464"/>
                  </a:lnTo>
                  <a:lnTo>
                    <a:pt x="34" y="445"/>
                  </a:lnTo>
                  <a:lnTo>
                    <a:pt x="19" y="420"/>
                  </a:lnTo>
                  <a:lnTo>
                    <a:pt x="7" y="389"/>
                  </a:lnTo>
                  <a:lnTo>
                    <a:pt x="1" y="352"/>
                  </a:lnTo>
                  <a:lnTo>
                    <a:pt x="0" y="309"/>
                  </a:lnTo>
                  <a:lnTo>
                    <a:pt x="3" y="260"/>
                  </a:lnTo>
                  <a:lnTo>
                    <a:pt x="9" y="210"/>
                  </a:lnTo>
                  <a:lnTo>
                    <a:pt x="21" y="160"/>
                  </a:lnTo>
                  <a:lnTo>
                    <a:pt x="36" y="112"/>
                  </a:lnTo>
                  <a:lnTo>
                    <a:pt x="55" y="71"/>
                  </a:lnTo>
                  <a:lnTo>
                    <a:pt x="78" y="37"/>
                  </a:lnTo>
                  <a:lnTo>
                    <a:pt x="104" y="15"/>
                  </a:lnTo>
                  <a:close/>
                </a:path>
              </a:pathLst>
            </a:custGeom>
            <a:solidFill>
              <a:srgbClr val="D6B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773295" y="3495040"/>
              <a:ext cx="97155" cy="148590"/>
            </a:xfrm>
            <a:custGeom>
              <a:avLst/>
              <a:gdLst>
                <a:gd name="T0" fmla="*/ 98 w 307"/>
                <a:gd name="T1" fmla="*/ 13 h 467"/>
                <a:gd name="T2" fmla="*/ 112 w 307"/>
                <a:gd name="T3" fmla="*/ 6 h 467"/>
                <a:gd name="T4" fmla="*/ 129 w 307"/>
                <a:gd name="T5" fmla="*/ 2 h 467"/>
                <a:gd name="T6" fmla="*/ 148 w 307"/>
                <a:gd name="T7" fmla="*/ 0 h 467"/>
                <a:gd name="T8" fmla="*/ 167 w 307"/>
                <a:gd name="T9" fmla="*/ 0 h 467"/>
                <a:gd name="T10" fmla="*/ 188 w 307"/>
                <a:gd name="T11" fmla="*/ 3 h 467"/>
                <a:gd name="T12" fmla="*/ 209 w 307"/>
                <a:gd name="T13" fmla="*/ 9 h 467"/>
                <a:gd name="T14" fmla="*/ 228 w 307"/>
                <a:gd name="T15" fmla="*/ 16 h 467"/>
                <a:gd name="T16" fmla="*/ 247 w 307"/>
                <a:gd name="T17" fmla="*/ 27 h 467"/>
                <a:gd name="T18" fmla="*/ 264 w 307"/>
                <a:gd name="T19" fmla="*/ 40 h 467"/>
                <a:gd name="T20" fmla="*/ 278 w 307"/>
                <a:gd name="T21" fmla="*/ 56 h 467"/>
                <a:gd name="T22" fmla="*/ 291 w 307"/>
                <a:gd name="T23" fmla="*/ 74 h 467"/>
                <a:gd name="T24" fmla="*/ 301 w 307"/>
                <a:gd name="T25" fmla="*/ 95 h 467"/>
                <a:gd name="T26" fmla="*/ 306 w 307"/>
                <a:gd name="T27" fmla="*/ 120 h 467"/>
                <a:gd name="T28" fmla="*/ 307 w 307"/>
                <a:gd name="T29" fmla="*/ 147 h 467"/>
                <a:gd name="T30" fmla="*/ 304 w 307"/>
                <a:gd name="T31" fmla="*/ 178 h 467"/>
                <a:gd name="T32" fmla="*/ 294 w 307"/>
                <a:gd name="T33" fmla="*/ 210 h 467"/>
                <a:gd name="T34" fmla="*/ 285 w 307"/>
                <a:gd name="T35" fmla="*/ 237 h 467"/>
                <a:gd name="T36" fmla="*/ 273 w 307"/>
                <a:gd name="T37" fmla="*/ 263 h 467"/>
                <a:gd name="T38" fmla="*/ 261 w 307"/>
                <a:gd name="T39" fmla="*/ 288 h 467"/>
                <a:gd name="T40" fmla="*/ 249 w 307"/>
                <a:gd name="T41" fmla="*/ 312 h 467"/>
                <a:gd name="T42" fmla="*/ 236 w 307"/>
                <a:gd name="T43" fmla="*/ 335 h 467"/>
                <a:gd name="T44" fmla="*/ 222 w 307"/>
                <a:gd name="T45" fmla="*/ 356 h 467"/>
                <a:gd name="T46" fmla="*/ 209 w 307"/>
                <a:gd name="T47" fmla="*/ 376 h 467"/>
                <a:gd name="T48" fmla="*/ 194 w 307"/>
                <a:gd name="T49" fmla="*/ 395 h 467"/>
                <a:gd name="T50" fmla="*/ 180 w 307"/>
                <a:gd name="T51" fmla="*/ 412 h 467"/>
                <a:gd name="T52" fmla="*/ 165 w 307"/>
                <a:gd name="T53" fmla="*/ 427 h 467"/>
                <a:gd name="T54" fmla="*/ 152 w 307"/>
                <a:gd name="T55" fmla="*/ 440 h 467"/>
                <a:gd name="T56" fmla="*/ 138 w 307"/>
                <a:gd name="T57" fmla="*/ 450 h 467"/>
                <a:gd name="T58" fmla="*/ 124 w 307"/>
                <a:gd name="T59" fmla="*/ 458 h 467"/>
                <a:gd name="T60" fmla="*/ 111 w 307"/>
                <a:gd name="T61" fmla="*/ 464 h 467"/>
                <a:gd name="T62" fmla="*/ 100 w 307"/>
                <a:gd name="T63" fmla="*/ 467 h 467"/>
                <a:gd name="T64" fmla="*/ 88 w 307"/>
                <a:gd name="T65" fmla="*/ 467 h 467"/>
                <a:gd name="T66" fmla="*/ 85 w 307"/>
                <a:gd name="T67" fmla="*/ 465 h 467"/>
                <a:gd name="T68" fmla="*/ 75 w 307"/>
                <a:gd name="T69" fmla="*/ 460 h 467"/>
                <a:gd name="T70" fmla="*/ 63 w 307"/>
                <a:gd name="T71" fmla="*/ 450 h 467"/>
                <a:gd name="T72" fmla="*/ 48 w 307"/>
                <a:gd name="T73" fmla="*/ 437 h 467"/>
                <a:gd name="T74" fmla="*/ 32 w 307"/>
                <a:gd name="T75" fmla="*/ 419 h 467"/>
                <a:gd name="T76" fmla="*/ 18 w 307"/>
                <a:gd name="T77" fmla="*/ 394 h 467"/>
                <a:gd name="T78" fmla="*/ 8 w 307"/>
                <a:gd name="T79" fmla="*/ 366 h 467"/>
                <a:gd name="T80" fmla="*/ 2 w 307"/>
                <a:gd name="T81" fmla="*/ 331 h 467"/>
                <a:gd name="T82" fmla="*/ 0 w 307"/>
                <a:gd name="T83" fmla="*/ 290 h 467"/>
                <a:gd name="T84" fmla="*/ 3 w 307"/>
                <a:gd name="T85" fmla="*/ 244 h 467"/>
                <a:gd name="T86" fmla="*/ 9 w 307"/>
                <a:gd name="T87" fmla="*/ 197 h 467"/>
                <a:gd name="T88" fmla="*/ 19 w 307"/>
                <a:gd name="T89" fmla="*/ 149 h 467"/>
                <a:gd name="T90" fmla="*/ 33 w 307"/>
                <a:gd name="T91" fmla="*/ 106 h 467"/>
                <a:gd name="T92" fmla="*/ 51 w 307"/>
                <a:gd name="T93" fmla="*/ 66 h 467"/>
                <a:gd name="T94" fmla="*/ 72 w 307"/>
                <a:gd name="T95" fmla="*/ 34 h 467"/>
                <a:gd name="T96" fmla="*/ 98 w 307"/>
                <a:gd name="T97" fmla="*/ 1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7" h="467">
                  <a:moveTo>
                    <a:pt x="98" y="13"/>
                  </a:moveTo>
                  <a:lnTo>
                    <a:pt x="112" y="6"/>
                  </a:lnTo>
                  <a:lnTo>
                    <a:pt x="129" y="2"/>
                  </a:lnTo>
                  <a:lnTo>
                    <a:pt x="148" y="0"/>
                  </a:lnTo>
                  <a:lnTo>
                    <a:pt x="167" y="0"/>
                  </a:lnTo>
                  <a:lnTo>
                    <a:pt x="188" y="3"/>
                  </a:lnTo>
                  <a:lnTo>
                    <a:pt x="209" y="9"/>
                  </a:lnTo>
                  <a:lnTo>
                    <a:pt x="228" y="16"/>
                  </a:lnTo>
                  <a:lnTo>
                    <a:pt x="247" y="27"/>
                  </a:lnTo>
                  <a:lnTo>
                    <a:pt x="264" y="40"/>
                  </a:lnTo>
                  <a:lnTo>
                    <a:pt x="278" y="56"/>
                  </a:lnTo>
                  <a:lnTo>
                    <a:pt x="291" y="74"/>
                  </a:lnTo>
                  <a:lnTo>
                    <a:pt x="301" y="95"/>
                  </a:lnTo>
                  <a:lnTo>
                    <a:pt x="306" y="120"/>
                  </a:lnTo>
                  <a:lnTo>
                    <a:pt x="307" y="147"/>
                  </a:lnTo>
                  <a:lnTo>
                    <a:pt x="304" y="178"/>
                  </a:lnTo>
                  <a:lnTo>
                    <a:pt x="294" y="210"/>
                  </a:lnTo>
                  <a:lnTo>
                    <a:pt x="285" y="237"/>
                  </a:lnTo>
                  <a:lnTo>
                    <a:pt x="273" y="263"/>
                  </a:lnTo>
                  <a:lnTo>
                    <a:pt x="261" y="288"/>
                  </a:lnTo>
                  <a:lnTo>
                    <a:pt x="249" y="312"/>
                  </a:lnTo>
                  <a:lnTo>
                    <a:pt x="236" y="335"/>
                  </a:lnTo>
                  <a:lnTo>
                    <a:pt x="222" y="356"/>
                  </a:lnTo>
                  <a:lnTo>
                    <a:pt x="209" y="376"/>
                  </a:lnTo>
                  <a:lnTo>
                    <a:pt x="194" y="395"/>
                  </a:lnTo>
                  <a:lnTo>
                    <a:pt x="180" y="412"/>
                  </a:lnTo>
                  <a:lnTo>
                    <a:pt x="165" y="427"/>
                  </a:lnTo>
                  <a:lnTo>
                    <a:pt x="152" y="440"/>
                  </a:lnTo>
                  <a:lnTo>
                    <a:pt x="138" y="450"/>
                  </a:lnTo>
                  <a:lnTo>
                    <a:pt x="124" y="458"/>
                  </a:lnTo>
                  <a:lnTo>
                    <a:pt x="111" y="464"/>
                  </a:lnTo>
                  <a:lnTo>
                    <a:pt x="100" y="467"/>
                  </a:lnTo>
                  <a:lnTo>
                    <a:pt x="88" y="467"/>
                  </a:lnTo>
                  <a:lnTo>
                    <a:pt x="85" y="465"/>
                  </a:lnTo>
                  <a:lnTo>
                    <a:pt x="75" y="460"/>
                  </a:lnTo>
                  <a:lnTo>
                    <a:pt x="63" y="450"/>
                  </a:lnTo>
                  <a:lnTo>
                    <a:pt x="48" y="437"/>
                  </a:lnTo>
                  <a:lnTo>
                    <a:pt x="32" y="419"/>
                  </a:lnTo>
                  <a:lnTo>
                    <a:pt x="18" y="394"/>
                  </a:lnTo>
                  <a:lnTo>
                    <a:pt x="8" y="366"/>
                  </a:lnTo>
                  <a:lnTo>
                    <a:pt x="2" y="331"/>
                  </a:lnTo>
                  <a:lnTo>
                    <a:pt x="0" y="290"/>
                  </a:lnTo>
                  <a:lnTo>
                    <a:pt x="3" y="244"/>
                  </a:lnTo>
                  <a:lnTo>
                    <a:pt x="9" y="197"/>
                  </a:lnTo>
                  <a:lnTo>
                    <a:pt x="19" y="149"/>
                  </a:lnTo>
                  <a:lnTo>
                    <a:pt x="33" y="106"/>
                  </a:lnTo>
                  <a:lnTo>
                    <a:pt x="51" y="66"/>
                  </a:lnTo>
                  <a:lnTo>
                    <a:pt x="72" y="34"/>
                  </a:lnTo>
                  <a:lnTo>
                    <a:pt x="98" y="13"/>
                  </a:lnTo>
                  <a:close/>
                </a:path>
              </a:pathLst>
            </a:custGeom>
            <a:solidFill>
              <a:srgbClr val="CCA3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775835" y="3500120"/>
              <a:ext cx="89535" cy="139065"/>
            </a:xfrm>
            <a:custGeom>
              <a:avLst/>
              <a:gdLst>
                <a:gd name="T0" fmla="*/ 91 w 281"/>
                <a:gd name="T1" fmla="*/ 12 h 437"/>
                <a:gd name="T2" fmla="*/ 105 w 281"/>
                <a:gd name="T3" fmla="*/ 5 h 437"/>
                <a:gd name="T4" fmla="*/ 120 w 281"/>
                <a:gd name="T5" fmla="*/ 2 h 437"/>
                <a:gd name="T6" fmla="*/ 137 w 281"/>
                <a:gd name="T7" fmla="*/ 0 h 437"/>
                <a:gd name="T8" fmla="*/ 154 w 281"/>
                <a:gd name="T9" fmla="*/ 1 h 437"/>
                <a:gd name="T10" fmla="*/ 173 w 281"/>
                <a:gd name="T11" fmla="*/ 4 h 437"/>
                <a:gd name="T12" fmla="*/ 191 w 281"/>
                <a:gd name="T13" fmla="*/ 11 h 437"/>
                <a:gd name="T14" fmla="*/ 208 w 281"/>
                <a:gd name="T15" fmla="*/ 18 h 437"/>
                <a:gd name="T16" fmla="*/ 225 w 281"/>
                <a:gd name="T17" fmla="*/ 29 h 437"/>
                <a:gd name="T18" fmla="*/ 241 w 281"/>
                <a:gd name="T19" fmla="*/ 41 h 437"/>
                <a:gd name="T20" fmla="*/ 255 w 281"/>
                <a:gd name="T21" fmla="*/ 56 h 437"/>
                <a:gd name="T22" fmla="*/ 265 w 281"/>
                <a:gd name="T23" fmla="*/ 74 h 437"/>
                <a:gd name="T24" fmla="*/ 275 w 281"/>
                <a:gd name="T25" fmla="*/ 93 h 437"/>
                <a:gd name="T26" fmla="*/ 280 w 281"/>
                <a:gd name="T27" fmla="*/ 115 h 437"/>
                <a:gd name="T28" fmla="*/ 281 w 281"/>
                <a:gd name="T29" fmla="*/ 138 h 437"/>
                <a:gd name="T30" fmla="*/ 279 w 281"/>
                <a:gd name="T31" fmla="*/ 165 h 437"/>
                <a:gd name="T32" fmla="*/ 273 w 281"/>
                <a:gd name="T33" fmla="*/ 193 h 437"/>
                <a:gd name="T34" fmla="*/ 264 w 281"/>
                <a:gd name="T35" fmla="*/ 219 h 437"/>
                <a:gd name="T36" fmla="*/ 255 w 281"/>
                <a:gd name="T37" fmla="*/ 243 h 437"/>
                <a:gd name="T38" fmla="*/ 244 w 281"/>
                <a:gd name="T39" fmla="*/ 267 h 437"/>
                <a:gd name="T40" fmla="*/ 232 w 281"/>
                <a:gd name="T41" fmla="*/ 290 h 437"/>
                <a:gd name="T42" fmla="*/ 221 w 281"/>
                <a:gd name="T43" fmla="*/ 312 h 437"/>
                <a:gd name="T44" fmla="*/ 208 w 281"/>
                <a:gd name="T45" fmla="*/ 332 h 437"/>
                <a:gd name="T46" fmla="*/ 195 w 281"/>
                <a:gd name="T47" fmla="*/ 351 h 437"/>
                <a:gd name="T48" fmla="*/ 182 w 281"/>
                <a:gd name="T49" fmla="*/ 369 h 437"/>
                <a:gd name="T50" fmla="*/ 168 w 281"/>
                <a:gd name="T51" fmla="*/ 385 h 437"/>
                <a:gd name="T52" fmla="*/ 155 w 281"/>
                <a:gd name="T53" fmla="*/ 399 h 437"/>
                <a:gd name="T54" fmla="*/ 142 w 281"/>
                <a:gd name="T55" fmla="*/ 411 h 437"/>
                <a:gd name="T56" fmla="*/ 129 w 281"/>
                <a:gd name="T57" fmla="*/ 422 h 437"/>
                <a:gd name="T58" fmla="*/ 116 w 281"/>
                <a:gd name="T59" fmla="*/ 429 h 437"/>
                <a:gd name="T60" fmla="*/ 104 w 281"/>
                <a:gd name="T61" fmla="*/ 434 h 437"/>
                <a:gd name="T62" fmla="*/ 92 w 281"/>
                <a:gd name="T63" fmla="*/ 437 h 437"/>
                <a:gd name="T64" fmla="*/ 81 w 281"/>
                <a:gd name="T65" fmla="*/ 437 h 437"/>
                <a:gd name="T66" fmla="*/ 78 w 281"/>
                <a:gd name="T67" fmla="*/ 435 h 437"/>
                <a:gd name="T68" fmla="*/ 70 w 281"/>
                <a:gd name="T69" fmla="*/ 431 h 437"/>
                <a:gd name="T70" fmla="*/ 58 w 281"/>
                <a:gd name="T71" fmla="*/ 422 h 437"/>
                <a:gd name="T72" fmla="*/ 43 w 281"/>
                <a:gd name="T73" fmla="*/ 409 h 437"/>
                <a:gd name="T74" fmla="*/ 30 w 281"/>
                <a:gd name="T75" fmla="*/ 391 h 437"/>
                <a:gd name="T76" fmla="*/ 16 w 281"/>
                <a:gd name="T77" fmla="*/ 369 h 437"/>
                <a:gd name="T78" fmla="*/ 6 w 281"/>
                <a:gd name="T79" fmla="*/ 342 h 437"/>
                <a:gd name="T80" fmla="*/ 1 w 281"/>
                <a:gd name="T81" fmla="*/ 310 h 437"/>
                <a:gd name="T82" fmla="*/ 0 w 281"/>
                <a:gd name="T83" fmla="*/ 272 h 437"/>
                <a:gd name="T84" fmla="*/ 2 w 281"/>
                <a:gd name="T85" fmla="*/ 228 h 437"/>
                <a:gd name="T86" fmla="*/ 8 w 281"/>
                <a:gd name="T87" fmla="*/ 184 h 437"/>
                <a:gd name="T88" fmla="*/ 18 w 281"/>
                <a:gd name="T89" fmla="*/ 139 h 437"/>
                <a:gd name="T90" fmla="*/ 32 w 281"/>
                <a:gd name="T91" fmla="*/ 98 h 437"/>
                <a:gd name="T92" fmla="*/ 48 w 281"/>
                <a:gd name="T93" fmla="*/ 61 h 437"/>
                <a:gd name="T94" fmla="*/ 68 w 281"/>
                <a:gd name="T95" fmla="*/ 32 h 437"/>
                <a:gd name="T96" fmla="*/ 91 w 281"/>
                <a:gd name="T97" fmla="*/ 12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1" h="437">
                  <a:moveTo>
                    <a:pt x="91" y="12"/>
                  </a:moveTo>
                  <a:lnTo>
                    <a:pt x="105" y="5"/>
                  </a:lnTo>
                  <a:lnTo>
                    <a:pt x="120" y="2"/>
                  </a:lnTo>
                  <a:lnTo>
                    <a:pt x="137" y="0"/>
                  </a:lnTo>
                  <a:lnTo>
                    <a:pt x="154" y="1"/>
                  </a:lnTo>
                  <a:lnTo>
                    <a:pt x="173" y="4"/>
                  </a:lnTo>
                  <a:lnTo>
                    <a:pt x="191" y="11"/>
                  </a:lnTo>
                  <a:lnTo>
                    <a:pt x="208" y="18"/>
                  </a:lnTo>
                  <a:lnTo>
                    <a:pt x="225" y="29"/>
                  </a:lnTo>
                  <a:lnTo>
                    <a:pt x="241" y="41"/>
                  </a:lnTo>
                  <a:lnTo>
                    <a:pt x="255" y="56"/>
                  </a:lnTo>
                  <a:lnTo>
                    <a:pt x="265" y="74"/>
                  </a:lnTo>
                  <a:lnTo>
                    <a:pt x="275" y="93"/>
                  </a:lnTo>
                  <a:lnTo>
                    <a:pt x="280" y="115"/>
                  </a:lnTo>
                  <a:lnTo>
                    <a:pt x="281" y="138"/>
                  </a:lnTo>
                  <a:lnTo>
                    <a:pt x="279" y="165"/>
                  </a:lnTo>
                  <a:lnTo>
                    <a:pt x="273" y="193"/>
                  </a:lnTo>
                  <a:lnTo>
                    <a:pt x="264" y="219"/>
                  </a:lnTo>
                  <a:lnTo>
                    <a:pt x="255" y="243"/>
                  </a:lnTo>
                  <a:lnTo>
                    <a:pt x="244" y="267"/>
                  </a:lnTo>
                  <a:lnTo>
                    <a:pt x="232" y="290"/>
                  </a:lnTo>
                  <a:lnTo>
                    <a:pt x="221" y="312"/>
                  </a:lnTo>
                  <a:lnTo>
                    <a:pt x="208" y="332"/>
                  </a:lnTo>
                  <a:lnTo>
                    <a:pt x="195" y="351"/>
                  </a:lnTo>
                  <a:lnTo>
                    <a:pt x="182" y="369"/>
                  </a:lnTo>
                  <a:lnTo>
                    <a:pt x="168" y="385"/>
                  </a:lnTo>
                  <a:lnTo>
                    <a:pt x="155" y="399"/>
                  </a:lnTo>
                  <a:lnTo>
                    <a:pt x="142" y="411"/>
                  </a:lnTo>
                  <a:lnTo>
                    <a:pt x="129" y="422"/>
                  </a:lnTo>
                  <a:lnTo>
                    <a:pt x="116" y="429"/>
                  </a:lnTo>
                  <a:lnTo>
                    <a:pt x="104" y="434"/>
                  </a:lnTo>
                  <a:lnTo>
                    <a:pt x="92" y="437"/>
                  </a:lnTo>
                  <a:lnTo>
                    <a:pt x="81" y="437"/>
                  </a:lnTo>
                  <a:lnTo>
                    <a:pt x="78" y="435"/>
                  </a:lnTo>
                  <a:lnTo>
                    <a:pt x="70" y="431"/>
                  </a:lnTo>
                  <a:lnTo>
                    <a:pt x="58" y="422"/>
                  </a:lnTo>
                  <a:lnTo>
                    <a:pt x="43" y="409"/>
                  </a:lnTo>
                  <a:lnTo>
                    <a:pt x="30" y="391"/>
                  </a:lnTo>
                  <a:lnTo>
                    <a:pt x="16" y="369"/>
                  </a:lnTo>
                  <a:lnTo>
                    <a:pt x="6" y="342"/>
                  </a:lnTo>
                  <a:lnTo>
                    <a:pt x="1" y="310"/>
                  </a:lnTo>
                  <a:lnTo>
                    <a:pt x="0" y="272"/>
                  </a:lnTo>
                  <a:lnTo>
                    <a:pt x="2" y="228"/>
                  </a:lnTo>
                  <a:lnTo>
                    <a:pt x="8" y="184"/>
                  </a:lnTo>
                  <a:lnTo>
                    <a:pt x="18" y="139"/>
                  </a:lnTo>
                  <a:lnTo>
                    <a:pt x="32" y="98"/>
                  </a:lnTo>
                  <a:lnTo>
                    <a:pt x="48" y="61"/>
                  </a:lnTo>
                  <a:lnTo>
                    <a:pt x="68" y="32"/>
                  </a:lnTo>
                  <a:lnTo>
                    <a:pt x="91" y="12"/>
                  </a:lnTo>
                  <a:close/>
                </a:path>
              </a:pathLst>
            </a:custGeom>
            <a:solidFill>
              <a:srgbClr val="BC8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5154930" y="3941445"/>
              <a:ext cx="81915" cy="129540"/>
            </a:xfrm>
            <a:custGeom>
              <a:avLst/>
              <a:gdLst>
                <a:gd name="T0" fmla="*/ 76 w 257"/>
                <a:gd name="T1" fmla="*/ 407 h 407"/>
                <a:gd name="T2" fmla="*/ 73 w 257"/>
                <a:gd name="T3" fmla="*/ 406 h 407"/>
                <a:gd name="T4" fmla="*/ 66 w 257"/>
                <a:gd name="T5" fmla="*/ 400 h 407"/>
                <a:gd name="T6" fmla="*/ 54 w 257"/>
                <a:gd name="T7" fmla="*/ 392 h 407"/>
                <a:gd name="T8" fmla="*/ 42 w 257"/>
                <a:gd name="T9" fmla="*/ 380 h 407"/>
                <a:gd name="T10" fmla="*/ 28 w 257"/>
                <a:gd name="T11" fmla="*/ 363 h 407"/>
                <a:gd name="T12" fmla="*/ 16 w 257"/>
                <a:gd name="T13" fmla="*/ 343 h 407"/>
                <a:gd name="T14" fmla="*/ 7 w 257"/>
                <a:gd name="T15" fmla="*/ 318 h 407"/>
                <a:gd name="T16" fmla="*/ 1 w 257"/>
                <a:gd name="T17" fmla="*/ 287 h 407"/>
                <a:gd name="T18" fmla="*/ 0 w 257"/>
                <a:gd name="T19" fmla="*/ 251 h 407"/>
                <a:gd name="T20" fmla="*/ 2 w 257"/>
                <a:gd name="T21" fmla="*/ 211 h 407"/>
                <a:gd name="T22" fmla="*/ 9 w 257"/>
                <a:gd name="T23" fmla="*/ 170 h 407"/>
                <a:gd name="T24" fmla="*/ 17 w 257"/>
                <a:gd name="T25" fmla="*/ 129 h 407"/>
                <a:gd name="T26" fmla="*/ 30 w 257"/>
                <a:gd name="T27" fmla="*/ 90 h 407"/>
                <a:gd name="T28" fmla="*/ 46 w 257"/>
                <a:gd name="T29" fmla="*/ 56 h 407"/>
                <a:gd name="T30" fmla="*/ 64 w 257"/>
                <a:gd name="T31" fmla="*/ 28 h 407"/>
                <a:gd name="T32" fmla="*/ 86 w 257"/>
                <a:gd name="T33" fmla="*/ 9 h 407"/>
                <a:gd name="T34" fmla="*/ 99 w 257"/>
                <a:gd name="T35" fmla="*/ 4 h 407"/>
                <a:gd name="T36" fmla="*/ 112 w 257"/>
                <a:gd name="T37" fmla="*/ 1 h 407"/>
                <a:gd name="T38" fmla="*/ 127 w 257"/>
                <a:gd name="T39" fmla="*/ 0 h 407"/>
                <a:gd name="T40" fmla="*/ 143 w 257"/>
                <a:gd name="T41" fmla="*/ 1 h 407"/>
                <a:gd name="T42" fmla="*/ 159 w 257"/>
                <a:gd name="T43" fmla="*/ 5 h 407"/>
                <a:gd name="T44" fmla="*/ 175 w 257"/>
                <a:gd name="T45" fmla="*/ 12 h 407"/>
                <a:gd name="T46" fmla="*/ 191 w 257"/>
                <a:gd name="T47" fmla="*/ 19 h 407"/>
                <a:gd name="T48" fmla="*/ 205 w 257"/>
                <a:gd name="T49" fmla="*/ 29 h 407"/>
                <a:gd name="T50" fmla="*/ 218 w 257"/>
                <a:gd name="T51" fmla="*/ 41 h 407"/>
                <a:gd name="T52" fmla="*/ 231 w 257"/>
                <a:gd name="T53" fmla="*/ 55 h 407"/>
                <a:gd name="T54" fmla="*/ 241 w 257"/>
                <a:gd name="T55" fmla="*/ 71 h 407"/>
                <a:gd name="T56" fmla="*/ 249 w 257"/>
                <a:gd name="T57" fmla="*/ 89 h 407"/>
                <a:gd name="T58" fmla="*/ 254 w 257"/>
                <a:gd name="T59" fmla="*/ 108 h 407"/>
                <a:gd name="T60" fmla="*/ 257 w 257"/>
                <a:gd name="T61" fmla="*/ 129 h 407"/>
                <a:gd name="T62" fmla="*/ 256 w 257"/>
                <a:gd name="T63" fmla="*/ 151 h 407"/>
                <a:gd name="T64" fmla="*/ 252 w 257"/>
                <a:gd name="T65" fmla="*/ 174 h 407"/>
                <a:gd name="T66" fmla="*/ 244 w 257"/>
                <a:gd name="T67" fmla="*/ 199 h 407"/>
                <a:gd name="T68" fmla="*/ 237 w 257"/>
                <a:gd name="T69" fmla="*/ 222 h 407"/>
                <a:gd name="T70" fmla="*/ 228 w 257"/>
                <a:gd name="T71" fmla="*/ 244 h 407"/>
                <a:gd name="T72" fmla="*/ 217 w 257"/>
                <a:gd name="T73" fmla="*/ 266 h 407"/>
                <a:gd name="T74" fmla="*/ 206 w 257"/>
                <a:gd name="T75" fmla="*/ 287 h 407"/>
                <a:gd name="T76" fmla="*/ 195 w 257"/>
                <a:gd name="T77" fmla="*/ 306 h 407"/>
                <a:gd name="T78" fmla="*/ 183 w 257"/>
                <a:gd name="T79" fmla="*/ 324 h 407"/>
                <a:gd name="T80" fmla="*/ 171 w 257"/>
                <a:gd name="T81" fmla="*/ 341 h 407"/>
                <a:gd name="T82" fmla="*/ 159 w 257"/>
                <a:gd name="T83" fmla="*/ 356 h 407"/>
                <a:gd name="T84" fmla="*/ 146 w 257"/>
                <a:gd name="T85" fmla="*/ 370 h 407"/>
                <a:gd name="T86" fmla="*/ 134 w 257"/>
                <a:gd name="T87" fmla="*/ 381 h 407"/>
                <a:gd name="T88" fmla="*/ 121 w 257"/>
                <a:gd name="T89" fmla="*/ 391 h 407"/>
                <a:gd name="T90" fmla="*/ 109 w 257"/>
                <a:gd name="T91" fmla="*/ 398 h 407"/>
                <a:gd name="T92" fmla="*/ 98 w 257"/>
                <a:gd name="T93" fmla="*/ 404 h 407"/>
                <a:gd name="T94" fmla="*/ 87 w 257"/>
                <a:gd name="T95" fmla="*/ 407 h 407"/>
                <a:gd name="T96" fmla="*/ 76 w 257"/>
                <a:gd name="T9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" h="407">
                  <a:moveTo>
                    <a:pt x="76" y="407"/>
                  </a:moveTo>
                  <a:lnTo>
                    <a:pt x="73" y="406"/>
                  </a:lnTo>
                  <a:lnTo>
                    <a:pt x="66" y="400"/>
                  </a:lnTo>
                  <a:lnTo>
                    <a:pt x="54" y="392"/>
                  </a:lnTo>
                  <a:lnTo>
                    <a:pt x="42" y="380"/>
                  </a:lnTo>
                  <a:lnTo>
                    <a:pt x="28" y="363"/>
                  </a:lnTo>
                  <a:lnTo>
                    <a:pt x="16" y="343"/>
                  </a:lnTo>
                  <a:lnTo>
                    <a:pt x="7" y="318"/>
                  </a:lnTo>
                  <a:lnTo>
                    <a:pt x="1" y="287"/>
                  </a:lnTo>
                  <a:lnTo>
                    <a:pt x="0" y="251"/>
                  </a:lnTo>
                  <a:lnTo>
                    <a:pt x="2" y="211"/>
                  </a:lnTo>
                  <a:lnTo>
                    <a:pt x="9" y="170"/>
                  </a:lnTo>
                  <a:lnTo>
                    <a:pt x="17" y="129"/>
                  </a:lnTo>
                  <a:lnTo>
                    <a:pt x="30" y="90"/>
                  </a:lnTo>
                  <a:lnTo>
                    <a:pt x="46" y="56"/>
                  </a:lnTo>
                  <a:lnTo>
                    <a:pt x="64" y="28"/>
                  </a:lnTo>
                  <a:lnTo>
                    <a:pt x="86" y="9"/>
                  </a:lnTo>
                  <a:lnTo>
                    <a:pt x="99" y="4"/>
                  </a:lnTo>
                  <a:lnTo>
                    <a:pt x="112" y="1"/>
                  </a:lnTo>
                  <a:lnTo>
                    <a:pt x="127" y="0"/>
                  </a:lnTo>
                  <a:lnTo>
                    <a:pt x="143" y="1"/>
                  </a:lnTo>
                  <a:lnTo>
                    <a:pt x="159" y="5"/>
                  </a:lnTo>
                  <a:lnTo>
                    <a:pt x="175" y="12"/>
                  </a:lnTo>
                  <a:lnTo>
                    <a:pt x="191" y="19"/>
                  </a:lnTo>
                  <a:lnTo>
                    <a:pt x="205" y="29"/>
                  </a:lnTo>
                  <a:lnTo>
                    <a:pt x="218" y="41"/>
                  </a:lnTo>
                  <a:lnTo>
                    <a:pt x="231" y="55"/>
                  </a:lnTo>
                  <a:lnTo>
                    <a:pt x="241" y="71"/>
                  </a:lnTo>
                  <a:lnTo>
                    <a:pt x="249" y="89"/>
                  </a:lnTo>
                  <a:lnTo>
                    <a:pt x="254" y="108"/>
                  </a:lnTo>
                  <a:lnTo>
                    <a:pt x="257" y="129"/>
                  </a:lnTo>
                  <a:lnTo>
                    <a:pt x="256" y="151"/>
                  </a:lnTo>
                  <a:lnTo>
                    <a:pt x="252" y="174"/>
                  </a:lnTo>
                  <a:lnTo>
                    <a:pt x="244" y="199"/>
                  </a:lnTo>
                  <a:lnTo>
                    <a:pt x="237" y="222"/>
                  </a:lnTo>
                  <a:lnTo>
                    <a:pt x="228" y="244"/>
                  </a:lnTo>
                  <a:lnTo>
                    <a:pt x="217" y="266"/>
                  </a:lnTo>
                  <a:lnTo>
                    <a:pt x="206" y="287"/>
                  </a:lnTo>
                  <a:lnTo>
                    <a:pt x="195" y="306"/>
                  </a:lnTo>
                  <a:lnTo>
                    <a:pt x="183" y="324"/>
                  </a:lnTo>
                  <a:lnTo>
                    <a:pt x="171" y="341"/>
                  </a:lnTo>
                  <a:lnTo>
                    <a:pt x="159" y="356"/>
                  </a:lnTo>
                  <a:lnTo>
                    <a:pt x="146" y="370"/>
                  </a:lnTo>
                  <a:lnTo>
                    <a:pt x="134" y="381"/>
                  </a:lnTo>
                  <a:lnTo>
                    <a:pt x="121" y="391"/>
                  </a:lnTo>
                  <a:lnTo>
                    <a:pt x="109" y="398"/>
                  </a:lnTo>
                  <a:lnTo>
                    <a:pt x="98" y="404"/>
                  </a:lnTo>
                  <a:lnTo>
                    <a:pt x="87" y="407"/>
                  </a:lnTo>
                  <a:lnTo>
                    <a:pt x="76" y="407"/>
                  </a:lnTo>
                  <a:close/>
                </a:path>
              </a:pathLst>
            </a:custGeom>
            <a:solidFill>
              <a:srgbClr val="AF7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4875530" y="3493135"/>
              <a:ext cx="16510" cy="50800"/>
            </a:xfrm>
            <a:custGeom>
              <a:avLst/>
              <a:gdLst>
                <a:gd name="T0" fmla="*/ 1 w 52"/>
                <a:gd name="T1" fmla="*/ 156 h 160"/>
                <a:gd name="T2" fmla="*/ 0 w 52"/>
                <a:gd name="T3" fmla="*/ 157 h 160"/>
                <a:gd name="T4" fmla="*/ 1 w 52"/>
                <a:gd name="T5" fmla="*/ 159 h 160"/>
                <a:gd name="T6" fmla="*/ 2 w 52"/>
                <a:gd name="T7" fmla="*/ 160 h 160"/>
                <a:gd name="T8" fmla="*/ 3 w 52"/>
                <a:gd name="T9" fmla="*/ 160 h 160"/>
                <a:gd name="T10" fmla="*/ 25 w 52"/>
                <a:gd name="T11" fmla="*/ 137 h 160"/>
                <a:gd name="T12" fmla="*/ 40 w 52"/>
                <a:gd name="T13" fmla="*/ 112 h 160"/>
                <a:gd name="T14" fmla="*/ 48 w 52"/>
                <a:gd name="T15" fmla="*/ 85 h 160"/>
                <a:gd name="T16" fmla="*/ 52 w 52"/>
                <a:gd name="T17" fmla="*/ 59 h 160"/>
                <a:gd name="T18" fmla="*/ 52 w 52"/>
                <a:gd name="T19" fmla="*/ 36 h 160"/>
                <a:gd name="T20" fmla="*/ 50 w 52"/>
                <a:gd name="T21" fmla="*/ 17 h 160"/>
                <a:gd name="T22" fmla="*/ 48 w 52"/>
                <a:gd name="T23" fmla="*/ 4 h 160"/>
                <a:gd name="T24" fmla="*/ 47 w 52"/>
                <a:gd name="T25" fmla="*/ 0 h 160"/>
                <a:gd name="T26" fmla="*/ 47 w 52"/>
                <a:gd name="T27" fmla="*/ 5 h 160"/>
                <a:gd name="T28" fmla="*/ 47 w 52"/>
                <a:gd name="T29" fmla="*/ 19 h 160"/>
                <a:gd name="T30" fmla="*/ 47 w 52"/>
                <a:gd name="T31" fmla="*/ 40 h 160"/>
                <a:gd name="T32" fmla="*/ 44 w 52"/>
                <a:gd name="T33" fmla="*/ 65 h 160"/>
                <a:gd name="T34" fmla="*/ 39 w 52"/>
                <a:gd name="T35" fmla="*/ 92 h 160"/>
                <a:gd name="T36" fmla="*/ 30 w 52"/>
                <a:gd name="T37" fmla="*/ 117 h 160"/>
                <a:gd name="T38" fmla="*/ 19 w 52"/>
                <a:gd name="T39" fmla="*/ 139 h 160"/>
                <a:gd name="T40" fmla="*/ 1 w 52"/>
                <a:gd name="T41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160">
                  <a:moveTo>
                    <a:pt x="1" y="156"/>
                  </a:moveTo>
                  <a:lnTo>
                    <a:pt x="0" y="157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0"/>
                  </a:lnTo>
                  <a:lnTo>
                    <a:pt x="25" y="137"/>
                  </a:lnTo>
                  <a:lnTo>
                    <a:pt x="40" y="112"/>
                  </a:lnTo>
                  <a:lnTo>
                    <a:pt x="48" y="85"/>
                  </a:lnTo>
                  <a:lnTo>
                    <a:pt x="52" y="59"/>
                  </a:lnTo>
                  <a:lnTo>
                    <a:pt x="52" y="36"/>
                  </a:lnTo>
                  <a:lnTo>
                    <a:pt x="50" y="1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47" y="5"/>
                  </a:lnTo>
                  <a:lnTo>
                    <a:pt x="47" y="19"/>
                  </a:lnTo>
                  <a:lnTo>
                    <a:pt x="47" y="40"/>
                  </a:lnTo>
                  <a:lnTo>
                    <a:pt x="44" y="65"/>
                  </a:lnTo>
                  <a:lnTo>
                    <a:pt x="39" y="92"/>
                  </a:lnTo>
                  <a:lnTo>
                    <a:pt x="30" y="117"/>
                  </a:lnTo>
                  <a:lnTo>
                    <a:pt x="19" y="139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4804410" y="3537585"/>
              <a:ext cx="37465" cy="9525"/>
            </a:xfrm>
            <a:custGeom>
              <a:avLst/>
              <a:gdLst>
                <a:gd name="T0" fmla="*/ 12 w 117"/>
                <a:gd name="T1" fmla="*/ 2 h 31"/>
                <a:gd name="T2" fmla="*/ 2 w 117"/>
                <a:gd name="T3" fmla="*/ 0 h 31"/>
                <a:gd name="T4" fmla="*/ 0 w 117"/>
                <a:gd name="T5" fmla="*/ 2 h 31"/>
                <a:gd name="T6" fmla="*/ 2 w 117"/>
                <a:gd name="T7" fmla="*/ 8 h 31"/>
                <a:gd name="T8" fmla="*/ 6 w 117"/>
                <a:gd name="T9" fmla="*/ 11 h 31"/>
                <a:gd name="T10" fmla="*/ 29 w 117"/>
                <a:gd name="T11" fmla="*/ 24 h 31"/>
                <a:gd name="T12" fmla="*/ 50 w 117"/>
                <a:gd name="T13" fmla="*/ 30 h 31"/>
                <a:gd name="T14" fmla="*/ 69 w 117"/>
                <a:gd name="T15" fmla="*/ 31 h 31"/>
                <a:gd name="T16" fmla="*/ 85 w 117"/>
                <a:gd name="T17" fmla="*/ 28 h 31"/>
                <a:gd name="T18" fmla="*/ 99 w 117"/>
                <a:gd name="T19" fmla="*/ 24 h 31"/>
                <a:gd name="T20" fmla="*/ 109 w 117"/>
                <a:gd name="T21" fmla="*/ 18 h 31"/>
                <a:gd name="T22" fmla="*/ 115 w 117"/>
                <a:gd name="T23" fmla="*/ 14 h 31"/>
                <a:gd name="T24" fmla="*/ 117 w 117"/>
                <a:gd name="T25" fmla="*/ 12 h 31"/>
                <a:gd name="T26" fmla="*/ 114 w 117"/>
                <a:gd name="T27" fmla="*/ 12 h 31"/>
                <a:gd name="T28" fmla="*/ 105 w 117"/>
                <a:gd name="T29" fmla="*/ 12 h 31"/>
                <a:gd name="T30" fmla="*/ 93 w 117"/>
                <a:gd name="T31" fmla="*/ 12 h 31"/>
                <a:gd name="T32" fmla="*/ 78 w 117"/>
                <a:gd name="T33" fmla="*/ 12 h 31"/>
                <a:gd name="T34" fmla="*/ 60 w 117"/>
                <a:gd name="T35" fmla="*/ 11 h 31"/>
                <a:gd name="T36" fmla="*/ 43 w 117"/>
                <a:gd name="T37" fmla="*/ 9 h 31"/>
                <a:gd name="T38" fmla="*/ 26 w 117"/>
                <a:gd name="T39" fmla="*/ 7 h 31"/>
                <a:gd name="T40" fmla="*/ 12 w 117"/>
                <a:gd name="T4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31">
                  <a:moveTo>
                    <a:pt x="12" y="2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6" y="11"/>
                  </a:lnTo>
                  <a:lnTo>
                    <a:pt x="29" y="24"/>
                  </a:lnTo>
                  <a:lnTo>
                    <a:pt x="50" y="30"/>
                  </a:lnTo>
                  <a:lnTo>
                    <a:pt x="69" y="31"/>
                  </a:lnTo>
                  <a:lnTo>
                    <a:pt x="85" y="28"/>
                  </a:lnTo>
                  <a:lnTo>
                    <a:pt x="99" y="24"/>
                  </a:lnTo>
                  <a:lnTo>
                    <a:pt x="109" y="18"/>
                  </a:lnTo>
                  <a:lnTo>
                    <a:pt x="115" y="14"/>
                  </a:lnTo>
                  <a:lnTo>
                    <a:pt x="117" y="12"/>
                  </a:lnTo>
                  <a:lnTo>
                    <a:pt x="114" y="12"/>
                  </a:lnTo>
                  <a:lnTo>
                    <a:pt x="105" y="12"/>
                  </a:lnTo>
                  <a:lnTo>
                    <a:pt x="93" y="12"/>
                  </a:lnTo>
                  <a:lnTo>
                    <a:pt x="78" y="12"/>
                  </a:lnTo>
                  <a:lnTo>
                    <a:pt x="60" y="11"/>
                  </a:lnTo>
                  <a:lnTo>
                    <a:pt x="43" y="9"/>
                  </a:lnTo>
                  <a:lnTo>
                    <a:pt x="26" y="7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8700" y="3545205"/>
              <a:ext cx="41910" cy="87630"/>
            </a:xfrm>
            <a:custGeom>
              <a:avLst/>
              <a:gdLst>
                <a:gd name="T0" fmla="*/ 116 w 131"/>
                <a:gd name="T1" fmla="*/ 90 h 275"/>
                <a:gd name="T2" fmla="*/ 112 w 131"/>
                <a:gd name="T3" fmla="*/ 99 h 275"/>
                <a:gd name="T4" fmla="*/ 105 w 131"/>
                <a:gd name="T5" fmla="*/ 107 h 275"/>
                <a:gd name="T6" fmla="*/ 100 w 131"/>
                <a:gd name="T7" fmla="*/ 116 h 275"/>
                <a:gd name="T8" fmla="*/ 94 w 131"/>
                <a:gd name="T9" fmla="*/ 123 h 275"/>
                <a:gd name="T10" fmla="*/ 86 w 131"/>
                <a:gd name="T11" fmla="*/ 131 h 275"/>
                <a:gd name="T12" fmla="*/ 80 w 131"/>
                <a:gd name="T13" fmla="*/ 138 h 275"/>
                <a:gd name="T14" fmla="*/ 72 w 131"/>
                <a:gd name="T15" fmla="*/ 145 h 275"/>
                <a:gd name="T16" fmla="*/ 66 w 131"/>
                <a:gd name="T17" fmla="*/ 152 h 275"/>
                <a:gd name="T18" fmla="*/ 60 w 131"/>
                <a:gd name="T19" fmla="*/ 159 h 275"/>
                <a:gd name="T20" fmla="*/ 53 w 131"/>
                <a:gd name="T21" fmla="*/ 167 h 275"/>
                <a:gd name="T22" fmla="*/ 47 w 131"/>
                <a:gd name="T23" fmla="*/ 173 h 275"/>
                <a:gd name="T24" fmla="*/ 41 w 131"/>
                <a:gd name="T25" fmla="*/ 180 h 275"/>
                <a:gd name="T26" fmla="*/ 34 w 131"/>
                <a:gd name="T27" fmla="*/ 188 h 275"/>
                <a:gd name="T28" fmla="*/ 29 w 131"/>
                <a:gd name="T29" fmla="*/ 196 h 275"/>
                <a:gd name="T30" fmla="*/ 24 w 131"/>
                <a:gd name="T31" fmla="*/ 204 h 275"/>
                <a:gd name="T32" fmla="*/ 19 w 131"/>
                <a:gd name="T33" fmla="*/ 212 h 275"/>
                <a:gd name="T34" fmla="*/ 11 w 131"/>
                <a:gd name="T35" fmla="*/ 230 h 275"/>
                <a:gd name="T36" fmla="*/ 5 w 131"/>
                <a:gd name="T37" fmla="*/ 251 h 275"/>
                <a:gd name="T38" fmla="*/ 1 w 131"/>
                <a:gd name="T39" fmla="*/ 269 h 275"/>
                <a:gd name="T40" fmla="*/ 0 w 131"/>
                <a:gd name="T41" fmla="*/ 275 h 275"/>
                <a:gd name="T42" fmla="*/ 4 w 131"/>
                <a:gd name="T43" fmla="*/ 266 h 275"/>
                <a:gd name="T44" fmla="*/ 8 w 131"/>
                <a:gd name="T45" fmla="*/ 255 h 275"/>
                <a:gd name="T46" fmla="*/ 12 w 131"/>
                <a:gd name="T47" fmla="*/ 246 h 275"/>
                <a:gd name="T48" fmla="*/ 18 w 131"/>
                <a:gd name="T49" fmla="*/ 236 h 275"/>
                <a:gd name="T50" fmla="*/ 22 w 131"/>
                <a:gd name="T51" fmla="*/ 228 h 275"/>
                <a:gd name="T52" fmla="*/ 28 w 131"/>
                <a:gd name="T53" fmla="*/ 218 h 275"/>
                <a:gd name="T54" fmla="*/ 34 w 131"/>
                <a:gd name="T55" fmla="*/ 209 h 275"/>
                <a:gd name="T56" fmla="*/ 41 w 131"/>
                <a:gd name="T57" fmla="*/ 200 h 275"/>
                <a:gd name="T58" fmla="*/ 48 w 131"/>
                <a:gd name="T59" fmla="*/ 192 h 275"/>
                <a:gd name="T60" fmla="*/ 56 w 131"/>
                <a:gd name="T61" fmla="*/ 183 h 275"/>
                <a:gd name="T62" fmla="*/ 63 w 131"/>
                <a:gd name="T63" fmla="*/ 175 h 275"/>
                <a:gd name="T64" fmla="*/ 70 w 131"/>
                <a:gd name="T65" fmla="*/ 167 h 275"/>
                <a:gd name="T66" fmla="*/ 77 w 131"/>
                <a:gd name="T67" fmla="*/ 159 h 275"/>
                <a:gd name="T68" fmla="*/ 84 w 131"/>
                <a:gd name="T69" fmla="*/ 151 h 275"/>
                <a:gd name="T70" fmla="*/ 92 w 131"/>
                <a:gd name="T71" fmla="*/ 142 h 275"/>
                <a:gd name="T72" fmla="*/ 99 w 131"/>
                <a:gd name="T73" fmla="*/ 134 h 275"/>
                <a:gd name="T74" fmla="*/ 109 w 131"/>
                <a:gd name="T75" fmla="*/ 120 h 275"/>
                <a:gd name="T76" fmla="*/ 118 w 131"/>
                <a:gd name="T77" fmla="*/ 105 h 275"/>
                <a:gd name="T78" fmla="*/ 124 w 131"/>
                <a:gd name="T79" fmla="*/ 89 h 275"/>
                <a:gd name="T80" fmla="*/ 130 w 131"/>
                <a:gd name="T81" fmla="*/ 74 h 275"/>
                <a:gd name="T82" fmla="*/ 131 w 131"/>
                <a:gd name="T83" fmla="*/ 52 h 275"/>
                <a:gd name="T84" fmla="*/ 130 w 131"/>
                <a:gd name="T85" fmla="*/ 28 h 275"/>
                <a:gd name="T86" fmla="*/ 126 w 131"/>
                <a:gd name="T87" fmla="*/ 8 h 275"/>
                <a:gd name="T88" fmla="*/ 125 w 131"/>
                <a:gd name="T89" fmla="*/ 0 h 275"/>
                <a:gd name="T90" fmla="*/ 126 w 131"/>
                <a:gd name="T91" fmla="*/ 9 h 275"/>
                <a:gd name="T92" fmla="*/ 126 w 131"/>
                <a:gd name="T93" fmla="*/ 33 h 275"/>
                <a:gd name="T94" fmla="*/ 124 w 131"/>
                <a:gd name="T95" fmla="*/ 64 h 275"/>
                <a:gd name="T96" fmla="*/ 116 w 131"/>
                <a:gd name="T97" fmla="*/ 9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275">
                  <a:moveTo>
                    <a:pt x="116" y="90"/>
                  </a:moveTo>
                  <a:lnTo>
                    <a:pt x="112" y="99"/>
                  </a:lnTo>
                  <a:lnTo>
                    <a:pt x="105" y="107"/>
                  </a:lnTo>
                  <a:lnTo>
                    <a:pt x="100" y="116"/>
                  </a:lnTo>
                  <a:lnTo>
                    <a:pt x="94" y="123"/>
                  </a:lnTo>
                  <a:lnTo>
                    <a:pt x="86" y="131"/>
                  </a:lnTo>
                  <a:lnTo>
                    <a:pt x="80" y="138"/>
                  </a:lnTo>
                  <a:lnTo>
                    <a:pt x="72" y="145"/>
                  </a:lnTo>
                  <a:lnTo>
                    <a:pt x="66" y="152"/>
                  </a:lnTo>
                  <a:lnTo>
                    <a:pt x="60" y="159"/>
                  </a:lnTo>
                  <a:lnTo>
                    <a:pt x="53" y="167"/>
                  </a:lnTo>
                  <a:lnTo>
                    <a:pt x="47" y="173"/>
                  </a:lnTo>
                  <a:lnTo>
                    <a:pt x="41" y="180"/>
                  </a:lnTo>
                  <a:lnTo>
                    <a:pt x="34" y="188"/>
                  </a:lnTo>
                  <a:lnTo>
                    <a:pt x="29" y="196"/>
                  </a:lnTo>
                  <a:lnTo>
                    <a:pt x="24" y="204"/>
                  </a:lnTo>
                  <a:lnTo>
                    <a:pt x="19" y="212"/>
                  </a:lnTo>
                  <a:lnTo>
                    <a:pt x="11" y="230"/>
                  </a:lnTo>
                  <a:lnTo>
                    <a:pt x="5" y="251"/>
                  </a:lnTo>
                  <a:lnTo>
                    <a:pt x="1" y="269"/>
                  </a:lnTo>
                  <a:lnTo>
                    <a:pt x="0" y="275"/>
                  </a:lnTo>
                  <a:lnTo>
                    <a:pt x="4" y="266"/>
                  </a:lnTo>
                  <a:lnTo>
                    <a:pt x="8" y="255"/>
                  </a:lnTo>
                  <a:lnTo>
                    <a:pt x="12" y="246"/>
                  </a:lnTo>
                  <a:lnTo>
                    <a:pt x="18" y="236"/>
                  </a:lnTo>
                  <a:lnTo>
                    <a:pt x="22" y="228"/>
                  </a:lnTo>
                  <a:lnTo>
                    <a:pt x="28" y="218"/>
                  </a:lnTo>
                  <a:lnTo>
                    <a:pt x="34" y="209"/>
                  </a:lnTo>
                  <a:lnTo>
                    <a:pt x="41" y="200"/>
                  </a:lnTo>
                  <a:lnTo>
                    <a:pt x="48" y="192"/>
                  </a:lnTo>
                  <a:lnTo>
                    <a:pt x="56" y="183"/>
                  </a:lnTo>
                  <a:lnTo>
                    <a:pt x="63" y="175"/>
                  </a:lnTo>
                  <a:lnTo>
                    <a:pt x="70" y="167"/>
                  </a:lnTo>
                  <a:lnTo>
                    <a:pt x="77" y="159"/>
                  </a:lnTo>
                  <a:lnTo>
                    <a:pt x="84" y="151"/>
                  </a:lnTo>
                  <a:lnTo>
                    <a:pt x="92" y="142"/>
                  </a:lnTo>
                  <a:lnTo>
                    <a:pt x="99" y="134"/>
                  </a:lnTo>
                  <a:lnTo>
                    <a:pt x="109" y="120"/>
                  </a:lnTo>
                  <a:lnTo>
                    <a:pt x="118" y="105"/>
                  </a:lnTo>
                  <a:lnTo>
                    <a:pt x="124" y="89"/>
                  </a:lnTo>
                  <a:lnTo>
                    <a:pt x="130" y="74"/>
                  </a:lnTo>
                  <a:lnTo>
                    <a:pt x="131" y="52"/>
                  </a:lnTo>
                  <a:lnTo>
                    <a:pt x="130" y="28"/>
                  </a:lnTo>
                  <a:lnTo>
                    <a:pt x="126" y="8"/>
                  </a:lnTo>
                  <a:lnTo>
                    <a:pt x="125" y="0"/>
                  </a:lnTo>
                  <a:lnTo>
                    <a:pt x="126" y="9"/>
                  </a:lnTo>
                  <a:lnTo>
                    <a:pt x="126" y="33"/>
                  </a:lnTo>
                  <a:lnTo>
                    <a:pt x="124" y="64"/>
                  </a:lnTo>
                  <a:lnTo>
                    <a:pt x="116" y="9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864100" y="3543300"/>
              <a:ext cx="19050" cy="7620"/>
            </a:xfrm>
            <a:custGeom>
              <a:avLst/>
              <a:gdLst>
                <a:gd name="T0" fmla="*/ 28 w 59"/>
                <a:gd name="T1" fmla="*/ 10 h 25"/>
                <a:gd name="T2" fmla="*/ 22 w 59"/>
                <a:gd name="T3" fmla="*/ 9 h 25"/>
                <a:gd name="T4" fmla="*/ 16 w 59"/>
                <a:gd name="T5" fmla="*/ 8 h 25"/>
                <a:gd name="T6" fmla="*/ 8 w 59"/>
                <a:gd name="T7" fmla="*/ 9 h 25"/>
                <a:gd name="T8" fmla="*/ 2 w 59"/>
                <a:gd name="T9" fmla="*/ 10 h 25"/>
                <a:gd name="T10" fmla="*/ 1 w 59"/>
                <a:gd name="T11" fmla="*/ 11 h 25"/>
                <a:gd name="T12" fmla="*/ 0 w 59"/>
                <a:gd name="T13" fmla="*/ 12 h 25"/>
                <a:gd name="T14" fmla="*/ 0 w 59"/>
                <a:gd name="T15" fmla="*/ 14 h 25"/>
                <a:gd name="T16" fmla="*/ 0 w 59"/>
                <a:gd name="T17" fmla="*/ 15 h 25"/>
                <a:gd name="T18" fmla="*/ 2 w 59"/>
                <a:gd name="T19" fmla="*/ 18 h 25"/>
                <a:gd name="T20" fmla="*/ 4 w 59"/>
                <a:gd name="T21" fmla="*/ 20 h 25"/>
                <a:gd name="T22" fmla="*/ 7 w 59"/>
                <a:gd name="T23" fmla="*/ 22 h 25"/>
                <a:gd name="T24" fmla="*/ 10 w 59"/>
                <a:gd name="T25" fmla="*/ 23 h 25"/>
                <a:gd name="T26" fmla="*/ 16 w 59"/>
                <a:gd name="T27" fmla="*/ 25 h 25"/>
                <a:gd name="T28" fmla="*/ 21 w 59"/>
                <a:gd name="T29" fmla="*/ 23 h 25"/>
                <a:gd name="T30" fmla="*/ 27 w 59"/>
                <a:gd name="T31" fmla="*/ 23 h 25"/>
                <a:gd name="T32" fmla="*/ 32 w 59"/>
                <a:gd name="T33" fmla="*/ 21 h 25"/>
                <a:gd name="T34" fmla="*/ 40 w 59"/>
                <a:gd name="T35" fmla="*/ 16 h 25"/>
                <a:gd name="T36" fmla="*/ 50 w 59"/>
                <a:gd name="T37" fmla="*/ 9 h 25"/>
                <a:gd name="T38" fmla="*/ 56 w 59"/>
                <a:gd name="T39" fmla="*/ 3 h 25"/>
                <a:gd name="T40" fmla="*/ 59 w 59"/>
                <a:gd name="T41" fmla="*/ 0 h 25"/>
                <a:gd name="T42" fmla="*/ 56 w 59"/>
                <a:gd name="T43" fmla="*/ 2 h 25"/>
                <a:gd name="T44" fmla="*/ 48 w 59"/>
                <a:gd name="T45" fmla="*/ 6 h 25"/>
                <a:gd name="T46" fmla="*/ 38 w 59"/>
                <a:gd name="T47" fmla="*/ 9 h 25"/>
                <a:gd name="T48" fmla="*/ 28 w 59"/>
                <a:gd name="T4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25">
                  <a:moveTo>
                    <a:pt x="28" y="10"/>
                  </a:moveTo>
                  <a:lnTo>
                    <a:pt x="22" y="9"/>
                  </a:lnTo>
                  <a:lnTo>
                    <a:pt x="16" y="8"/>
                  </a:lnTo>
                  <a:lnTo>
                    <a:pt x="8" y="9"/>
                  </a:lnTo>
                  <a:lnTo>
                    <a:pt x="2" y="10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0" y="23"/>
                  </a:lnTo>
                  <a:lnTo>
                    <a:pt x="16" y="25"/>
                  </a:lnTo>
                  <a:lnTo>
                    <a:pt x="21" y="23"/>
                  </a:lnTo>
                  <a:lnTo>
                    <a:pt x="27" y="23"/>
                  </a:lnTo>
                  <a:lnTo>
                    <a:pt x="32" y="21"/>
                  </a:lnTo>
                  <a:lnTo>
                    <a:pt x="40" y="16"/>
                  </a:lnTo>
                  <a:lnTo>
                    <a:pt x="50" y="9"/>
                  </a:lnTo>
                  <a:lnTo>
                    <a:pt x="56" y="3"/>
                  </a:lnTo>
                  <a:lnTo>
                    <a:pt x="59" y="0"/>
                  </a:lnTo>
                  <a:lnTo>
                    <a:pt x="56" y="2"/>
                  </a:lnTo>
                  <a:lnTo>
                    <a:pt x="48" y="6"/>
                  </a:lnTo>
                  <a:lnTo>
                    <a:pt x="38" y="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817110" y="3599815"/>
              <a:ext cx="29845" cy="4445"/>
            </a:xfrm>
            <a:custGeom>
              <a:avLst/>
              <a:gdLst>
                <a:gd name="T0" fmla="*/ 54 w 95"/>
                <a:gd name="T1" fmla="*/ 1 h 14"/>
                <a:gd name="T2" fmla="*/ 46 w 95"/>
                <a:gd name="T3" fmla="*/ 0 h 14"/>
                <a:gd name="T4" fmla="*/ 39 w 95"/>
                <a:gd name="T5" fmla="*/ 2 h 14"/>
                <a:gd name="T6" fmla="*/ 32 w 95"/>
                <a:gd name="T7" fmla="*/ 5 h 14"/>
                <a:gd name="T8" fmla="*/ 24 w 95"/>
                <a:gd name="T9" fmla="*/ 6 h 14"/>
                <a:gd name="T10" fmla="*/ 19 w 95"/>
                <a:gd name="T11" fmla="*/ 5 h 14"/>
                <a:gd name="T12" fmla="*/ 13 w 95"/>
                <a:gd name="T13" fmla="*/ 4 h 14"/>
                <a:gd name="T14" fmla="*/ 6 w 95"/>
                <a:gd name="T15" fmla="*/ 4 h 14"/>
                <a:gd name="T16" fmla="*/ 1 w 95"/>
                <a:gd name="T17" fmla="*/ 3 h 14"/>
                <a:gd name="T18" fmla="*/ 0 w 95"/>
                <a:gd name="T19" fmla="*/ 3 h 14"/>
                <a:gd name="T20" fmla="*/ 0 w 95"/>
                <a:gd name="T21" fmla="*/ 4 h 14"/>
                <a:gd name="T22" fmla="*/ 0 w 95"/>
                <a:gd name="T23" fmla="*/ 6 h 14"/>
                <a:gd name="T24" fmla="*/ 0 w 95"/>
                <a:gd name="T25" fmla="*/ 6 h 14"/>
                <a:gd name="T26" fmla="*/ 7 w 95"/>
                <a:gd name="T27" fmla="*/ 9 h 14"/>
                <a:gd name="T28" fmla="*/ 14 w 95"/>
                <a:gd name="T29" fmla="*/ 12 h 14"/>
                <a:gd name="T30" fmla="*/ 20 w 95"/>
                <a:gd name="T31" fmla="*/ 13 h 14"/>
                <a:gd name="T32" fmla="*/ 27 w 95"/>
                <a:gd name="T33" fmla="*/ 14 h 14"/>
                <a:gd name="T34" fmla="*/ 34 w 95"/>
                <a:gd name="T35" fmla="*/ 14 h 14"/>
                <a:gd name="T36" fmla="*/ 39 w 95"/>
                <a:gd name="T37" fmla="*/ 13 h 14"/>
                <a:gd name="T38" fmla="*/ 44 w 95"/>
                <a:gd name="T39" fmla="*/ 12 h 14"/>
                <a:gd name="T40" fmla="*/ 50 w 95"/>
                <a:gd name="T41" fmla="*/ 9 h 14"/>
                <a:gd name="T42" fmla="*/ 54 w 95"/>
                <a:gd name="T43" fmla="*/ 8 h 14"/>
                <a:gd name="T44" fmla="*/ 59 w 95"/>
                <a:gd name="T45" fmla="*/ 8 h 14"/>
                <a:gd name="T46" fmla="*/ 64 w 95"/>
                <a:gd name="T47" fmla="*/ 9 h 14"/>
                <a:gd name="T48" fmla="*/ 71 w 95"/>
                <a:gd name="T49" fmla="*/ 12 h 14"/>
                <a:gd name="T50" fmla="*/ 79 w 95"/>
                <a:gd name="T51" fmla="*/ 12 h 14"/>
                <a:gd name="T52" fmla="*/ 87 w 95"/>
                <a:gd name="T53" fmla="*/ 7 h 14"/>
                <a:gd name="T54" fmla="*/ 93 w 95"/>
                <a:gd name="T55" fmla="*/ 2 h 14"/>
                <a:gd name="T56" fmla="*/ 95 w 95"/>
                <a:gd name="T57" fmla="*/ 0 h 14"/>
                <a:gd name="T58" fmla="*/ 94 w 95"/>
                <a:gd name="T59" fmla="*/ 0 h 14"/>
                <a:gd name="T60" fmla="*/ 92 w 95"/>
                <a:gd name="T61" fmla="*/ 2 h 14"/>
                <a:gd name="T62" fmla="*/ 89 w 95"/>
                <a:gd name="T63" fmla="*/ 3 h 14"/>
                <a:gd name="T64" fmla="*/ 84 w 95"/>
                <a:gd name="T65" fmla="*/ 4 h 14"/>
                <a:gd name="T66" fmla="*/ 78 w 95"/>
                <a:gd name="T67" fmla="*/ 5 h 14"/>
                <a:gd name="T68" fmla="*/ 71 w 95"/>
                <a:gd name="T69" fmla="*/ 5 h 14"/>
                <a:gd name="T70" fmla="*/ 63 w 95"/>
                <a:gd name="T71" fmla="*/ 4 h 14"/>
                <a:gd name="T72" fmla="*/ 54 w 95"/>
                <a:gd name="T7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4">
                  <a:moveTo>
                    <a:pt x="54" y="1"/>
                  </a:moveTo>
                  <a:lnTo>
                    <a:pt x="46" y="0"/>
                  </a:lnTo>
                  <a:lnTo>
                    <a:pt x="39" y="2"/>
                  </a:lnTo>
                  <a:lnTo>
                    <a:pt x="32" y="5"/>
                  </a:lnTo>
                  <a:lnTo>
                    <a:pt x="24" y="6"/>
                  </a:lnTo>
                  <a:lnTo>
                    <a:pt x="19" y="5"/>
                  </a:lnTo>
                  <a:lnTo>
                    <a:pt x="13" y="4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7" y="9"/>
                  </a:lnTo>
                  <a:lnTo>
                    <a:pt x="14" y="12"/>
                  </a:lnTo>
                  <a:lnTo>
                    <a:pt x="20" y="13"/>
                  </a:lnTo>
                  <a:lnTo>
                    <a:pt x="27" y="14"/>
                  </a:lnTo>
                  <a:lnTo>
                    <a:pt x="34" y="14"/>
                  </a:lnTo>
                  <a:lnTo>
                    <a:pt x="39" y="13"/>
                  </a:lnTo>
                  <a:lnTo>
                    <a:pt x="44" y="12"/>
                  </a:lnTo>
                  <a:lnTo>
                    <a:pt x="50" y="9"/>
                  </a:lnTo>
                  <a:lnTo>
                    <a:pt x="54" y="8"/>
                  </a:lnTo>
                  <a:lnTo>
                    <a:pt x="59" y="8"/>
                  </a:lnTo>
                  <a:lnTo>
                    <a:pt x="64" y="9"/>
                  </a:lnTo>
                  <a:lnTo>
                    <a:pt x="71" y="12"/>
                  </a:lnTo>
                  <a:lnTo>
                    <a:pt x="79" y="12"/>
                  </a:lnTo>
                  <a:lnTo>
                    <a:pt x="87" y="7"/>
                  </a:lnTo>
                  <a:lnTo>
                    <a:pt x="93" y="2"/>
                  </a:lnTo>
                  <a:lnTo>
                    <a:pt x="95" y="0"/>
                  </a:lnTo>
                  <a:lnTo>
                    <a:pt x="94" y="0"/>
                  </a:lnTo>
                  <a:lnTo>
                    <a:pt x="92" y="2"/>
                  </a:lnTo>
                  <a:lnTo>
                    <a:pt x="89" y="3"/>
                  </a:lnTo>
                  <a:lnTo>
                    <a:pt x="84" y="4"/>
                  </a:lnTo>
                  <a:lnTo>
                    <a:pt x="78" y="5"/>
                  </a:lnTo>
                  <a:lnTo>
                    <a:pt x="71" y="5"/>
                  </a:lnTo>
                  <a:lnTo>
                    <a:pt x="63" y="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4828540" y="3611245"/>
              <a:ext cx="13970" cy="4445"/>
            </a:xfrm>
            <a:custGeom>
              <a:avLst/>
              <a:gdLst>
                <a:gd name="T0" fmla="*/ 23 w 44"/>
                <a:gd name="T1" fmla="*/ 5 h 13"/>
                <a:gd name="T2" fmla="*/ 18 w 44"/>
                <a:gd name="T3" fmla="*/ 4 h 13"/>
                <a:gd name="T4" fmla="*/ 13 w 44"/>
                <a:gd name="T5" fmla="*/ 3 h 13"/>
                <a:gd name="T6" fmla="*/ 7 w 44"/>
                <a:gd name="T7" fmla="*/ 2 h 13"/>
                <a:gd name="T8" fmla="*/ 2 w 44"/>
                <a:gd name="T9" fmla="*/ 1 h 13"/>
                <a:gd name="T10" fmla="*/ 1 w 44"/>
                <a:gd name="T11" fmla="*/ 1 h 13"/>
                <a:gd name="T12" fmla="*/ 0 w 44"/>
                <a:gd name="T13" fmla="*/ 3 h 13"/>
                <a:gd name="T14" fmla="*/ 0 w 44"/>
                <a:gd name="T15" fmla="*/ 4 h 13"/>
                <a:gd name="T16" fmla="*/ 1 w 44"/>
                <a:gd name="T17" fmla="*/ 5 h 13"/>
                <a:gd name="T18" fmla="*/ 13 w 44"/>
                <a:gd name="T19" fmla="*/ 10 h 13"/>
                <a:gd name="T20" fmla="*/ 22 w 44"/>
                <a:gd name="T21" fmla="*/ 12 h 13"/>
                <a:gd name="T22" fmla="*/ 29 w 44"/>
                <a:gd name="T23" fmla="*/ 13 h 13"/>
                <a:gd name="T24" fmla="*/ 36 w 44"/>
                <a:gd name="T25" fmla="*/ 11 h 13"/>
                <a:gd name="T26" fmla="*/ 39 w 44"/>
                <a:gd name="T27" fmla="*/ 9 h 13"/>
                <a:gd name="T28" fmla="*/ 42 w 44"/>
                <a:gd name="T29" fmla="*/ 6 h 13"/>
                <a:gd name="T30" fmla="*/ 43 w 44"/>
                <a:gd name="T31" fmla="*/ 3 h 13"/>
                <a:gd name="T32" fmla="*/ 44 w 44"/>
                <a:gd name="T33" fmla="*/ 0 h 13"/>
                <a:gd name="T34" fmla="*/ 42 w 44"/>
                <a:gd name="T35" fmla="*/ 1 h 13"/>
                <a:gd name="T36" fmla="*/ 37 w 44"/>
                <a:gd name="T37" fmla="*/ 2 h 13"/>
                <a:gd name="T38" fmla="*/ 29 w 44"/>
                <a:gd name="T39" fmla="*/ 4 h 13"/>
                <a:gd name="T40" fmla="*/ 23 w 44"/>
                <a:gd name="T4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3">
                  <a:moveTo>
                    <a:pt x="23" y="5"/>
                  </a:moveTo>
                  <a:lnTo>
                    <a:pt x="18" y="4"/>
                  </a:lnTo>
                  <a:lnTo>
                    <a:pt x="13" y="3"/>
                  </a:lnTo>
                  <a:lnTo>
                    <a:pt x="7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13" y="10"/>
                  </a:lnTo>
                  <a:lnTo>
                    <a:pt x="22" y="12"/>
                  </a:lnTo>
                  <a:lnTo>
                    <a:pt x="29" y="13"/>
                  </a:lnTo>
                  <a:lnTo>
                    <a:pt x="36" y="11"/>
                  </a:lnTo>
                  <a:lnTo>
                    <a:pt x="39" y="9"/>
                  </a:lnTo>
                  <a:lnTo>
                    <a:pt x="42" y="6"/>
                  </a:lnTo>
                  <a:lnTo>
                    <a:pt x="43" y="3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37" y="2"/>
                  </a:lnTo>
                  <a:lnTo>
                    <a:pt x="29" y="4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854575" y="3524250"/>
              <a:ext cx="41275" cy="67945"/>
            </a:xfrm>
            <a:custGeom>
              <a:avLst/>
              <a:gdLst>
                <a:gd name="T0" fmla="*/ 74 w 130"/>
                <a:gd name="T1" fmla="*/ 3 h 216"/>
                <a:gd name="T2" fmla="*/ 67 w 130"/>
                <a:gd name="T3" fmla="*/ 7 h 216"/>
                <a:gd name="T4" fmla="*/ 60 w 130"/>
                <a:gd name="T5" fmla="*/ 12 h 216"/>
                <a:gd name="T6" fmla="*/ 54 w 130"/>
                <a:gd name="T7" fmla="*/ 18 h 216"/>
                <a:gd name="T8" fmla="*/ 49 w 130"/>
                <a:gd name="T9" fmla="*/ 24 h 216"/>
                <a:gd name="T10" fmla="*/ 44 w 130"/>
                <a:gd name="T11" fmla="*/ 31 h 216"/>
                <a:gd name="T12" fmla="*/ 39 w 130"/>
                <a:gd name="T13" fmla="*/ 38 h 216"/>
                <a:gd name="T14" fmla="*/ 35 w 130"/>
                <a:gd name="T15" fmla="*/ 45 h 216"/>
                <a:gd name="T16" fmla="*/ 31 w 130"/>
                <a:gd name="T17" fmla="*/ 53 h 216"/>
                <a:gd name="T18" fmla="*/ 26 w 130"/>
                <a:gd name="T19" fmla="*/ 71 h 216"/>
                <a:gd name="T20" fmla="*/ 23 w 130"/>
                <a:gd name="T21" fmla="*/ 89 h 216"/>
                <a:gd name="T22" fmla="*/ 23 w 130"/>
                <a:gd name="T23" fmla="*/ 108 h 216"/>
                <a:gd name="T24" fmla="*/ 21 w 130"/>
                <a:gd name="T25" fmla="*/ 127 h 216"/>
                <a:gd name="T26" fmla="*/ 18 w 130"/>
                <a:gd name="T27" fmla="*/ 148 h 216"/>
                <a:gd name="T28" fmla="*/ 14 w 130"/>
                <a:gd name="T29" fmla="*/ 170 h 216"/>
                <a:gd name="T30" fmla="*/ 8 w 130"/>
                <a:gd name="T31" fmla="*/ 192 h 216"/>
                <a:gd name="T32" fmla="*/ 0 w 130"/>
                <a:gd name="T33" fmla="*/ 213 h 216"/>
                <a:gd name="T34" fmla="*/ 0 w 130"/>
                <a:gd name="T35" fmla="*/ 216 h 216"/>
                <a:gd name="T36" fmla="*/ 2 w 130"/>
                <a:gd name="T37" fmla="*/ 216 h 216"/>
                <a:gd name="T38" fmla="*/ 4 w 130"/>
                <a:gd name="T39" fmla="*/ 216 h 216"/>
                <a:gd name="T40" fmla="*/ 5 w 130"/>
                <a:gd name="T41" fmla="*/ 215 h 216"/>
                <a:gd name="T42" fmla="*/ 16 w 130"/>
                <a:gd name="T43" fmla="*/ 189 h 216"/>
                <a:gd name="T44" fmla="*/ 24 w 130"/>
                <a:gd name="T45" fmla="*/ 164 h 216"/>
                <a:gd name="T46" fmla="*/ 31 w 130"/>
                <a:gd name="T47" fmla="*/ 136 h 216"/>
                <a:gd name="T48" fmla="*/ 34 w 130"/>
                <a:gd name="T49" fmla="*/ 110 h 216"/>
                <a:gd name="T50" fmla="*/ 34 w 130"/>
                <a:gd name="T51" fmla="*/ 103 h 216"/>
                <a:gd name="T52" fmla="*/ 34 w 130"/>
                <a:gd name="T53" fmla="*/ 94 h 216"/>
                <a:gd name="T54" fmla="*/ 33 w 130"/>
                <a:gd name="T55" fmla="*/ 87 h 216"/>
                <a:gd name="T56" fmla="*/ 33 w 130"/>
                <a:gd name="T57" fmla="*/ 79 h 216"/>
                <a:gd name="T58" fmla="*/ 35 w 130"/>
                <a:gd name="T59" fmla="*/ 66 h 216"/>
                <a:gd name="T60" fmla="*/ 39 w 130"/>
                <a:gd name="T61" fmla="*/ 53 h 216"/>
                <a:gd name="T62" fmla="*/ 46 w 130"/>
                <a:gd name="T63" fmla="*/ 40 h 216"/>
                <a:gd name="T64" fmla="*/ 53 w 130"/>
                <a:gd name="T65" fmla="*/ 30 h 216"/>
                <a:gd name="T66" fmla="*/ 60 w 130"/>
                <a:gd name="T67" fmla="*/ 22 h 216"/>
                <a:gd name="T68" fmla="*/ 71 w 130"/>
                <a:gd name="T69" fmla="*/ 16 h 216"/>
                <a:gd name="T70" fmla="*/ 84 w 130"/>
                <a:gd name="T71" fmla="*/ 12 h 216"/>
                <a:gd name="T72" fmla="*/ 97 w 130"/>
                <a:gd name="T73" fmla="*/ 7 h 216"/>
                <a:gd name="T74" fmla="*/ 110 w 130"/>
                <a:gd name="T75" fmla="*/ 5 h 216"/>
                <a:gd name="T76" fmla="*/ 121 w 130"/>
                <a:gd name="T77" fmla="*/ 3 h 216"/>
                <a:gd name="T78" fmla="*/ 127 w 130"/>
                <a:gd name="T79" fmla="*/ 2 h 216"/>
                <a:gd name="T80" fmla="*/ 130 w 130"/>
                <a:gd name="T81" fmla="*/ 2 h 216"/>
                <a:gd name="T82" fmla="*/ 128 w 130"/>
                <a:gd name="T83" fmla="*/ 2 h 216"/>
                <a:gd name="T84" fmla="*/ 124 w 130"/>
                <a:gd name="T85" fmla="*/ 1 h 216"/>
                <a:gd name="T86" fmla="*/ 116 w 130"/>
                <a:gd name="T87" fmla="*/ 1 h 216"/>
                <a:gd name="T88" fmla="*/ 109 w 130"/>
                <a:gd name="T89" fmla="*/ 0 h 216"/>
                <a:gd name="T90" fmla="*/ 100 w 130"/>
                <a:gd name="T91" fmla="*/ 0 h 216"/>
                <a:gd name="T92" fmla="*/ 90 w 130"/>
                <a:gd name="T93" fmla="*/ 0 h 216"/>
                <a:gd name="T94" fmla="*/ 82 w 130"/>
                <a:gd name="T95" fmla="*/ 1 h 216"/>
                <a:gd name="T96" fmla="*/ 74 w 130"/>
                <a:gd name="T97" fmla="*/ 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" h="216">
                  <a:moveTo>
                    <a:pt x="74" y="3"/>
                  </a:moveTo>
                  <a:lnTo>
                    <a:pt x="67" y="7"/>
                  </a:lnTo>
                  <a:lnTo>
                    <a:pt x="60" y="12"/>
                  </a:lnTo>
                  <a:lnTo>
                    <a:pt x="54" y="18"/>
                  </a:lnTo>
                  <a:lnTo>
                    <a:pt x="49" y="24"/>
                  </a:lnTo>
                  <a:lnTo>
                    <a:pt x="44" y="31"/>
                  </a:lnTo>
                  <a:lnTo>
                    <a:pt x="39" y="38"/>
                  </a:lnTo>
                  <a:lnTo>
                    <a:pt x="35" y="45"/>
                  </a:lnTo>
                  <a:lnTo>
                    <a:pt x="31" y="53"/>
                  </a:lnTo>
                  <a:lnTo>
                    <a:pt x="26" y="71"/>
                  </a:lnTo>
                  <a:lnTo>
                    <a:pt x="23" y="89"/>
                  </a:lnTo>
                  <a:lnTo>
                    <a:pt x="23" y="108"/>
                  </a:lnTo>
                  <a:lnTo>
                    <a:pt x="21" y="127"/>
                  </a:lnTo>
                  <a:lnTo>
                    <a:pt x="18" y="148"/>
                  </a:lnTo>
                  <a:lnTo>
                    <a:pt x="14" y="170"/>
                  </a:lnTo>
                  <a:lnTo>
                    <a:pt x="8" y="192"/>
                  </a:lnTo>
                  <a:lnTo>
                    <a:pt x="0" y="213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4" y="216"/>
                  </a:lnTo>
                  <a:lnTo>
                    <a:pt x="5" y="215"/>
                  </a:lnTo>
                  <a:lnTo>
                    <a:pt x="16" y="189"/>
                  </a:lnTo>
                  <a:lnTo>
                    <a:pt x="24" y="164"/>
                  </a:lnTo>
                  <a:lnTo>
                    <a:pt x="31" y="136"/>
                  </a:lnTo>
                  <a:lnTo>
                    <a:pt x="34" y="110"/>
                  </a:lnTo>
                  <a:lnTo>
                    <a:pt x="34" y="103"/>
                  </a:lnTo>
                  <a:lnTo>
                    <a:pt x="34" y="94"/>
                  </a:lnTo>
                  <a:lnTo>
                    <a:pt x="33" y="87"/>
                  </a:lnTo>
                  <a:lnTo>
                    <a:pt x="33" y="79"/>
                  </a:lnTo>
                  <a:lnTo>
                    <a:pt x="35" y="66"/>
                  </a:lnTo>
                  <a:lnTo>
                    <a:pt x="39" y="53"/>
                  </a:lnTo>
                  <a:lnTo>
                    <a:pt x="46" y="40"/>
                  </a:lnTo>
                  <a:lnTo>
                    <a:pt x="53" y="30"/>
                  </a:lnTo>
                  <a:lnTo>
                    <a:pt x="60" y="22"/>
                  </a:lnTo>
                  <a:lnTo>
                    <a:pt x="71" y="16"/>
                  </a:lnTo>
                  <a:lnTo>
                    <a:pt x="84" y="12"/>
                  </a:lnTo>
                  <a:lnTo>
                    <a:pt x="97" y="7"/>
                  </a:lnTo>
                  <a:lnTo>
                    <a:pt x="110" y="5"/>
                  </a:lnTo>
                  <a:lnTo>
                    <a:pt x="121" y="3"/>
                  </a:lnTo>
                  <a:lnTo>
                    <a:pt x="127" y="2"/>
                  </a:lnTo>
                  <a:lnTo>
                    <a:pt x="130" y="2"/>
                  </a:lnTo>
                  <a:lnTo>
                    <a:pt x="128" y="2"/>
                  </a:lnTo>
                  <a:lnTo>
                    <a:pt x="124" y="1"/>
                  </a:lnTo>
                  <a:lnTo>
                    <a:pt x="116" y="1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4" y="3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795520" y="3519805"/>
              <a:ext cx="62865" cy="12065"/>
            </a:xfrm>
            <a:custGeom>
              <a:avLst/>
              <a:gdLst>
                <a:gd name="T0" fmla="*/ 139 w 199"/>
                <a:gd name="T1" fmla="*/ 19 h 37"/>
                <a:gd name="T2" fmla="*/ 134 w 199"/>
                <a:gd name="T3" fmla="*/ 16 h 37"/>
                <a:gd name="T4" fmla="*/ 129 w 199"/>
                <a:gd name="T5" fmla="*/ 13 h 37"/>
                <a:gd name="T6" fmla="*/ 124 w 199"/>
                <a:gd name="T7" fmla="*/ 11 h 37"/>
                <a:gd name="T8" fmla="*/ 119 w 199"/>
                <a:gd name="T9" fmla="*/ 9 h 37"/>
                <a:gd name="T10" fmla="*/ 113 w 199"/>
                <a:gd name="T11" fmla="*/ 8 h 37"/>
                <a:gd name="T12" fmla="*/ 108 w 199"/>
                <a:gd name="T13" fmla="*/ 7 h 37"/>
                <a:gd name="T14" fmla="*/ 102 w 199"/>
                <a:gd name="T15" fmla="*/ 6 h 37"/>
                <a:gd name="T16" fmla="*/ 96 w 199"/>
                <a:gd name="T17" fmla="*/ 5 h 37"/>
                <a:gd name="T18" fmla="*/ 84 w 199"/>
                <a:gd name="T19" fmla="*/ 2 h 37"/>
                <a:gd name="T20" fmla="*/ 72 w 199"/>
                <a:gd name="T21" fmla="*/ 0 h 37"/>
                <a:gd name="T22" fmla="*/ 60 w 199"/>
                <a:gd name="T23" fmla="*/ 0 h 37"/>
                <a:gd name="T24" fmla="*/ 49 w 199"/>
                <a:gd name="T25" fmla="*/ 0 h 37"/>
                <a:gd name="T26" fmla="*/ 37 w 199"/>
                <a:gd name="T27" fmla="*/ 1 h 37"/>
                <a:gd name="T28" fmla="*/ 26 w 199"/>
                <a:gd name="T29" fmla="*/ 4 h 37"/>
                <a:gd name="T30" fmla="*/ 15 w 199"/>
                <a:gd name="T31" fmla="*/ 8 h 37"/>
                <a:gd name="T32" fmla="*/ 3 w 199"/>
                <a:gd name="T33" fmla="*/ 12 h 37"/>
                <a:gd name="T34" fmla="*/ 1 w 199"/>
                <a:gd name="T35" fmla="*/ 14 h 37"/>
                <a:gd name="T36" fmla="*/ 0 w 199"/>
                <a:gd name="T37" fmla="*/ 17 h 37"/>
                <a:gd name="T38" fmla="*/ 1 w 199"/>
                <a:gd name="T39" fmla="*/ 19 h 37"/>
                <a:gd name="T40" fmla="*/ 4 w 199"/>
                <a:gd name="T41" fmla="*/ 20 h 37"/>
                <a:gd name="T42" fmla="*/ 19 w 199"/>
                <a:gd name="T43" fmla="*/ 19 h 37"/>
                <a:gd name="T44" fmla="*/ 33 w 199"/>
                <a:gd name="T45" fmla="*/ 18 h 37"/>
                <a:gd name="T46" fmla="*/ 48 w 199"/>
                <a:gd name="T47" fmla="*/ 19 h 37"/>
                <a:gd name="T48" fmla="*/ 62 w 199"/>
                <a:gd name="T49" fmla="*/ 19 h 37"/>
                <a:gd name="T50" fmla="*/ 76 w 199"/>
                <a:gd name="T51" fmla="*/ 21 h 37"/>
                <a:gd name="T52" fmla="*/ 90 w 199"/>
                <a:gd name="T53" fmla="*/ 24 h 37"/>
                <a:gd name="T54" fmla="*/ 105 w 199"/>
                <a:gd name="T55" fmla="*/ 27 h 37"/>
                <a:gd name="T56" fmla="*/ 119 w 199"/>
                <a:gd name="T57" fmla="*/ 31 h 37"/>
                <a:gd name="T58" fmla="*/ 138 w 199"/>
                <a:gd name="T59" fmla="*/ 36 h 37"/>
                <a:gd name="T60" fmla="*/ 153 w 199"/>
                <a:gd name="T61" fmla="*/ 37 h 37"/>
                <a:gd name="T62" fmla="*/ 167 w 199"/>
                <a:gd name="T63" fmla="*/ 37 h 37"/>
                <a:gd name="T64" fmla="*/ 179 w 199"/>
                <a:gd name="T65" fmla="*/ 35 h 37"/>
                <a:gd name="T66" fmla="*/ 187 w 199"/>
                <a:gd name="T67" fmla="*/ 32 h 37"/>
                <a:gd name="T68" fmla="*/ 194 w 199"/>
                <a:gd name="T69" fmla="*/ 30 h 37"/>
                <a:gd name="T70" fmla="*/ 198 w 199"/>
                <a:gd name="T71" fmla="*/ 28 h 37"/>
                <a:gd name="T72" fmla="*/ 199 w 199"/>
                <a:gd name="T73" fmla="*/ 27 h 37"/>
                <a:gd name="T74" fmla="*/ 197 w 199"/>
                <a:gd name="T75" fmla="*/ 27 h 37"/>
                <a:gd name="T76" fmla="*/ 193 w 199"/>
                <a:gd name="T77" fmla="*/ 28 h 37"/>
                <a:gd name="T78" fmla="*/ 186 w 199"/>
                <a:gd name="T79" fmla="*/ 30 h 37"/>
                <a:gd name="T80" fmla="*/ 178 w 199"/>
                <a:gd name="T81" fmla="*/ 30 h 37"/>
                <a:gd name="T82" fmla="*/ 168 w 199"/>
                <a:gd name="T83" fmla="*/ 30 h 37"/>
                <a:gd name="T84" fmla="*/ 159 w 199"/>
                <a:gd name="T85" fmla="*/ 29 h 37"/>
                <a:gd name="T86" fmla="*/ 148 w 199"/>
                <a:gd name="T87" fmla="*/ 25 h 37"/>
                <a:gd name="T88" fmla="*/ 139 w 199"/>
                <a:gd name="T8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9" h="37">
                  <a:moveTo>
                    <a:pt x="139" y="19"/>
                  </a:moveTo>
                  <a:lnTo>
                    <a:pt x="134" y="16"/>
                  </a:lnTo>
                  <a:lnTo>
                    <a:pt x="129" y="13"/>
                  </a:lnTo>
                  <a:lnTo>
                    <a:pt x="124" y="11"/>
                  </a:lnTo>
                  <a:lnTo>
                    <a:pt x="119" y="9"/>
                  </a:lnTo>
                  <a:lnTo>
                    <a:pt x="113" y="8"/>
                  </a:lnTo>
                  <a:lnTo>
                    <a:pt x="108" y="7"/>
                  </a:lnTo>
                  <a:lnTo>
                    <a:pt x="102" y="6"/>
                  </a:lnTo>
                  <a:lnTo>
                    <a:pt x="96" y="5"/>
                  </a:lnTo>
                  <a:lnTo>
                    <a:pt x="84" y="2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49" y="0"/>
                  </a:lnTo>
                  <a:lnTo>
                    <a:pt x="37" y="1"/>
                  </a:lnTo>
                  <a:lnTo>
                    <a:pt x="26" y="4"/>
                  </a:lnTo>
                  <a:lnTo>
                    <a:pt x="15" y="8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1" y="19"/>
                  </a:lnTo>
                  <a:lnTo>
                    <a:pt x="4" y="20"/>
                  </a:lnTo>
                  <a:lnTo>
                    <a:pt x="19" y="19"/>
                  </a:lnTo>
                  <a:lnTo>
                    <a:pt x="33" y="18"/>
                  </a:lnTo>
                  <a:lnTo>
                    <a:pt x="48" y="19"/>
                  </a:lnTo>
                  <a:lnTo>
                    <a:pt x="62" y="19"/>
                  </a:lnTo>
                  <a:lnTo>
                    <a:pt x="76" y="21"/>
                  </a:lnTo>
                  <a:lnTo>
                    <a:pt x="90" y="24"/>
                  </a:lnTo>
                  <a:lnTo>
                    <a:pt x="105" y="27"/>
                  </a:lnTo>
                  <a:lnTo>
                    <a:pt x="119" y="31"/>
                  </a:lnTo>
                  <a:lnTo>
                    <a:pt x="138" y="36"/>
                  </a:lnTo>
                  <a:lnTo>
                    <a:pt x="153" y="37"/>
                  </a:lnTo>
                  <a:lnTo>
                    <a:pt x="167" y="37"/>
                  </a:lnTo>
                  <a:lnTo>
                    <a:pt x="179" y="35"/>
                  </a:lnTo>
                  <a:lnTo>
                    <a:pt x="187" y="32"/>
                  </a:lnTo>
                  <a:lnTo>
                    <a:pt x="194" y="30"/>
                  </a:lnTo>
                  <a:lnTo>
                    <a:pt x="198" y="28"/>
                  </a:lnTo>
                  <a:lnTo>
                    <a:pt x="199" y="27"/>
                  </a:lnTo>
                  <a:lnTo>
                    <a:pt x="197" y="27"/>
                  </a:lnTo>
                  <a:lnTo>
                    <a:pt x="193" y="28"/>
                  </a:lnTo>
                  <a:lnTo>
                    <a:pt x="186" y="30"/>
                  </a:lnTo>
                  <a:lnTo>
                    <a:pt x="178" y="30"/>
                  </a:lnTo>
                  <a:lnTo>
                    <a:pt x="168" y="30"/>
                  </a:lnTo>
                  <a:lnTo>
                    <a:pt x="159" y="29"/>
                  </a:lnTo>
                  <a:lnTo>
                    <a:pt x="148" y="25"/>
                  </a:lnTo>
                  <a:lnTo>
                    <a:pt x="139" y="1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771390" y="3554730"/>
              <a:ext cx="60960" cy="82550"/>
            </a:xfrm>
            <a:custGeom>
              <a:avLst/>
              <a:gdLst>
                <a:gd name="T0" fmla="*/ 8 w 192"/>
                <a:gd name="T1" fmla="*/ 102 h 259"/>
                <a:gd name="T2" fmla="*/ 13 w 192"/>
                <a:gd name="T3" fmla="*/ 121 h 259"/>
                <a:gd name="T4" fmla="*/ 19 w 192"/>
                <a:gd name="T5" fmla="*/ 139 h 259"/>
                <a:gd name="T6" fmla="*/ 28 w 192"/>
                <a:gd name="T7" fmla="*/ 157 h 259"/>
                <a:gd name="T8" fmla="*/ 38 w 192"/>
                <a:gd name="T9" fmla="*/ 172 h 259"/>
                <a:gd name="T10" fmla="*/ 53 w 192"/>
                <a:gd name="T11" fmla="*/ 188 h 259"/>
                <a:gd name="T12" fmla="*/ 69 w 192"/>
                <a:gd name="T13" fmla="*/ 204 h 259"/>
                <a:gd name="T14" fmla="*/ 86 w 192"/>
                <a:gd name="T15" fmla="*/ 219 h 259"/>
                <a:gd name="T16" fmla="*/ 105 w 192"/>
                <a:gd name="T17" fmla="*/ 233 h 259"/>
                <a:gd name="T18" fmla="*/ 124 w 192"/>
                <a:gd name="T19" fmla="*/ 244 h 259"/>
                <a:gd name="T20" fmla="*/ 145 w 192"/>
                <a:gd name="T21" fmla="*/ 253 h 259"/>
                <a:gd name="T22" fmla="*/ 166 w 192"/>
                <a:gd name="T23" fmla="*/ 258 h 259"/>
                <a:gd name="T24" fmla="*/ 188 w 192"/>
                <a:gd name="T25" fmla="*/ 259 h 259"/>
                <a:gd name="T26" fmla="*/ 190 w 192"/>
                <a:gd name="T27" fmla="*/ 258 h 259"/>
                <a:gd name="T28" fmla="*/ 192 w 192"/>
                <a:gd name="T29" fmla="*/ 256 h 259"/>
                <a:gd name="T30" fmla="*/ 192 w 192"/>
                <a:gd name="T31" fmla="*/ 254 h 259"/>
                <a:gd name="T32" fmla="*/ 191 w 192"/>
                <a:gd name="T33" fmla="*/ 253 h 259"/>
                <a:gd name="T34" fmla="*/ 171 w 192"/>
                <a:gd name="T35" fmla="*/ 246 h 259"/>
                <a:gd name="T36" fmla="*/ 152 w 192"/>
                <a:gd name="T37" fmla="*/ 238 h 259"/>
                <a:gd name="T38" fmla="*/ 133 w 192"/>
                <a:gd name="T39" fmla="*/ 230 h 259"/>
                <a:gd name="T40" fmla="*/ 116 w 192"/>
                <a:gd name="T41" fmla="*/ 218 h 259"/>
                <a:gd name="T42" fmla="*/ 99 w 192"/>
                <a:gd name="T43" fmla="*/ 206 h 259"/>
                <a:gd name="T44" fmla="*/ 83 w 192"/>
                <a:gd name="T45" fmla="*/ 194 h 259"/>
                <a:gd name="T46" fmla="*/ 67 w 192"/>
                <a:gd name="T47" fmla="*/ 180 h 259"/>
                <a:gd name="T48" fmla="*/ 52 w 192"/>
                <a:gd name="T49" fmla="*/ 165 h 259"/>
                <a:gd name="T50" fmla="*/ 44 w 192"/>
                <a:gd name="T51" fmla="*/ 158 h 259"/>
                <a:gd name="T52" fmla="*/ 38 w 192"/>
                <a:gd name="T53" fmla="*/ 149 h 259"/>
                <a:gd name="T54" fmla="*/ 33 w 192"/>
                <a:gd name="T55" fmla="*/ 141 h 259"/>
                <a:gd name="T56" fmla="*/ 28 w 192"/>
                <a:gd name="T57" fmla="*/ 131 h 259"/>
                <a:gd name="T58" fmla="*/ 23 w 192"/>
                <a:gd name="T59" fmla="*/ 123 h 259"/>
                <a:gd name="T60" fmla="*/ 19 w 192"/>
                <a:gd name="T61" fmla="*/ 112 h 259"/>
                <a:gd name="T62" fmla="*/ 15 w 192"/>
                <a:gd name="T63" fmla="*/ 103 h 259"/>
                <a:gd name="T64" fmla="*/ 12 w 192"/>
                <a:gd name="T65" fmla="*/ 92 h 259"/>
                <a:gd name="T66" fmla="*/ 6 w 192"/>
                <a:gd name="T67" fmla="*/ 66 h 259"/>
                <a:gd name="T68" fmla="*/ 4 w 192"/>
                <a:gd name="T69" fmla="*/ 35 h 259"/>
                <a:gd name="T70" fmla="*/ 2 w 192"/>
                <a:gd name="T71" fmla="*/ 11 h 259"/>
                <a:gd name="T72" fmla="*/ 2 w 192"/>
                <a:gd name="T73" fmla="*/ 0 h 259"/>
                <a:gd name="T74" fmla="*/ 1 w 192"/>
                <a:gd name="T75" fmla="*/ 10 h 259"/>
                <a:gd name="T76" fmla="*/ 0 w 192"/>
                <a:gd name="T77" fmla="*/ 33 h 259"/>
                <a:gd name="T78" fmla="*/ 1 w 192"/>
                <a:gd name="T79" fmla="*/ 66 h 259"/>
                <a:gd name="T80" fmla="*/ 8 w 192"/>
                <a:gd name="T81" fmla="*/ 10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259">
                  <a:moveTo>
                    <a:pt x="8" y="102"/>
                  </a:moveTo>
                  <a:lnTo>
                    <a:pt x="13" y="121"/>
                  </a:lnTo>
                  <a:lnTo>
                    <a:pt x="19" y="139"/>
                  </a:lnTo>
                  <a:lnTo>
                    <a:pt x="28" y="157"/>
                  </a:lnTo>
                  <a:lnTo>
                    <a:pt x="38" y="172"/>
                  </a:lnTo>
                  <a:lnTo>
                    <a:pt x="53" y="188"/>
                  </a:lnTo>
                  <a:lnTo>
                    <a:pt x="69" y="204"/>
                  </a:lnTo>
                  <a:lnTo>
                    <a:pt x="86" y="219"/>
                  </a:lnTo>
                  <a:lnTo>
                    <a:pt x="105" y="233"/>
                  </a:lnTo>
                  <a:lnTo>
                    <a:pt x="124" y="244"/>
                  </a:lnTo>
                  <a:lnTo>
                    <a:pt x="145" y="253"/>
                  </a:lnTo>
                  <a:lnTo>
                    <a:pt x="166" y="258"/>
                  </a:lnTo>
                  <a:lnTo>
                    <a:pt x="188" y="259"/>
                  </a:lnTo>
                  <a:lnTo>
                    <a:pt x="190" y="258"/>
                  </a:lnTo>
                  <a:lnTo>
                    <a:pt x="192" y="256"/>
                  </a:lnTo>
                  <a:lnTo>
                    <a:pt x="192" y="254"/>
                  </a:lnTo>
                  <a:lnTo>
                    <a:pt x="191" y="253"/>
                  </a:lnTo>
                  <a:lnTo>
                    <a:pt x="171" y="246"/>
                  </a:lnTo>
                  <a:lnTo>
                    <a:pt x="152" y="238"/>
                  </a:lnTo>
                  <a:lnTo>
                    <a:pt x="133" y="230"/>
                  </a:lnTo>
                  <a:lnTo>
                    <a:pt x="116" y="218"/>
                  </a:lnTo>
                  <a:lnTo>
                    <a:pt x="99" y="206"/>
                  </a:lnTo>
                  <a:lnTo>
                    <a:pt x="83" y="194"/>
                  </a:lnTo>
                  <a:lnTo>
                    <a:pt x="67" y="180"/>
                  </a:lnTo>
                  <a:lnTo>
                    <a:pt x="52" y="165"/>
                  </a:lnTo>
                  <a:lnTo>
                    <a:pt x="44" y="158"/>
                  </a:lnTo>
                  <a:lnTo>
                    <a:pt x="38" y="149"/>
                  </a:lnTo>
                  <a:lnTo>
                    <a:pt x="33" y="141"/>
                  </a:lnTo>
                  <a:lnTo>
                    <a:pt x="28" y="131"/>
                  </a:lnTo>
                  <a:lnTo>
                    <a:pt x="23" y="123"/>
                  </a:lnTo>
                  <a:lnTo>
                    <a:pt x="19" y="112"/>
                  </a:lnTo>
                  <a:lnTo>
                    <a:pt x="15" y="103"/>
                  </a:lnTo>
                  <a:lnTo>
                    <a:pt x="12" y="92"/>
                  </a:lnTo>
                  <a:lnTo>
                    <a:pt x="6" y="66"/>
                  </a:lnTo>
                  <a:lnTo>
                    <a:pt x="4" y="35"/>
                  </a:lnTo>
                  <a:lnTo>
                    <a:pt x="2" y="11"/>
                  </a:lnTo>
                  <a:lnTo>
                    <a:pt x="2" y="0"/>
                  </a:lnTo>
                  <a:lnTo>
                    <a:pt x="1" y="10"/>
                  </a:lnTo>
                  <a:lnTo>
                    <a:pt x="0" y="33"/>
                  </a:lnTo>
                  <a:lnTo>
                    <a:pt x="1" y="66"/>
                  </a:lnTo>
                  <a:lnTo>
                    <a:pt x="8" y="10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572000" y="3703320"/>
              <a:ext cx="127000" cy="283845"/>
            </a:xfrm>
            <a:custGeom>
              <a:avLst/>
              <a:gdLst>
                <a:gd name="T0" fmla="*/ 1 w 402"/>
                <a:gd name="T1" fmla="*/ 256 h 894"/>
                <a:gd name="T2" fmla="*/ 6 w 402"/>
                <a:gd name="T3" fmla="*/ 288 h 894"/>
                <a:gd name="T4" fmla="*/ 12 w 402"/>
                <a:gd name="T5" fmla="*/ 319 h 894"/>
                <a:gd name="T6" fmla="*/ 19 w 402"/>
                <a:gd name="T7" fmla="*/ 351 h 894"/>
                <a:gd name="T8" fmla="*/ 28 w 402"/>
                <a:gd name="T9" fmla="*/ 382 h 894"/>
                <a:gd name="T10" fmla="*/ 37 w 402"/>
                <a:gd name="T11" fmla="*/ 412 h 894"/>
                <a:gd name="T12" fmla="*/ 48 w 402"/>
                <a:gd name="T13" fmla="*/ 443 h 894"/>
                <a:gd name="T14" fmla="*/ 60 w 402"/>
                <a:gd name="T15" fmla="*/ 473 h 894"/>
                <a:gd name="T16" fmla="*/ 73 w 402"/>
                <a:gd name="T17" fmla="*/ 502 h 894"/>
                <a:gd name="T18" fmla="*/ 87 w 402"/>
                <a:gd name="T19" fmla="*/ 531 h 894"/>
                <a:gd name="T20" fmla="*/ 103 w 402"/>
                <a:gd name="T21" fmla="*/ 559 h 894"/>
                <a:gd name="T22" fmla="*/ 119 w 402"/>
                <a:gd name="T23" fmla="*/ 587 h 894"/>
                <a:gd name="T24" fmla="*/ 136 w 402"/>
                <a:gd name="T25" fmla="*/ 613 h 894"/>
                <a:gd name="T26" fmla="*/ 153 w 402"/>
                <a:gd name="T27" fmla="*/ 640 h 894"/>
                <a:gd name="T28" fmla="*/ 172 w 402"/>
                <a:gd name="T29" fmla="*/ 666 h 894"/>
                <a:gd name="T30" fmla="*/ 191 w 402"/>
                <a:gd name="T31" fmla="*/ 691 h 894"/>
                <a:gd name="T32" fmla="*/ 211 w 402"/>
                <a:gd name="T33" fmla="*/ 716 h 894"/>
                <a:gd name="T34" fmla="*/ 232 w 402"/>
                <a:gd name="T35" fmla="*/ 740 h 894"/>
                <a:gd name="T36" fmla="*/ 253 w 402"/>
                <a:gd name="T37" fmla="*/ 763 h 894"/>
                <a:gd name="T38" fmla="*/ 274 w 402"/>
                <a:gd name="T39" fmla="*/ 786 h 894"/>
                <a:gd name="T40" fmla="*/ 297 w 402"/>
                <a:gd name="T41" fmla="*/ 809 h 894"/>
                <a:gd name="T42" fmla="*/ 321 w 402"/>
                <a:gd name="T43" fmla="*/ 831 h 894"/>
                <a:gd name="T44" fmla="*/ 344 w 402"/>
                <a:gd name="T45" fmla="*/ 852 h 894"/>
                <a:gd name="T46" fmla="*/ 368 w 402"/>
                <a:gd name="T47" fmla="*/ 873 h 894"/>
                <a:gd name="T48" fmla="*/ 392 w 402"/>
                <a:gd name="T49" fmla="*/ 893 h 894"/>
                <a:gd name="T50" fmla="*/ 397 w 402"/>
                <a:gd name="T51" fmla="*/ 894 h 894"/>
                <a:gd name="T52" fmla="*/ 400 w 402"/>
                <a:gd name="T53" fmla="*/ 891 h 894"/>
                <a:gd name="T54" fmla="*/ 402 w 402"/>
                <a:gd name="T55" fmla="*/ 888 h 894"/>
                <a:gd name="T56" fmla="*/ 400 w 402"/>
                <a:gd name="T57" fmla="*/ 884 h 894"/>
                <a:gd name="T58" fmla="*/ 320 w 402"/>
                <a:gd name="T59" fmla="*/ 802 h 894"/>
                <a:gd name="T60" fmla="*/ 251 w 402"/>
                <a:gd name="T61" fmla="*/ 722 h 894"/>
                <a:gd name="T62" fmla="*/ 193 w 402"/>
                <a:gd name="T63" fmla="*/ 642 h 894"/>
                <a:gd name="T64" fmla="*/ 145 w 402"/>
                <a:gd name="T65" fmla="*/ 564 h 894"/>
                <a:gd name="T66" fmla="*/ 107 w 402"/>
                <a:gd name="T67" fmla="*/ 487 h 894"/>
                <a:gd name="T68" fmla="*/ 76 w 402"/>
                <a:gd name="T69" fmla="*/ 415 h 894"/>
                <a:gd name="T70" fmla="*/ 53 w 402"/>
                <a:gd name="T71" fmla="*/ 345 h 894"/>
                <a:gd name="T72" fmla="*/ 36 w 402"/>
                <a:gd name="T73" fmla="*/ 280 h 894"/>
                <a:gd name="T74" fmla="*/ 26 w 402"/>
                <a:gd name="T75" fmla="*/ 220 h 894"/>
                <a:gd name="T76" fmla="*/ 18 w 402"/>
                <a:gd name="T77" fmla="*/ 166 h 894"/>
                <a:gd name="T78" fmla="*/ 15 w 402"/>
                <a:gd name="T79" fmla="*/ 119 h 894"/>
                <a:gd name="T80" fmla="*/ 15 w 402"/>
                <a:gd name="T81" fmla="*/ 77 h 894"/>
                <a:gd name="T82" fmla="*/ 16 w 402"/>
                <a:gd name="T83" fmla="*/ 45 h 894"/>
                <a:gd name="T84" fmla="*/ 17 w 402"/>
                <a:gd name="T85" fmla="*/ 20 h 894"/>
                <a:gd name="T86" fmla="*/ 19 w 402"/>
                <a:gd name="T87" fmla="*/ 6 h 894"/>
                <a:gd name="T88" fmla="*/ 20 w 402"/>
                <a:gd name="T89" fmla="*/ 0 h 894"/>
                <a:gd name="T90" fmla="*/ 16 w 402"/>
                <a:gd name="T91" fmla="*/ 29 h 894"/>
                <a:gd name="T92" fmla="*/ 7 w 402"/>
                <a:gd name="T93" fmla="*/ 96 h 894"/>
                <a:gd name="T94" fmla="*/ 0 w 402"/>
                <a:gd name="T95" fmla="*/ 180 h 894"/>
                <a:gd name="T96" fmla="*/ 1 w 402"/>
                <a:gd name="T97" fmla="*/ 256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2" h="894">
                  <a:moveTo>
                    <a:pt x="1" y="256"/>
                  </a:moveTo>
                  <a:lnTo>
                    <a:pt x="6" y="288"/>
                  </a:lnTo>
                  <a:lnTo>
                    <a:pt x="12" y="319"/>
                  </a:lnTo>
                  <a:lnTo>
                    <a:pt x="19" y="351"/>
                  </a:lnTo>
                  <a:lnTo>
                    <a:pt x="28" y="382"/>
                  </a:lnTo>
                  <a:lnTo>
                    <a:pt x="37" y="412"/>
                  </a:lnTo>
                  <a:lnTo>
                    <a:pt x="48" y="443"/>
                  </a:lnTo>
                  <a:lnTo>
                    <a:pt x="60" y="473"/>
                  </a:lnTo>
                  <a:lnTo>
                    <a:pt x="73" y="502"/>
                  </a:lnTo>
                  <a:lnTo>
                    <a:pt x="87" y="531"/>
                  </a:lnTo>
                  <a:lnTo>
                    <a:pt x="103" y="559"/>
                  </a:lnTo>
                  <a:lnTo>
                    <a:pt x="119" y="587"/>
                  </a:lnTo>
                  <a:lnTo>
                    <a:pt x="136" y="613"/>
                  </a:lnTo>
                  <a:lnTo>
                    <a:pt x="153" y="640"/>
                  </a:lnTo>
                  <a:lnTo>
                    <a:pt x="172" y="666"/>
                  </a:lnTo>
                  <a:lnTo>
                    <a:pt x="191" y="691"/>
                  </a:lnTo>
                  <a:lnTo>
                    <a:pt x="211" y="716"/>
                  </a:lnTo>
                  <a:lnTo>
                    <a:pt x="232" y="740"/>
                  </a:lnTo>
                  <a:lnTo>
                    <a:pt x="253" y="763"/>
                  </a:lnTo>
                  <a:lnTo>
                    <a:pt x="274" y="786"/>
                  </a:lnTo>
                  <a:lnTo>
                    <a:pt x="297" y="809"/>
                  </a:lnTo>
                  <a:lnTo>
                    <a:pt x="321" y="831"/>
                  </a:lnTo>
                  <a:lnTo>
                    <a:pt x="344" y="852"/>
                  </a:lnTo>
                  <a:lnTo>
                    <a:pt x="368" y="873"/>
                  </a:lnTo>
                  <a:lnTo>
                    <a:pt x="392" y="893"/>
                  </a:lnTo>
                  <a:lnTo>
                    <a:pt x="397" y="894"/>
                  </a:lnTo>
                  <a:lnTo>
                    <a:pt x="400" y="891"/>
                  </a:lnTo>
                  <a:lnTo>
                    <a:pt x="402" y="888"/>
                  </a:lnTo>
                  <a:lnTo>
                    <a:pt x="400" y="884"/>
                  </a:lnTo>
                  <a:lnTo>
                    <a:pt x="320" y="802"/>
                  </a:lnTo>
                  <a:lnTo>
                    <a:pt x="251" y="722"/>
                  </a:lnTo>
                  <a:lnTo>
                    <a:pt x="193" y="642"/>
                  </a:lnTo>
                  <a:lnTo>
                    <a:pt x="145" y="564"/>
                  </a:lnTo>
                  <a:lnTo>
                    <a:pt x="107" y="487"/>
                  </a:lnTo>
                  <a:lnTo>
                    <a:pt x="76" y="415"/>
                  </a:lnTo>
                  <a:lnTo>
                    <a:pt x="53" y="345"/>
                  </a:lnTo>
                  <a:lnTo>
                    <a:pt x="36" y="280"/>
                  </a:lnTo>
                  <a:lnTo>
                    <a:pt x="26" y="220"/>
                  </a:lnTo>
                  <a:lnTo>
                    <a:pt x="18" y="166"/>
                  </a:lnTo>
                  <a:lnTo>
                    <a:pt x="15" y="119"/>
                  </a:lnTo>
                  <a:lnTo>
                    <a:pt x="15" y="77"/>
                  </a:lnTo>
                  <a:lnTo>
                    <a:pt x="16" y="45"/>
                  </a:lnTo>
                  <a:lnTo>
                    <a:pt x="17" y="20"/>
                  </a:lnTo>
                  <a:lnTo>
                    <a:pt x="19" y="6"/>
                  </a:lnTo>
                  <a:lnTo>
                    <a:pt x="20" y="0"/>
                  </a:lnTo>
                  <a:lnTo>
                    <a:pt x="16" y="29"/>
                  </a:lnTo>
                  <a:lnTo>
                    <a:pt x="7" y="96"/>
                  </a:lnTo>
                  <a:lnTo>
                    <a:pt x="0" y="180"/>
                  </a:lnTo>
                  <a:lnTo>
                    <a:pt x="1" y="25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598670" y="3660140"/>
              <a:ext cx="156210" cy="201930"/>
            </a:xfrm>
            <a:custGeom>
              <a:avLst/>
              <a:gdLst>
                <a:gd name="T0" fmla="*/ 224 w 491"/>
                <a:gd name="T1" fmla="*/ 119 h 636"/>
                <a:gd name="T2" fmla="*/ 248 w 491"/>
                <a:gd name="T3" fmla="*/ 135 h 636"/>
                <a:gd name="T4" fmla="*/ 272 w 491"/>
                <a:gd name="T5" fmla="*/ 152 h 636"/>
                <a:gd name="T6" fmla="*/ 295 w 491"/>
                <a:gd name="T7" fmla="*/ 170 h 636"/>
                <a:gd name="T8" fmla="*/ 318 w 491"/>
                <a:gd name="T9" fmla="*/ 188 h 636"/>
                <a:gd name="T10" fmla="*/ 339 w 491"/>
                <a:gd name="T11" fmla="*/ 207 h 636"/>
                <a:gd name="T12" fmla="*/ 360 w 491"/>
                <a:gd name="T13" fmla="*/ 227 h 636"/>
                <a:gd name="T14" fmla="*/ 381 w 491"/>
                <a:gd name="T15" fmla="*/ 247 h 636"/>
                <a:gd name="T16" fmla="*/ 408 w 491"/>
                <a:gd name="T17" fmla="*/ 279 h 636"/>
                <a:gd name="T18" fmla="*/ 438 w 491"/>
                <a:gd name="T19" fmla="*/ 324 h 636"/>
                <a:gd name="T20" fmla="*/ 461 w 491"/>
                <a:gd name="T21" fmla="*/ 374 h 636"/>
                <a:gd name="T22" fmla="*/ 467 w 491"/>
                <a:gd name="T23" fmla="*/ 427 h 636"/>
                <a:gd name="T24" fmla="*/ 456 w 491"/>
                <a:gd name="T25" fmla="*/ 479 h 636"/>
                <a:gd name="T26" fmla="*/ 435 w 491"/>
                <a:gd name="T27" fmla="*/ 523 h 636"/>
                <a:gd name="T28" fmla="*/ 409 w 491"/>
                <a:gd name="T29" fmla="*/ 565 h 636"/>
                <a:gd name="T30" fmla="*/ 385 w 491"/>
                <a:gd name="T31" fmla="*/ 608 h 636"/>
                <a:gd name="T32" fmla="*/ 375 w 491"/>
                <a:gd name="T33" fmla="*/ 634 h 636"/>
                <a:gd name="T34" fmla="*/ 381 w 491"/>
                <a:gd name="T35" fmla="*/ 635 h 636"/>
                <a:gd name="T36" fmla="*/ 397 w 491"/>
                <a:gd name="T37" fmla="*/ 610 h 636"/>
                <a:gd name="T38" fmla="*/ 428 w 491"/>
                <a:gd name="T39" fmla="*/ 566 h 636"/>
                <a:gd name="T40" fmla="*/ 458 w 491"/>
                <a:gd name="T41" fmla="*/ 523 h 636"/>
                <a:gd name="T42" fmla="*/ 481 w 491"/>
                <a:gd name="T43" fmla="*/ 476 h 636"/>
                <a:gd name="T44" fmla="*/ 491 w 491"/>
                <a:gd name="T45" fmla="*/ 424 h 636"/>
                <a:gd name="T46" fmla="*/ 484 w 491"/>
                <a:gd name="T47" fmla="*/ 373 h 636"/>
                <a:gd name="T48" fmla="*/ 464 w 491"/>
                <a:gd name="T49" fmla="*/ 325 h 636"/>
                <a:gd name="T50" fmla="*/ 435 w 491"/>
                <a:gd name="T51" fmla="*/ 283 h 636"/>
                <a:gd name="T52" fmla="*/ 410 w 491"/>
                <a:gd name="T53" fmla="*/ 252 h 636"/>
                <a:gd name="T54" fmla="*/ 388 w 491"/>
                <a:gd name="T55" fmla="*/ 230 h 636"/>
                <a:gd name="T56" fmla="*/ 365 w 491"/>
                <a:gd name="T57" fmla="*/ 211 h 636"/>
                <a:gd name="T58" fmla="*/ 341 w 491"/>
                <a:gd name="T59" fmla="*/ 193 h 636"/>
                <a:gd name="T60" fmla="*/ 316 w 491"/>
                <a:gd name="T61" fmla="*/ 175 h 636"/>
                <a:gd name="T62" fmla="*/ 291 w 491"/>
                <a:gd name="T63" fmla="*/ 159 h 636"/>
                <a:gd name="T64" fmla="*/ 266 w 491"/>
                <a:gd name="T65" fmla="*/ 141 h 636"/>
                <a:gd name="T66" fmla="*/ 242 w 491"/>
                <a:gd name="T67" fmla="*/ 123 h 636"/>
                <a:gd name="T68" fmla="*/ 211 w 491"/>
                <a:gd name="T69" fmla="*/ 98 h 636"/>
                <a:gd name="T70" fmla="*/ 173 w 491"/>
                <a:gd name="T71" fmla="*/ 72 h 636"/>
                <a:gd name="T72" fmla="*/ 134 w 491"/>
                <a:gd name="T73" fmla="*/ 50 h 636"/>
                <a:gd name="T74" fmla="*/ 96 w 491"/>
                <a:gd name="T75" fmla="*/ 33 h 636"/>
                <a:gd name="T76" fmla="*/ 62 w 491"/>
                <a:gd name="T77" fmla="*/ 19 h 636"/>
                <a:gd name="T78" fmla="*/ 34 w 491"/>
                <a:gd name="T79" fmla="*/ 10 h 636"/>
                <a:gd name="T80" fmla="*/ 13 w 491"/>
                <a:gd name="T81" fmla="*/ 3 h 636"/>
                <a:gd name="T82" fmla="*/ 1 w 491"/>
                <a:gd name="T83" fmla="*/ 0 h 636"/>
                <a:gd name="T84" fmla="*/ 2 w 491"/>
                <a:gd name="T85" fmla="*/ 1 h 636"/>
                <a:gd name="T86" fmla="*/ 14 w 491"/>
                <a:gd name="T87" fmla="*/ 6 h 636"/>
                <a:gd name="T88" fmla="*/ 36 w 491"/>
                <a:gd name="T89" fmla="*/ 17 h 636"/>
                <a:gd name="T90" fmla="*/ 65 w 491"/>
                <a:gd name="T91" fmla="*/ 31 h 636"/>
                <a:gd name="T92" fmla="*/ 98 w 491"/>
                <a:gd name="T93" fmla="*/ 48 h 636"/>
                <a:gd name="T94" fmla="*/ 134 w 491"/>
                <a:gd name="T95" fmla="*/ 66 h 636"/>
                <a:gd name="T96" fmla="*/ 168 w 491"/>
                <a:gd name="T97" fmla="*/ 85 h 636"/>
                <a:gd name="T98" fmla="*/ 200 w 491"/>
                <a:gd name="T99" fmla="*/ 103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1" h="636">
                  <a:moveTo>
                    <a:pt x="212" y="111"/>
                  </a:moveTo>
                  <a:lnTo>
                    <a:pt x="224" y="119"/>
                  </a:lnTo>
                  <a:lnTo>
                    <a:pt x="237" y="127"/>
                  </a:lnTo>
                  <a:lnTo>
                    <a:pt x="248" y="135"/>
                  </a:lnTo>
                  <a:lnTo>
                    <a:pt x="260" y="144"/>
                  </a:lnTo>
                  <a:lnTo>
                    <a:pt x="272" y="152"/>
                  </a:lnTo>
                  <a:lnTo>
                    <a:pt x="283" y="161"/>
                  </a:lnTo>
                  <a:lnTo>
                    <a:pt x="295" y="170"/>
                  </a:lnTo>
                  <a:lnTo>
                    <a:pt x="306" y="179"/>
                  </a:lnTo>
                  <a:lnTo>
                    <a:pt x="318" y="188"/>
                  </a:lnTo>
                  <a:lnTo>
                    <a:pt x="329" y="198"/>
                  </a:lnTo>
                  <a:lnTo>
                    <a:pt x="339" y="207"/>
                  </a:lnTo>
                  <a:lnTo>
                    <a:pt x="351" y="217"/>
                  </a:lnTo>
                  <a:lnTo>
                    <a:pt x="360" y="227"/>
                  </a:lnTo>
                  <a:lnTo>
                    <a:pt x="371" y="237"/>
                  </a:lnTo>
                  <a:lnTo>
                    <a:pt x="381" y="247"/>
                  </a:lnTo>
                  <a:lnTo>
                    <a:pt x="391" y="258"/>
                  </a:lnTo>
                  <a:lnTo>
                    <a:pt x="408" y="279"/>
                  </a:lnTo>
                  <a:lnTo>
                    <a:pt x="425" y="300"/>
                  </a:lnTo>
                  <a:lnTo>
                    <a:pt x="438" y="324"/>
                  </a:lnTo>
                  <a:lnTo>
                    <a:pt x="451" y="349"/>
                  </a:lnTo>
                  <a:lnTo>
                    <a:pt x="461" y="374"/>
                  </a:lnTo>
                  <a:lnTo>
                    <a:pt x="466" y="401"/>
                  </a:lnTo>
                  <a:lnTo>
                    <a:pt x="467" y="427"/>
                  </a:lnTo>
                  <a:lnTo>
                    <a:pt x="464" y="454"/>
                  </a:lnTo>
                  <a:lnTo>
                    <a:pt x="456" y="479"/>
                  </a:lnTo>
                  <a:lnTo>
                    <a:pt x="447" y="501"/>
                  </a:lnTo>
                  <a:lnTo>
                    <a:pt x="435" y="523"/>
                  </a:lnTo>
                  <a:lnTo>
                    <a:pt x="423" y="544"/>
                  </a:lnTo>
                  <a:lnTo>
                    <a:pt x="409" y="565"/>
                  </a:lnTo>
                  <a:lnTo>
                    <a:pt x="396" y="587"/>
                  </a:lnTo>
                  <a:lnTo>
                    <a:pt x="385" y="608"/>
                  </a:lnTo>
                  <a:lnTo>
                    <a:pt x="375" y="631"/>
                  </a:lnTo>
                  <a:lnTo>
                    <a:pt x="375" y="634"/>
                  </a:lnTo>
                  <a:lnTo>
                    <a:pt x="378" y="636"/>
                  </a:lnTo>
                  <a:lnTo>
                    <a:pt x="381" y="635"/>
                  </a:lnTo>
                  <a:lnTo>
                    <a:pt x="385" y="633"/>
                  </a:lnTo>
                  <a:lnTo>
                    <a:pt x="397" y="610"/>
                  </a:lnTo>
                  <a:lnTo>
                    <a:pt x="412" y="588"/>
                  </a:lnTo>
                  <a:lnTo>
                    <a:pt x="428" y="566"/>
                  </a:lnTo>
                  <a:lnTo>
                    <a:pt x="443" y="544"/>
                  </a:lnTo>
                  <a:lnTo>
                    <a:pt x="458" y="523"/>
                  </a:lnTo>
                  <a:lnTo>
                    <a:pt x="470" y="500"/>
                  </a:lnTo>
                  <a:lnTo>
                    <a:pt x="481" y="476"/>
                  </a:lnTo>
                  <a:lnTo>
                    <a:pt x="488" y="450"/>
                  </a:lnTo>
                  <a:lnTo>
                    <a:pt x="491" y="424"/>
                  </a:lnTo>
                  <a:lnTo>
                    <a:pt x="489" y="398"/>
                  </a:lnTo>
                  <a:lnTo>
                    <a:pt x="484" y="373"/>
                  </a:lnTo>
                  <a:lnTo>
                    <a:pt x="475" y="349"/>
                  </a:lnTo>
                  <a:lnTo>
                    <a:pt x="464" y="325"/>
                  </a:lnTo>
                  <a:lnTo>
                    <a:pt x="451" y="303"/>
                  </a:lnTo>
                  <a:lnTo>
                    <a:pt x="435" y="283"/>
                  </a:lnTo>
                  <a:lnTo>
                    <a:pt x="419" y="263"/>
                  </a:lnTo>
                  <a:lnTo>
                    <a:pt x="410" y="252"/>
                  </a:lnTo>
                  <a:lnTo>
                    <a:pt x="399" y="241"/>
                  </a:lnTo>
                  <a:lnTo>
                    <a:pt x="388" y="230"/>
                  </a:lnTo>
                  <a:lnTo>
                    <a:pt x="377" y="221"/>
                  </a:lnTo>
                  <a:lnTo>
                    <a:pt x="365" y="211"/>
                  </a:lnTo>
                  <a:lnTo>
                    <a:pt x="353" y="202"/>
                  </a:lnTo>
                  <a:lnTo>
                    <a:pt x="341" y="193"/>
                  </a:lnTo>
                  <a:lnTo>
                    <a:pt x="329" y="184"/>
                  </a:lnTo>
                  <a:lnTo>
                    <a:pt x="316" y="175"/>
                  </a:lnTo>
                  <a:lnTo>
                    <a:pt x="303" y="167"/>
                  </a:lnTo>
                  <a:lnTo>
                    <a:pt x="291" y="159"/>
                  </a:lnTo>
                  <a:lnTo>
                    <a:pt x="279" y="149"/>
                  </a:lnTo>
                  <a:lnTo>
                    <a:pt x="266" y="141"/>
                  </a:lnTo>
                  <a:lnTo>
                    <a:pt x="254" y="132"/>
                  </a:lnTo>
                  <a:lnTo>
                    <a:pt x="242" y="123"/>
                  </a:lnTo>
                  <a:lnTo>
                    <a:pt x="230" y="113"/>
                  </a:lnTo>
                  <a:lnTo>
                    <a:pt x="211" y="98"/>
                  </a:lnTo>
                  <a:lnTo>
                    <a:pt x="192" y="85"/>
                  </a:lnTo>
                  <a:lnTo>
                    <a:pt x="173" y="72"/>
                  </a:lnTo>
                  <a:lnTo>
                    <a:pt x="153" y="60"/>
                  </a:lnTo>
                  <a:lnTo>
                    <a:pt x="134" y="50"/>
                  </a:lnTo>
                  <a:lnTo>
                    <a:pt x="115" y="40"/>
                  </a:lnTo>
                  <a:lnTo>
                    <a:pt x="96" y="33"/>
                  </a:lnTo>
                  <a:lnTo>
                    <a:pt x="79" y="25"/>
                  </a:lnTo>
                  <a:lnTo>
                    <a:pt x="62" y="19"/>
                  </a:lnTo>
                  <a:lnTo>
                    <a:pt x="47" y="14"/>
                  </a:lnTo>
                  <a:lnTo>
                    <a:pt x="34" y="10"/>
                  </a:lnTo>
                  <a:lnTo>
                    <a:pt x="22" y="6"/>
                  </a:lnTo>
                  <a:lnTo>
                    <a:pt x="13" y="3"/>
                  </a:lnTo>
                  <a:lnTo>
                    <a:pt x="6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6" y="3"/>
                  </a:lnTo>
                  <a:lnTo>
                    <a:pt x="14" y="6"/>
                  </a:lnTo>
                  <a:lnTo>
                    <a:pt x="24" y="12"/>
                  </a:lnTo>
                  <a:lnTo>
                    <a:pt x="36" y="17"/>
                  </a:lnTo>
                  <a:lnTo>
                    <a:pt x="50" y="23"/>
                  </a:lnTo>
                  <a:lnTo>
                    <a:pt x="65" y="31"/>
                  </a:lnTo>
                  <a:lnTo>
                    <a:pt x="81" y="39"/>
                  </a:lnTo>
                  <a:lnTo>
                    <a:pt x="98" y="48"/>
                  </a:lnTo>
                  <a:lnTo>
                    <a:pt x="116" y="57"/>
                  </a:lnTo>
                  <a:lnTo>
                    <a:pt x="134" y="66"/>
                  </a:lnTo>
                  <a:lnTo>
                    <a:pt x="151" y="75"/>
                  </a:lnTo>
                  <a:lnTo>
                    <a:pt x="168" y="85"/>
                  </a:lnTo>
                  <a:lnTo>
                    <a:pt x="185" y="94"/>
                  </a:lnTo>
                  <a:lnTo>
                    <a:pt x="200" y="103"/>
                  </a:lnTo>
                  <a:lnTo>
                    <a:pt x="212" y="11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4765040" y="3654425"/>
              <a:ext cx="88265" cy="183515"/>
            </a:xfrm>
            <a:custGeom>
              <a:avLst/>
              <a:gdLst>
                <a:gd name="T0" fmla="*/ 0 w 278"/>
                <a:gd name="T1" fmla="*/ 0 h 578"/>
                <a:gd name="T2" fmla="*/ 13 w 278"/>
                <a:gd name="T3" fmla="*/ 16 h 578"/>
                <a:gd name="T4" fmla="*/ 25 w 278"/>
                <a:gd name="T5" fmla="*/ 32 h 578"/>
                <a:gd name="T6" fmla="*/ 39 w 278"/>
                <a:gd name="T7" fmla="*/ 47 h 578"/>
                <a:gd name="T8" fmla="*/ 52 w 278"/>
                <a:gd name="T9" fmla="*/ 62 h 578"/>
                <a:gd name="T10" fmla="*/ 65 w 278"/>
                <a:gd name="T11" fmla="*/ 78 h 578"/>
                <a:gd name="T12" fmla="*/ 77 w 278"/>
                <a:gd name="T13" fmla="*/ 93 h 578"/>
                <a:gd name="T14" fmla="*/ 90 w 278"/>
                <a:gd name="T15" fmla="*/ 109 h 578"/>
                <a:gd name="T16" fmla="*/ 102 w 278"/>
                <a:gd name="T17" fmla="*/ 125 h 578"/>
                <a:gd name="T18" fmla="*/ 113 w 278"/>
                <a:gd name="T19" fmla="*/ 142 h 578"/>
                <a:gd name="T20" fmla="*/ 125 w 278"/>
                <a:gd name="T21" fmla="*/ 157 h 578"/>
                <a:gd name="T22" fmla="*/ 136 w 278"/>
                <a:gd name="T23" fmla="*/ 174 h 578"/>
                <a:gd name="T24" fmla="*/ 147 w 278"/>
                <a:gd name="T25" fmla="*/ 191 h 578"/>
                <a:gd name="T26" fmla="*/ 158 w 278"/>
                <a:gd name="T27" fmla="*/ 209 h 578"/>
                <a:gd name="T28" fmla="*/ 167 w 278"/>
                <a:gd name="T29" fmla="*/ 226 h 578"/>
                <a:gd name="T30" fmla="*/ 177 w 278"/>
                <a:gd name="T31" fmla="*/ 244 h 578"/>
                <a:gd name="T32" fmla="*/ 185 w 278"/>
                <a:gd name="T33" fmla="*/ 262 h 578"/>
                <a:gd name="T34" fmla="*/ 203 w 278"/>
                <a:gd name="T35" fmla="*/ 304 h 578"/>
                <a:gd name="T36" fmla="*/ 220 w 278"/>
                <a:gd name="T37" fmla="*/ 354 h 578"/>
                <a:gd name="T38" fmla="*/ 236 w 278"/>
                <a:gd name="T39" fmla="*/ 406 h 578"/>
                <a:gd name="T40" fmla="*/ 249 w 278"/>
                <a:gd name="T41" fmla="*/ 458 h 578"/>
                <a:gd name="T42" fmla="*/ 261 w 278"/>
                <a:gd name="T43" fmla="*/ 505 h 578"/>
                <a:gd name="T44" fmla="*/ 271 w 278"/>
                <a:gd name="T45" fmla="*/ 543 h 578"/>
                <a:gd name="T46" fmla="*/ 276 w 278"/>
                <a:gd name="T47" fmla="*/ 570 h 578"/>
                <a:gd name="T48" fmla="*/ 278 w 278"/>
                <a:gd name="T49" fmla="*/ 578 h 578"/>
                <a:gd name="T50" fmla="*/ 274 w 278"/>
                <a:gd name="T51" fmla="*/ 537 h 578"/>
                <a:gd name="T52" fmla="*/ 267 w 278"/>
                <a:gd name="T53" fmla="*/ 497 h 578"/>
                <a:gd name="T54" fmla="*/ 260 w 278"/>
                <a:gd name="T55" fmla="*/ 455 h 578"/>
                <a:gd name="T56" fmla="*/ 251 w 278"/>
                <a:gd name="T57" fmla="*/ 416 h 578"/>
                <a:gd name="T58" fmla="*/ 240 w 278"/>
                <a:gd name="T59" fmla="*/ 376 h 578"/>
                <a:gd name="T60" fmla="*/ 228 w 278"/>
                <a:gd name="T61" fmla="*/ 337 h 578"/>
                <a:gd name="T62" fmla="*/ 215 w 278"/>
                <a:gd name="T63" fmla="*/ 299 h 578"/>
                <a:gd name="T64" fmla="*/ 199 w 278"/>
                <a:gd name="T65" fmla="*/ 261 h 578"/>
                <a:gd name="T66" fmla="*/ 190 w 278"/>
                <a:gd name="T67" fmla="*/ 242 h 578"/>
                <a:gd name="T68" fmla="*/ 181 w 278"/>
                <a:gd name="T69" fmla="*/ 223 h 578"/>
                <a:gd name="T70" fmla="*/ 171 w 278"/>
                <a:gd name="T71" fmla="*/ 204 h 578"/>
                <a:gd name="T72" fmla="*/ 161 w 278"/>
                <a:gd name="T73" fmla="*/ 186 h 578"/>
                <a:gd name="T74" fmla="*/ 149 w 278"/>
                <a:gd name="T75" fmla="*/ 168 h 578"/>
                <a:gd name="T76" fmla="*/ 137 w 278"/>
                <a:gd name="T77" fmla="*/ 150 h 578"/>
                <a:gd name="T78" fmla="*/ 126 w 278"/>
                <a:gd name="T79" fmla="*/ 133 h 578"/>
                <a:gd name="T80" fmla="*/ 113 w 278"/>
                <a:gd name="T81" fmla="*/ 116 h 578"/>
                <a:gd name="T82" fmla="*/ 100 w 278"/>
                <a:gd name="T83" fmla="*/ 100 h 578"/>
                <a:gd name="T84" fmla="*/ 87 w 278"/>
                <a:gd name="T85" fmla="*/ 86 h 578"/>
                <a:gd name="T86" fmla="*/ 73 w 278"/>
                <a:gd name="T87" fmla="*/ 71 h 578"/>
                <a:gd name="T88" fmla="*/ 59 w 278"/>
                <a:gd name="T89" fmla="*/ 56 h 578"/>
                <a:gd name="T90" fmla="*/ 44 w 278"/>
                <a:gd name="T91" fmla="*/ 42 h 578"/>
                <a:gd name="T92" fmla="*/ 30 w 278"/>
                <a:gd name="T93" fmla="*/ 27 h 578"/>
                <a:gd name="T94" fmla="*/ 16 w 278"/>
                <a:gd name="T95" fmla="*/ 14 h 578"/>
                <a:gd name="T96" fmla="*/ 1 w 278"/>
                <a:gd name="T97" fmla="*/ 0 h 578"/>
                <a:gd name="T98" fmla="*/ 1 w 278"/>
                <a:gd name="T99" fmla="*/ 0 h 578"/>
                <a:gd name="T100" fmla="*/ 1 w 278"/>
                <a:gd name="T101" fmla="*/ 0 h 578"/>
                <a:gd name="T102" fmla="*/ 0 w 278"/>
                <a:gd name="T103" fmla="*/ 0 h 578"/>
                <a:gd name="T104" fmla="*/ 0 w 278"/>
                <a:gd name="T105" fmla="*/ 0 h 578"/>
                <a:gd name="T106" fmla="*/ 0 w 278"/>
                <a:gd name="T107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8" h="578">
                  <a:moveTo>
                    <a:pt x="0" y="0"/>
                  </a:moveTo>
                  <a:lnTo>
                    <a:pt x="13" y="16"/>
                  </a:lnTo>
                  <a:lnTo>
                    <a:pt x="25" y="32"/>
                  </a:lnTo>
                  <a:lnTo>
                    <a:pt x="39" y="47"/>
                  </a:lnTo>
                  <a:lnTo>
                    <a:pt x="52" y="62"/>
                  </a:lnTo>
                  <a:lnTo>
                    <a:pt x="65" y="78"/>
                  </a:lnTo>
                  <a:lnTo>
                    <a:pt x="77" y="93"/>
                  </a:lnTo>
                  <a:lnTo>
                    <a:pt x="90" y="109"/>
                  </a:lnTo>
                  <a:lnTo>
                    <a:pt x="102" y="125"/>
                  </a:lnTo>
                  <a:lnTo>
                    <a:pt x="113" y="142"/>
                  </a:lnTo>
                  <a:lnTo>
                    <a:pt x="125" y="157"/>
                  </a:lnTo>
                  <a:lnTo>
                    <a:pt x="136" y="174"/>
                  </a:lnTo>
                  <a:lnTo>
                    <a:pt x="147" y="191"/>
                  </a:lnTo>
                  <a:lnTo>
                    <a:pt x="158" y="209"/>
                  </a:lnTo>
                  <a:lnTo>
                    <a:pt x="167" y="226"/>
                  </a:lnTo>
                  <a:lnTo>
                    <a:pt x="177" y="244"/>
                  </a:lnTo>
                  <a:lnTo>
                    <a:pt x="185" y="262"/>
                  </a:lnTo>
                  <a:lnTo>
                    <a:pt x="203" y="304"/>
                  </a:lnTo>
                  <a:lnTo>
                    <a:pt x="220" y="354"/>
                  </a:lnTo>
                  <a:lnTo>
                    <a:pt x="236" y="406"/>
                  </a:lnTo>
                  <a:lnTo>
                    <a:pt x="249" y="458"/>
                  </a:lnTo>
                  <a:lnTo>
                    <a:pt x="261" y="505"/>
                  </a:lnTo>
                  <a:lnTo>
                    <a:pt x="271" y="543"/>
                  </a:lnTo>
                  <a:lnTo>
                    <a:pt x="276" y="570"/>
                  </a:lnTo>
                  <a:lnTo>
                    <a:pt x="278" y="578"/>
                  </a:lnTo>
                  <a:lnTo>
                    <a:pt x="274" y="537"/>
                  </a:lnTo>
                  <a:lnTo>
                    <a:pt x="267" y="497"/>
                  </a:lnTo>
                  <a:lnTo>
                    <a:pt x="260" y="455"/>
                  </a:lnTo>
                  <a:lnTo>
                    <a:pt x="251" y="416"/>
                  </a:lnTo>
                  <a:lnTo>
                    <a:pt x="240" y="376"/>
                  </a:lnTo>
                  <a:lnTo>
                    <a:pt x="228" y="337"/>
                  </a:lnTo>
                  <a:lnTo>
                    <a:pt x="215" y="299"/>
                  </a:lnTo>
                  <a:lnTo>
                    <a:pt x="199" y="261"/>
                  </a:lnTo>
                  <a:lnTo>
                    <a:pt x="190" y="242"/>
                  </a:lnTo>
                  <a:lnTo>
                    <a:pt x="181" y="223"/>
                  </a:lnTo>
                  <a:lnTo>
                    <a:pt x="171" y="204"/>
                  </a:lnTo>
                  <a:lnTo>
                    <a:pt x="161" y="186"/>
                  </a:lnTo>
                  <a:lnTo>
                    <a:pt x="149" y="168"/>
                  </a:lnTo>
                  <a:lnTo>
                    <a:pt x="137" y="150"/>
                  </a:lnTo>
                  <a:lnTo>
                    <a:pt x="126" y="133"/>
                  </a:lnTo>
                  <a:lnTo>
                    <a:pt x="113" y="116"/>
                  </a:lnTo>
                  <a:lnTo>
                    <a:pt x="100" y="100"/>
                  </a:lnTo>
                  <a:lnTo>
                    <a:pt x="87" y="86"/>
                  </a:lnTo>
                  <a:lnTo>
                    <a:pt x="73" y="71"/>
                  </a:lnTo>
                  <a:lnTo>
                    <a:pt x="59" y="56"/>
                  </a:lnTo>
                  <a:lnTo>
                    <a:pt x="44" y="42"/>
                  </a:lnTo>
                  <a:lnTo>
                    <a:pt x="30" y="27"/>
                  </a:lnTo>
                  <a:lnTo>
                    <a:pt x="16" y="14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683125" y="3865880"/>
              <a:ext cx="201295" cy="73660"/>
            </a:xfrm>
            <a:custGeom>
              <a:avLst/>
              <a:gdLst>
                <a:gd name="T0" fmla="*/ 66 w 634"/>
                <a:gd name="T1" fmla="*/ 213 h 232"/>
                <a:gd name="T2" fmla="*/ 68 w 634"/>
                <a:gd name="T3" fmla="*/ 160 h 232"/>
                <a:gd name="T4" fmla="*/ 69 w 634"/>
                <a:gd name="T5" fmla="*/ 130 h 232"/>
                <a:gd name="T6" fmla="*/ 74 w 634"/>
                <a:gd name="T7" fmla="*/ 102 h 232"/>
                <a:gd name="T8" fmla="*/ 88 w 634"/>
                <a:gd name="T9" fmla="*/ 71 h 232"/>
                <a:gd name="T10" fmla="*/ 116 w 634"/>
                <a:gd name="T11" fmla="*/ 45 h 232"/>
                <a:gd name="T12" fmla="*/ 154 w 634"/>
                <a:gd name="T13" fmla="*/ 35 h 232"/>
                <a:gd name="T14" fmla="*/ 188 w 634"/>
                <a:gd name="T15" fmla="*/ 33 h 232"/>
                <a:gd name="T16" fmla="*/ 221 w 634"/>
                <a:gd name="T17" fmla="*/ 36 h 232"/>
                <a:gd name="T18" fmla="*/ 253 w 634"/>
                <a:gd name="T19" fmla="*/ 43 h 232"/>
                <a:gd name="T20" fmla="*/ 283 w 634"/>
                <a:gd name="T21" fmla="*/ 55 h 232"/>
                <a:gd name="T22" fmla="*/ 312 w 634"/>
                <a:gd name="T23" fmla="*/ 70 h 232"/>
                <a:gd name="T24" fmla="*/ 340 w 634"/>
                <a:gd name="T25" fmla="*/ 86 h 232"/>
                <a:gd name="T26" fmla="*/ 368 w 634"/>
                <a:gd name="T27" fmla="*/ 103 h 232"/>
                <a:gd name="T28" fmla="*/ 395 w 634"/>
                <a:gd name="T29" fmla="*/ 120 h 232"/>
                <a:gd name="T30" fmla="*/ 425 w 634"/>
                <a:gd name="T31" fmla="*/ 134 h 232"/>
                <a:gd name="T32" fmla="*/ 455 w 634"/>
                <a:gd name="T33" fmla="*/ 145 h 232"/>
                <a:gd name="T34" fmla="*/ 486 w 634"/>
                <a:gd name="T35" fmla="*/ 154 h 232"/>
                <a:gd name="T36" fmla="*/ 517 w 634"/>
                <a:gd name="T37" fmla="*/ 160 h 232"/>
                <a:gd name="T38" fmla="*/ 549 w 634"/>
                <a:gd name="T39" fmla="*/ 166 h 232"/>
                <a:gd name="T40" fmla="*/ 581 w 634"/>
                <a:gd name="T41" fmla="*/ 169 h 232"/>
                <a:gd name="T42" fmla="*/ 614 w 634"/>
                <a:gd name="T43" fmla="*/ 171 h 232"/>
                <a:gd name="T44" fmla="*/ 632 w 634"/>
                <a:gd name="T45" fmla="*/ 170 h 232"/>
                <a:gd name="T46" fmla="*/ 634 w 634"/>
                <a:gd name="T47" fmla="*/ 166 h 232"/>
                <a:gd name="T48" fmla="*/ 616 w 634"/>
                <a:gd name="T49" fmla="*/ 161 h 232"/>
                <a:gd name="T50" fmla="*/ 585 w 634"/>
                <a:gd name="T51" fmla="*/ 157 h 232"/>
                <a:gd name="T52" fmla="*/ 553 w 634"/>
                <a:gd name="T53" fmla="*/ 152 h 232"/>
                <a:gd name="T54" fmla="*/ 522 w 634"/>
                <a:gd name="T55" fmla="*/ 145 h 232"/>
                <a:gd name="T56" fmla="*/ 492 w 634"/>
                <a:gd name="T57" fmla="*/ 136 h 232"/>
                <a:gd name="T58" fmla="*/ 463 w 634"/>
                <a:gd name="T59" fmla="*/ 124 h 232"/>
                <a:gd name="T60" fmla="*/ 435 w 634"/>
                <a:gd name="T61" fmla="*/ 112 h 232"/>
                <a:gd name="T62" fmla="*/ 406 w 634"/>
                <a:gd name="T63" fmla="*/ 96 h 232"/>
                <a:gd name="T64" fmla="*/ 380 w 634"/>
                <a:gd name="T65" fmla="*/ 79 h 232"/>
                <a:gd name="T66" fmla="*/ 355 w 634"/>
                <a:gd name="T67" fmla="*/ 63 h 232"/>
                <a:gd name="T68" fmla="*/ 330 w 634"/>
                <a:gd name="T69" fmla="*/ 47 h 232"/>
                <a:gd name="T70" fmla="*/ 305 w 634"/>
                <a:gd name="T71" fmla="*/ 33 h 232"/>
                <a:gd name="T72" fmla="*/ 278 w 634"/>
                <a:gd name="T73" fmla="*/ 20 h 232"/>
                <a:gd name="T74" fmla="*/ 252 w 634"/>
                <a:gd name="T75" fmla="*/ 9 h 232"/>
                <a:gd name="T76" fmla="*/ 223 w 634"/>
                <a:gd name="T77" fmla="*/ 3 h 232"/>
                <a:gd name="T78" fmla="*/ 194 w 634"/>
                <a:gd name="T79" fmla="*/ 0 h 232"/>
                <a:gd name="T80" fmla="*/ 165 w 634"/>
                <a:gd name="T81" fmla="*/ 1 h 232"/>
                <a:gd name="T82" fmla="*/ 141 w 634"/>
                <a:gd name="T83" fmla="*/ 7 h 232"/>
                <a:gd name="T84" fmla="*/ 117 w 634"/>
                <a:gd name="T85" fmla="*/ 18 h 232"/>
                <a:gd name="T86" fmla="*/ 96 w 634"/>
                <a:gd name="T87" fmla="*/ 31 h 232"/>
                <a:gd name="T88" fmla="*/ 78 w 634"/>
                <a:gd name="T89" fmla="*/ 49 h 232"/>
                <a:gd name="T90" fmla="*/ 66 w 634"/>
                <a:gd name="T91" fmla="*/ 70 h 232"/>
                <a:gd name="T92" fmla="*/ 58 w 634"/>
                <a:gd name="T93" fmla="*/ 93 h 232"/>
                <a:gd name="T94" fmla="*/ 56 w 634"/>
                <a:gd name="T95" fmla="*/ 117 h 232"/>
                <a:gd name="T96" fmla="*/ 58 w 634"/>
                <a:gd name="T97" fmla="*/ 151 h 232"/>
                <a:gd name="T98" fmla="*/ 57 w 634"/>
                <a:gd name="T99" fmla="*/ 208 h 232"/>
                <a:gd name="T100" fmla="*/ 36 w 634"/>
                <a:gd name="T101" fmla="*/ 206 h 232"/>
                <a:gd name="T102" fmla="*/ 21 w 634"/>
                <a:gd name="T103" fmla="*/ 194 h 232"/>
                <a:gd name="T104" fmla="*/ 9 w 634"/>
                <a:gd name="T105" fmla="*/ 182 h 232"/>
                <a:gd name="T106" fmla="*/ 1 w 634"/>
                <a:gd name="T107" fmla="*/ 174 h 232"/>
                <a:gd name="T108" fmla="*/ 2 w 634"/>
                <a:gd name="T109" fmla="*/ 176 h 232"/>
                <a:gd name="T110" fmla="*/ 15 w 634"/>
                <a:gd name="T111" fmla="*/ 197 h 232"/>
                <a:gd name="T112" fmla="*/ 34 w 634"/>
                <a:gd name="T113" fmla="*/ 222 h 232"/>
                <a:gd name="T114" fmla="*/ 54 w 634"/>
                <a:gd name="T11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4" h="232">
                  <a:moveTo>
                    <a:pt x="63" y="228"/>
                  </a:moveTo>
                  <a:lnTo>
                    <a:pt x="66" y="213"/>
                  </a:lnTo>
                  <a:lnTo>
                    <a:pt x="68" y="188"/>
                  </a:lnTo>
                  <a:lnTo>
                    <a:pt x="68" y="160"/>
                  </a:lnTo>
                  <a:lnTo>
                    <a:pt x="68" y="140"/>
                  </a:lnTo>
                  <a:lnTo>
                    <a:pt x="69" y="130"/>
                  </a:lnTo>
                  <a:lnTo>
                    <a:pt x="70" y="117"/>
                  </a:lnTo>
                  <a:lnTo>
                    <a:pt x="74" y="102"/>
                  </a:lnTo>
                  <a:lnTo>
                    <a:pt x="79" y="85"/>
                  </a:lnTo>
                  <a:lnTo>
                    <a:pt x="88" y="71"/>
                  </a:lnTo>
                  <a:lnTo>
                    <a:pt x="101" y="57"/>
                  </a:lnTo>
                  <a:lnTo>
                    <a:pt x="116" y="45"/>
                  </a:lnTo>
                  <a:lnTo>
                    <a:pt x="138" y="38"/>
                  </a:lnTo>
                  <a:lnTo>
                    <a:pt x="154" y="35"/>
                  </a:lnTo>
                  <a:lnTo>
                    <a:pt x="171" y="34"/>
                  </a:lnTo>
                  <a:lnTo>
                    <a:pt x="188" y="33"/>
                  </a:lnTo>
                  <a:lnTo>
                    <a:pt x="205" y="34"/>
                  </a:lnTo>
                  <a:lnTo>
                    <a:pt x="221" y="36"/>
                  </a:lnTo>
                  <a:lnTo>
                    <a:pt x="238" y="39"/>
                  </a:lnTo>
                  <a:lnTo>
                    <a:pt x="253" y="43"/>
                  </a:lnTo>
                  <a:lnTo>
                    <a:pt x="269" y="48"/>
                  </a:lnTo>
                  <a:lnTo>
                    <a:pt x="283" y="55"/>
                  </a:lnTo>
                  <a:lnTo>
                    <a:pt x="298" y="62"/>
                  </a:lnTo>
                  <a:lnTo>
                    <a:pt x="312" y="70"/>
                  </a:lnTo>
                  <a:lnTo>
                    <a:pt x="327" y="78"/>
                  </a:lnTo>
                  <a:lnTo>
                    <a:pt x="340" y="86"/>
                  </a:lnTo>
                  <a:lnTo>
                    <a:pt x="354" y="95"/>
                  </a:lnTo>
                  <a:lnTo>
                    <a:pt x="368" y="103"/>
                  </a:lnTo>
                  <a:lnTo>
                    <a:pt x="382" y="112"/>
                  </a:lnTo>
                  <a:lnTo>
                    <a:pt x="395" y="120"/>
                  </a:lnTo>
                  <a:lnTo>
                    <a:pt x="410" y="127"/>
                  </a:lnTo>
                  <a:lnTo>
                    <a:pt x="425" y="134"/>
                  </a:lnTo>
                  <a:lnTo>
                    <a:pt x="440" y="139"/>
                  </a:lnTo>
                  <a:lnTo>
                    <a:pt x="455" y="145"/>
                  </a:lnTo>
                  <a:lnTo>
                    <a:pt x="470" y="150"/>
                  </a:lnTo>
                  <a:lnTo>
                    <a:pt x="486" y="154"/>
                  </a:lnTo>
                  <a:lnTo>
                    <a:pt x="501" y="157"/>
                  </a:lnTo>
                  <a:lnTo>
                    <a:pt x="517" y="160"/>
                  </a:lnTo>
                  <a:lnTo>
                    <a:pt x="533" y="163"/>
                  </a:lnTo>
                  <a:lnTo>
                    <a:pt x="549" y="166"/>
                  </a:lnTo>
                  <a:lnTo>
                    <a:pt x="566" y="167"/>
                  </a:lnTo>
                  <a:lnTo>
                    <a:pt x="581" y="169"/>
                  </a:lnTo>
                  <a:lnTo>
                    <a:pt x="597" y="170"/>
                  </a:lnTo>
                  <a:lnTo>
                    <a:pt x="614" y="171"/>
                  </a:lnTo>
                  <a:lnTo>
                    <a:pt x="630" y="171"/>
                  </a:lnTo>
                  <a:lnTo>
                    <a:pt x="632" y="170"/>
                  </a:lnTo>
                  <a:lnTo>
                    <a:pt x="634" y="168"/>
                  </a:lnTo>
                  <a:lnTo>
                    <a:pt x="634" y="166"/>
                  </a:lnTo>
                  <a:lnTo>
                    <a:pt x="632" y="164"/>
                  </a:lnTo>
                  <a:lnTo>
                    <a:pt x="616" y="161"/>
                  </a:lnTo>
                  <a:lnTo>
                    <a:pt x="600" y="159"/>
                  </a:lnTo>
                  <a:lnTo>
                    <a:pt x="585" y="157"/>
                  </a:lnTo>
                  <a:lnTo>
                    <a:pt x="569" y="155"/>
                  </a:lnTo>
                  <a:lnTo>
                    <a:pt x="553" y="152"/>
                  </a:lnTo>
                  <a:lnTo>
                    <a:pt x="537" y="149"/>
                  </a:lnTo>
                  <a:lnTo>
                    <a:pt x="522" y="145"/>
                  </a:lnTo>
                  <a:lnTo>
                    <a:pt x="507" y="140"/>
                  </a:lnTo>
                  <a:lnTo>
                    <a:pt x="492" y="136"/>
                  </a:lnTo>
                  <a:lnTo>
                    <a:pt x="478" y="131"/>
                  </a:lnTo>
                  <a:lnTo>
                    <a:pt x="463" y="124"/>
                  </a:lnTo>
                  <a:lnTo>
                    <a:pt x="448" y="119"/>
                  </a:lnTo>
                  <a:lnTo>
                    <a:pt x="435" y="112"/>
                  </a:lnTo>
                  <a:lnTo>
                    <a:pt x="420" y="104"/>
                  </a:lnTo>
                  <a:lnTo>
                    <a:pt x="406" y="96"/>
                  </a:lnTo>
                  <a:lnTo>
                    <a:pt x="392" y="87"/>
                  </a:lnTo>
                  <a:lnTo>
                    <a:pt x="380" y="79"/>
                  </a:lnTo>
                  <a:lnTo>
                    <a:pt x="368" y="72"/>
                  </a:lnTo>
                  <a:lnTo>
                    <a:pt x="355" y="63"/>
                  </a:lnTo>
                  <a:lnTo>
                    <a:pt x="343" y="56"/>
                  </a:lnTo>
                  <a:lnTo>
                    <a:pt x="330" y="47"/>
                  </a:lnTo>
                  <a:lnTo>
                    <a:pt x="317" y="40"/>
                  </a:lnTo>
                  <a:lnTo>
                    <a:pt x="305" y="33"/>
                  </a:lnTo>
                  <a:lnTo>
                    <a:pt x="292" y="26"/>
                  </a:lnTo>
                  <a:lnTo>
                    <a:pt x="278" y="20"/>
                  </a:lnTo>
                  <a:lnTo>
                    <a:pt x="265" y="15"/>
                  </a:lnTo>
                  <a:lnTo>
                    <a:pt x="252" y="9"/>
                  </a:lnTo>
                  <a:lnTo>
                    <a:pt x="237" y="6"/>
                  </a:lnTo>
                  <a:lnTo>
                    <a:pt x="223" y="3"/>
                  </a:lnTo>
                  <a:lnTo>
                    <a:pt x="208" y="1"/>
                  </a:lnTo>
                  <a:lnTo>
                    <a:pt x="194" y="0"/>
                  </a:lnTo>
                  <a:lnTo>
                    <a:pt x="178" y="0"/>
                  </a:lnTo>
                  <a:lnTo>
                    <a:pt x="165" y="1"/>
                  </a:lnTo>
                  <a:lnTo>
                    <a:pt x="152" y="3"/>
                  </a:lnTo>
                  <a:lnTo>
                    <a:pt x="141" y="7"/>
                  </a:lnTo>
                  <a:lnTo>
                    <a:pt x="129" y="11"/>
                  </a:lnTo>
                  <a:lnTo>
                    <a:pt x="117" y="18"/>
                  </a:lnTo>
                  <a:lnTo>
                    <a:pt x="107" y="24"/>
                  </a:lnTo>
                  <a:lnTo>
                    <a:pt x="96" y="31"/>
                  </a:lnTo>
                  <a:lnTo>
                    <a:pt x="87" y="40"/>
                  </a:lnTo>
                  <a:lnTo>
                    <a:pt x="78" y="49"/>
                  </a:lnTo>
                  <a:lnTo>
                    <a:pt x="71" y="59"/>
                  </a:lnTo>
                  <a:lnTo>
                    <a:pt x="66" y="70"/>
                  </a:lnTo>
                  <a:lnTo>
                    <a:pt x="61" y="81"/>
                  </a:lnTo>
                  <a:lnTo>
                    <a:pt x="58" y="93"/>
                  </a:lnTo>
                  <a:lnTo>
                    <a:pt x="57" y="104"/>
                  </a:lnTo>
                  <a:lnTo>
                    <a:pt x="56" y="117"/>
                  </a:lnTo>
                  <a:lnTo>
                    <a:pt x="56" y="130"/>
                  </a:lnTo>
                  <a:lnTo>
                    <a:pt x="58" y="151"/>
                  </a:lnTo>
                  <a:lnTo>
                    <a:pt x="60" y="183"/>
                  </a:lnTo>
                  <a:lnTo>
                    <a:pt x="57" y="208"/>
                  </a:lnTo>
                  <a:lnTo>
                    <a:pt x="42" y="210"/>
                  </a:lnTo>
                  <a:lnTo>
                    <a:pt x="36" y="206"/>
                  </a:lnTo>
                  <a:lnTo>
                    <a:pt x="29" y="200"/>
                  </a:lnTo>
                  <a:lnTo>
                    <a:pt x="21" y="194"/>
                  </a:lnTo>
                  <a:lnTo>
                    <a:pt x="15" y="188"/>
                  </a:lnTo>
                  <a:lnTo>
                    <a:pt x="9" y="182"/>
                  </a:lnTo>
                  <a:lnTo>
                    <a:pt x="4" y="177"/>
                  </a:lnTo>
                  <a:lnTo>
                    <a:pt x="1" y="174"/>
                  </a:lnTo>
                  <a:lnTo>
                    <a:pt x="0" y="173"/>
                  </a:lnTo>
                  <a:lnTo>
                    <a:pt x="2" y="176"/>
                  </a:lnTo>
                  <a:lnTo>
                    <a:pt x="8" y="185"/>
                  </a:lnTo>
                  <a:lnTo>
                    <a:pt x="15" y="197"/>
                  </a:lnTo>
                  <a:lnTo>
                    <a:pt x="23" y="210"/>
                  </a:lnTo>
                  <a:lnTo>
                    <a:pt x="34" y="222"/>
                  </a:lnTo>
                  <a:lnTo>
                    <a:pt x="45" y="230"/>
                  </a:lnTo>
                  <a:lnTo>
                    <a:pt x="54" y="232"/>
                  </a:lnTo>
                  <a:lnTo>
                    <a:pt x="63" y="228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44720" y="3585845"/>
              <a:ext cx="62230" cy="75565"/>
            </a:xfrm>
            <a:custGeom>
              <a:avLst/>
              <a:gdLst>
                <a:gd name="T0" fmla="*/ 54 w 196"/>
                <a:gd name="T1" fmla="*/ 146 h 238"/>
                <a:gd name="T2" fmla="*/ 60 w 196"/>
                <a:gd name="T3" fmla="*/ 155 h 238"/>
                <a:gd name="T4" fmla="*/ 67 w 196"/>
                <a:gd name="T5" fmla="*/ 163 h 238"/>
                <a:gd name="T6" fmla="*/ 75 w 196"/>
                <a:gd name="T7" fmla="*/ 171 h 238"/>
                <a:gd name="T8" fmla="*/ 83 w 196"/>
                <a:gd name="T9" fmla="*/ 179 h 238"/>
                <a:gd name="T10" fmla="*/ 92 w 196"/>
                <a:gd name="T11" fmla="*/ 186 h 238"/>
                <a:gd name="T12" fmla="*/ 100 w 196"/>
                <a:gd name="T13" fmla="*/ 194 h 238"/>
                <a:gd name="T14" fmla="*/ 108 w 196"/>
                <a:gd name="T15" fmla="*/ 200 h 238"/>
                <a:gd name="T16" fmla="*/ 117 w 196"/>
                <a:gd name="T17" fmla="*/ 207 h 238"/>
                <a:gd name="T18" fmla="*/ 125 w 196"/>
                <a:gd name="T19" fmla="*/ 212 h 238"/>
                <a:gd name="T20" fmla="*/ 135 w 196"/>
                <a:gd name="T21" fmla="*/ 217 h 238"/>
                <a:gd name="T22" fmla="*/ 144 w 196"/>
                <a:gd name="T23" fmla="*/ 221 h 238"/>
                <a:gd name="T24" fmla="*/ 154 w 196"/>
                <a:gd name="T25" fmla="*/ 226 h 238"/>
                <a:gd name="T26" fmla="*/ 163 w 196"/>
                <a:gd name="T27" fmla="*/ 229 h 238"/>
                <a:gd name="T28" fmla="*/ 174 w 196"/>
                <a:gd name="T29" fmla="*/ 232 h 238"/>
                <a:gd name="T30" fmla="*/ 184 w 196"/>
                <a:gd name="T31" fmla="*/ 235 h 238"/>
                <a:gd name="T32" fmla="*/ 193 w 196"/>
                <a:gd name="T33" fmla="*/ 238 h 238"/>
                <a:gd name="T34" fmla="*/ 195 w 196"/>
                <a:gd name="T35" fmla="*/ 238 h 238"/>
                <a:gd name="T36" fmla="*/ 196 w 196"/>
                <a:gd name="T37" fmla="*/ 236 h 238"/>
                <a:gd name="T38" fmla="*/ 196 w 196"/>
                <a:gd name="T39" fmla="*/ 235 h 238"/>
                <a:gd name="T40" fmla="*/ 195 w 196"/>
                <a:gd name="T41" fmla="*/ 234 h 238"/>
                <a:gd name="T42" fmla="*/ 188 w 196"/>
                <a:gd name="T43" fmla="*/ 231 h 238"/>
                <a:gd name="T44" fmla="*/ 180 w 196"/>
                <a:gd name="T45" fmla="*/ 228 h 238"/>
                <a:gd name="T46" fmla="*/ 173 w 196"/>
                <a:gd name="T47" fmla="*/ 224 h 238"/>
                <a:gd name="T48" fmla="*/ 167 w 196"/>
                <a:gd name="T49" fmla="*/ 221 h 238"/>
                <a:gd name="T50" fmla="*/ 159 w 196"/>
                <a:gd name="T51" fmla="*/ 218 h 238"/>
                <a:gd name="T52" fmla="*/ 152 w 196"/>
                <a:gd name="T53" fmla="*/ 215 h 238"/>
                <a:gd name="T54" fmla="*/ 144 w 196"/>
                <a:gd name="T55" fmla="*/ 212 h 238"/>
                <a:gd name="T56" fmla="*/ 137 w 196"/>
                <a:gd name="T57" fmla="*/ 209 h 238"/>
                <a:gd name="T58" fmla="*/ 129 w 196"/>
                <a:gd name="T59" fmla="*/ 203 h 238"/>
                <a:gd name="T60" fmla="*/ 120 w 196"/>
                <a:gd name="T61" fmla="*/ 198 h 238"/>
                <a:gd name="T62" fmla="*/ 112 w 196"/>
                <a:gd name="T63" fmla="*/ 192 h 238"/>
                <a:gd name="T64" fmla="*/ 104 w 196"/>
                <a:gd name="T65" fmla="*/ 184 h 238"/>
                <a:gd name="T66" fmla="*/ 97 w 196"/>
                <a:gd name="T67" fmla="*/ 178 h 238"/>
                <a:gd name="T68" fmla="*/ 89 w 196"/>
                <a:gd name="T69" fmla="*/ 171 h 238"/>
                <a:gd name="T70" fmla="*/ 82 w 196"/>
                <a:gd name="T71" fmla="*/ 163 h 238"/>
                <a:gd name="T72" fmla="*/ 75 w 196"/>
                <a:gd name="T73" fmla="*/ 156 h 238"/>
                <a:gd name="T74" fmla="*/ 61 w 196"/>
                <a:gd name="T75" fmla="*/ 138 h 238"/>
                <a:gd name="T76" fmla="*/ 47 w 196"/>
                <a:gd name="T77" fmla="*/ 116 h 238"/>
                <a:gd name="T78" fmla="*/ 35 w 196"/>
                <a:gd name="T79" fmla="*/ 90 h 238"/>
                <a:gd name="T80" fmla="*/ 23 w 196"/>
                <a:gd name="T81" fmla="*/ 64 h 238"/>
                <a:gd name="T82" fmla="*/ 13 w 196"/>
                <a:gd name="T83" fmla="*/ 40 h 238"/>
                <a:gd name="T84" fmla="*/ 6 w 196"/>
                <a:gd name="T85" fmla="*/ 19 h 238"/>
                <a:gd name="T86" fmla="*/ 2 w 196"/>
                <a:gd name="T87" fmla="*/ 6 h 238"/>
                <a:gd name="T88" fmla="*/ 0 w 196"/>
                <a:gd name="T89" fmla="*/ 0 h 238"/>
                <a:gd name="T90" fmla="*/ 1 w 196"/>
                <a:gd name="T91" fmla="*/ 5 h 238"/>
                <a:gd name="T92" fmla="*/ 4 w 196"/>
                <a:gd name="T93" fmla="*/ 17 h 238"/>
                <a:gd name="T94" fmla="*/ 8 w 196"/>
                <a:gd name="T95" fmla="*/ 36 h 238"/>
                <a:gd name="T96" fmla="*/ 15 w 196"/>
                <a:gd name="T97" fmla="*/ 59 h 238"/>
                <a:gd name="T98" fmla="*/ 23 w 196"/>
                <a:gd name="T99" fmla="*/ 83 h 238"/>
                <a:gd name="T100" fmla="*/ 32 w 196"/>
                <a:gd name="T101" fmla="*/ 107 h 238"/>
                <a:gd name="T102" fmla="*/ 42 w 196"/>
                <a:gd name="T103" fmla="*/ 128 h 238"/>
                <a:gd name="T104" fmla="*/ 54 w 196"/>
                <a:gd name="T105" fmla="*/ 14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6" h="238">
                  <a:moveTo>
                    <a:pt x="54" y="146"/>
                  </a:moveTo>
                  <a:lnTo>
                    <a:pt x="60" y="155"/>
                  </a:lnTo>
                  <a:lnTo>
                    <a:pt x="67" y="163"/>
                  </a:lnTo>
                  <a:lnTo>
                    <a:pt x="75" y="171"/>
                  </a:lnTo>
                  <a:lnTo>
                    <a:pt x="83" y="179"/>
                  </a:lnTo>
                  <a:lnTo>
                    <a:pt x="92" y="186"/>
                  </a:lnTo>
                  <a:lnTo>
                    <a:pt x="100" y="194"/>
                  </a:lnTo>
                  <a:lnTo>
                    <a:pt x="108" y="200"/>
                  </a:lnTo>
                  <a:lnTo>
                    <a:pt x="117" y="207"/>
                  </a:lnTo>
                  <a:lnTo>
                    <a:pt x="125" y="212"/>
                  </a:lnTo>
                  <a:lnTo>
                    <a:pt x="135" y="217"/>
                  </a:lnTo>
                  <a:lnTo>
                    <a:pt x="144" y="221"/>
                  </a:lnTo>
                  <a:lnTo>
                    <a:pt x="154" y="226"/>
                  </a:lnTo>
                  <a:lnTo>
                    <a:pt x="163" y="229"/>
                  </a:lnTo>
                  <a:lnTo>
                    <a:pt x="174" y="232"/>
                  </a:lnTo>
                  <a:lnTo>
                    <a:pt x="184" y="235"/>
                  </a:lnTo>
                  <a:lnTo>
                    <a:pt x="193" y="238"/>
                  </a:lnTo>
                  <a:lnTo>
                    <a:pt x="195" y="238"/>
                  </a:lnTo>
                  <a:lnTo>
                    <a:pt x="196" y="236"/>
                  </a:lnTo>
                  <a:lnTo>
                    <a:pt x="196" y="235"/>
                  </a:lnTo>
                  <a:lnTo>
                    <a:pt x="195" y="234"/>
                  </a:lnTo>
                  <a:lnTo>
                    <a:pt x="188" y="231"/>
                  </a:lnTo>
                  <a:lnTo>
                    <a:pt x="180" y="228"/>
                  </a:lnTo>
                  <a:lnTo>
                    <a:pt x="173" y="224"/>
                  </a:lnTo>
                  <a:lnTo>
                    <a:pt x="167" y="221"/>
                  </a:lnTo>
                  <a:lnTo>
                    <a:pt x="159" y="218"/>
                  </a:lnTo>
                  <a:lnTo>
                    <a:pt x="152" y="215"/>
                  </a:lnTo>
                  <a:lnTo>
                    <a:pt x="144" y="212"/>
                  </a:lnTo>
                  <a:lnTo>
                    <a:pt x="137" y="209"/>
                  </a:lnTo>
                  <a:lnTo>
                    <a:pt x="129" y="203"/>
                  </a:lnTo>
                  <a:lnTo>
                    <a:pt x="120" y="198"/>
                  </a:lnTo>
                  <a:lnTo>
                    <a:pt x="112" y="192"/>
                  </a:lnTo>
                  <a:lnTo>
                    <a:pt x="104" y="184"/>
                  </a:lnTo>
                  <a:lnTo>
                    <a:pt x="97" y="178"/>
                  </a:lnTo>
                  <a:lnTo>
                    <a:pt x="89" y="171"/>
                  </a:lnTo>
                  <a:lnTo>
                    <a:pt x="82" y="163"/>
                  </a:lnTo>
                  <a:lnTo>
                    <a:pt x="75" y="156"/>
                  </a:lnTo>
                  <a:lnTo>
                    <a:pt x="61" y="138"/>
                  </a:lnTo>
                  <a:lnTo>
                    <a:pt x="47" y="116"/>
                  </a:lnTo>
                  <a:lnTo>
                    <a:pt x="35" y="90"/>
                  </a:lnTo>
                  <a:lnTo>
                    <a:pt x="23" y="64"/>
                  </a:lnTo>
                  <a:lnTo>
                    <a:pt x="13" y="40"/>
                  </a:lnTo>
                  <a:lnTo>
                    <a:pt x="6" y="19"/>
                  </a:lnTo>
                  <a:lnTo>
                    <a:pt x="2" y="6"/>
                  </a:lnTo>
                  <a:lnTo>
                    <a:pt x="0" y="0"/>
                  </a:lnTo>
                  <a:lnTo>
                    <a:pt x="1" y="5"/>
                  </a:lnTo>
                  <a:lnTo>
                    <a:pt x="4" y="17"/>
                  </a:lnTo>
                  <a:lnTo>
                    <a:pt x="8" y="36"/>
                  </a:lnTo>
                  <a:lnTo>
                    <a:pt x="15" y="59"/>
                  </a:lnTo>
                  <a:lnTo>
                    <a:pt x="23" y="83"/>
                  </a:lnTo>
                  <a:lnTo>
                    <a:pt x="32" y="107"/>
                  </a:lnTo>
                  <a:lnTo>
                    <a:pt x="42" y="128"/>
                  </a:lnTo>
                  <a:lnTo>
                    <a:pt x="54" y="14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804410" y="3657600"/>
              <a:ext cx="6350" cy="52705"/>
            </a:xfrm>
            <a:custGeom>
              <a:avLst/>
              <a:gdLst>
                <a:gd name="T0" fmla="*/ 1 w 20"/>
                <a:gd name="T1" fmla="*/ 161 h 164"/>
                <a:gd name="T2" fmla="*/ 0 w 20"/>
                <a:gd name="T3" fmla="*/ 163 h 164"/>
                <a:gd name="T4" fmla="*/ 1 w 20"/>
                <a:gd name="T5" fmla="*/ 164 h 164"/>
                <a:gd name="T6" fmla="*/ 3 w 20"/>
                <a:gd name="T7" fmla="*/ 164 h 164"/>
                <a:gd name="T8" fmla="*/ 4 w 20"/>
                <a:gd name="T9" fmla="*/ 163 h 164"/>
                <a:gd name="T10" fmla="*/ 15 w 20"/>
                <a:gd name="T11" fmla="*/ 142 h 164"/>
                <a:gd name="T12" fmla="*/ 19 w 20"/>
                <a:gd name="T13" fmla="*/ 117 h 164"/>
                <a:gd name="T14" fmla="*/ 20 w 20"/>
                <a:gd name="T15" fmla="*/ 91 h 164"/>
                <a:gd name="T16" fmla="*/ 18 w 20"/>
                <a:gd name="T17" fmla="*/ 63 h 164"/>
                <a:gd name="T18" fmla="*/ 15 w 20"/>
                <a:gd name="T19" fmla="*/ 39 h 164"/>
                <a:gd name="T20" fmla="*/ 10 w 20"/>
                <a:gd name="T21" fmla="*/ 19 h 164"/>
                <a:gd name="T22" fmla="*/ 7 w 20"/>
                <a:gd name="T23" fmla="*/ 5 h 164"/>
                <a:gd name="T24" fmla="*/ 6 w 20"/>
                <a:gd name="T25" fmla="*/ 0 h 164"/>
                <a:gd name="T26" fmla="*/ 9 w 20"/>
                <a:gd name="T27" fmla="*/ 18 h 164"/>
                <a:gd name="T28" fmla="*/ 13 w 20"/>
                <a:gd name="T29" fmla="*/ 62 h 164"/>
                <a:gd name="T30" fmla="*/ 12 w 20"/>
                <a:gd name="T31" fmla="*/ 116 h 164"/>
                <a:gd name="T32" fmla="*/ 1 w 20"/>
                <a:gd name="T33" fmla="*/ 16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64">
                  <a:moveTo>
                    <a:pt x="1" y="161"/>
                  </a:moveTo>
                  <a:lnTo>
                    <a:pt x="0" y="163"/>
                  </a:lnTo>
                  <a:lnTo>
                    <a:pt x="1" y="164"/>
                  </a:lnTo>
                  <a:lnTo>
                    <a:pt x="3" y="164"/>
                  </a:lnTo>
                  <a:lnTo>
                    <a:pt x="4" y="163"/>
                  </a:lnTo>
                  <a:lnTo>
                    <a:pt x="15" y="142"/>
                  </a:lnTo>
                  <a:lnTo>
                    <a:pt x="19" y="117"/>
                  </a:lnTo>
                  <a:lnTo>
                    <a:pt x="20" y="91"/>
                  </a:lnTo>
                  <a:lnTo>
                    <a:pt x="18" y="63"/>
                  </a:lnTo>
                  <a:lnTo>
                    <a:pt x="15" y="39"/>
                  </a:lnTo>
                  <a:lnTo>
                    <a:pt x="10" y="19"/>
                  </a:lnTo>
                  <a:lnTo>
                    <a:pt x="7" y="5"/>
                  </a:lnTo>
                  <a:lnTo>
                    <a:pt x="6" y="0"/>
                  </a:lnTo>
                  <a:lnTo>
                    <a:pt x="9" y="18"/>
                  </a:lnTo>
                  <a:lnTo>
                    <a:pt x="13" y="62"/>
                  </a:lnTo>
                  <a:lnTo>
                    <a:pt x="12" y="116"/>
                  </a:lnTo>
                  <a:lnTo>
                    <a:pt x="1" y="16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4719955" y="3604895"/>
              <a:ext cx="36830" cy="128270"/>
            </a:xfrm>
            <a:custGeom>
              <a:avLst/>
              <a:gdLst>
                <a:gd name="T0" fmla="*/ 0 w 116"/>
                <a:gd name="T1" fmla="*/ 102 h 403"/>
                <a:gd name="T2" fmla="*/ 3 w 116"/>
                <a:gd name="T3" fmla="*/ 130 h 403"/>
                <a:gd name="T4" fmla="*/ 4 w 116"/>
                <a:gd name="T5" fmla="*/ 158 h 403"/>
                <a:gd name="T6" fmla="*/ 6 w 116"/>
                <a:gd name="T7" fmla="*/ 187 h 403"/>
                <a:gd name="T8" fmla="*/ 10 w 116"/>
                <a:gd name="T9" fmla="*/ 214 h 403"/>
                <a:gd name="T10" fmla="*/ 15 w 116"/>
                <a:gd name="T11" fmla="*/ 241 h 403"/>
                <a:gd name="T12" fmla="*/ 23 w 116"/>
                <a:gd name="T13" fmla="*/ 267 h 403"/>
                <a:gd name="T14" fmla="*/ 32 w 116"/>
                <a:gd name="T15" fmla="*/ 291 h 403"/>
                <a:gd name="T16" fmla="*/ 44 w 116"/>
                <a:gd name="T17" fmla="*/ 316 h 403"/>
                <a:gd name="T18" fmla="*/ 56 w 116"/>
                <a:gd name="T19" fmla="*/ 339 h 403"/>
                <a:gd name="T20" fmla="*/ 71 w 116"/>
                <a:gd name="T21" fmla="*/ 361 h 403"/>
                <a:gd name="T22" fmla="*/ 88 w 116"/>
                <a:gd name="T23" fmla="*/ 382 h 403"/>
                <a:gd name="T24" fmla="*/ 106 w 116"/>
                <a:gd name="T25" fmla="*/ 402 h 403"/>
                <a:gd name="T26" fmla="*/ 110 w 116"/>
                <a:gd name="T27" fmla="*/ 403 h 403"/>
                <a:gd name="T28" fmla="*/ 114 w 116"/>
                <a:gd name="T29" fmla="*/ 401 h 403"/>
                <a:gd name="T30" fmla="*/ 116 w 116"/>
                <a:gd name="T31" fmla="*/ 397 h 403"/>
                <a:gd name="T32" fmla="*/ 116 w 116"/>
                <a:gd name="T33" fmla="*/ 393 h 403"/>
                <a:gd name="T34" fmla="*/ 102 w 116"/>
                <a:gd name="T35" fmla="*/ 373 h 403"/>
                <a:gd name="T36" fmla="*/ 88 w 116"/>
                <a:gd name="T37" fmla="*/ 351 h 403"/>
                <a:gd name="T38" fmla="*/ 76 w 116"/>
                <a:gd name="T39" fmla="*/ 329 h 403"/>
                <a:gd name="T40" fmla="*/ 64 w 116"/>
                <a:gd name="T41" fmla="*/ 307 h 403"/>
                <a:gd name="T42" fmla="*/ 53 w 116"/>
                <a:gd name="T43" fmla="*/ 284 h 403"/>
                <a:gd name="T44" fmla="*/ 44 w 116"/>
                <a:gd name="T45" fmla="*/ 261 h 403"/>
                <a:gd name="T46" fmla="*/ 35 w 116"/>
                <a:gd name="T47" fmla="*/ 237 h 403"/>
                <a:gd name="T48" fmla="*/ 29 w 116"/>
                <a:gd name="T49" fmla="*/ 213 h 403"/>
                <a:gd name="T50" fmla="*/ 23 w 116"/>
                <a:gd name="T51" fmla="*/ 189 h 403"/>
                <a:gd name="T52" fmla="*/ 18 w 116"/>
                <a:gd name="T53" fmla="*/ 164 h 403"/>
                <a:gd name="T54" fmla="*/ 14 w 116"/>
                <a:gd name="T55" fmla="*/ 138 h 403"/>
                <a:gd name="T56" fmla="*/ 11 w 116"/>
                <a:gd name="T57" fmla="*/ 113 h 403"/>
                <a:gd name="T58" fmla="*/ 8 w 116"/>
                <a:gd name="T59" fmla="*/ 79 h 403"/>
                <a:gd name="T60" fmla="*/ 6 w 116"/>
                <a:gd name="T61" fmla="*/ 42 h 403"/>
                <a:gd name="T62" fmla="*/ 5 w 116"/>
                <a:gd name="T63" fmla="*/ 12 h 403"/>
                <a:gd name="T64" fmla="*/ 5 w 116"/>
                <a:gd name="T65" fmla="*/ 0 h 403"/>
                <a:gd name="T66" fmla="*/ 4 w 116"/>
                <a:gd name="T67" fmla="*/ 11 h 403"/>
                <a:gd name="T68" fmla="*/ 2 w 116"/>
                <a:gd name="T69" fmla="*/ 38 h 403"/>
                <a:gd name="T70" fmla="*/ 0 w 116"/>
                <a:gd name="T71" fmla="*/ 72 h 403"/>
                <a:gd name="T72" fmla="*/ 0 w 116"/>
                <a:gd name="T73" fmla="*/ 1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6" h="403">
                  <a:moveTo>
                    <a:pt x="0" y="102"/>
                  </a:moveTo>
                  <a:lnTo>
                    <a:pt x="3" y="130"/>
                  </a:lnTo>
                  <a:lnTo>
                    <a:pt x="4" y="158"/>
                  </a:lnTo>
                  <a:lnTo>
                    <a:pt x="6" y="187"/>
                  </a:lnTo>
                  <a:lnTo>
                    <a:pt x="10" y="214"/>
                  </a:lnTo>
                  <a:lnTo>
                    <a:pt x="15" y="241"/>
                  </a:lnTo>
                  <a:lnTo>
                    <a:pt x="23" y="267"/>
                  </a:lnTo>
                  <a:lnTo>
                    <a:pt x="32" y="291"/>
                  </a:lnTo>
                  <a:lnTo>
                    <a:pt x="44" y="316"/>
                  </a:lnTo>
                  <a:lnTo>
                    <a:pt x="56" y="339"/>
                  </a:lnTo>
                  <a:lnTo>
                    <a:pt x="71" y="361"/>
                  </a:lnTo>
                  <a:lnTo>
                    <a:pt x="88" y="382"/>
                  </a:lnTo>
                  <a:lnTo>
                    <a:pt x="106" y="402"/>
                  </a:lnTo>
                  <a:lnTo>
                    <a:pt x="110" y="403"/>
                  </a:lnTo>
                  <a:lnTo>
                    <a:pt x="114" y="401"/>
                  </a:lnTo>
                  <a:lnTo>
                    <a:pt x="116" y="397"/>
                  </a:lnTo>
                  <a:lnTo>
                    <a:pt x="116" y="393"/>
                  </a:lnTo>
                  <a:lnTo>
                    <a:pt x="102" y="373"/>
                  </a:lnTo>
                  <a:lnTo>
                    <a:pt x="88" y="351"/>
                  </a:lnTo>
                  <a:lnTo>
                    <a:pt x="76" y="329"/>
                  </a:lnTo>
                  <a:lnTo>
                    <a:pt x="64" y="307"/>
                  </a:lnTo>
                  <a:lnTo>
                    <a:pt x="53" y="284"/>
                  </a:lnTo>
                  <a:lnTo>
                    <a:pt x="44" y="261"/>
                  </a:lnTo>
                  <a:lnTo>
                    <a:pt x="35" y="237"/>
                  </a:lnTo>
                  <a:lnTo>
                    <a:pt x="29" y="213"/>
                  </a:lnTo>
                  <a:lnTo>
                    <a:pt x="23" y="189"/>
                  </a:lnTo>
                  <a:lnTo>
                    <a:pt x="18" y="164"/>
                  </a:lnTo>
                  <a:lnTo>
                    <a:pt x="14" y="138"/>
                  </a:lnTo>
                  <a:lnTo>
                    <a:pt x="11" y="113"/>
                  </a:lnTo>
                  <a:lnTo>
                    <a:pt x="8" y="79"/>
                  </a:lnTo>
                  <a:lnTo>
                    <a:pt x="6" y="42"/>
                  </a:lnTo>
                  <a:lnTo>
                    <a:pt x="5" y="12"/>
                  </a:lnTo>
                  <a:lnTo>
                    <a:pt x="5" y="0"/>
                  </a:lnTo>
                  <a:lnTo>
                    <a:pt x="4" y="11"/>
                  </a:lnTo>
                  <a:lnTo>
                    <a:pt x="2" y="38"/>
                  </a:lnTo>
                  <a:lnTo>
                    <a:pt x="0" y="7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4745990" y="3726815"/>
              <a:ext cx="66040" cy="3810"/>
            </a:xfrm>
            <a:custGeom>
              <a:avLst/>
              <a:gdLst>
                <a:gd name="T0" fmla="*/ 98 w 208"/>
                <a:gd name="T1" fmla="*/ 6 h 13"/>
                <a:gd name="T2" fmla="*/ 112 w 208"/>
                <a:gd name="T3" fmla="*/ 6 h 13"/>
                <a:gd name="T4" fmla="*/ 126 w 208"/>
                <a:gd name="T5" fmla="*/ 7 h 13"/>
                <a:gd name="T6" fmla="*/ 139 w 208"/>
                <a:gd name="T7" fmla="*/ 7 h 13"/>
                <a:gd name="T8" fmla="*/ 152 w 208"/>
                <a:gd name="T9" fmla="*/ 8 h 13"/>
                <a:gd name="T10" fmla="*/ 166 w 208"/>
                <a:gd name="T11" fmla="*/ 9 h 13"/>
                <a:gd name="T12" fmla="*/ 180 w 208"/>
                <a:gd name="T13" fmla="*/ 10 h 13"/>
                <a:gd name="T14" fmla="*/ 193 w 208"/>
                <a:gd name="T15" fmla="*/ 11 h 13"/>
                <a:gd name="T16" fmla="*/ 206 w 208"/>
                <a:gd name="T17" fmla="*/ 13 h 13"/>
                <a:gd name="T18" fmla="*/ 207 w 208"/>
                <a:gd name="T19" fmla="*/ 13 h 13"/>
                <a:gd name="T20" fmla="*/ 208 w 208"/>
                <a:gd name="T21" fmla="*/ 11 h 13"/>
                <a:gd name="T22" fmla="*/ 208 w 208"/>
                <a:gd name="T23" fmla="*/ 10 h 13"/>
                <a:gd name="T24" fmla="*/ 207 w 208"/>
                <a:gd name="T25" fmla="*/ 9 h 13"/>
                <a:gd name="T26" fmla="*/ 193 w 208"/>
                <a:gd name="T27" fmla="*/ 7 h 13"/>
                <a:gd name="T28" fmla="*/ 178 w 208"/>
                <a:gd name="T29" fmla="*/ 4 h 13"/>
                <a:gd name="T30" fmla="*/ 165 w 208"/>
                <a:gd name="T31" fmla="*/ 2 h 13"/>
                <a:gd name="T32" fmla="*/ 150 w 208"/>
                <a:gd name="T33" fmla="*/ 1 h 13"/>
                <a:gd name="T34" fmla="*/ 136 w 208"/>
                <a:gd name="T35" fmla="*/ 1 h 13"/>
                <a:gd name="T36" fmla="*/ 121 w 208"/>
                <a:gd name="T37" fmla="*/ 0 h 13"/>
                <a:gd name="T38" fmla="*/ 108 w 208"/>
                <a:gd name="T39" fmla="*/ 0 h 13"/>
                <a:gd name="T40" fmla="*/ 93 w 208"/>
                <a:gd name="T41" fmla="*/ 0 h 13"/>
                <a:gd name="T42" fmla="*/ 80 w 208"/>
                <a:gd name="T43" fmla="*/ 0 h 13"/>
                <a:gd name="T44" fmla="*/ 65 w 208"/>
                <a:gd name="T45" fmla="*/ 2 h 13"/>
                <a:gd name="T46" fmla="*/ 50 w 208"/>
                <a:gd name="T47" fmla="*/ 3 h 13"/>
                <a:gd name="T48" fmla="*/ 35 w 208"/>
                <a:gd name="T49" fmla="*/ 6 h 13"/>
                <a:gd name="T50" fmla="*/ 21 w 208"/>
                <a:gd name="T51" fmla="*/ 8 h 13"/>
                <a:gd name="T52" fmla="*/ 10 w 208"/>
                <a:gd name="T53" fmla="*/ 9 h 13"/>
                <a:gd name="T54" fmla="*/ 3 w 208"/>
                <a:gd name="T55" fmla="*/ 11 h 13"/>
                <a:gd name="T56" fmla="*/ 0 w 208"/>
                <a:gd name="T57" fmla="*/ 11 h 13"/>
                <a:gd name="T58" fmla="*/ 3 w 208"/>
                <a:gd name="T59" fmla="*/ 11 h 13"/>
                <a:gd name="T60" fmla="*/ 10 w 208"/>
                <a:gd name="T61" fmla="*/ 10 h 13"/>
                <a:gd name="T62" fmla="*/ 23 w 208"/>
                <a:gd name="T63" fmla="*/ 9 h 13"/>
                <a:gd name="T64" fmla="*/ 37 w 208"/>
                <a:gd name="T65" fmla="*/ 8 h 13"/>
                <a:gd name="T66" fmla="*/ 53 w 208"/>
                <a:gd name="T67" fmla="*/ 8 h 13"/>
                <a:gd name="T68" fmla="*/ 70 w 208"/>
                <a:gd name="T69" fmla="*/ 7 h 13"/>
                <a:gd name="T70" fmla="*/ 84 w 208"/>
                <a:gd name="T71" fmla="*/ 6 h 13"/>
                <a:gd name="T72" fmla="*/ 98 w 208"/>
                <a:gd name="T7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8" h="13">
                  <a:moveTo>
                    <a:pt x="98" y="6"/>
                  </a:moveTo>
                  <a:lnTo>
                    <a:pt x="112" y="6"/>
                  </a:lnTo>
                  <a:lnTo>
                    <a:pt x="126" y="7"/>
                  </a:lnTo>
                  <a:lnTo>
                    <a:pt x="139" y="7"/>
                  </a:lnTo>
                  <a:lnTo>
                    <a:pt x="152" y="8"/>
                  </a:lnTo>
                  <a:lnTo>
                    <a:pt x="166" y="9"/>
                  </a:lnTo>
                  <a:lnTo>
                    <a:pt x="180" y="10"/>
                  </a:lnTo>
                  <a:lnTo>
                    <a:pt x="193" y="11"/>
                  </a:lnTo>
                  <a:lnTo>
                    <a:pt x="206" y="13"/>
                  </a:lnTo>
                  <a:lnTo>
                    <a:pt x="207" y="13"/>
                  </a:lnTo>
                  <a:lnTo>
                    <a:pt x="208" y="11"/>
                  </a:lnTo>
                  <a:lnTo>
                    <a:pt x="208" y="10"/>
                  </a:lnTo>
                  <a:lnTo>
                    <a:pt x="207" y="9"/>
                  </a:lnTo>
                  <a:lnTo>
                    <a:pt x="193" y="7"/>
                  </a:lnTo>
                  <a:lnTo>
                    <a:pt x="178" y="4"/>
                  </a:lnTo>
                  <a:lnTo>
                    <a:pt x="165" y="2"/>
                  </a:lnTo>
                  <a:lnTo>
                    <a:pt x="150" y="1"/>
                  </a:lnTo>
                  <a:lnTo>
                    <a:pt x="136" y="1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93" y="0"/>
                  </a:lnTo>
                  <a:lnTo>
                    <a:pt x="80" y="0"/>
                  </a:lnTo>
                  <a:lnTo>
                    <a:pt x="65" y="2"/>
                  </a:lnTo>
                  <a:lnTo>
                    <a:pt x="50" y="3"/>
                  </a:lnTo>
                  <a:lnTo>
                    <a:pt x="35" y="6"/>
                  </a:lnTo>
                  <a:lnTo>
                    <a:pt x="21" y="8"/>
                  </a:lnTo>
                  <a:lnTo>
                    <a:pt x="10" y="9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10" y="10"/>
                  </a:lnTo>
                  <a:lnTo>
                    <a:pt x="23" y="9"/>
                  </a:lnTo>
                  <a:lnTo>
                    <a:pt x="37" y="8"/>
                  </a:lnTo>
                  <a:lnTo>
                    <a:pt x="53" y="8"/>
                  </a:lnTo>
                  <a:lnTo>
                    <a:pt x="70" y="7"/>
                  </a:lnTo>
                  <a:lnTo>
                    <a:pt x="84" y="6"/>
                  </a:lnTo>
                  <a:lnTo>
                    <a:pt x="98" y="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782820" y="3728720"/>
              <a:ext cx="26035" cy="41275"/>
            </a:xfrm>
            <a:custGeom>
              <a:avLst/>
              <a:gdLst>
                <a:gd name="T0" fmla="*/ 37 w 84"/>
                <a:gd name="T1" fmla="*/ 60 h 131"/>
                <a:gd name="T2" fmla="*/ 32 w 84"/>
                <a:gd name="T3" fmla="*/ 68 h 131"/>
                <a:gd name="T4" fmla="*/ 26 w 84"/>
                <a:gd name="T5" fmla="*/ 77 h 131"/>
                <a:gd name="T6" fmla="*/ 21 w 84"/>
                <a:gd name="T7" fmla="*/ 85 h 131"/>
                <a:gd name="T8" fmla="*/ 17 w 84"/>
                <a:gd name="T9" fmla="*/ 94 h 131"/>
                <a:gd name="T10" fmla="*/ 12 w 84"/>
                <a:gd name="T11" fmla="*/ 102 h 131"/>
                <a:gd name="T12" fmla="*/ 7 w 84"/>
                <a:gd name="T13" fmla="*/ 111 h 131"/>
                <a:gd name="T14" fmla="*/ 3 w 84"/>
                <a:gd name="T15" fmla="*/ 119 h 131"/>
                <a:gd name="T16" fmla="*/ 0 w 84"/>
                <a:gd name="T17" fmla="*/ 129 h 131"/>
                <a:gd name="T18" fmla="*/ 0 w 84"/>
                <a:gd name="T19" fmla="*/ 131 h 131"/>
                <a:gd name="T20" fmla="*/ 1 w 84"/>
                <a:gd name="T21" fmla="*/ 131 h 131"/>
                <a:gd name="T22" fmla="*/ 3 w 84"/>
                <a:gd name="T23" fmla="*/ 131 h 131"/>
                <a:gd name="T24" fmla="*/ 5 w 84"/>
                <a:gd name="T25" fmla="*/ 130 h 131"/>
                <a:gd name="T26" fmla="*/ 10 w 84"/>
                <a:gd name="T27" fmla="*/ 121 h 131"/>
                <a:gd name="T28" fmla="*/ 14 w 84"/>
                <a:gd name="T29" fmla="*/ 113 h 131"/>
                <a:gd name="T30" fmla="*/ 19 w 84"/>
                <a:gd name="T31" fmla="*/ 104 h 131"/>
                <a:gd name="T32" fmla="*/ 23 w 84"/>
                <a:gd name="T33" fmla="*/ 96 h 131"/>
                <a:gd name="T34" fmla="*/ 29 w 84"/>
                <a:gd name="T35" fmla="*/ 87 h 131"/>
                <a:gd name="T36" fmla="*/ 34 w 84"/>
                <a:gd name="T37" fmla="*/ 80 h 131"/>
                <a:gd name="T38" fmla="*/ 39 w 84"/>
                <a:gd name="T39" fmla="*/ 71 h 131"/>
                <a:gd name="T40" fmla="*/ 44 w 84"/>
                <a:gd name="T41" fmla="*/ 63 h 131"/>
                <a:gd name="T42" fmla="*/ 51 w 84"/>
                <a:gd name="T43" fmla="*/ 52 h 131"/>
                <a:gd name="T44" fmla="*/ 56 w 84"/>
                <a:gd name="T45" fmla="*/ 43 h 131"/>
                <a:gd name="T46" fmla="*/ 61 w 84"/>
                <a:gd name="T47" fmla="*/ 34 h 131"/>
                <a:gd name="T48" fmla="*/ 68 w 84"/>
                <a:gd name="T49" fmla="*/ 26 h 131"/>
                <a:gd name="T50" fmla="*/ 73 w 84"/>
                <a:gd name="T51" fmla="*/ 19 h 131"/>
                <a:gd name="T52" fmla="*/ 78 w 84"/>
                <a:gd name="T53" fmla="*/ 9 h 131"/>
                <a:gd name="T54" fmla="*/ 82 w 84"/>
                <a:gd name="T55" fmla="*/ 3 h 131"/>
                <a:gd name="T56" fmla="*/ 84 w 84"/>
                <a:gd name="T57" fmla="*/ 0 h 131"/>
                <a:gd name="T58" fmla="*/ 82 w 84"/>
                <a:gd name="T59" fmla="*/ 2 h 131"/>
                <a:gd name="T60" fmla="*/ 78 w 84"/>
                <a:gd name="T61" fmla="*/ 6 h 131"/>
                <a:gd name="T62" fmla="*/ 73 w 84"/>
                <a:gd name="T63" fmla="*/ 13 h 131"/>
                <a:gd name="T64" fmla="*/ 66 w 84"/>
                <a:gd name="T65" fmla="*/ 22 h 131"/>
                <a:gd name="T66" fmla="*/ 58 w 84"/>
                <a:gd name="T67" fmla="*/ 31 h 131"/>
                <a:gd name="T68" fmla="*/ 51 w 84"/>
                <a:gd name="T69" fmla="*/ 42 h 131"/>
                <a:gd name="T70" fmla="*/ 43 w 84"/>
                <a:gd name="T71" fmla="*/ 51 h 131"/>
                <a:gd name="T72" fmla="*/ 37 w 84"/>
                <a:gd name="T73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4" h="131">
                  <a:moveTo>
                    <a:pt x="37" y="60"/>
                  </a:moveTo>
                  <a:lnTo>
                    <a:pt x="32" y="68"/>
                  </a:lnTo>
                  <a:lnTo>
                    <a:pt x="26" y="77"/>
                  </a:lnTo>
                  <a:lnTo>
                    <a:pt x="21" y="85"/>
                  </a:lnTo>
                  <a:lnTo>
                    <a:pt x="17" y="94"/>
                  </a:lnTo>
                  <a:lnTo>
                    <a:pt x="12" y="102"/>
                  </a:lnTo>
                  <a:lnTo>
                    <a:pt x="7" y="111"/>
                  </a:lnTo>
                  <a:lnTo>
                    <a:pt x="3" y="119"/>
                  </a:lnTo>
                  <a:lnTo>
                    <a:pt x="0" y="129"/>
                  </a:lnTo>
                  <a:lnTo>
                    <a:pt x="0" y="131"/>
                  </a:lnTo>
                  <a:lnTo>
                    <a:pt x="1" y="131"/>
                  </a:lnTo>
                  <a:lnTo>
                    <a:pt x="3" y="131"/>
                  </a:lnTo>
                  <a:lnTo>
                    <a:pt x="5" y="130"/>
                  </a:lnTo>
                  <a:lnTo>
                    <a:pt x="10" y="121"/>
                  </a:lnTo>
                  <a:lnTo>
                    <a:pt x="14" y="113"/>
                  </a:lnTo>
                  <a:lnTo>
                    <a:pt x="19" y="104"/>
                  </a:lnTo>
                  <a:lnTo>
                    <a:pt x="23" y="96"/>
                  </a:lnTo>
                  <a:lnTo>
                    <a:pt x="29" y="87"/>
                  </a:lnTo>
                  <a:lnTo>
                    <a:pt x="34" y="80"/>
                  </a:lnTo>
                  <a:lnTo>
                    <a:pt x="39" y="71"/>
                  </a:lnTo>
                  <a:lnTo>
                    <a:pt x="44" y="63"/>
                  </a:lnTo>
                  <a:lnTo>
                    <a:pt x="51" y="52"/>
                  </a:lnTo>
                  <a:lnTo>
                    <a:pt x="56" y="43"/>
                  </a:lnTo>
                  <a:lnTo>
                    <a:pt x="61" y="34"/>
                  </a:lnTo>
                  <a:lnTo>
                    <a:pt x="68" y="26"/>
                  </a:lnTo>
                  <a:lnTo>
                    <a:pt x="73" y="19"/>
                  </a:lnTo>
                  <a:lnTo>
                    <a:pt x="78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2"/>
                  </a:lnTo>
                  <a:lnTo>
                    <a:pt x="78" y="6"/>
                  </a:lnTo>
                  <a:lnTo>
                    <a:pt x="73" y="13"/>
                  </a:lnTo>
                  <a:lnTo>
                    <a:pt x="66" y="22"/>
                  </a:lnTo>
                  <a:lnTo>
                    <a:pt x="58" y="31"/>
                  </a:lnTo>
                  <a:lnTo>
                    <a:pt x="51" y="42"/>
                  </a:lnTo>
                  <a:lnTo>
                    <a:pt x="43" y="51"/>
                  </a:lnTo>
                  <a:lnTo>
                    <a:pt x="37" y="6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770755" y="3762375"/>
              <a:ext cx="73660" cy="136525"/>
            </a:xfrm>
            <a:custGeom>
              <a:avLst/>
              <a:gdLst>
                <a:gd name="T0" fmla="*/ 0 w 234"/>
                <a:gd name="T1" fmla="*/ 0 h 431"/>
                <a:gd name="T2" fmla="*/ 25 w 234"/>
                <a:gd name="T3" fmla="*/ 18 h 431"/>
                <a:gd name="T4" fmla="*/ 50 w 234"/>
                <a:gd name="T5" fmla="*/ 37 h 431"/>
                <a:gd name="T6" fmla="*/ 72 w 234"/>
                <a:gd name="T7" fmla="*/ 58 h 431"/>
                <a:gd name="T8" fmla="*/ 93 w 234"/>
                <a:gd name="T9" fmla="*/ 81 h 431"/>
                <a:gd name="T10" fmla="*/ 112 w 234"/>
                <a:gd name="T11" fmla="*/ 105 h 431"/>
                <a:gd name="T12" fmla="*/ 129 w 234"/>
                <a:gd name="T13" fmla="*/ 130 h 431"/>
                <a:gd name="T14" fmla="*/ 145 w 234"/>
                <a:gd name="T15" fmla="*/ 158 h 431"/>
                <a:gd name="T16" fmla="*/ 159 w 234"/>
                <a:gd name="T17" fmla="*/ 185 h 431"/>
                <a:gd name="T18" fmla="*/ 170 w 234"/>
                <a:gd name="T19" fmla="*/ 214 h 431"/>
                <a:gd name="T20" fmla="*/ 181 w 234"/>
                <a:gd name="T21" fmla="*/ 243 h 431"/>
                <a:gd name="T22" fmla="*/ 189 w 234"/>
                <a:gd name="T23" fmla="*/ 274 h 431"/>
                <a:gd name="T24" fmla="*/ 198 w 234"/>
                <a:gd name="T25" fmla="*/ 305 h 431"/>
                <a:gd name="T26" fmla="*/ 204 w 234"/>
                <a:gd name="T27" fmla="*/ 335 h 431"/>
                <a:gd name="T28" fmla="*/ 210 w 234"/>
                <a:gd name="T29" fmla="*/ 366 h 431"/>
                <a:gd name="T30" fmla="*/ 217 w 234"/>
                <a:gd name="T31" fmla="*/ 398 h 431"/>
                <a:gd name="T32" fmla="*/ 222 w 234"/>
                <a:gd name="T33" fmla="*/ 428 h 431"/>
                <a:gd name="T34" fmla="*/ 224 w 234"/>
                <a:gd name="T35" fmla="*/ 431 h 431"/>
                <a:gd name="T36" fmla="*/ 228 w 234"/>
                <a:gd name="T37" fmla="*/ 430 h 431"/>
                <a:gd name="T38" fmla="*/ 231 w 234"/>
                <a:gd name="T39" fmla="*/ 428 h 431"/>
                <a:gd name="T40" fmla="*/ 234 w 234"/>
                <a:gd name="T41" fmla="*/ 424 h 431"/>
                <a:gd name="T42" fmla="*/ 231 w 234"/>
                <a:gd name="T43" fmla="*/ 391 h 431"/>
                <a:gd name="T44" fmla="*/ 228 w 234"/>
                <a:gd name="T45" fmla="*/ 358 h 431"/>
                <a:gd name="T46" fmla="*/ 225 w 234"/>
                <a:gd name="T47" fmla="*/ 326 h 431"/>
                <a:gd name="T48" fmla="*/ 220 w 234"/>
                <a:gd name="T49" fmla="*/ 293 h 431"/>
                <a:gd name="T50" fmla="*/ 212 w 234"/>
                <a:gd name="T51" fmla="*/ 261 h 431"/>
                <a:gd name="T52" fmla="*/ 204 w 234"/>
                <a:gd name="T53" fmla="*/ 230 h 431"/>
                <a:gd name="T54" fmla="*/ 194 w 234"/>
                <a:gd name="T55" fmla="*/ 198 h 431"/>
                <a:gd name="T56" fmla="*/ 182 w 234"/>
                <a:gd name="T57" fmla="*/ 167 h 431"/>
                <a:gd name="T58" fmla="*/ 174 w 234"/>
                <a:gd name="T59" fmla="*/ 152 h 431"/>
                <a:gd name="T60" fmla="*/ 167 w 234"/>
                <a:gd name="T61" fmla="*/ 139 h 431"/>
                <a:gd name="T62" fmla="*/ 159 w 234"/>
                <a:gd name="T63" fmla="*/ 125 h 431"/>
                <a:gd name="T64" fmla="*/ 149 w 234"/>
                <a:gd name="T65" fmla="*/ 111 h 431"/>
                <a:gd name="T66" fmla="*/ 139 w 234"/>
                <a:gd name="T67" fmla="*/ 100 h 431"/>
                <a:gd name="T68" fmla="*/ 130 w 234"/>
                <a:gd name="T69" fmla="*/ 88 h 431"/>
                <a:gd name="T70" fmla="*/ 118 w 234"/>
                <a:gd name="T71" fmla="*/ 76 h 431"/>
                <a:gd name="T72" fmla="*/ 108 w 234"/>
                <a:gd name="T73" fmla="*/ 66 h 431"/>
                <a:gd name="T74" fmla="*/ 96 w 234"/>
                <a:gd name="T75" fmla="*/ 55 h 431"/>
                <a:gd name="T76" fmla="*/ 83 w 234"/>
                <a:gd name="T77" fmla="*/ 46 h 431"/>
                <a:gd name="T78" fmla="*/ 71 w 234"/>
                <a:gd name="T79" fmla="*/ 37 h 431"/>
                <a:gd name="T80" fmla="*/ 57 w 234"/>
                <a:gd name="T81" fmla="*/ 29 h 431"/>
                <a:gd name="T82" fmla="*/ 43 w 234"/>
                <a:gd name="T83" fmla="*/ 20 h 431"/>
                <a:gd name="T84" fmla="*/ 30 w 234"/>
                <a:gd name="T85" fmla="*/ 13 h 431"/>
                <a:gd name="T86" fmla="*/ 15 w 234"/>
                <a:gd name="T87" fmla="*/ 7 h 431"/>
                <a:gd name="T88" fmla="*/ 0 w 234"/>
                <a:gd name="T89" fmla="*/ 0 h 431"/>
                <a:gd name="T90" fmla="*/ 0 w 234"/>
                <a:gd name="T91" fmla="*/ 0 h 431"/>
                <a:gd name="T92" fmla="*/ 0 w 234"/>
                <a:gd name="T93" fmla="*/ 0 h 431"/>
                <a:gd name="T94" fmla="*/ 0 w 234"/>
                <a:gd name="T95" fmla="*/ 0 h 431"/>
                <a:gd name="T96" fmla="*/ 0 w 234"/>
                <a:gd name="T97" fmla="*/ 0 h 431"/>
                <a:gd name="T98" fmla="*/ 0 w 234"/>
                <a:gd name="T9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4" h="431">
                  <a:moveTo>
                    <a:pt x="0" y="0"/>
                  </a:moveTo>
                  <a:lnTo>
                    <a:pt x="25" y="18"/>
                  </a:lnTo>
                  <a:lnTo>
                    <a:pt x="50" y="37"/>
                  </a:lnTo>
                  <a:lnTo>
                    <a:pt x="72" y="58"/>
                  </a:lnTo>
                  <a:lnTo>
                    <a:pt x="93" y="81"/>
                  </a:lnTo>
                  <a:lnTo>
                    <a:pt x="112" y="105"/>
                  </a:lnTo>
                  <a:lnTo>
                    <a:pt x="129" y="130"/>
                  </a:lnTo>
                  <a:lnTo>
                    <a:pt x="145" y="158"/>
                  </a:lnTo>
                  <a:lnTo>
                    <a:pt x="159" y="185"/>
                  </a:lnTo>
                  <a:lnTo>
                    <a:pt x="170" y="214"/>
                  </a:lnTo>
                  <a:lnTo>
                    <a:pt x="181" y="243"/>
                  </a:lnTo>
                  <a:lnTo>
                    <a:pt x="189" y="274"/>
                  </a:lnTo>
                  <a:lnTo>
                    <a:pt x="198" y="305"/>
                  </a:lnTo>
                  <a:lnTo>
                    <a:pt x="204" y="335"/>
                  </a:lnTo>
                  <a:lnTo>
                    <a:pt x="210" y="366"/>
                  </a:lnTo>
                  <a:lnTo>
                    <a:pt x="217" y="398"/>
                  </a:lnTo>
                  <a:lnTo>
                    <a:pt x="222" y="428"/>
                  </a:lnTo>
                  <a:lnTo>
                    <a:pt x="224" y="431"/>
                  </a:lnTo>
                  <a:lnTo>
                    <a:pt x="228" y="430"/>
                  </a:lnTo>
                  <a:lnTo>
                    <a:pt x="231" y="428"/>
                  </a:lnTo>
                  <a:lnTo>
                    <a:pt x="234" y="424"/>
                  </a:lnTo>
                  <a:lnTo>
                    <a:pt x="231" y="391"/>
                  </a:lnTo>
                  <a:lnTo>
                    <a:pt x="228" y="358"/>
                  </a:lnTo>
                  <a:lnTo>
                    <a:pt x="225" y="326"/>
                  </a:lnTo>
                  <a:lnTo>
                    <a:pt x="220" y="293"/>
                  </a:lnTo>
                  <a:lnTo>
                    <a:pt x="212" y="261"/>
                  </a:lnTo>
                  <a:lnTo>
                    <a:pt x="204" y="230"/>
                  </a:lnTo>
                  <a:lnTo>
                    <a:pt x="194" y="198"/>
                  </a:lnTo>
                  <a:lnTo>
                    <a:pt x="182" y="167"/>
                  </a:lnTo>
                  <a:lnTo>
                    <a:pt x="174" y="152"/>
                  </a:lnTo>
                  <a:lnTo>
                    <a:pt x="167" y="139"/>
                  </a:lnTo>
                  <a:lnTo>
                    <a:pt x="159" y="125"/>
                  </a:lnTo>
                  <a:lnTo>
                    <a:pt x="149" y="111"/>
                  </a:lnTo>
                  <a:lnTo>
                    <a:pt x="139" y="100"/>
                  </a:lnTo>
                  <a:lnTo>
                    <a:pt x="130" y="88"/>
                  </a:lnTo>
                  <a:lnTo>
                    <a:pt x="118" y="76"/>
                  </a:lnTo>
                  <a:lnTo>
                    <a:pt x="108" y="66"/>
                  </a:lnTo>
                  <a:lnTo>
                    <a:pt x="96" y="55"/>
                  </a:lnTo>
                  <a:lnTo>
                    <a:pt x="83" y="46"/>
                  </a:lnTo>
                  <a:lnTo>
                    <a:pt x="71" y="37"/>
                  </a:lnTo>
                  <a:lnTo>
                    <a:pt x="57" y="29"/>
                  </a:lnTo>
                  <a:lnTo>
                    <a:pt x="43" y="20"/>
                  </a:lnTo>
                  <a:lnTo>
                    <a:pt x="30" y="13"/>
                  </a:lnTo>
                  <a:lnTo>
                    <a:pt x="15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4816475" y="3663950"/>
              <a:ext cx="44450" cy="180975"/>
            </a:xfrm>
            <a:custGeom>
              <a:avLst/>
              <a:gdLst>
                <a:gd name="T0" fmla="*/ 54 w 139"/>
                <a:gd name="T1" fmla="*/ 130 h 568"/>
                <a:gd name="T2" fmla="*/ 60 w 139"/>
                <a:gd name="T3" fmla="*/ 147 h 568"/>
                <a:gd name="T4" fmla="*/ 65 w 139"/>
                <a:gd name="T5" fmla="*/ 165 h 568"/>
                <a:gd name="T6" fmla="*/ 70 w 139"/>
                <a:gd name="T7" fmla="*/ 181 h 568"/>
                <a:gd name="T8" fmla="*/ 74 w 139"/>
                <a:gd name="T9" fmla="*/ 199 h 568"/>
                <a:gd name="T10" fmla="*/ 78 w 139"/>
                <a:gd name="T11" fmla="*/ 216 h 568"/>
                <a:gd name="T12" fmla="*/ 81 w 139"/>
                <a:gd name="T13" fmla="*/ 234 h 568"/>
                <a:gd name="T14" fmla="*/ 84 w 139"/>
                <a:gd name="T15" fmla="*/ 252 h 568"/>
                <a:gd name="T16" fmla="*/ 88 w 139"/>
                <a:gd name="T17" fmla="*/ 270 h 568"/>
                <a:gd name="T18" fmla="*/ 96 w 139"/>
                <a:gd name="T19" fmla="*/ 342 h 568"/>
                <a:gd name="T20" fmla="*/ 100 w 139"/>
                <a:gd name="T21" fmla="*/ 415 h 568"/>
                <a:gd name="T22" fmla="*/ 102 w 139"/>
                <a:gd name="T23" fmla="*/ 488 h 568"/>
                <a:gd name="T24" fmla="*/ 104 w 139"/>
                <a:gd name="T25" fmla="*/ 561 h 568"/>
                <a:gd name="T26" fmla="*/ 108 w 139"/>
                <a:gd name="T27" fmla="*/ 567 h 568"/>
                <a:gd name="T28" fmla="*/ 113 w 139"/>
                <a:gd name="T29" fmla="*/ 568 h 568"/>
                <a:gd name="T30" fmla="*/ 119 w 139"/>
                <a:gd name="T31" fmla="*/ 565 h 568"/>
                <a:gd name="T32" fmla="*/ 122 w 139"/>
                <a:gd name="T33" fmla="*/ 560 h 568"/>
                <a:gd name="T34" fmla="*/ 135 w 139"/>
                <a:gd name="T35" fmla="*/ 486 h 568"/>
                <a:gd name="T36" fmla="*/ 139 w 139"/>
                <a:gd name="T37" fmla="*/ 411 h 568"/>
                <a:gd name="T38" fmla="*/ 134 w 139"/>
                <a:gd name="T39" fmla="*/ 336 h 568"/>
                <a:gd name="T40" fmla="*/ 120 w 139"/>
                <a:gd name="T41" fmla="*/ 263 h 568"/>
                <a:gd name="T42" fmla="*/ 116 w 139"/>
                <a:gd name="T43" fmla="*/ 245 h 568"/>
                <a:gd name="T44" fmla="*/ 111 w 139"/>
                <a:gd name="T45" fmla="*/ 228 h 568"/>
                <a:gd name="T46" fmla="*/ 106 w 139"/>
                <a:gd name="T47" fmla="*/ 211 h 568"/>
                <a:gd name="T48" fmla="*/ 100 w 139"/>
                <a:gd name="T49" fmla="*/ 194 h 568"/>
                <a:gd name="T50" fmla="*/ 93 w 139"/>
                <a:gd name="T51" fmla="*/ 177 h 568"/>
                <a:gd name="T52" fmla="*/ 86 w 139"/>
                <a:gd name="T53" fmla="*/ 160 h 568"/>
                <a:gd name="T54" fmla="*/ 79 w 139"/>
                <a:gd name="T55" fmla="*/ 144 h 568"/>
                <a:gd name="T56" fmla="*/ 71 w 139"/>
                <a:gd name="T57" fmla="*/ 129 h 568"/>
                <a:gd name="T58" fmla="*/ 66 w 139"/>
                <a:gd name="T59" fmla="*/ 120 h 568"/>
                <a:gd name="T60" fmla="*/ 61 w 139"/>
                <a:gd name="T61" fmla="*/ 112 h 568"/>
                <a:gd name="T62" fmla="*/ 57 w 139"/>
                <a:gd name="T63" fmla="*/ 103 h 568"/>
                <a:gd name="T64" fmla="*/ 52 w 139"/>
                <a:gd name="T65" fmla="*/ 95 h 568"/>
                <a:gd name="T66" fmla="*/ 46 w 139"/>
                <a:gd name="T67" fmla="*/ 86 h 568"/>
                <a:gd name="T68" fmla="*/ 42 w 139"/>
                <a:gd name="T69" fmla="*/ 79 h 568"/>
                <a:gd name="T70" fmla="*/ 37 w 139"/>
                <a:gd name="T71" fmla="*/ 71 h 568"/>
                <a:gd name="T72" fmla="*/ 33 w 139"/>
                <a:gd name="T73" fmla="*/ 62 h 568"/>
                <a:gd name="T74" fmla="*/ 28 w 139"/>
                <a:gd name="T75" fmla="*/ 54 h 568"/>
                <a:gd name="T76" fmla="*/ 23 w 139"/>
                <a:gd name="T77" fmla="*/ 43 h 568"/>
                <a:gd name="T78" fmla="*/ 18 w 139"/>
                <a:gd name="T79" fmla="*/ 34 h 568"/>
                <a:gd name="T80" fmla="*/ 13 w 139"/>
                <a:gd name="T81" fmla="*/ 23 h 568"/>
                <a:gd name="T82" fmla="*/ 7 w 139"/>
                <a:gd name="T83" fmla="*/ 13 h 568"/>
                <a:gd name="T84" fmla="*/ 3 w 139"/>
                <a:gd name="T85" fmla="*/ 6 h 568"/>
                <a:gd name="T86" fmla="*/ 1 w 139"/>
                <a:gd name="T87" fmla="*/ 2 h 568"/>
                <a:gd name="T88" fmla="*/ 0 w 139"/>
                <a:gd name="T89" fmla="*/ 0 h 568"/>
                <a:gd name="T90" fmla="*/ 2 w 139"/>
                <a:gd name="T91" fmla="*/ 4 h 568"/>
                <a:gd name="T92" fmla="*/ 6 w 139"/>
                <a:gd name="T93" fmla="*/ 13 h 568"/>
                <a:gd name="T94" fmla="*/ 13 w 139"/>
                <a:gd name="T95" fmla="*/ 29 h 568"/>
                <a:gd name="T96" fmla="*/ 21 w 139"/>
                <a:gd name="T97" fmla="*/ 48 h 568"/>
                <a:gd name="T98" fmla="*/ 29 w 139"/>
                <a:gd name="T99" fmla="*/ 69 h 568"/>
                <a:gd name="T100" fmla="*/ 38 w 139"/>
                <a:gd name="T101" fmla="*/ 91 h 568"/>
                <a:gd name="T102" fmla="*/ 46 w 139"/>
                <a:gd name="T103" fmla="*/ 112 h 568"/>
                <a:gd name="T104" fmla="*/ 54 w 139"/>
                <a:gd name="T105" fmla="*/ 13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9" h="568">
                  <a:moveTo>
                    <a:pt x="54" y="130"/>
                  </a:moveTo>
                  <a:lnTo>
                    <a:pt x="60" y="147"/>
                  </a:lnTo>
                  <a:lnTo>
                    <a:pt x="65" y="165"/>
                  </a:lnTo>
                  <a:lnTo>
                    <a:pt x="70" y="181"/>
                  </a:lnTo>
                  <a:lnTo>
                    <a:pt x="74" y="199"/>
                  </a:lnTo>
                  <a:lnTo>
                    <a:pt x="78" y="216"/>
                  </a:lnTo>
                  <a:lnTo>
                    <a:pt x="81" y="234"/>
                  </a:lnTo>
                  <a:lnTo>
                    <a:pt x="84" y="252"/>
                  </a:lnTo>
                  <a:lnTo>
                    <a:pt x="88" y="270"/>
                  </a:lnTo>
                  <a:lnTo>
                    <a:pt x="96" y="342"/>
                  </a:lnTo>
                  <a:lnTo>
                    <a:pt x="100" y="415"/>
                  </a:lnTo>
                  <a:lnTo>
                    <a:pt x="102" y="488"/>
                  </a:lnTo>
                  <a:lnTo>
                    <a:pt x="104" y="561"/>
                  </a:lnTo>
                  <a:lnTo>
                    <a:pt x="108" y="567"/>
                  </a:lnTo>
                  <a:lnTo>
                    <a:pt x="113" y="568"/>
                  </a:lnTo>
                  <a:lnTo>
                    <a:pt x="119" y="565"/>
                  </a:lnTo>
                  <a:lnTo>
                    <a:pt x="122" y="560"/>
                  </a:lnTo>
                  <a:lnTo>
                    <a:pt x="135" y="486"/>
                  </a:lnTo>
                  <a:lnTo>
                    <a:pt x="139" y="411"/>
                  </a:lnTo>
                  <a:lnTo>
                    <a:pt x="134" y="336"/>
                  </a:lnTo>
                  <a:lnTo>
                    <a:pt x="120" y="263"/>
                  </a:lnTo>
                  <a:lnTo>
                    <a:pt x="116" y="245"/>
                  </a:lnTo>
                  <a:lnTo>
                    <a:pt x="111" y="228"/>
                  </a:lnTo>
                  <a:lnTo>
                    <a:pt x="106" y="211"/>
                  </a:lnTo>
                  <a:lnTo>
                    <a:pt x="100" y="194"/>
                  </a:lnTo>
                  <a:lnTo>
                    <a:pt x="93" y="177"/>
                  </a:lnTo>
                  <a:lnTo>
                    <a:pt x="86" y="160"/>
                  </a:lnTo>
                  <a:lnTo>
                    <a:pt x="79" y="144"/>
                  </a:lnTo>
                  <a:lnTo>
                    <a:pt x="71" y="129"/>
                  </a:lnTo>
                  <a:lnTo>
                    <a:pt x="66" y="120"/>
                  </a:lnTo>
                  <a:lnTo>
                    <a:pt x="61" y="112"/>
                  </a:lnTo>
                  <a:lnTo>
                    <a:pt x="57" y="103"/>
                  </a:lnTo>
                  <a:lnTo>
                    <a:pt x="52" y="95"/>
                  </a:lnTo>
                  <a:lnTo>
                    <a:pt x="46" y="86"/>
                  </a:lnTo>
                  <a:lnTo>
                    <a:pt x="42" y="79"/>
                  </a:lnTo>
                  <a:lnTo>
                    <a:pt x="37" y="71"/>
                  </a:lnTo>
                  <a:lnTo>
                    <a:pt x="33" y="62"/>
                  </a:lnTo>
                  <a:lnTo>
                    <a:pt x="28" y="54"/>
                  </a:lnTo>
                  <a:lnTo>
                    <a:pt x="23" y="43"/>
                  </a:lnTo>
                  <a:lnTo>
                    <a:pt x="18" y="34"/>
                  </a:lnTo>
                  <a:lnTo>
                    <a:pt x="13" y="23"/>
                  </a:lnTo>
                  <a:lnTo>
                    <a:pt x="7" y="13"/>
                  </a:lnTo>
                  <a:lnTo>
                    <a:pt x="3" y="6"/>
                  </a:lnTo>
                  <a:lnTo>
                    <a:pt x="1" y="2"/>
                  </a:lnTo>
                  <a:lnTo>
                    <a:pt x="0" y="0"/>
                  </a:lnTo>
                  <a:lnTo>
                    <a:pt x="2" y="4"/>
                  </a:lnTo>
                  <a:lnTo>
                    <a:pt x="6" y="13"/>
                  </a:lnTo>
                  <a:lnTo>
                    <a:pt x="13" y="29"/>
                  </a:lnTo>
                  <a:lnTo>
                    <a:pt x="21" y="48"/>
                  </a:lnTo>
                  <a:lnTo>
                    <a:pt x="29" y="69"/>
                  </a:lnTo>
                  <a:lnTo>
                    <a:pt x="38" y="91"/>
                  </a:lnTo>
                  <a:lnTo>
                    <a:pt x="46" y="112"/>
                  </a:lnTo>
                  <a:lnTo>
                    <a:pt x="54" y="13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850130" y="3918585"/>
              <a:ext cx="45085" cy="67310"/>
            </a:xfrm>
            <a:custGeom>
              <a:avLst/>
              <a:gdLst>
                <a:gd name="T0" fmla="*/ 33 w 141"/>
                <a:gd name="T1" fmla="*/ 79 h 210"/>
                <a:gd name="T2" fmla="*/ 28 w 141"/>
                <a:gd name="T3" fmla="*/ 86 h 210"/>
                <a:gd name="T4" fmla="*/ 23 w 141"/>
                <a:gd name="T5" fmla="*/ 95 h 210"/>
                <a:gd name="T6" fmla="*/ 17 w 141"/>
                <a:gd name="T7" fmla="*/ 102 h 210"/>
                <a:gd name="T8" fmla="*/ 13 w 141"/>
                <a:gd name="T9" fmla="*/ 111 h 210"/>
                <a:gd name="T10" fmla="*/ 9 w 141"/>
                <a:gd name="T11" fmla="*/ 119 h 210"/>
                <a:gd name="T12" fmla="*/ 6 w 141"/>
                <a:gd name="T13" fmla="*/ 128 h 210"/>
                <a:gd name="T14" fmla="*/ 3 w 141"/>
                <a:gd name="T15" fmla="*/ 136 h 210"/>
                <a:gd name="T16" fmla="*/ 1 w 141"/>
                <a:gd name="T17" fmla="*/ 145 h 210"/>
                <a:gd name="T18" fmla="*/ 0 w 141"/>
                <a:gd name="T19" fmla="*/ 161 h 210"/>
                <a:gd name="T20" fmla="*/ 2 w 141"/>
                <a:gd name="T21" fmla="*/ 178 h 210"/>
                <a:gd name="T22" fmla="*/ 7 w 141"/>
                <a:gd name="T23" fmla="*/ 194 h 210"/>
                <a:gd name="T24" fmla="*/ 13 w 141"/>
                <a:gd name="T25" fmla="*/ 209 h 210"/>
                <a:gd name="T26" fmla="*/ 14 w 141"/>
                <a:gd name="T27" fmla="*/ 210 h 210"/>
                <a:gd name="T28" fmla="*/ 16 w 141"/>
                <a:gd name="T29" fmla="*/ 210 h 210"/>
                <a:gd name="T30" fmla="*/ 19 w 141"/>
                <a:gd name="T31" fmla="*/ 208 h 210"/>
                <a:gd name="T32" fmla="*/ 19 w 141"/>
                <a:gd name="T33" fmla="*/ 206 h 210"/>
                <a:gd name="T34" fmla="*/ 14 w 141"/>
                <a:gd name="T35" fmla="*/ 188 h 210"/>
                <a:gd name="T36" fmla="*/ 12 w 141"/>
                <a:gd name="T37" fmla="*/ 172 h 210"/>
                <a:gd name="T38" fmla="*/ 12 w 141"/>
                <a:gd name="T39" fmla="*/ 155 h 210"/>
                <a:gd name="T40" fmla="*/ 15 w 141"/>
                <a:gd name="T41" fmla="*/ 139 h 210"/>
                <a:gd name="T42" fmla="*/ 20 w 141"/>
                <a:gd name="T43" fmla="*/ 124 h 210"/>
                <a:gd name="T44" fmla="*/ 26 w 141"/>
                <a:gd name="T45" fmla="*/ 110 h 210"/>
                <a:gd name="T46" fmla="*/ 34 w 141"/>
                <a:gd name="T47" fmla="*/ 95 h 210"/>
                <a:gd name="T48" fmla="*/ 44 w 141"/>
                <a:gd name="T49" fmla="*/ 80 h 210"/>
                <a:gd name="T50" fmla="*/ 54 w 141"/>
                <a:gd name="T51" fmla="*/ 67 h 210"/>
                <a:gd name="T52" fmla="*/ 68 w 141"/>
                <a:gd name="T53" fmla="*/ 54 h 210"/>
                <a:gd name="T54" fmla="*/ 84 w 141"/>
                <a:gd name="T55" fmla="*/ 41 h 210"/>
                <a:gd name="T56" fmla="*/ 101 w 141"/>
                <a:gd name="T57" fmla="*/ 28 h 210"/>
                <a:gd name="T58" fmla="*/ 117 w 141"/>
                <a:gd name="T59" fmla="*/ 17 h 210"/>
                <a:gd name="T60" fmla="*/ 129 w 141"/>
                <a:gd name="T61" fmla="*/ 8 h 210"/>
                <a:gd name="T62" fmla="*/ 138 w 141"/>
                <a:gd name="T63" fmla="*/ 2 h 210"/>
                <a:gd name="T64" fmla="*/ 141 w 141"/>
                <a:gd name="T65" fmla="*/ 0 h 210"/>
                <a:gd name="T66" fmla="*/ 138 w 141"/>
                <a:gd name="T67" fmla="*/ 2 h 210"/>
                <a:gd name="T68" fmla="*/ 127 w 141"/>
                <a:gd name="T69" fmla="*/ 8 h 210"/>
                <a:gd name="T70" fmla="*/ 114 w 141"/>
                <a:gd name="T71" fmla="*/ 17 h 210"/>
                <a:gd name="T72" fmla="*/ 97 w 141"/>
                <a:gd name="T73" fmla="*/ 28 h 210"/>
                <a:gd name="T74" fmla="*/ 78 w 141"/>
                <a:gd name="T75" fmla="*/ 41 h 210"/>
                <a:gd name="T76" fmla="*/ 61 w 141"/>
                <a:gd name="T77" fmla="*/ 54 h 210"/>
                <a:gd name="T78" fmla="*/ 45 w 141"/>
                <a:gd name="T79" fmla="*/ 66 h 210"/>
                <a:gd name="T80" fmla="*/ 33 w 141"/>
                <a:gd name="T81" fmla="*/ 7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" h="210">
                  <a:moveTo>
                    <a:pt x="33" y="79"/>
                  </a:moveTo>
                  <a:lnTo>
                    <a:pt x="28" y="86"/>
                  </a:lnTo>
                  <a:lnTo>
                    <a:pt x="23" y="95"/>
                  </a:lnTo>
                  <a:lnTo>
                    <a:pt x="17" y="102"/>
                  </a:lnTo>
                  <a:lnTo>
                    <a:pt x="13" y="111"/>
                  </a:lnTo>
                  <a:lnTo>
                    <a:pt x="9" y="119"/>
                  </a:lnTo>
                  <a:lnTo>
                    <a:pt x="6" y="128"/>
                  </a:lnTo>
                  <a:lnTo>
                    <a:pt x="3" y="136"/>
                  </a:lnTo>
                  <a:lnTo>
                    <a:pt x="1" y="145"/>
                  </a:lnTo>
                  <a:lnTo>
                    <a:pt x="0" y="161"/>
                  </a:lnTo>
                  <a:lnTo>
                    <a:pt x="2" y="178"/>
                  </a:lnTo>
                  <a:lnTo>
                    <a:pt x="7" y="194"/>
                  </a:lnTo>
                  <a:lnTo>
                    <a:pt x="13" y="209"/>
                  </a:lnTo>
                  <a:lnTo>
                    <a:pt x="14" y="210"/>
                  </a:lnTo>
                  <a:lnTo>
                    <a:pt x="16" y="210"/>
                  </a:lnTo>
                  <a:lnTo>
                    <a:pt x="19" y="208"/>
                  </a:lnTo>
                  <a:lnTo>
                    <a:pt x="19" y="206"/>
                  </a:lnTo>
                  <a:lnTo>
                    <a:pt x="14" y="188"/>
                  </a:lnTo>
                  <a:lnTo>
                    <a:pt x="12" y="172"/>
                  </a:lnTo>
                  <a:lnTo>
                    <a:pt x="12" y="155"/>
                  </a:lnTo>
                  <a:lnTo>
                    <a:pt x="15" y="139"/>
                  </a:lnTo>
                  <a:lnTo>
                    <a:pt x="20" y="124"/>
                  </a:lnTo>
                  <a:lnTo>
                    <a:pt x="26" y="110"/>
                  </a:lnTo>
                  <a:lnTo>
                    <a:pt x="34" y="95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68" y="54"/>
                  </a:lnTo>
                  <a:lnTo>
                    <a:pt x="84" y="41"/>
                  </a:lnTo>
                  <a:lnTo>
                    <a:pt x="101" y="28"/>
                  </a:lnTo>
                  <a:lnTo>
                    <a:pt x="117" y="17"/>
                  </a:lnTo>
                  <a:lnTo>
                    <a:pt x="129" y="8"/>
                  </a:lnTo>
                  <a:lnTo>
                    <a:pt x="138" y="2"/>
                  </a:lnTo>
                  <a:lnTo>
                    <a:pt x="141" y="0"/>
                  </a:lnTo>
                  <a:lnTo>
                    <a:pt x="138" y="2"/>
                  </a:lnTo>
                  <a:lnTo>
                    <a:pt x="127" y="8"/>
                  </a:lnTo>
                  <a:lnTo>
                    <a:pt x="114" y="17"/>
                  </a:lnTo>
                  <a:lnTo>
                    <a:pt x="97" y="28"/>
                  </a:lnTo>
                  <a:lnTo>
                    <a:pt x="78" y="41"/>
                  </a:lnTo>
                  <a:lnTo>
                    <a:pt x="61" y="54"/>
                  </a:lnTo>
                  <a:lnTo>
                    <a:pt x="45" y="66"/>
                  </a:lnTo>
                  <a:lnTo>
                    <a:pt x="33" y="7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878705" y="3919855"/>
              <a:ext cx="36195" cy="71120"/>
            </a:xfrm>
            <a:custGeom>
              <a:avLst/>
              <a:gdLst>
                <a:gd name="T0" fmla="*/ 26 w 113"/>
                <a:gd name="T1" fmla="*/ 95 h 223"/>
                <a:gd name="T2" fmla="*/ 17 w 113"/>
                <a:gd name="T3" fmla="*/ 111 h 223"/>
                <a:gd name="T4" fmla="*/ 11 w 113"/>
                <a:gd name="T5" fmla="*/ 127 h 223"/>
                <a:gd name="T6" fmla="*/ 6 w 113"/>
                <a:gd name="T7" fmla="*/ 144 h 223"/>
                <a:gd name="T8" fmla="*/ 1 w 113"/>
                <a:gd name="T9" fmla="*/ 161 h 223"/>
                <a:gd name="T10" fmla="*/ 0 w 113"/>
                <a:gd name="T11" fmla="*/ 175 h 223"/>
                <a:gd name="T12" fmla="*/ 2 w 113"/>
                <a:gd name="T13" fmla="*/ 191 h 223"/>
                <a:gd name="T14" fmla="*/ 6 w 113"/>
                <a:gd name="T15" fmla="*/ 206 h 223"/>
                <a:gd name="T16" fmla="*/ 9 w 113"/>
                <a:gd name="T17" fmla="*/ 221 h 223"/>
                <a:gd name="T18" fmla="*/ 10 w 113"/>
                <a:gd name="T19" fmla="*/ 223 h 223"/>
                <a:gd name="T20" fmla="*/ 12 w 113"/>
                <a:gd name="T21" fmla="*/ 222 h 223"/>
                <a:gd name="T22" fmla="*/ 14 w 113"/>
                <a:gd name="T23" fmla="*/ 220 h 223"/>
                <a:gd name="T24" fmla="*/ 15 w 113"/>
                <a:gd name="T25" fmla="*/ 218 h 223"/>
                <a:gd name="T26" fmla="*/ 12 w 113"/>
                <a:gd name="T27" fmla="*/ 185 h 223"/>
                <a:gd name="T28" fmla="*/ 15 w 113"/>
                <a:gd name="T29" fmla="*/ 153 h 223"/>
                <a:gd name="T30" fmla="*/ 23 w 113"/>
                <a:gd name="T31" fmla="*/ 124 h 223"/>
                <a:gd name="T32" fmla="*/ 36 w 113"/>
                <a:gd name="T33" fmla="*/ 93 h 223"/>
                <a:gd name="T34" fmla="*/ 46 w 113"/>
                <a:gd name="T35" fmla="*/ 78 h 223"/>
                <a:gd name="T36" fmla="*/ 56 w 113"/>
                <a:gd name="T37" fmla="*/ 62 h 223"/>
                <a:gd name="T38" fmla="*/ 69 w 113"/>
                <a:gd name="T39" fmla="*/ 48 h 223"/>
                <a:gd name="T40" fmla="*/ 83 w 113"/>
                <a:gd name="T41" fmla="*/ 33 h 223"/>
                <a:gd name="T42" fmla="*/ 94 w 113"/>
                <a:gd name="T43" fmla="*/ 20 h 223"/>
                <a:gd name="T44" fmla="*/ 104 w 113"/>
                <a:gd name="T45" fmla="*/ 9 h 223"/>
                <a:gd name="T46" fmla="*/ 111 w 113"/>
                <a:gd name="T47" fmla="*/ 2 h 223"/>
                <a:gd name="T48" fmla="*/ 113 w 113"/>
                <a:gd name="T49" fmla="*/ 0 h 223"/>
                <a:gd name="T50" fmla="*/ 110 w 113"/>
                <a:gd name="T51" fmla="*/ 2 h 223"/>
                <a:gd name="T52" fmla="*/ 103 w 113"/>
                <a:gd name="T53" fmla="*/ 9 h 223"/>
                <a:gd name="T54" fmla="*/ 92 w 113"/>
                <a:gd name="T55" fmla="*/ 20 h 223"/>
                <a:gd name="T56" fmla="*/ 79 w 113"/>
                <a:gd name="T57" fmla="*/ 33 h 223"/>
                <a:gd name="T58" fmla="*/ 64 w 113"/>
                <a:gd name="T59" fmla="*/ 49 h 223"/>
                <a:gd name="T60" fmla="*/ 49 w 113"/>
                <a:gd name="T61" fmla="*/ 64 h 223"/>
                <a:gd name="T62" fmla="*/ 36 w 113"/>
                <a:gd name="T63" fmla="*/ 80 h 223"/>
                <a:gd name="T64" fmla="*/ 26 w 113"/>
                <a:gd name="T65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3" h="223">
                  <a:moveTo>
                    <a:pt x="26" y="95"/>
                  </a:moveTo>
                  <a:lnTo>
                    <a:pt x="17" y="111"/>
                  </a:lnTo>
                  <a:lnTo>
                    <a:pt x="11" y="127"/>
                  </a:lnTo>
                  <a:lnTo>
                    <a:pt x="6" y="144"/>
                  </a:lnTo>
                  <a:lnTo>
                    <a:pt x="1" y="161"/>
                  </a:lnTo>
                  <a:lnTo>
                    <a:pt x="0" y="175"/>
                  </a:lnTo>
                  <a:lnTo>
                    <a:pt x="2" y="191"/>
                  </a:lnTo>
                  <a:lnTo>
                    <a:pt x="6" y="206"/>
                  </a:lnTo>
                  <a:lnTo>
                    <a:pt x="9" y="221"/>
                  </a:lnTo>
                  <a:lnTo>
                    <a:pt x="10" y="223"/>
                  </a:lnTo>
                  <a:lnTo>
                    <a:pt x="12" y="222"/>
                  </a:lnTo>
                  <a:lnTo>
                    <a:pt x="14" y="220"/>
                  </a:lnTo>
                  <a:lnTo>
                    <a:pt x="15" y="218"/>
                  </a:lnTo>
                  <a:lnTo>
                    <a:pt x="12" y="185"/>
                  </a:lnTo>
                  <a:lnTo>
                    <a:pt x="15" y="153"/>
                  </a:lnTo>
                  <a:lnTo>
                    <a:pt x="23" y="124"/>
                  </a:lnTo>
                  <a:lnTo>
                    <a:pt x="36" y="93"/>
                  </a:lnTo>
                  <a:lnTo>
                    <a:pt x="46" y="78"/>
                  </a:lnTo>
                  <a:lnTo>
                    <a:pt x="56" y="62"/>
                  </a:lnTo>
                  <a:lnTo>
                    <a:pt x="69" y="48"/>
                  </a:lnTo>
                  <a:lnTo>
                    <a:pt x="83" y="33"/>
                  </a:lnTo>
                  <a:lnTo>
                    <a:pt x="94" y="20"/>
                  </a:lnTo>
                  <a:lnTo>
                    <a:pt x="104" y="9"/>
                  </a:lnTo>
                  <a:lnTo>
                    <a:pt x="111" y="2"/>
                  </a:lnTo>
                  <a:lnTo>
                    <a:pt x="113" y="0"/>
                  </a:lnTo>
                  <a:lnTo>
                    <a:pt x="110" y="2"/>
                  </a:lnTo>
                  <a:lnTo>
                    <a:pt x="103" y="9"/>
                  </a:lnTo>
                  <a:lnTo>
                    <a:pt x="92" y="20"/>
                  </a:lnTo>
                  <a:lnTo>
                    <a:pt x="79" y="33"/>
                  </a:lnTo>
                  <a:lnTo>
                    <a:pt x="64" y="49"/>
                  </a:lnTo>
                  <a:lnTo>
                    <a:pt x="49" y="64"/>
                  </a:lnTo>
                  <a:lnTo>
                    <a:pt x="36" y="80"/>
                  </a:lnTo>
                  <a:lnTo>
                    <a:pt x="26" y="9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916170" y="3886200"/>
              <a:ext cx="106680" cy="48260"/>
            </a:xfrm>
            <a:custGeom>
              <a:avLst/>
              <a:gdLst>
                <a:gd name="T0" fmla="*/ 137 w 337"/>
                <a:gd name="T1" fmla="*/ 47 h 153"/>
                <a:gd name="T2" fmla="*/ 150 w 337"/>
                <a:gd name="T3" fmla="*/ 31 h 153"/>
                <a:gd name="T4" fmla="*/ 163 w 337"/>
                <a:gd name="T5" fmla="*/ 17 h 153"/>
                <a:gd name="T6" fmla="*/ 180 w 337"/>
                <a:gd name="T7" fmla="*/ 13 h 153"/>
                <a:gd name="T8" fmla="*/ 198 w 337"/>
                <a:gd name="T9" fmla="*/ 17 h 153"/>
                <a:gd name="T10" fmla="*/ 216 w 337"/>
                <a:gd name="T11" fmla="*/ 23 h 153"/>
                <a:gd name="T12" fmla="*/ 231 w 337"/>
                <a:gd name="T13" fmla="*/ 31 h 153"/>
                <a:gd name="T14" fmla="*/ 246 w 337"/>
                <a:gd name="T15" fmla="*/ 36 h 153"/>
                <a:gd name="T16" fmla="*/ 260 w 337"/>
                <a:gd name="T17" fmla="*/ 41 h 153"/>
                <a:gd name="T18" fmla="*/ 274 w 337"/>
                <a:gd name="T19" fmla="*/ 47 h 153"/>
                <a:gd name="T20" fmla="*/ 287 w 337"/>
                <a:gd name="T21" fmla="*/ 53 h 153"/>
                <a:gd name="T22" fmla="*/ 301 w 337"/>
                <a:gd name="T23" fmla="*/ 58 h 153"/>
                <a:gd name="T24" fmla="*/ 315 w 337"/>
                <a:gd name="T25" fmla="*/ 65 h 153"/>
                <a:gd name="T26" fmla="*/ 327 w 337"/>
                <a:gd name="T27" fmla="*/ 71 h 153"/>
                <a:gd name="T28" fmla="*/ 336 w 337"/>
                <a:gd name="T29" fmla="*/ 74 h 153"/>
                <a:gd name="T30" fmla="*/ 337 w 337"/>
                <a:gd name="T31" fmla="*/ 71 h 153"/>
                <a:gd name="T32" fmla="*/ 329 w 337"/>
                <a:gd name="T33" fmla="*/ 67 h 153"/>
                <a:gd name="T34" fmla="*/ 317 w 337"/>
                <a:gd name="T35" fmla="*/ 59 h 153"/>
                <a:gd name="T36" fmla="*/ 304 w 337"/>
                <a:gd name="T37" fmla="*/ 53 h 153"/>
                <a:gd name="T38" fmla="*/ 290 w 337"/>
                <a:gd name="T39" fmla="*/ 47 h 153"/>
                <a:gd name="T40" fmla="*/ 278 w 337"/>
                <a:gd name="T41" fmla="*/ 40 h 153"/>
                <a:gd name="T42" fmla="*/ 264 w 337"/>
                <a:gd name="T43" fmla="*/ 35 h 153"/>
                <a:gd name="T44" fmla="*/ 249 w 337"/>
                <a:gd name="T45" fmla="*/ 29 h 153"/>
                <a:gd name="T46" fmla="*/ 235 w 337"/>
                <a:gd name="T47" fmla="*/ 22 h 153"/>
                <a:gd name="T48" fmla="*/ 218 w 337"/>
                <a:gd name="T49" fmla="*/ 14 h 153"/>
                <a:gd name="T50" fmla="*/ 197 w 337"/>
                <a:gd name="T51" fmla="*/ 4 h 153"/>
                <a:gd name="T52" fmla="*/ 176 w 337"/>
                <a:gd name="T53" fmla="*/ 0 h 153"/>
                <a:gd name="T54" fmla="*/ 157 w 337"/>
                <a:gd name="T55" fmla="*/ 7 h 153"/>
                <a:gd name="T56" fmla="*/ 129 w 337"/>
                <a:gd name="T57" fmla="*/ 38 h 153"/>
                <a:gd name="T58" fmla="*/ 80 w 337"/>
                <a:gd name="T59" fmla="*/ 85 h 153"/>
                <a:gd name="T60" fmla="*/ 33 w 337"/>
                <a:gd name="T61" fmla="*/ 125 h 153"/>
                <a:gd name="T62" fmla="*/ 4 w 337"/>
                <a:gd name="T63" fmla="*/ 150 h 153"/>
                <a:gd name="T64" fmla="*/ 4 w 337"/>
                <a:gd name="T65" fmla="*/ 151 h 153"/>
                <a:gd name="T66" fmla="*/ 31 w 337"/>
                <a:gd name="T67" fmla="*/ 133 h 153"/>
                <a:gd name="T68" fmla="*/ 74 w 337"/>
                <a:gd name="T69" fmla="*/ 104 h 153"/>
                <a:gd name="T70" fmla="*/ 115 w 337"/>
                <a:gd name="T71" fmla="*/ 7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7" h="153">
                  <a:moveTo>
                    <a:pt x="131" y="54"/>
                  </a:moveTo>
                  <a:lnTo>
                    <a:pt x="137" y="47"/>
                  </a:lnTo>
                  <a:lnTo>
                    <a:pt x="143" y="38"/>
                  </a:lnTo>
                  <a:lnTo>
                    <a:pt x="150" y="31"/>
                  </a:lnTo>
                  <a:lnTo>
                    <a:pt x="156" y="23"/>
                  </a:lnTo>
                  <a:lnTo>
                    <a:pt x="163" y="17"/>
                  </a:lnTo>
                  <a:lnTo>
                    <a:pt x="172" y="14"/>
                  </a:lnTo>
                  <a:lnTo>
                    <a:pt x="180" y="13"/>
                  </a:lnTo>
                  <a:lnTo>
                    <a:pt x="190" y="14"/>
                  </a:lnTo>
                  <a:lnTo>
                    <a:pt x="198" y="17"/>
                  </a:lnTo>
                  <a:lnTo>
                    <a:pt x="208" y="20"/>
                  </a:lnTo>
                  <a:lnTo>
                    <a:pt x="216" y="23"/>
                  </a:lnTo>
                  <a:lnTo>
                    <a:pt x="225" y="28"/>
                  </a:lnTo>
                  <a:lnTo>
                    <a:pt x="231" y="31"/>
                  </a:lnTo>
                  <a:lnTo>
                    <a:pt x="238" y="34"/>
                  </a:lnTo>
                  <a:lnTo>
                    <a:pt x="246" y="36"/>
                  </a:lnTo>
                  <a:lnTo>
                    <a:pt x="253" y="39"/>
                  </a:lnTo>
                  <a:lnTo>
                    <a:pt x="260" y="41"/>
                  </a:lnTo>
                  <a:lnTo>
                    <a:pt x="267" y="45"/>
                  </a:lnTo>
                  <a:lnTo>
                    <a:pt x="274" y="47"/>
                  </a:lnTo>
                  <a:lnTo>
                    <a:pt x="281" y="50"/>
                  </a:lnTo>
                  <a:lnTo>
                    <a:pt x="287" y="53"/>
                  </a:lnTo>
                  <a:lnTo>
                    <a:pt x="294" y="55"/>
                  </a:lnTo>
                  <a:lnTo>
                    <a:pt x="301" y="58"/>
                  </a:lnTo>
                  <a:lnTo>
                    <a:pt x="307" y="61"/>
                  </a:lnTo>
                  <a:lnTo>
                    <a:pt x="315" y="65"/>
                  </a:lnTo>
                  <a:lnTo>
                    <a:pt x="321" y="68"/>
                  </a:lnTo>
                  <a:lnTo>
                    <a:pt x="327" y="71"/>
                  </a:lnTo>
                  <a:lnTo>
                    <a:pt x="334" y="74"/>
                  </a:lnTo>
                  <a:lnTo>
                    <a:pt x="336" y="74"/>
                  </a:lnTo>
                  <a:lnTo>
                    <a:pt x="337" y="73"/>
                  </a:lnTo>
                  <a:lnTo>
                    <a:pt x="337" y="71"/>
                  </a:lnTo>
                  <a:lnTo>
                    <a:pt x="336" y="70"/>
                  </a:lnTo>
                  <a:lnTo>
                    <a:pt x="329" y="67"/>
                  </a:lnTo>
                  <a:lnTo>
                    <a:pt x="323" y="63"/>
                  </a:lnTo>
                  <a:lnTo>
                    <a:pt x="317" y="59"/>
                  </a:lnTo>
                  <a:lnTo>
                    <a:pt x="310" y="56"/>
                  </a:lnTo>
                  <a:lnTo>
                    <a:pt x="304" y="53"/>
                  </a:lnTo>
                  <a:lnTo>
                    <a:pt x="298" y="50"/>
                  </a:lnTo>
                  <a:lnTo>
                    <a:pt x="290" y="47"/>
                  </a:lnTo>
                  <a:lnTo>
                    <a:pt x="284" y="44"/>
                  </a:lnTo>
                  <a:lnTo>
                    <a:pt x="278" y="40"/>
                  </a:lnTo>
                  <a:lnTo>
                    <a:pt x="270" y="37"/>
                  </a:lnTo>
                  <a:lnTo>
                    <a:pt x="264" y="35"/>
                  </a:lnTo>
                  <a:lnTo>
                    <a:pt x="256" y="32"/>
                  </a:lnTo>
                  <a:lnTo>
                    <a:pt x="249" y="29"/>
                  </a:lnTo>
                  <a:lnTo>
                    <a:pt x="243" y="26"/>
                  </a:lnTo>
                  <a:lnTo>
                    <a:pt x="235" y="22"/>
                  </a:lnTo>
                  <a:lnTo>
                    <a:pt x="229" y="19"/>
                  </a:lnTo>
                  <a:lnTo>
                    <a:pt x="218" y="14"/>
                  </a:lnTo>
                  <a:lnTo>
                    <a:pt x="208" y="9"/>
                  </a:lnTo>
                  <a:lnTo>
                    <a:pt x="197" y="4"/>
                  </a:lnTo>
                  <a:lnTo>
                    <a:pt x="187" y="1"/>
                  </a:lnTo>
                  <a:lnTo>
                    <a:pt x="176" y="0"/>
                  </a:lnTo>
                  <a:lnTo>
                    <a:pt x="167" y="2"/>
                  </a:lnTo>
                  <a:lnTo>
                    <a:pt x="157" y="7"/>
                  </a:lnTo>
                  <a:lnTo>
                    <a:pt x="149" y="15"/>
                  </a:lnTo>
                  <a:lnTo>
                    <a:pt x="129" y="38"/>
                  </a:lnTo>
                  <a:lnTo>
                    <a:pt x="105" y="61"/>
                  </a:lnTo>
                  <a:lnTo>
                    <a:pt x="80" y="85"/>
                  </a:lnTo>
                  <a:lnTo>
                    <a:pt x="56" y="106"/>
                  </a:lnTo>
                  <a:lnTo>
                    <a:pt x="33" y="125"/>
                  </a:lnTo>
                  <a:lnTo>
                    <a:pt x="17" y="140"/>
                  </a:lnTo>
                  <a:lnTo>
                    <a:pt x="4" y="150"/>
                  </a:lnTo>
                  <a:lnTo>
                    <a:pt x="0" y="153"/>
                  </a:lnTo>
                  <a:lnTo>
                    <a:pt x="4" y="151"/>
                  </a:lnTo>
                  <a:lnTo>
                    <a:pt x="15" y="144"/>
                  </a:lnTo>
                  <a:lnTo>
                    <a:pt x="31" y="133"/>
                  </a:lnTo>
                  <a:lnTo>
                    <a:pt x="51" y="120"/>
                  </a:lnTo>
                  <a:lnTo>
                    <a:pt x="74" y="104"/>
                  </a:lnTo>
                  <a:lnTo>
                    <a:pt x="95" y="88"/>
                  </a:lnTo>
                  <a:lnTo>
                    <a:pt x="115" y="71"/>
                  </a:lnTo>
                  <a:lnTo>
                    <a:pt x="131" y="54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893945" y="3944620"/>
              <a:ext cx="70485" cy="28575"/>
            </a:xfrm>
            <a:custGeom>
              <a:avLst/>
              <a:gdLst>
                <a:gd name="T0" fmla="*/ 103 w 222"/>
                <a:gd name="T1" fmla="*/ 91 h 91"/>
                <a:gd name="T2" fmla="*/ 112 w 222"/>
                <a:gd name="T3" fmla="*/ 89 h 91"/>
                <a:gd name="T4" fmla="*/ 120 w 222"/>
                <a:gd name="T5" fmla="*/ 86 h 91"/>
                <a:gd name="T6" fmla="*/ 129 w 222"/>
                <a:gd name="T7" fmla="*/ 83 h 91"/>
                <a:gd name="T8" fmla="*/ 137 w 222"/>
                <a:gd name="T9" fmla="*/ 78 h 91"/>
                <a:gd name="T10" fmla="*/ 146 w 222"/>
                <a:gd name="T11" fmla="*/ 74 h 91"/>
                <a:gd name="T12" fmla="*/ 154 w 222"/>
                <a:gd name="T13" fmla="*/ 70 h 91"/>
                <a:gd name="T14" fmla="*/ 162 w 222"/>
                <a:gd name="T15" fmla="*/ 65 h 91"/>
                <a:gd name="T16" fmla="*/ 169 w 222"/>
                <a:gd name="T17" fmla="*/ 60 h 91"/>
                <a:gd name="T18" fmla="*/ 176 w 222"/>
                <a:gd name="T19" fmla="*/ 56 h 91"/>
                <a:gd name="T20" fmla="*/ 183 w 222"/>
                <a:gd name="T21" fmla="*/ 51 h 91"/>
                <a:gd name="T22" fmla="*/ 189 w 222"/>
                <a:gd name="T23" fmla="*/ 44 h 91"/>
                <a:gd name="T24" fmla="*/ 196 w 222"/>
                <a:gd name="T25" fmla="*/ 39 h 91"/>
                <a:gd name="T26" fmla="*/ 202 w 222"/>
                <a:gd name="T27" fmla="*/ 33 h 91"/>
                <a:gd name="T28" fmla="*/ 208 w 222"/>
                <a:gd name="T29" fmla="*/ 27 h 91"/>
                <a:gd name="T30" fmla="*/ 214 w 222"/>
                <a:gd name="T31" fmla="*/ 19 h 91"/>
                <a:gd name="T32" fmla="*/ 220 w 222"/>
                <a:gd name="T33" fmla="*/ 13 h 91"/>
                <a:gd name="T34" fmla="*/ 222 w 222"/>
                <a:gd name="T35" fmla="*/ 9 h 91"/>
                <a:gd name="T36" fmla="*/ 221 w 222"/>
                <a:gd name="T37" fmla="*/ 3 h 91"/>
                <a:gd name="T38" fmla="*/ 218 w 222"/>
                <a:gd name="T39" fmla="*/ 0 h 91"/>
                <a:gd name="T40" fmla="*/ 212 w 222"/>
                <a:gd name="T41" fmla="*/ 1 h 91"/>
                <a:gd name="T42" fmla="*/ 201 w 222"/>
                <a:gd name="T43" fmla="*/ 8 h 91"/>
                <a:gd name="T44" fmla="*/ 188 w 222"/>
                <a:gd name="T45" fmla="*/ 13 h 91"/>
                <a:gd name="T46" fmla="*/ 176 w 222"/>
                <a:gd name="T47" fmla="*/ 18 h 91"/>
                <a:gd name="T48" fmla="*/ 164 w 222"/>
                <a:gd name="T49" fmla="*/ 23 h 91"/>
                <a:gd name="T50" fmla="*/ 152 w 222"/>
                <a:gd name="T51" fmla="*/ 29 h 91"/>
                <a:gd name="T52" fmla="*/ 139 w 222"/>
                <a:gd name="T53" fmla="*/ 35 h 91"/>
                <a:gd name="T54" fmla="*/ 129 w 222"/>
                <a:gd name="T55" fmla="*/ 41 h 91"/>
                <a:gd name="T56" fmla="*/ 118 w 222"/>
                <a:gd name="T57" fmla="*/ 50 h 91"/>
                <a:gd name="T58" fmla="*/ 98 w 222"/>
                <a:gd name="T59" fmla="*/ 61 h 91"/>
                <a:gd name="T60" fmla="*/ 78 w 222"/>
                <a:gd name="T61" fmla="*/ 66 h 91"/>
                <a:gd name="T62" fmla="*/ 58 w 222"/>
                <a:gd name="T63" fmla="*/ 65 h 91"/>
                <a:gd name="T64" fmla="*/ 40 w 222"/>
                <a:gd name="T65" fmla="*/ 60 h 91"/>
                <a:gd name="T66" fmla="*/ 24 w 222"/>
                <a:gd name="T67" fmla="*/ 55 h 91"/>
                <a:gd name="T68" fmla="*/ 12 w 222"/>
                <a:gd name="T69" fmla="*/ 49 h 91"/>
                <a:gd name="T70" fmla="*/ 3 w 222"/>
                <a:gd name="T71" fmla="*/ 43 h 91"/>
                <a:gd name="T72" fmla="*/ 0 w 222"/>
                <a:gd name="T73" fmla="*/ 41 h 91"/>
                <a:gd name="T74" fmla="*/ 3 w 222"/>
                <a:gd name="T75" fmla="*/ 43 h 91"/>
                <a:gd name="T76" fmla="*/ 10 w 222"/>
                <a:gd name="T77" fmla="*/ 50 h 91"/>
                <a:gd name="T78" fmla="*/ 21 w 222"/>
                <a:gd name="T79" fmla="*/ 59 h 91"/>
                <a:gd name="T80" fmla="*/ 36 w 222"/>
                <a:gd name="T81" fmla="*/ 69 h 91"/>
                <a:gd name="T82" fmla="*/ 52 w 222"/>
                <a:gd name="T83" fmla="*/ 78 h 91"/>
                <a:gd name="T84" fmla="*/ 70 w 222"/>
                <a:gd name="T85" fmla="*/ 87 h 91"/>
                <a:gd name="T86" fmla="*/ 87 w 222"/>
                <a:gd name="T87" fmla="*/ 91 h 91"/>
                <a:gd name="T88" fmla="*/ 103 w 222"/>
                <a:gd name="T8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2" h="91">
                  <a:moveTo>
                    <a:pt x="103" y="91"/>
                  </a:moveTo>
                  <a:lnTo>
                    <a:pt x="112" y="89"/>
                  </a:lnTo>
                  <a:lnTo>
                    <a:pt x="120" y="86"/>
                  </a:lnTo>
                  <a:lnTo>
                    <a:pt x="129" y="83"/>
                  </a:lnTo>
                  <a:lnTo>
                    <a:pt x="137" y="78"/>
                  </a:lnTo>
                  <a:lnTo>
                    <a:pt x="146" y="74"/>
                  </a:lnTo>
                  <a:lnTo>
                    <a:pt x="154" y="70"/>
                  </a:lnTo>
                  <a:lnTo>
                    <a:pt x="162" y="65"/>
                  </a:lnTo>
                  <a:lnTo>
                    <a:pt x="169" y="60"/>
                  </a:lnTo>
                  <a:lnTo>
                    <a:pt x="176" y="56"/>
                  </a:lnTo>
                  <a:lnTo>
                    <a:pt x="183" y="51"/>
                  </a:lnTo>
                  <a:lnTo>
                    <a:pt x="189" y="44"/>
                  </a:lnTo>
                  <a:lnTo>
                    <a:pt x="196" y="39"/>
                  </a:lnTo>
                  <a:lnTo>
                    <a:pt x="202" y="33"/>
                  </a:lnTo>
                  <a:lnTo>
                    <a:pt x="208" y="27"/>
                  </a:lnTo>
                  <a:lnTo>
                    <a:pt x="214" y="19"/>
                  </a:lnTo>
                  <a:lnTo>
                    <a:pt x="220" y="13"/>
                  </a:lnTo>
                  <a:lnTo>
                    <a:pt x="222" y="9"/>
                  </a:lnTo>
                  <a:lnTo>
                    <a:pt x="221" y="3"/>
                  </a:lnTo>
                  <a:lnTo>
                    <a:pt x="218" y="0"/>
                  </a:lnTo>
                  <a:lnTo>
                    <a:pt x="212" y="1"/>
                  </a:lnTo>
                  <a:lnTo>
                    <a:pt x="201" y="8"/>
                  </a:lnTo>
                  <a:lnTo>
                    <a:pt x="188" y="13"/>
                  </a:lnTo>
                  <a:lnTo>
                    <a:pt x="176" y="18"/>
                  </a:lnTo>
                  <a:lnTo>
                    <a:pt x="164" y="23"/>
                  </a:lnTo>
                  <a:lnTo>
                    <a:pt x="152" y="29"/>
                  </a:lnTo>
                  <a:lnTo>
                    <a:pt x="139" y="35"/>
                  </a:lnTo>
                  <a:lnTo>
                    <a:pt x="129" y="41"/>
                  </a:lnTo>
                  <a:lnTo>
                    <a:pt x="118" y="50"/>
                  </a:lnTo>
                  <a:lnTo>
                    <a:pt x="98" y="61"/>
                  </a:lnTo>
                  <a:lnTo>
                    <a:pt x="78" y="66"/>
                  </a:lnTo>
                  <a:lnTo>
                    <a:pt x="58" y="65"/>
                  </a:lnTo>
                  <a:lnTo>
                    <a:pt x="40" y="60"/>
                  </a:lnTo>
                  <a:lnTo>
                    <a:pt x="24" y="55"/>
                  </a:lnTo>
                  <a:lnTo>
                    <a:pt x="12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10" y="50"/>
                  </a:lnTo>
                  <a:lnTo>
                    <a:pt x="21" y="59"/>
                  </a:lnTo>
                  <a:lnTo>
                    <a:pt x="36" y="69"/>
                  </a:lnTo>
                  <a:lnTo>
                    <a:pt x="52" y="78"/>
                  </a:lnTo>
                  <a:lnTo>
                    <a:pt x="70" y="87"/>
                  </a:lnTo>
                  <a:lnTo>
                    <a:pt x="87" y="91"/>
                  </a:lnTo>
                  <a:lnTo>
                    <a:pt x="103" y="9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940300" y="3963035"/>
              <a:ext cx="28575" cy="8255"/>
            </a:xfrm>
            <a:custGeom>
              <a:avLst/>
              <a:gdLst>
                <a:gd name="T0" fmla="*/ 88 w 91"/>
                <a:gd name="T1" fmla="*/ 27 h 27"/>
                <a:gd name="T2" fmla="*/ 90 w 91"/>
                <a:gd name="T3" fmla="*/ 26 h 27"/>
                <a:gd name="T4" fmla="*/ 91 w 91"/>
                <a:gd name="T5" fmla="*/ 24 h 27"/>
                <a:gd name="T6" fmla="*/ 91 w 91"/>
                <a:gd name="T7" fmla="*/ 23 h 27"/>
                <a:gd name="T8" fmla="*/ 90 w 91"/>
                <a:gd name="T9" fmla="*/ 22 h 27"/>
                <a:gd name="T10" fmla="*/ 77 w 91"/>
                <a:gd name="T11" fmla="*/ 20 h 27"/>
                <a:gd name="T12" fmla="*/ 63 w 91"/>
                <a:gd name="T13" fmla="*/ 17 h 27"/>
                <a:gd name="T14" fmla="*/ 48 w 91"/>
                <a:gd name="T15" fmla="*/ 14 h 27"/>
                <a:gd name="T16" fmla="*/ 34 w 91"/>
                <a:gd name="T17" fmla="*/ 10 h 27"/>
                <a:gd name="T18" fmla="*/ 21 w 91"/>
                <a:gd name="T19" fmla="*/ 7 h 27"/>
                <a:gd name="T20" fmla="*/ 9 w 91"/>
                <a:gd name="T21" fmla="*/ 3 h 27"/>
                <a:gd name="T22" fmla="*/ 3 w 91"/>
                <a:gd name="T23" fmla="*/ 1 h 27"/>
                <a:gd name="T24" fmla="*/ 0 w 91"/>
                <a:gd name="T25" fmla="*/ 0 h 27"/>
                <a:gd name="T26" fmla="*/ 0 w 91"/>
                <a:gd name="T27" fmla="*/ 1 h 27"/>
                <a:gd name="T28" fmla="*/ 2 w 91"/>
                <a:gd name="T29" fmla="*/ 4 h 27"/>
                <a:gd name="T30" fmla="*/ 5 w 91"/>
                <a:gd name="T31" fmla="*/ 10 h 27"/>
                <a:gd name="T32" fmla="*/ 12 w 91"/>
                <a:gd name="T33" fmla="*/ 15 h 27"/>
                <a:gd name="T34" fmla="*/ 23 w 91"/>
                <a:gd name="T35" fmla="*/ 20 h 27"/>
                <a:gd name="T36" fmla="*/ 39 w 91"/>
                <a:gd name="T37" fmla="*/ 24 h 27"/>
                <a:gd name="T38" fmla="*/ 60 w 91"/>
                <a:gd name="T39" fmla="*/ 27 h 27"/>
                <a:gd name="T40" fmla="*/ 88 w 91"/>
                <a:gd name="T4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27">
                  <a:moveTo>
                    <a:pt x="88" y="27"/>
                  </a:moveTo>
                  <a:lnTo>
                    <a:pt x="90" y="26"/>
                  </a:lnTo>
                  <a:lnTo>
                    <a:pt x="91" y="24"/>
                  </a:lnTo>
                  <a:lnTo>
                    <a:pt x="91" y="23"/>
                  </a:lnTo>
                  <a:lnTo>
                    <a:pt x="90" y="22"/>
                  </a:lnTo>
                  <a:lnTo>
                    <a:pt x="77" y="20"/>
                  </a:lnTo>
                  <a:lnTo>
                    <a:pt x="63" y="17"/>
                  </a:lnTo>
                  <a:lnTo>
                    <a:pt x="48" y="14"/>
                  </a:lnTo>
                  <a:lnTo>
                    <a:pt x="34" y="10"/>
                  </a:lnTo>
                  <a:lnTo>
                    <a:pt x="21" y="7"/>
                  </a:lnTo>
                  <a:lnTo>
                    <a:pt x="9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4"/>
                  </a:lnTo>
                  <a:lnTo>
                    <a:pt x="5" y="10"/>
                  </a:lnTo>
                  <a:lnTo>
                    <a:pt x="12" y="15"/>
                  </a:lnTo>
                  <a:lnTo>
                    <a:pt x="23" y="20"/>
                  </a:lnTo>
                  <a:lnTo>
                    <a:pt x="39" y="24"/>
                  </a:lnTo>
                  <a:lnTo>
                    <a:pt x="60" y="27"/>
                  </a:lnTo>
                  <a:lnTo>
                    <a:pt x="88" y="2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4591685" y="3547110"/>
              <a:ext cx="170815" cy="144780"/>
            </a:xfrm>
            <a:custGeom>
              <a:avLst/>
              <a:gdLst>
                <a:gd name="T0" fmla="*/ 533 w 538"/>
                <a:gd name="T1" fmla="*/ 24 h 455"/>
                <a:gd name="T2" fmla="*/ 518 w 538"/>
                <a:gd name="T3" fmla="*/ 69 h 455"/>
                <a:gd name="T4" fmla="*/ 494 w 538"/>
                <a:gd name="T5" fmla="*/ 108 h 455"/>
                <a:gd name="T6" fmla="*/ 465 w 538"/>
                <a:gd name="T7" fmla="*/ 142 h 455"/>
                <a:gd name="T8" fmla="*/ 430 w 538"/>
                <a:gd name="T9" fmla="*/ 172 h 455"/>
                <a:gd name="T10" fmla="*/ 391 w 538"/>
                <a:gd name="T11" fmla="*/ 199 h 455"/>
                <a:gd name="T12" fmla="*/ 350 w 538"/>
                <a:gd name="T13" fmla="*/ 222 h 455"/>
                <a:gd name="T14" fmla="*/ 307 w 538"/>
                <a:gd name="T15" fmla="*/ 243 h 455"/>
                <a:gd name="T16" fmla="*/ 266 w 538"/>
                <a:gd name="T17" fmla="*/ 262 h 455"/>
                <a:gd name="T18" fmla="*/ 227 w 538"/>
                <a:gd name="T19" fmla="*/ 281 h 455"/>
                <a:gd name="T20" fmla="*/ 188 w 538"/>
                <a:gd name="T21" fmla="*/ 301 h 455"/>
                <a:gd name="T22" fmla="*/ 150 w 538"/>
                <a:gd name="T23" fmla="*/ 322 h 455"/>
                <a:gd name="T24" fmla="*/ 113 w 538"/>
                <a:gd name="T25" fmla="*/ 345 h 455"/>
                <a:gd name="T26" fmla="*/ 77 w 538"/>
                <a:gd name="T27" fmla="*/ 371 h 455"/>
                <a:gd name="T28" fmla="*/ 43 w 538"/>
                <a:gd name="T29" fmla="*/ 399 h 455"/>
                <a:gd name="T30" fmla="*/ 14 w 538"/>
                <a:gd name="T31" fmla="*/ 431 h 455"/>
                <a:gd name="T32" fmla="*/ 0 w 538"/>
                <a:gd name="T33" fmla="*/ 452 h 455"/>
                <a:gd name="T34" fmla="*/ 5 w 538"/>
                <a:gd name="T35" fmla="*/ 455 h 455"/>
                <a:gd name="T36" fmla="*/ 26 w 538"/>
                <a:gd name="T37" fmla="*/ 438 h 455"/>
                <a:gd name="T38" fmla="*/ 64 w 538"/>
                <a:gd name="T39" fmla="*/ 408 h 455"/>
                <a:gd name="T40" fmla="*/ 102 w 538"/>
                <a:gd name="T41" fmla="*/ 378 h 455"/>
                <a:gd name="T42" fmla="*/ 142 w 538"/>
                <a:gd name="T43" fmla="*/ 352 h 455"/>
                <a:gd name="T44" fmla="*/ 173 w 538"/>
                <a:gd name="T45" fmla="*/ 332 h 455"/>
                <a:gd name="T46" fmla="*/ 194 w 538"/>
                <a:gd name="T47" fmla="*/ 319 h 455"/>
                <a:gd name="T48" fmla="*/ 216 w 538"/>
                <a:gd name="T49" fmla="*/ 307 h 455"/>
                <a:gd name="T50" fmla="*/ 239 w 538"/>
                <a:gd name="T51" fmla="*/ 297 h 455"/>
                <a:gd name="T52" fmla="*/ 261 w 538"/>
                <a:gd name="T53" fmla="*/ 286 h 455"/>
                <a:gd name="T54" fmla="*/ 282 w 538"/>
                <a:gd name="T55" fmla="*/ 276 h 455"/>
                <a:gd name="T56" fmla="*/ 304 w 538"/>
                <a:gd name="T57" fmla="*/ 264 h 455"/>
                <a:gd name="T58" fmla="*/ 326 w 538"/>
                <a:gd name="T59" fmla="*/ 254 h 455"/>
                <a:gd name="T60" fmla="*/ 355 w 538"/>
                <a:gd name="T61" fmla="*/ 237 h 455"/>
                <a:gd name="T62" fmla="*/ 391 w 538"/>
                <a:gd name="T63" fmla="*/ 214 h 455"/>
                <a:gd name="T64" fmla="*/ 425 w 538"/>
                <a:gd name="T65" fmla="*/ 190 h 455"/>
                <a:gd name="T66" fmla="*/ 456 w 538"/>
                <a:gd name="T67" fmla="*/ 163 h 455"/>
                <a:gd name="T68" fmla="*/ 484 w 538"/>
                <a:gd name="T69" fmla="*/ 132 h 455"/>
                <a:gd name="T70" fmla="*/ 506 w 538"/>
                <a:gd name="T71" fmla="*/ 99 h 455"/>
                <a:gd name="T72" fmla="*/ 524 w 538"/>
                <a:gd name="T73" fmla="*/ 62 h 455"/>
                <a:gd name="T74" fmla="*/ 535 w 538"/>
                <a:gd name="T75" fmla="*/ 22 h 455"/>
                <a:gd name="T76" fmla="*/ 538 w 538"/>
                <a:gd name="T77" fmla="*/ 0 h 455"/>
                <a:gd name="T78" fmla="*/ 538 w 538"/>
                <a:gd name="T79" fmla="*/ 0 h 455"/>
                <a:gd name="T80" fmla="*/ 538 w 538"/>
                <a:gd name="T81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8" h="455">
                  <a:moveTo>
                    <a:pt x="538" y="0"/>
                  </a:moveTo>
                  <a:lnTo>
                    <a:pt x="533" y="24"/>
                  </a:lnTo>
                  <a:lnTo>
                    <a:pt x="527" y="46"/>
                  </a:lnTo>
                  <a:lnTo>
                    <a:pt x="518" y="69"/>
                  </a:lnTo>
                  <a:lnTo>
                    <a:pt x="507" y="89"/>
                  </a:lnTo>
                  <a:lnTo>
                    <a:pt x="494" y="108"/>
                  </a:lnTo>
                  <a:lnTo>
                    <a:pt x="481" y="125"/>
                  </a:lnTo>
                  <a:lnTo>
                    <a:pt x="465" y="142"/>
                  </a:lnTo>
                  <a:lnTo>
                    <a:pt x="448" y="157"/>
                  </a:lnTo>
                  <a:lnTo>
                    <a:pt x="430" y="172"/>
                  </a:lnTo>
                  <a:lnTo>
                    <a:pt x="411" y="186"/>
                  </a:lnTo>
                  <a:lnTo>
                    <a:pt x="391" y="199"/>
                  </a:lnTo>
                  <a:lnTo>
                    <a:pt x="371" y="210"/>
                  </a:lnTo>
                  <a:lnTo>
                    <a:pt x="350" y="222"/>
                  </a:lnTo>
                  <a:lnTo>
                    <a:pt x="328" y="232"/>
                  </a:lnTo>
                  <a:lnTo>
                    <a:pt x="307" y="243"/>
                  </a:lnTo>
                  <a:lnTo>
                    <a:pt x="286" y="252"/>
                  </a:lnTo>
                  <a:lnTo>
                    <a:pt x="266" y="262"/>
                  </a:lnTo>
                  <a:lnTo>
                    <a:pt x="246" y="271"/>
                  </a:lnTo>
                  <a:lnTo>
                    <a:pt x="227" y="281"/>
                  </a:lnTo>
                  <a:lnTo>
                    <a:pt x="207" y="291"/>
                  </a:lnTo>
                  <a:lnTo>
                    <a:pt x="188" y="301"/>
                  </a:lnTo>
                  <a:lnTo>
                    <a:pt x="169" y="312"/>
                  </a:lnTo>
                  <a:lnTo>
                    <a:pt x="150" y="322"/>
                  </a:lnTo>
                  <a:lnTo>
                    <a:pt x="131" y="334"/>
                  </a:lnTo>
                  <a:lnTo>
                    <a:pt x="113" y="345"/>
                  </a:lnTo>
                  <a:lnTo>
                    <a:pt x="95" y="358"/>
                  </a:lnTo>
                  <a:lnTo>
                    <a:pt x="77" y="371"/>
                  </a:lnTo>
                  <a:lnTo>
                    <a:pt x="60" y="385"/>
                  </a:lnTo>
                  <a:lnTo>
                    <a:pt x="43" y="399"/>
                  </a:lnTo>
                  <a:lnTo>
                    <a:pt x="28" y="414"/>
                  </a:lnTo>
                  <a:lnTo>
                    <a:pt x="14" y="431"/>
                  </a:lnTo>
                  <a:lnTo>
                    <a:pt x="1" y="448"/>
                  </a:lnTo>
                  <a:lnTo>
                    <a:pt x="0" y="452"/>
                  </a:lnTo>
                  <a:lnTo>
                    <a:pt x="2" y="454"/>
                  </a:lnTo>
                  <a:lnTo>
                    <a:pt x="5" y="455"/>
                  </a:lnTo>
                  <a:lnTo>
                    <a:pt x="8" y="454"/>
                  </a:lnTo>
                  <a:lnTo>
                    <a:pt x="26" y="438"/>
                  </a:lnTo>
                  <a:lnTo>
                    <a:pt x="45" y="423"/>
                  </a:lnTo>
                  <a:lnTo>
                    <a:pt x="64" y="408"/>
                  </a:lnTo>
                  <a:lnTo>
                    <a:pt x="83" y="393"/>
                  </a:lnTo>
                  <a:lnTo>
                    <a:pt x="102" y="378"/>
                  </a:lnTo>
                  <a:lnTo>
                    <a:pt x="122" y="364"/>
                  </a:lnTo>
                  <a:lnTo>
                    <a:pt x="142" y="352"/>
                  </a:lnTo>
                  <a:lnTo>
                    <a:pt x="163" y="338"/>
                  </a:lnTo>
                  <a:lnTo>
                    <a:pt x="173" y="332"/>
                  </a:lnTo>
                  <a:lnTo>
                    <a:pt x="184" y="325"/>
                  </a:lnTo>
                  <a:lnTo>
                    <a:pt x="194" y="319"/>
                  </a:lnTo>
                  <a:lnTo>
                    <a:pt x="206" y="314"/>
                  </a:lnTo>
                  <a:lnTo>
                    <a:pt x="216" y="307"/>
                  </a:lnTo>
                  <a:lnTo>
                    <a:pt x="227" y="302"/>
                  </a:lnTo>
                  <a:lnTo>
                    <a:pt x="239" y="297"/>
                  </a:lnTo>
                  <a:lnTo>
                    <a:pt x="249" y="292"/>
                  </a:lnTo>
                  <a:lnTo>
                    <a:pt x="261" y="286"/>
                  </a:lnTo>
                  <a:lnTo>
                    <a:pt x="271" y="281"/>
                  </a:lnTo>
                  <a:lnTo>
                    <a:pt x="282" y="276"/>
                  </a:lnTo>
                  <a:lnTo>
                    <a:pt x="294" y="269"/>
                  </a:lnTo>
                  <a:lnTo>
                    <a:pt x="304" y="264"/>
                  </a:lnTo>
                  <a:lnTo>
                    <a:pt x="316" y="259"/>
                  </a:lnTo>
                  <a:lnTo>
                    <a:pt x="326" y="254"/>
                  </a:lnTo>
                  <a:lnTo>
                    <a:pt x="337" y="247"/>
                  </a:lnTo>
                  <a:lnTo>
                    <a:pt x="355" y="237"/>
                  </a:lnTo>
                  <a:lnTo>
                    <a:pt x="373" y="226"/>
                  </a:lnTo>
                  <a:lnTo>
                    <a:pt x="391" y="214"/>
                  </a:lnTo>
                  <a:lnTo>
                    <a:pt x="408" y="203"/>
                  </a:lnTo>
                  <a:lnTo>
                    <a:pt x="425" y="190"/>
                  </a:lnTo>
                  <a:lnTo>
                    <a:pt x="440" y="176"/>
                  </a:lnTo>
                  <a:lnTo>
                    <a:pt x="456" y="163"/>
                  </a:lnTo>
                  <a:lnTo>
                    <a:pt x="470" y="148"/>
                  </a:lnTo>
                  <a:lnTo>
                    <a:pt x="484" y="132"/>
                  </a:lnTo>
                  <a:lnTo>
                    <a:pt x="495" y="116"/>
                  </a:lnTo>
                  <a:lnTo>
                    <a:pt x="506" y="99"/>
                  </a:lnTo>
                  <a:lnTo>
                    <a:pt x="516" y="81"/>
                  </a:lnTo>
                  <a:lnTo>
                    <a:pt x="524" y="62"/>
                  </a:lnTo>
                  <a:lnTo>
                    <a:pt x="530" y="42"/>
                  </a:lnTo>
                  <a:lnTo>
                    <a:pt x="535" y="22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4756785" y="3429000"/>
              <a:ext cx="50800" cy="115570"/>
            </a:xfrm>
            <a:custGeom>
              <a:avLst/>
              <a:gdLst>
                <a:gd name="T0" fmla="*/ 10 w 159"/>
                <a:gd name="T1" fmla="*/ 365 h 365"/>
                <a:gd name="T2" fmla="*/ 13 w 159"/>
                <a:gd name="T3" fmla="*/ 339 h 365"/>
                <a:gd name="T4" fmla="*/ 16 w 159"/>
                <a:gd name="T5" fmla="*/ 314 h 365"/>
                <a:gd name="T6" fmla="*/ 18 w 159"/>
                <a:gd name="T7" fmla="*/ 290 h 365"/>
                <a:gd name="T8" fmla="*/ 18 w 159"/>
                <a:gd name="T9" fmla="*/ 264 h 365"/>
                <a:gd name="T10" fmla="*/ 16 w 159"/>
                <a:gd name="T11" fmla="*/ 232 h 365"/>
                <a:gd name="T12" fmla="*/ 15 w 159"/>
                <a:gd name="T13" fmla="*/ 201 h 365"/>
                <a:gd name="T14" fmla="*/ 13 w 159"/>
                <a:gd name="T15" fmla="*/ 170 h 365"/>
                <a:gd name="T16" fmla="*/ 16 w 159"/>
                <a:gd name="T17" fmla="*/ 138 h 365"/>
                <a:gd name="T18" fmla="*/ 21 w 159"/>
                <a:gd name="T19" fmla="*/ 114 h 365"/>
                <a:gd name="T20" fmla="*/ 31 w 159"/>
                <a:gd name="T21" fmla="*/ 91 h 365"/>
                <a:gd name="T22" fmla="*/ 45 w 159"/>
                <a:gd name="T23" fmla="*/ 70 h 365"/>
                <a:gd name="T24" fmla="*/ 63 w 159"/>
                <a:gd name="T25" fmla="*/ 51 h 365"/>
                <a:gd name="T26" fmla="*/ 84 w 159"/>
                <a:gd name="T27" fmla="*/ 34 h 365"/>
                <a:gd name="T28" fmla="*/ 106 w 159"/>
                <a:gd name="T29" fmla="*/ 21 h 365"/>
                <a:gd name="T30" fmla="*/ 131 w 159"/>
                <a:gd name="T31" fmla="*/ 12 h 365"/>
                <a:gd name="T32" fmla="*/ 155 w 159"/>
                <a:gd name="T33" fmla="*/ 7 h 365"/>
                <a:gd name="T34" fmla="*/ 157 w 159"/>
                <a:gd name="T35" fmla="*/ 6 h 365"/>
                <a:gd name="T36" fmla="*/ 159 w 159"/>
                <a:gd name="T37" fmla="*/ 3 h 365"/>
                <a:gd name="T38" fmla="*/ 159 w 159"/>
                <a:gd name="T39" fmla="*/ 1 h 365"/>
                <a:gd name="T40" fmla="*/ 157 w 159"/>
                <a:gd name="T41" fmla="*/ 0 h 365"/>
                <a:gd name="T42" fmla="*/ 132 w 159"/>
                <a:gd name="T43" fmla="*/ 0 h 365"/>
                <a:gd name="T44" fmla="*/ 109 w 159"/>
                <a:gd name="T45" fmla="*/ 4 h 365"/>
                <a:gd name="T46" fmla="*/ 85 w 159"/>
                <a:gd name="T47" fmla="*/ 14 h 365"/>
                <a:gd name="T48" fmla="*/ 64 w 159"/>
                <a:gd name="T49" fmla="*/ 27 h 365"/>
                <a:gd name="T50" fmla="*/ 46 w 159"/>
                <a:gd name="T51" fmla="*/ 43 h 365"/>
                <a:gd name="T52" fmla="*/ 29 w 159"/>
                <a:gd name="T53" fmla="*/ 62 h 365"/>
                <a:gd name="T54" fmla="*/ 17 w 159"/>
                <a:gd name="T55" fmla="*/ 83 h 365"/>
                <a:gd name="T56" fmla="*/ 6 w 159"/>
                <a:gd name="T57" fmla="*/ 106 h 365"/>
                <a:gd name="T58" fmla="*/ 0 w 159"/>
                <a:gd name="T59" fmla="*/ 135 h 365"/>
                <a:gd name="T60" fmla="*/ 1 w 159"/>
                <a:gd name="T61" fmla="*/ 166 h 365"/>
                <a:gd name="T62" fmla="*/ 5 w 159"/>
                <a:gd name="T63" fmla="*/ 197 h 365"/>
                <a:gd name="T64" fmla="*/ 9 w 159"/>
                <a:gd name="T65" fmla="*/ 227 h 365"/>
                <a:gd name="T66" fmla="*/ 11 w 159"/>
                <a:gd name="T67" fmla="*/ 242 h 365"/>
                <a:gd name="T68" fmla="*/ 12 w 159"/>
                <a:gd name="T69" fmla="*/ 258 h 365"/>
                <a:gd name="T70" fmla="*/ 15 w 159"/>
                <a:gd name="T71" fmla="*/ 274 h 365"/>
                <a:gd name="T72" fmla="*/ 16 w 159"/>
                <a:gd name="T73" fmla="*/ 288 h 365"/>
                <a:gd name="T74" fmla="*/ 16 w 159"/>
                <a:gd name="T75" fmla="*/ 307 h 365"/>
                <a:gd name="T76" fmla="*/ 15 w 159"/>
                <a:gd name="T77" fmla="*/ 326 h 365"/>
                <a:gd name="T78" fmla="*/ 12 w 159"/>
                <a:gd name="T79" fmla="*/ 346 h 365"/>
                <a:gd name="T80" fmla="*/ 10 w 159"/>
                <a:gd name="T81" fmla="*/ 365 h 365"/>
                <a:gd name="T82" fmla="*/ 10 w 159"/>
                <a:gd name="T83" fmla="*/ 365 h 365"/>
                <a:gd name="T84" fmla="*/ 10 w 159"/>
                <a:gd name="T85" fmla="*/ 365 h 365"/>
                <a:gd name="T86" fmla="*/ 10 w 159"/>
                <a:gd name="T87" fmla="*/ 365 h 365"/>
                <a:gd name="T88" fmla="*/ 10 w 159"/>
                <a:gd name="T89" fmla="*/ 365 h 365"/>
                <a:gd name="T90" fmla="*/ 10 w 159"/>
                <a:gd name="T91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365">
                  <a:moveTo>
                    <a:pt x="10" y="365"/>
                  </a:moveTo>
                  <a:lnTo>
                    <a:pt x="13" y="339"/>
                  </a:lnTo>
                  <a:lnTo>
                    <a:pt x="16" y="314"/>
                  </a:lnTo>
                  <a:lnTo>
                    <a:pt x="18" y="290"/>
                  </a:lnTo>
                  <a:lnTo>
                    <a:pt x="18" y="264"/>
                  </a:lnTo>
                  <a:lnTo>
                    <a:pt x="16" y="232"/>
                  </a:lnTo>
                  <a:lnTo>
                    <a:pt x="15" y="201"/>
                  </a:lnTo>
                  <a:lnTo>
                    <a:pt x="13" y="170"/>
                  </a:lnTo>
                  <a:lnTo>
                    <a:pt x="16" y="138"/>
                  </a:lnTo>
                  <a:lnTo>
                    <a:pt x="21" y="114"/>
                  </a:lnTo>
                  <a:lnTo>
                    <a:pt x="31" y="91"/>
                  </a:lnTo>
                  <a:lnTo>
                    <a:pt x="45" y="70"/>
                  </a:lnTo>
                  <a:lnTo>
                    <a:pt x="63" y="51"/>
                  </a:lnTo>
                  <a:lnTo>
                    <a:pt x="84" y="34"/>
                  </a:lnTo>
                  <a:lnTo>
                    <a:pt x="106" y="21"/>
                  </a:lnTo>
                  <a:lnTo>
                    <a:pt x="131" y="12"/>
                  </a:lnTo>
                  <a:lnTo>
                    <a:pt x="155" y="7"/>
                  </a:lnTo>
                  <a:lnTo>
                    <a:pt x="157" y="6"/>
                  </a:lnTo>
                  <a:lnTo>
                    <a:pt x="159" y="3"/>
                  </a:lnTo>
                  <a:lnTo>
                    <a:pt x="159" y="1"/>
                  </a:lnTo>
                  <a:lnTo>
                    <a:pt x="157" y="0"/>
                  </a:lnTo>
                  <a:lnTo>
                    <a:pt x="132" y="0"/>
                  </a:lnTo>
                  <a:lnTo>
                    <a:pt x="109" y="4"/>
                  </a:lnTo>
                  <a:lnTo>
                    <a:pt x="85" y="14"/>
                  </a:lnTo>
                  <a:lnTo>
                    <a:pt x="64" y="27"/>
                  </a:lnTo>
                  <a:lnTo>
                    <a:pt x="46" y="43"/>
                  </a:lnTo>
                  <a:lnTo>
                    <a:pt x="29" y="62"/>
                  </a:lnTo>
                  <a:lnTo>
                    <a:pt x="17" y="83"/>
                  </a:lnTo>
                  <a:lnTo>
                    <a:pt x="6" y="106"/>
                  </a:lnTo>
                  <a:lnTo>
                    <a:pt x="0" y="135"/>
                  </a:lnTo>
                  <a:lnTo>
                    <a:pt x="1" y="166"/>
                  </a:lnTo>
                  <a:lnTo>
                    <a:pt x="5" y="197"/>
                  </a:lnTo>
                  <a:lnTo>
                    <a:pt x="9" y="227"/>
                  </a:lnTo>
                  <a:lnTo>
                    <a:pt x="11" y="242"/>
                  </a:lnTo>
                  <a:lnTo>
                    <a:pt x="12" y="258"/>
                  </a:lnTo>
                  <a:lnTo>
                    <a:pt x="15" y="274"/>
                  </a:lnTo>
                  <a:lnTo>
                    <a:pt x="16" y="288"/>
                  </a:lnTo>
                  <a:lnTo>
                    <a:pt x="16" y="307"/>
                  </a:lnTo>
                  <a:lnTo>
                    <a:pt x="15" y="326"/>
                  </a:lnTo>
                  <a:lnTo>
                    <a:pt x="12" y="346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4839970" y="3468370"/>
              <a:ext cx="30480" cy="30480"/>
            </a:xfrm>
            <a:custGeom>
              <a:avLst/>
              <a:gdLst>
                <a:gd name="T0" fmla="*/ 67 w 97"/>
                <a:gd name="T1" fmla="*/ 27 h 96"/>
                <a:gd name="T2" fmla="*/ 78 w 97"/>
                <a:gd name="T3" fmla="*/ 42 h 96"/>
                <a:gd name="T4" fmla="*/ 84 w 97"/>
                <a:gd name="T5" fmla="*/ 58 h 96"/>
                <a:gd name="T6" fmla="*/ 89 w 97"/>
                <a:gd name="T7" fmla="*/ 77 h 96"/>
                <a:gd name="T8" fmla="*/ 91 w 97"/>
                <a:gd name="T9" fmla="*/ 95 h 96"/>
                <a:gd name="T10" fmla="*/ 92 w 97"/>
                <a:gd name="T11" fmla="*/ 96 h 96"/>
                <a:gd name="T12" fmla="*/ 94 w 97"/>
                <a:gd name="T13" fmla="*/ 96 h 96"/>
                <a:gd name="T14" fmla="*/ 95 w 97"/>
                <a:gd name="T15" fmla="*/ 95 h 96"/>
                <a:gd name="T16" fmla="*/ 96 w 97"/>
                <a:gd name="T17" fmla="*/ 94 h 96"/>
                <a:gd name="T18" fmla="*/ 97 w 97"/>
                <a:gd name="T19" fmla="*/ 73 h 96"/>
                <a:gd name="T20" fmla="*/ 95 w 97"/>
                <a:gd name="T21" fmla="*/ 52 h 96"/>
                <a:gd name="T22" fmla="*/ 87 w 97"/>
                <a:gd name="T23" fmla="*/ 33 h 96"/>
                <a:gd name="T24" fmla="*/ 74 w 97"/>
                <a:gd name="T25" fmla="*/ 19 h 96"/>
                <a:gd name="T26" fmla="*/ 61 w 97"/>
                <a:gd name="T27" fmla="*/ 10 h 96"/>
                <a:gd name="T28" fmla="*/ 47 w 97"/>
                <a:gd name="T29" fmla="*/ 5 h 96"/>
                <a:gd name="T30" fmla="*/ 35 w 97"/>
                <a:gd name="T31" fmla="*/ 2 h 96"/>
                <a:gd name="T32" fmla="*/ 24 w 97"/>
                <a:gd name="T33" fmla="*/ 0 h 96"/>
                <a:gd name="T34" fmla="*/ 13 w 97"/>
                <a:gd name="T35" fmla="*/ 0 h 96"/>
                <a:gd name="T36" fmla="*/ 6 w 97"/>
                <a:gd name="T37" fmla="*/ 0 h 96"/>
                <a:gd name="T38" fmla="*/ 2 w 97"/>
                <a:gd name="T39" fmla="*/ 1 h 96"/>
                <a:gd name="T40" fmla="*/ 0 w 97"/>
                <a:gd name="T41" fmla="*/ 1 h 96"/>
                <a:gd name="T42" fmla="*/ 2 w 97"/>
                <a:gd name="T43" fmla="*/ 1 h 96"/>
                <a:gd name="T44" fmla="*/ 8 w 97"/>
                <a:gd name="T45" fmla="*/ 3 h 96"/>
                <a:gd name="T46" fmla="*/ 17 w 97"/>
                <a:gd name="T47" fmla="*/ 5 h 96"/>
                <a:gd name="T48" fmla="*/ 27 w 97"/>
                <a:gd name="T49" fmla="*/ 7 h 96"/>
                <a:gd name="T50" fmla="*/ 39 w 97"/>
                <a:gd name="T51" fmla="*/ 11 h 96"/>
                <a:gd name="T52" fmla="*/ 49 w 97"/>
                <a:gd name="T53" fmla="*/ 15 h 96"/>
                <a:gd name="T54" fmla="*/ 60 w 97"/>
                <a:gd name="T55" fmla="*/ 21 h 96"/>
                <a:gd name="T56" fmla="*/ 67 w 97"/>
                <a:gd name="T57" fmla="*/ 2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7" h="96">
                  <a:moveTo>
                    <a:pt x="67" y="27"/>
                  </a:moveTo>
                  <a:lnTo>
                    <a:pt x="78" y="42"/>
                  </a:lnTo>
                  <a:lnTo>
                    <a:pt x="84" y="58"/>
                  </a:lnTo>
                  <a:lnTo>
                    <a:pt x="89" y="77"/>
                  </a:lnTo>
                  <a:lnTo>
                    <a:pt x="91" y="95"/>
                  </a:lnTo>
                  <a:lnTo>
                    <a:pt x="92" y="96"/>
                  </a:lnTo>
                  <a:lnTo>
                    <a:pt x="94" y="96"/>
                  </a:lnTo>
                  <a:lnTo>
                    <a:pt x="95" y="95"/>
                  </a:lnTo>
                  <a:lnTo>
                    <a:pt x="96" y="94"/>
                  </a:lnTo>
                  <a:lnTo>
                    <a:pt x="97" y="73"/>
                  </a:lnTo>
                  <a:lnTo>
                    <a:pt x="95" y="52"/>
                  </a:lnTo>
                  <a:lnTo>
                    <a:pt x="87" y="33"/>
                  </a:lnTo>
                  <a:lnTo>
                    <a:pt x="74" y="19"/>
                  </a:lnTo>
                  <a:lnTo>
                    <a:pt x="61" y="10"/>
                  </a:lnTo>
                  <a:lnTo>
                    <a:pt x="47" y="5"/>
                  </a:lnTo>
                  <a:lnTo>
                    <a:pt x="35" y="2"/>
                  </a:lnTo>
                  <a:lnTo>
                    <a:pt x="24" y="0"/>
                  </a:lnTo>
                  <a:lnTo>
                    <a:pt x="13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7" y="7"/>
                  </a:lnTo>
                  <a:lnTo>
                    <a:pt x="39" y="11"/>
                  </a:lnTo>
                  <a:lnTo>
                    <a:pt x="49" y="15"/>
                  </a:lnTo>
                  <a:lnTo>
                    <a:pt x="60" y="21"/>
                  </a:lnTo>
                  <a:lnTo>
                    <a:pt x="67" y="2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4773930" y="3463290"/>
              <a:ext cx="34925" cy="93980"/>
            </a:xfrm>
            <a:custGeom>
              <a:avLst/>
              <a:gdLst>
                <a:gd name="T0" fmla="*/ 29 w 110"/>
                <a:gd name="T1" fmla="*/ 23 h 296"/>
                <a:gd name="T2" fmla="*/ 18 w 110"/>
                <a:gd name="T3" fmla="*/ 38 h 296"/>
                <a:gd name="T4" fmla="*/ 12 w 110"/>
                <a:gd name="T5" fmla="*/ 54 h 296"/>
                <a:gd name="T6" fmla="*/ 14 w 110"/>
                <a:gd name="T7" fmla="*/ 71 h 296"/>
                <a:gd name="T8" fmla="*/ 25 w 110"/>
                <a:gd name="T9" fmla="*/ 84 h 296"/>
                <a:gd name="T10" fmla="*/ 34 w 110"/>
                <a:gd name="T11" fmla="*/ 95 h 296"/>
                <a:gd name="T12" fmla="*/ 42 w 110"/>
                <a:gd name="T13" fmla="*/ 111 h 296"/>
                <a:gd name="T14" fmla="*/ 37 w 110"/>
                <a:gd name="T15" fmla="*/ 130 h 296"/>
                <a:gd name="T16" fmla="*/ 25 w 110"/>
                <a:gd name="T17" fmla="*/ 150 h 296"/>
                <a:gd name="T18" fmla="*/ 13 w 110"/>
                <a:gd name="T19" fmla="*/ 175 h 296"/>
                <a:gd name="T20" fmla="*/ 3 w 110"/>
                <a:gd name="T21" fmla="*/ 214 h 296"/>
                <a:gd name="T22" fmla="*/ 0 w 110"/>
                <a:gd name="T23" fmla="*/ 268 h 296"/>
                <a:gd name="T24" fmla="*/ 3 w 110"/>
                <a:gd name="T25" fmla="*/ 285 h 296"/>
                <a:gd name="T26" fmla="*/ 10 w 110"/>
                <a:gd name="T27" fmla="*/ 225 h 296"/>
                <a:gd name="T28" fmla="*/ 21 w 110"/>
                <a:gd name="T29" fmla="*/ 186 h 296"/>
                <a:gd name="T30" fmla="*/ 30 w 110"/>
                <a:gd name="T31" fmla="*/ 167 h 296"/>
                <a:gd name="T32" fmla="*/ 41 w 110"/>
                <a:gd name="T33" fmla="*/ 148 h 296"/>
                <a:gd name="T34" fmla="*/ 51 w 110"/>
                <a:gd name="T35" fmla="*/ 129 h 296"/>
                <a:gd name="T36" fmla="*/ 57 w 110"/>
                <a:gd name="T37" fmla="*/ 104 h 296"/>
                <a:gd name="T38" fmla="*/ 42 w 110"/>
                <a:gd name="T39" fmla="*/ 78 h 296"/>
                <a:gd name="T40" fmla="*/ 27 w 110"/>
                <a:gd name="T41" fmla="*/ 59 h 296"/>
                <a:gd name="T42" fmla="*/ 25 w 110"/>
                <a:gd name="T43" fmla="*/ 43 h 296"/>
                <a:gd name="T44" fmla="*/ 32 w 110"/>
                <a:gd name="T45" fmla="*/ 29 h 296"/>
                <a:gd name="T46" fmla="*/ 46 w 110"/>
                <a:gd name="T47" fmla="*/ 17 h 296"/>
                <a:gd name="T48" fmla="*/ 60 w 110"/>
                <a:gd name="T49" fmla="*/ 8 h 296"/>
                <a:gd name="T50" fmla="*/ 78 w 110"/>
                <a:gd name="T51" fmla="*/ 5 h 296"/>
                <a:gd name="T52" fmla="*/ 96 w 110"/>
                <a:gd name="T53" fmla="*/ 4 h 296"/>
                <a:gd name="T54" fmla="*/ 107 w 110"/>
                <a:gd name="T55" fmla="*/ 4 h 296"/>
                <a:gd name="T56" fmla="*/ 107 w 110"/>
                <a:gd name="T57" fmla="*/ 3 h 296"/>
                <a:gd name="T58" fmla="*/ 94 w 110"/>
                <a:gd name="T59" fmla="*/ 1 h 296"/>
                <a:gd name="T60" fmla="*/ 71 w 110"/>
                <a:gd name="T61" fmla="*/ 1 h 296"/>
                <a:gd name="T62" fmla="*/ 47 w 110"/>
                <a:gd name="T63" fmla="*/ 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296">
                  <a:moveTo>
                    <a:pt x="36" y="17"/>
                  </a:moveTo>
                  <a:lnTo>
                    <a:pt x="29" y="23"/>
                  </a:lnTo>
                  <a:lnTo>
                    <a:pt x="23" y="30"/>
                  </a:lnTo>
                  <a:lnTo>
                    <a:pt x="18" y="38"/>
                  </a:lnTo>
                  <a:lnTo>
                    <a:pt x="14" y="46"/>
                  </a:lnTo>
                  <a:lnTo>
                    <a:pt x="12" y="54"/>
                  </a:lnTo>
                  <a:lnTo>
                    <a:pt x="12" y="62"/>
                  </a:lnTo>
                  <a:lnTo>
                    <a:pt x="14" y="71"/>
                  </a:lnTo>
                  <a:lnTo>
                    <a:pt x="20" y="79"/>
                  </a:lnTo>
                  <a:lnTo>
                    <a:pt x="25" y="84"/>
                  </a:lnTo>
                  <a:lnTo>
                    <a:pt x="30" y="90"/>
                  </a:lnTo>
                  <a:lnTo>
                    <a:pt x="34" y="95"/>
                  </a:lnTo>
                  <a:lnTo>
                    <a:pt x="39" y="101"/>
                  </a:lnTo>
                  <a:lnTo>
                    <a:pt x="42" y="111"/>
                  </a:lnTo>
                  <a:lnTo>
                    <a:pt x="41" y="120"/>
                  </a:lnTo>
                  <a:lnTo>
                    <a:pt x="37" y="130"/>
                  </a:lnTo>
                  <a:lnTo>
                    <a:pt x="31" y="138"/>
                  </a:lnTo>
                  <a:lnTo>
                    <a:pt x="25" y="150"/>
                  </a:lnTo>
                  <a:lnTo>
                    <a:pt x="19" y="163"/>
                  </a:lnTo>
                  <a:lnTo>
                    <a:pt x="13" y="175"/>
                  </a:lnTo>
                  <a:lnTo>
                    <a:pt x="9" y="188"/>
                  </a:lnTo>
                  <a:lnTo>
                    <a:pt x="3" y="214"/>
                  </a:lnTo>
                  <a:lnTo>
                    <a:pt x="1" y="241"/>
                  </a:lnTo>
                  <a:lnTo>
                    <a:pt x="0" y="268"/>
                  </a:lnTo>
                  <a:lnTo>
                    <a:pt x="2" y="296"/>
                  </a:lnTo>
                  <a:lnTo>
                    <a:pt x="3" y="285"/>
                  </a:lnTo>
                  <a:lnTo>
                    <a:pt x="6" y="259"/>
                  </a:lnTo>
                  <a:lnTo>
                    <a:pt x="10" y="225"/>
                  </a:lnTo>
                  <a:lnTo>
                    <a:pt x="18" y="195"/>
                  </a:lnTo>
                  <a:lnTo>
                    <a:pt x="21" y="186"/>
                  </a:lnTo>
                  <a:lnTo>
                    <a:pt x="26" y="175"/>
                  </a:lnTo>
                  <a:lnTo>
                    <a:pt x="30" y="167"/>
                  </a:lnTo>
                  <a:lnTo>
                    <a:pt x="36" y="157"/>
                  </a:lnTo>
                  <a:lnTo>
                    <a:pt x="41" y="148"/>
                  </a:lnTo>
                  <a:lnTo>
                    <a:pt x="46" y="139"/>
                  </a:lnTo>
                  <a:lnTo>
                    <a:pt x="51" y="129"/>
                  </a:lnTo>
                  <a:lnTo>
                    <a:pt x="56" y="119"/>
                  </a:lnTo>
                  <a:lnTo>
                    <a:pt x="57" y="104"/>
                  </a:lnTo>
                  <a:lnTo>
                    <a:pt x="51" y="91"/>
                  </a:lnTo>
                  <a:lnTo>
                    <a:pt x="42" y="78"/>
                  </a:lnTo>
                  <a:lnTo>
                    <a:pt x="32" y="67"/>
                  </a:lnTo>
                  <a:lnTo>
                    <a:pt x="27" y="59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8" y="36"/>
                  </a:lnTo>
                  <a:lnTo>
                    <a:pt x="32" y="29"/>
                  </a:lnTo>
                  <a:lnTo>
                    <a:pt x="39" y="22"/>
                  </a:lnTo>
                  <a:lnTo>
                    <a:pt x="46" y="17"/>
                  </a:lnTo>
                  <a:lnTo>
                    <a:pt x="54" y="11"/>
                  </a:lnTo>
                  <a:lnTo>
                    <a:pt x="60" y="8"/>
                  </a:lnTo>
                  <a:lnTo>
                    <a:pt x="68" y="6"/>
                  </a:lnTo>
                  <a:lnTo>
                    <a:pt x="78" y="5"/>
                  </a:lnTo>
                  <a:lnTo>
                    <a:pt x="87" y="4"/>
                  </a:lnTo>
                  <a:lnTo>
                    <a:pt x="96" y="4"/>
                  </a:lnTo>
                  <a:lnTo>
                    <a:pt x="103" y="4"/>
                  </a:lnTo>
                  <a:lnTo>
                    <a:pt x="107" y="4"/>
                  </a:lnTo>
                  <a:lnTo>
                    <a:pt x="110" y="4"/>
                  </a:lnTo>
                  <a:lnTo>
                    <a:pt x="107" y="3"/>
                  </a:lnTo>
                  <a:lnTo>
                    <a:pt x="102" y="2"/>
                  </a:lnTo>
                  <a:lnTo>
                    <a:pt x="94" y="1"/>
                  </a:lnTo>
                  <a:lnTo>
                    <a:pt x="83" y="0"/>
                  </a:lnTo>
                  <a:lnTo>
                    <a:pt x="71" y="1"/>
                  </a:lnTo>
                  <a:lnTo>
                    <a:pt x="59" y="3"/>
                  </a:lnTo>
                  <a:lnTo>
                    <a:pt x="47" y="8"/>
                  </a:lnTo>
                  <a:lnTo>
                    <a:pt x="36" y="1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4752340" y="3493770"/>
              <a:ext cx="26035" cy="57785"/>
            </a:xfrm>
            <a:custGeom>
              <a:avLst/>
              <a:gdLst>
                <a:gd name="T0" fmla="*/ 68 w 82"/>
                <a:gd name="T1" fmla="*/ 9 h 182"/>
                <a:gd name="T2" fmla="*/ 62 w 82"/>
                <a:gd name="T3" fmla="*/ 4 h 182"/>
                <a:gd name="T4" fmla="*/ 57 w 82"/>
                <a:gd name="T5" fmla="*/ 1 h 182"/>
                <a:gd name="T6" fmla="*/ 51 w 82"/>
                <a:gd name="T7" fmla="*/ 0 h 182"/>
                <a:gd name="T8" fmla="*/ 44 w 82"/>
                <a:gd name="T9" fmla="*/ 1 h 182"/>
                <a:gd name="T10" fmla="*/ 39 w 82"/>
                <a:gd name="T11" fmla="*/ 3 h 182"/>
                <a:gd name="T12" fmla="*/ 34 w 82"/>
                <a:gd name="T13" fmla="*/ 6 h 182"/>
                <a:gd name="T14" fmla="*/ 28 w 82"/>
                <a:gd name="T15" fmla="*/ 10 h 182"/>
                <a:gd name="T16" fmla="*/ 24 w 82"/>
                <a:gd name="T17" fmla="*/ 16 h 182"/>
                <a:gd name="T18" fmla="*/ 13 w 82"/>
                <a:gd name="T19" fmla="*/ 36 h 182"/>
                <a:gd name="T20" fmla="*/ 5 w 82"/>
                <a:gd name="T21" fmla="*/ 58 h 182"/>
                <a:gd name="T22" fmla="*/ 1 w 82"/>
                <a:gd name="T23" fmla="*/ 81 h 182"/>
                <a:gd name="T24" fmla="*/ 0 w 82"/>
                <a:gd name="T25" fmla="*/ 105 h 182"/>
                <a:gd name="T26" fmla="*/ 2 w 82"/>
                <a:gd name="T27" fmla="*/ 117 h 182"/>
                <a:gd name="T28" fmla="*/ 6 w 82"/>
                <a:gd name="T29" fmla="*/ 131 h 182"/>
                <a:gd name="T30" fmla="*/ 13 w 82"/>
                <a:gd name="T31" fmla="*/ 145 h 182"/>
                <a:gd name="T32" fmla="*/ 20 w 82"/>
                <a:gd name="T33" fmla="*/ 157 h 182"/>
                <a:gd name="T34" fmla="*/ 27 w 82"/>
                <a:gd name="T35" fmla="*/ 168 h 182"/>
                <a:gd name="T36" fmla="*/ 34 w 82"/>
                <a:gd name="T37" fmla="*/ 175 h 182"/>
                <a:gd name="T38" fmla="*/ 39 w 82"/>
                <a:gd name="T39" fmla="*/ 181 h 182"/>
                <a:gd name="T40" fmla="*/ 40 w 82"/>
                <a:gd name="T41" fmla="*/ 182 h 182"/>
                <a:gd name="T42" fmla="*/ 34 w 82"/>
                <a:gd name="T43" fmla="*/ 170 h 182"/>
                <a:gd name="T44" fmla="*/ 27 w 82"/>
                <a:gd name="T45" fmla="*/ 157 h 182"/>
                <a:gd name="T46" fmla="*/ 22 w 82"/>
                <a:gd name="T47" fmla="*/ 146 h 182"/>
                <a:gd name="T48" fmla="*/ 18 w 82"/>
                <a:gd name="T49" fmla="*/ 133 h 182"/>
                <a:gd name="T50" fmla="*/ 16 w 82"/>
                <a:gd name="T51" fmla="*/ 116 h 182"/>
                <a:gd name="T52" fmla="*/ 16 w 82"/>
                <a:gd name="T53" fmla="*/ 98 h 182"/>
                <a:gd name="T54" fmla="*/ 17 w 82"/>
                <a:gd name="T55" fmla="*/ 80 h 182"/>
                <a:gd name="T56" fmla="*/ 19 w 82"/>
                <a:gd name="T57" fmla="*/ 63 h 182"/>
                <a:gd name="T58" fmla="*/ 21 w 82"/>
                <a:gd name="T59" fmla="*/ 54 h 182"/>
                <a:gd name="T60" fmla="*/ 25 w 82"/>
                <a:gd name="T61" fmla="*/ 43 h 182"/>
                <a:gd name="T62" fmla="*/ 30 w 82"/>
                <a:gd name="T63" fmla="*/ 32 h 182"/>
                <a:gd name="T64" fmla="*/ 36 w 82"/>
                <a:gd name="T65" fmla="*/ 22 h 182"/>
                <a:gd name="T66" fmla="*/ 42 w 82"/>
                <a:gd name="T67" fmla="*/ 15 h 182"/>
                <a:gd name="T68" fmla="*/ 51 w 82"/>
                <a:gd name="T69" fmla="*/ 12 h 182"/>
                <a:gd name="T70" fmla="*/ 59 w 82"/>
                <a:gd name="T71" fmla="*/ 14 h 182"/>
                <a:gd name="T72" fmla="*/ 69 w 82"/>
                <a:gd name="T73" fmla="*/ 23 h 182"/>
                <a:gd name="T74" fmla="*/ 77 w 82"/>
                <a:gd name="T75" fmla="*/ 33 h 182"/>
                <a:gd name="T76" fmla="*/ 82 w 82"/>
                <a:gd name="T77" fmla="*/ 35 h 182"/>
                <a:gd name="T78" fmla="*/ 80 w 82"/>
                <a:gd name="T79" fmla="*/ 28 h 182"/>
                <a:gd name="T80" fmla="*/ 68 w 82"/>
                <a:gd name="T81" fmla="*/ 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182">
                  <a:moveTo>
                    <a:pt x="68" y="9"/>
                  </a:moveTo>
                  <a:lnTo>
                    <a:pt x="62" y="4"/>
                  </a:lnTo>
                  <a:lnTo>
                    <a:pt x="57" y="1"/>
                  </a:lnTo>
                  <a:lnTo>
                    <a:pt x="51" y="0"/>
                  </a:lnTo>
                  <a:lnTo>
                    <a:pt x="44" y="1"/>
                  </a:lnTo>
                  <a:lnTo>
                    <a:pt x="39" y="3"/>
                  </a:lnTo>
                  <a:lnTo>
                    <a:pt x="34" y="6"/>
                  </a:lnTo>
                  <a:lnTo>
                    <a:pt x="28" y="10"/>
                  </a:lnTo>
                  <a:lnTo>
                    <a:pt x="24" y="16"/>
                  </a:lnTo>
                  <a:lnTo>
                    <a:pt x="13" y="36"/>
                  </a:lnTo>
                  <a:lnTo>
                    <a:pt x="5" y="58"/>
                  </a:lnTo>
                  <a:lnTo>
                    <a:pt x="1" y="81"/>
                  </a:lnTo>
                  <a:lnTo>
                    <a:pt x="0" y="105"/>
                  </a:lnTo>
                  <a:lnTo>
                    <a:pt x="2" y="117"/>
                  </a:lnTo>
                  <a:lnTo>
                    <a:pt x="6" y="131"/>
                  </a:lnTo>
                  <a:lnTo>
                    <a:pt x="13" y="145"/>
                  </a:lnTo>
                  <a:lnTo>
                    <a:pt x="20" y="157"/>
                  </a:lnTo>
                  <a:lnTo>
                    <a:pt x="27" y="168"/>
                  </a:lnTo>
                  <a:lnTo>
                    <a:pt x="34" y="175"/>
                  </a:lnTo>
                  <a:lnTo>
                    <a:pt x="39" y="181"/>
                  </a:lnTo>
                  <a:lnTo>
                    <a:pt x="40" y="182"/>
                  </a:lnTo>
                  <a:lnTo>
                    <a:pt x="34" y="170"/>
                  </a:lnTo>
                  <a:lnTo>
                    <a:pt x="27" y="157"/>
                  </a:lnTo>
                  <a:lnTo>
                    <a:pt x="22" y="146"/>
                  </a:lnTo>
                  <a:lnTo>
                    <a:pt x="18" y="133"/>
                  </a:lnTo>
                  <a:lnTo>
                    <a:pt x="16" y="116"/>
                  </a:lnTo>
                  <a:lnTo>
                    <a:pt x="16" y="98"/>
                  </a:lnTo>
                  <a:lnTo>
                    <a:pt x="17" y="80"/>
                  </a:lnTo>
                  <a:lnTo>
                    <a:pt x="19" y="63"/>
                  </a:lnTo>
                  <a:lnTo>
                    <a:pt x="21" y="54"/>
                  </a:lnTo>
                  <a:lnTo>
                    <a:pt x="25" y="43"/>
                  </a:lnTo>
                  <a:lnTo>
                    <a:pt x="30" y="32"/>
                  </a:lnTo>
                  <a:lnTo>
                    <a:pt x="36" y="22"/>
                  </a:lnTo>
                  <a:lnTo>
                    <a:pt x="42" y="15"/>
                  </a:lnTo>
                  <a:lnTo>
                    <a:pt x="51" y="12"/>
                  </a:lnTo>
                  <a:lnTo>
                    <a:pt x="59" y="14"/>
                  </a:lnTo>
                  <a:lnTo>
                    <a:pt x="69" y="23"/>
                  </a:lnTo>
                  <a:lnTo>
                    <a:pt x="77" y="33"/>
                  </a:lnTo>
                  <a:lnTo>
                    <a:pt x="82" y="35"/>
                  </a:lnTo>
                  <a:lnTo>
                    <a:pt x="80" y="28"/>
                  </a:lnTo>
                  <a:lnTo>
                    <a:pt x="68" y="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5006975" y="3613150"/>
              <a:ext cx="51435" cy="255270"/>
            </a:xfrm>
            <a:custGeom>
              <a:avLst/>
              <a:gdLst>
                <a:gd name="T0" fmla="*/ 163 w 163"/>
                <a:gd name="T1" fmla="*/ 0 h 804"/>
                <a:gd name="T2" fmla="*/ 142 w 163"/>
                <a:gd name="T3" fmla="*/ 48 h 804"/>
                <a:gd name="T4" fmla="*/ 120 w 163"/>
                <a:gd name="T5" fmla="*/ 95 h 804"/>
                <a:gd name="T6" fmla="*/ 99 w 163"/>
                <a:gd name="T7" fmla="*/ 143 h 804"/>
                <a:gd name="T8" fmla="*/ 80 w 163"/>
                <a:gd name="T9" fmla="*/ 190 h 804"/>
                <a:gd name="T10" fmla="*/ 62 w 163"/>
                <a:gd name="T11" fmla="*/ 239 h 804"/>
                <a:gd name="T12" fmla="*/ 47 w 163"/>
                <a:gd name="T13" fmla="*/ 289 h 804"/>
                <a:gd name="T14" fmla="*/ 33 w 163"/>
                <a:gd name="T15" fmla="*/ 339 h 804"/>
                <a:gd name="T16" fmla="*/ 22 w 163"/>
                <a:gd name="T17" fmla="*/ 390 h 804"/>
                <a:gd name="T18" fmla="*/ 7 w 163"/>
                <a:gd name="T19" fmla="*/ 492 h 804"/>
                <a:gd name="T20" fmla="*/ 0 w 163"/>
                <a:gd name="T21" fmla="*/ 596 h 804"/>
                <a:gd name="T22" fmla="*/ 0 w 163"/>
                <a:gd name="T23" fmla="*/ 700 h 804"/>
                <a:gd name="T24" fmla="*/ 10 w 163"/>
                <a:gd name="T25" fmla="*/ 803 h 804"/>
                <a:gd name="T26" fmla="*/ 11 w 163"/>
                <a:gd name="T27" fmla="*/ 804 h 804"/>
                <a:gd name="T28" fmla="*/ 13 w 163"/>
                <a:gd name="T29" fmla="*/ 804 h 804"/>
                <a:gd name="T30" fmla="*/ 15 w 163"/>
                <a:gd name="T31" fmla="*/ 803 h 804"/>
                <a:gd name="T32" fmla="*/ 15 w 163"/>
                <a:gd name="T33" fmla="*/ 801 h 804"/>
                <a:gd name="T34" fmla="*/ 12 w 163"/>
                <a:gd name="T35" fmla="*/ 751 h 804"/>
                <a:gd name="T36" fmla="*/ 10 w 163"/>
                <a:gd name="T37" fmla="*/ 703 h 804"/>
                <a:gd name="T38" fmla="*/ 8 w 163"/>
                <a:gd name="T39" fmla="*/ 653 h 804"/>
                <a:gd name="T40" fmla="*/ 8 w 163"/>
                <a:gd name="T41" fmla="*/ 603 h 804"/>
                <a:gd name="T42" fmla="*/ 11 w 163"/>
                <a:gd name="T43" fmla="*/ 552 h 804"/>
                <a:gd name="T44" fmla="*/ 16 w 163"/>
                <a:gd name="T45" fmla="*/ 500 h 804"/>
                <a:gd name="T46" fmla="*/ 21 w 163"/>
                <a:gd name="T47" fmla="*/ 448 h 804"/>
                <a:gd name="T48" fmla="*/ 29 w 163"/>
                <a:gd name="T49" fmla="*/ 396 h 804"/>
                <a:gd name="T50" fmla="*/ 38 w 163"/>
                <a:gd name="T51" fmla="*/ 345 h 804"/>
                <a:gd name="T52" fmla="*/ 50 w 163"/>
                <a:gd name="T53" fmla="*/ 294 h 804"/>
                <a:gd name="T54" fmla="*/ 66 w 163"/>
                <a:gd name="T55" fmla="*/ 244 h 804"/>
                <a:gd name="T56" fmla="*/ 82 w 163"/>
                <a:gd name="T57" fmla="*/ 194 h 804"/>
                <a:gd name="T58" fmla="*/ 101 w 163"/>
                <a:gd name="T59" fmla="*/ 145 h 804"/>
                <a:gd name="T60" fmla="*/ 120 w 163"/>
                <a:gd name="T61" fmla="*/ 96 h 804"/>
                <a:gd name="T62" fmla="*/ 142 w 163"/>
                <a:gd name="T63" fmla="*/ 48 h 804"/>
                <a:gd name="T64" fmla="*/ 163 w 163"/>
                <a:gd name="T65" fmla="*/ 0 h 804"/>
                <a:gd name="T66" fmla="*/ 163 w 163"/>
                <a:gd name="T67" fmla="*/ 0 h 804"/>
                <a:gd name="T68" fmla="*/ 163 w 163"/>
                <a:gd name="T69" fmla="*/ 0 h 804"/>
                <a:gd name="T70" fmla="*/ 163 w 163"/>
                <a:gd name="T71" fmla="*/ 0 h 804"/>
                <a:gd name="T72" fmla="*/ 163 w 163"/>
                <a:gd name="T73" fmla="*/ 0 h 804"/>
                <a:gd name="T74" fmla="*/ 163 w 163"/>
                <a:gd name="T75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3" h="804">
                  <a:moveTo>
                    <a:pt x="163" y="0"/>
                  </a:moveTo>
                  <a:lnTo>
                    <a:pt x="142" y="48"/>
                  </a:lnTo>
                  <a:lnTo>
                    <a:pt x="120" y="95"/>
                  </a:lnTo>
                  <a:lnTo>
                    <a:pt x="99" y="143"/>
                  </a:lnTo>
                  <a:lnTo>
                    <a:pt x="80" y="190"/>
                  </a:lnTo>
                  <a:lnTo>
                    <a:pt x="62" y="239"/>
                  </a:lnTo>
                  <a:lnTo>
                    <a:pt x="47" y="289"/>
                  </a:lnTo>
                  <a:lnTo>
                    <a:pt x="33" y="339"/>
                  </a:lnTo>
                  <a:lnTo>
                    <a:pt x="22" y="390"/>
                  </a:lnTo>
                  <a:lnTo>
                    <a:pt x="7" y="492"/>
                  </a:lnTo>
                  <a:lnTo>
                    <a:pt x="0" y="596"/>
                  </a:lnTo>
                  <a:lnTo>
                    <a:pt x="0" y="700"/>
                  </a:lnTo>
                  <a:lnTo>
                    <a:pt x="10" y="803"/>
                  </a:lnTo>
                  <a:lnTo>
                    <a:pt x="11" y="804"/>
                  </a:lnTo>
                  <a:lnTo>
                    <a:pt x="13" y="804"/>
                  </a:lnTo>
                  <a:lnTo>
                    <a:pt x="15" y="803"/>
                  </a:lnTo>
                  <a:lnTo>
                    <a:pt x="15" y="801"/>
                  </a:lnTo>
                  <a:lnTo>
                    <a:pt x="12" y="751"/>
                  </a:lnTo>
                  <a:lnTo>
                    <a:pt x="10" y="703"/>
                  </a:lnTo>
                  <a:lnTo>
                    <a:pt x="8" y="653"/>
                  </a:lnTo>
                  <a:lnTo>
                    <a:pt x="8" y="603"/>
                  </a:lnTo>
                  <a:lnTo>
                    <a:pt x="11" y="552"/>
                  </a:lnTo>
                  <a:lnTo>
                    <a:pt x="16" y="500"/>
                  </a:lnTo>
                  <a:lnTo>
                    <a:pt x="21" y="448"/>
                  </a:lnTo>
                  <a:lnTo>
                    <a:pt x="29" y="396"/>
                  </a:lnTo>
                  <a:lnTo>
                    <a:pt x="38" y="345"/>
                  </a:lnTo>
                  <a:lnTo>
                    <a:pt x="50" y="294"/>
                  </a:lnTo>
                  <a:lnTo>
                    <a:pt x="66" y="244"/>
                  </a:lnTo>
                  <a:lnTo>
                    <a:pt x="82" y="194"/>
                  </a:lnTo>
                  <a:lnTo>
                    <a:pt x="101" y="145"/>
                  </a:lnTo>
                  <a:lnTo>
                    <a:pt x="120" y="96"/>
                  </a:lnTo>
                  <a:lnTo>
                    <a:pt x="142" y="48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5095875" y="3617595"/>
              <a:ext cx="51435" cy="278130"/>
            </a:xfrm>
            <a:custGeom>
              <a:avLst/>
              <a:gdLst>
                <a:gd name="T0" fmla="*/ 156 w 163"/>
                <a:gd name="T1" fmla="*/ 12 h 875"/>
                <a:gd name="T2" fmla="*/ 145 w 163"/>
                <a:gd name="T3" fmla="*/ 34 h 875"/>
                <a:gd name="T4" fmla="*/ 134 w 163"/>
                <a:gd name="T5" fmla="*/ 58 h 875"/>
                <a:gd name="T6" fmla="*/ 126 w 163"/>
                <a:gd name="T7" fmla="*/ 81 h 875"/>
                <a:gd name="T8" fmla="*/ 116 w 163"/>
                <a:gd name="T9" fmla="*/ 108 h 875"/>
                <a:gd name="T10" fmla="*/ 107 w 163"/>
                <a:gd name="T11" fmla="*/ 134 h 875"/>
                <a:gd name="T12" fmla="*/ 97 w 163"/>
                <a:gd name="T13" fmla="*/ 162 h 875"/>
                <a:gd name="T14" fmla="*/ 89 w 163"/>
                <a:gd name="T15" fmla="*/ 188 h 875"/>
                <a:gd name="T16" fmla="*/ 76 w 163"/>
                <a:gd name="T17" fmla="*/ 229 h 875"/>
                <a:gd name="T18" fmla="*/ 59 w 163"/>
                <a:gd name="T19" fmla="*/ 284 h 875"/>
                <a:gd name="T20" fmla="*/ 44 w 163"/>
                <a:gd name="T21" fmla="*/ 340 h 875"/>
                <a:gd name="T22" fmla="*/ 31 w 163"/>
                <a:gd name="T23" fmla="*/ 395 h 875"/>
                <a:gd name="T24" fmla="*/ 14 w 163"/>
                <a:gd name="T25" fmla="*/ 479 h 875"/>
                <a:gd name="T26" fmla="*/ 2 w 163"/>
                <a:gd name="T27" fmla="*/ 590 h 875"/>
                <a:gd name="T28" fmla="*/ 1 w 163"/>
                <a:gd name="T29" fmla="*/ 703 h 875"/>
                <a:gd name="T30" fmla="*/ 11 w 163"/>
                <a:gd name="T31" fmla="*/ 816 h 875"/>
                <a:gd name="T32" fmla="*/ 19 w 163"/>
                <a:gd name="T33" fmla="*/ 875 h 875"/>
                <a:gd name="T34" fmla="*/ 23 w 163"/>
                <a:gd name="T35" fmla="*/ 873 h 875"/>
                <a:gd name="T36" fmla="*/ 20 w 163"/>
                <a:gd name="T37" fmla="*/ 816 h 875"/>
                <a:gd name="T38" fmla="*/ 14 w 163"/>
                <a:gd name="T39" fmla="*/ 705 h 875"/>
                <a:gd name="T40" fmla="*/ 16 w 163"/>
                <a:gd name="T41" fmla="*/ 593 h 875"/>
                <a:gd name="T42" fmla="*/ 26 w 163"/>
                <a:gd name="T43" fmla="*/ 481 h 875"/>
                <a:gd name="T44" fmla="*/ 41 w 163"/>
                <a:gd name="T45" fmla="*/ 397 h 875"/>
                <a:gd name="T46" fmla="*/ 53 w 163"/>
                <a:gd name="T47" fmla="*/ 343 h 875"/>
                <a:gd name="T48" fmla="*/ 67 w 163"/>
                <a:gd name="T49" fmla="*/ 289 h 875"/>
                <a:gd name="T50" fmla="*/ 80 w 163"/>
                <a:gd name="T51" fmla="*/ 237 h 875"/>
                <a:gd name="T52" fmla="*/ 92 w 163"/>
                <a:gd name="T53" fmla="*/ 197 h 875"/>
                <a:gd name="T54" fmla="*/ 99 w 163"/>
                <a:gd name="T55" fmla="*/ 171 h 875"/>
                <a:gd name="T56" fmla="*/ 107 w 163"/>
                <a:gd name="T57" fmla="*/ 146 h 875"/>
                <a:gd name="T58" fmla="*/ 115 w 163"/>
                <a:gd name="T59" fmla="*/ 121 h 875"/>
                <a:gd name="T60" fmla="*/ 124 w 163"/>
                <a:gd name="T61" fmla="*/ 95 h 875"/>
                <a:gd name="T62" fmla="*/ 133 w 163"/>
                <a:gd name="T63" fmla="*/ 66 h 875"/>
                <a:gd name="T64" fmla="*/ 144 w 163"/>
                <a:gd name="T65" fmla="*/ 39 h 875"/>
                <a:gd name="T66" fmla="*/ 155 w 163"/>
                <a:gd name="T67" fmla="*/ 13 h 875"/>
                <a:gd name="T68" fmla="*/ 163 w 163"/>
                <a:gd name="T69" fmla="*/ 0 h 875"/>
                <a:gd name="T70" fmla="*/ 163 w 163"/>
                <a:gd name="T71" fmla="*/ 0 h 875"/>
                <a:gd name="T72" fmla="*/ 163 w 163"/>
                <a:gd name="T73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3" h="875">
                  <a:moveTo>
                    <a:pt x="163" y="0"/>
                  </a:moveTo>
                  <a:lnTo>
                    <a:pt x="156" y="12"/>
                  </a:lnTo>
                  <a:lnTo>
                    <a:pt x="150" y="22"/>
                  </a:lnTo>
                  <a:lnTo>
                    <a:pt x="145" y="34"/>
                  </a:lnTo>
                  <a:lnTo>
                    <a:pt x="140" y="45"/>
                  </a:lnTo>
                  <a:lnTo>
                    <a:pt x="134" y="58"/>
                  </a:lnTo>
                  <a:lnTo>
                    <a:pt x="130" y="70"/>
                  </a:lnTo>
                  <a:lnTo>
                    <a:pt x="126" y="81"/>
                  </a:lnTo>
                  <a:lnTo>
                    <a:pt x="122" y="94"/>
                  </a:lnTo>
                  <a:lnTo>
                    <a:pt x="116" y="108"/>
                  </a:lnTo>
                  <a:lnTo>
                    <a:pt x="112" y="120"/>
                  </a:lnTo>
                  <a:lnTo>
                    <a:pt x="107" y="134"/>
                  </a:lnTo>
                  <a:lnTo>
                    <a:pt x="103" y="148"/>
                  </a:lnTo>
                  <a:lnTo>
                    <a:pt x="97" y="162"/>
                  </a:lnTo>
                  <a:lnTo>
                    <a:pt x="93" y="174"/>
                  </a:lnTo>
                  <a:lnTo>
                    <a:pt x="89" y="188"/>
                  </a:lnTo>
                  <a:lnTo>
                    <a:pt x="85" y="202"/>
                  </a:lnTo>
                  <a:lnTo>
                    <a:pt x="76" y="229"/>
                  </a:lnTo>
                  <a:lnTo>
                    <a:pt x="68" y="257"/>
                  </a:lnTo>
                  <a:lnTo>
                    <a:pt x="59" y="284"/>
                  </a:lnTo>
                  <a:lnTo>
                    <a:pt x="52" y="312"/>
                  </a:lnTo>
                  <a:lnTo>
                    <a:pt x="44" y="340"/>
                  </a:lnTo>
                  <a:lnTo>
                    <a:pt x="37" y="368"/>
                  </a:lnTo>
                  <a:lnTo>
                    <a:pt x="31" y="395"/>
                  </a:lnTo>
                  <a:lnTo>
                    <a:pt x="24" y="424"/>
                  </a:lnTo>
                  <a:lnTo>
                    <a:pt x="14" y="479"/>
                  </a:lnTo>
                  <a:lnTo>
                    <a:pt x="6" y="534"/>
                  </a:lnTo>
                  <a:lnTo>
                    <a:pt x="2" y="590"/>
                  </a:lnTo>
                  <a:lnTo>
                    <a:pt x="0" y="646"/>
                  </a:lnTo>
                  <a:lnTo>
                    <a:pt x="1" y="703"/>
                  </a:lnTo>
                  <a:lnTo>
                    <a:pt x="5" y="759"/>
                  </a:lnTo>
                  <a:lnTo>
                    <a:pt x="11" y="816"/>
                  </a:lnTo>
                  <a:lnTo>
                    <a:pt x="17" y="873"/>
                  </a:lnTo>
                  <a:lnTo>
                    <a:pt x="19" y="875"/>
                  </a:lnTo>
                  <a:lnTo>
                    <a:pt x="21" y="875"/>
                  </a:lnTo>
                  <a:lnTo>
                    <a:pt x="23" y="873"/>
                  </a:lnTo>
                  <a:lnTo>
                    <a:pt x="24" y="871"/>
                  </a:lnTo>
                  <a:lnTo>
                    <a:pt x="20" y="816"/>
                  </a:lnTo>
                  <a:lnTo>
                    <a:pt x="16" y="760"/>
                  </a:lnTo>
                  <a:lnTo>
                    <a:pt x="14" y="705"/>
                  </a:lnTo>
                  <a:lnTo>
                    <a:pt x="14" y="650"/>
                  </a:lnTo>
                  <a:lnTo>
                    <a:pt x="16" y="593"/>
                  </a:lnTo>
                  <a:lnTo>
                    <a:pt x="20" y="537"/>
                  </a:lnTo>
                  <a:lnTo>
                    <a:pt x="26" y="481"/>
                  </a:lnTo>
                  <a:lnTo>
                    <a:pt x="36" y="425"/>
                  </a:lnTo>
                  <a:lnTo>
                    <a:pt x="41" y="397"/>
                  </a:lnTo>
                  <a:lnTo>
                    <a:pt x="47" y="371"/>
                  </a:lnTo>
                  <a:lnTo>
                    <a:pt x="53" y="343"/>
                  </a:lnTo>
                  <a:lnTo>
                    <a:pt x="59" y="317"/>
                  </a:lnTo>
                  <a:lnTo>
                    <a:pt x="67" y="289"/>
                  </a:lnTo>
                  <a:lnTo>
                    <a:pt x="73" y="263"/>
                  </a:lnTo>
                  <a:lnTo>
                    <a:pt x="80" y="237"/>
                  </a:lnTo>
                  <a:lnTo>
                    <a:pt x="88" y="210"/>
                  </a:lnTo>
                  <a:lnTo>
                    <a:pt x="92" y="197"/>
                  </a:lnTo>
                  <a:lnTo>
                    <a:pt x="95" y="184"/>
                  </a:lnTo>
                  <a:lnTo>
                    <a:pt x="99" y="171"/>
                  </a:lnTo>
                  <a:lnTo>
                    <a:pt x="104" y="158"/>
                  </a:lnTo>
                  <a:lnTo>
                    <a:pt x="107" y="146"/>
                  </a:lnTo>
                  <a:lnTo>
                    <a:pt x="111" y="133"/>
                  </a:lnTo>
                  <a:lnTo>
                    <a:pt x="115" y="121"/>
                  </a:lnTo>
                  <a:lnTo>
                    <a:pt x="119" y="109"/>
                  </a:lnTo>
                  <a:lnTo>
                    <a:pt x="124" y="95"/>
                  </a:lnTo>
                  <a:lnTo>
                    <a:pt x="128" y="81"/>
                  </a:lnTo>
                  <a:lnTo>
                    <a:pt x="133" y="66"/>
                  </a:lnTo>
                  <a:lnTo>
                    <a:pt x="138" y="53"/>
                  </a:lnTo>
                  <a:lnTo>
                    <a:pt x="144" y="39"/>
                  </a:lnTo>
                  <a:lnTo>
                    <a:pt x="149" y="26"/>
                  </a:lnTo>
                  <a:lnTo>
                    <a:pt x="155" y="13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5021580" y="3880485"/>
              <a:ext cx="88265" cy="24765"/>
            </a:xfrm>
            <a:custGeom>
              <a:avLst/>
              <a:gdLst>
                <a:gd name="T0" fmla="*/ 121 w 278"/>
                <a:gd name="T1" fmla="*/ 33 h 79"/>
                <a:gd name="T2" fmla="*/ 140 w 278"/>
                <a:gd name="T3" fmla="*/ 38 h 79"/>
                <a:gd name="T4" fmla="*/ 160 w 278"/>
                <a:gd name="T5" fmla="*/ 45 h 79"/>
                <a:gd name="T6" fmla="*/ 179 w 278"/>
                <a:gd name="T7" fmla="*/ 50 h 79"/>
                <a:gd name="T8" fmla="*/ 198 w 278"/>
                <a:gd name="T9" fmla="*/ 56 h 79"/>
                <a:gd name="T10" fmla="*/ 217 w 278"/>
                <a:gd name="T11" fmla="*/ 62 h 79"/>
                <a:gd name="T12" fmla="*/ 236 w 278"/>
                <a:gd name="T13" fmla="*/ 68 h 79"/>
                <a:gd name="T14" fmla="*/ 256 w 278"/>
                <a:gd name="T15" fmla="*/ 73 h 79"/>
                <a:gd name="T16" fmla="*/ 275 w 278"/>
                <a:gd name="T17" fmla="*/ 79 h 79"/>
                <a:gd name="T18" fmla="*/ 276 w 278"/>
                <a:gd name="T19" fmla="*/ 79 h 79"/>
                <a:gd name="T20" fmla="*/ 278 w 278"/>
                <a:gd name="T21" fmla="*/ 78 h 79"/>
                <a:gd name="T22" fmla="*/ 278 w 278"/>
                <a:gd name="T23" fmla="*/ 76 h 79"/>
                <a:gd name="T24" fmla="*/ 277 w 278"/>
                <a:gd name="T25" fmla="*/ 75 h 79"/>
                <a:gd name="T26" fmla="*/ 256 w 278"/>
                <a:gd name="T27" fmla="*/ 68 h 79"/>
                <a:gd name="T28" fmla="*/ 236 w 278"/>
                <a:gd name="T29" fmla="*/ 60 h 79"/>
                <a:gd name="T30" fmla="*/ 215 w 278"/>
                <a:gd name="T31" fmla="*/ 54 h 79"/>
                <a:gd name="T32" fmla="*/ 194 w 278"/>
                <a:gd name="T33" fmla="*/ 47 h 79"/>
                <a:gd name="T34" fmla="*/ 174 w 278"/>
                <a:gd name="T35" fmla="*/ 40 h 79"/>
                <a:gd name="T36" fmla="*/ 153 w 278"/>
                <a:gd name="T37" fmla="*/ 34 h 79"/>
                <a:gd name="T38" fmla="*/ 131 w 278"/>
                <a:gd name="T39" fmla="*/ 28 h 79"/>
                <a:gd name="T40" fmla="*/ 110 w 278"/>
                <a:gd name="T41" fmla="*/ 22 h 79"/>
                <a:gd name="T42" fmla="*/ 102 w 278"/>
                <a:gd name="T43" fmla="*/ 20 h 79"/>
                <a:gd name="T44" fmla="*/ 93 w 278"/>
                <a:gd name="T45" fmla="*/ 17 h 79"/>
                <a:gd name="T46" fmla="*/ 85 w 278"/>
                <a:gd name="T47" fmla="*/ 15 h 79"/>
                <a:gd name="T48" fmla="*/ 78 w 278"/>
                <a:gd name="T49" fmla="*/ 13 h 79"/>
                <a:gd name="T50" fmla="*/ 69 w 278"/>
                <a:gd name="T51" fmla="*/ 11 h 79"/>
                <a:gd name="T52" fmla="*/ 61 w 278"/>
                <a:gd name="T53" fmla="*/ 8 h 79"/>
                <a:gd name="T54" fmla="*/ 52 w 278"/>
                <a:gd name="T55" fmla="*/ 6 h 79"/>
                <a:gd name="T56" fmla="*/ 44 w 278"/>
                <a:gd name="T57" fmla="*/ 3 h 79"/>
                <a:gd name="T58" fmla="*/ 37 w 278"/>
                <a:gd name="T59" fmla="*/ 2 h 79"/>
                <a:gd name="T60" fmla="*/ 31 w 278"/>
                <a:gd name="T61" fmla="*/ 1 h 79"/>
                <a:gd name="T62" fmla="*/ 24 w 278"/>
                <a:gd name="T63" fmla="*/ 1 h 79"/>
                <a:gd name="T64" fmla="*/ 16 w 278"/>
                <a:gd name="T65" fmla="*/ 0 h 79"/>
                <a:gd name="T66" fmla="*/ 10 w 278"/>
                <a:gd name="T67" fmla="*/ 1 h 79"/>
                <a:gd name="T68" fmla="*/ 5 w 278"/>
                <a:gd name="T69" fmla="*/ 1 h 79"/>
                <a:gd name="T70" fmla="*/ 2 w 278"/>
                <a:gd name="T71" fmla="*/ 1 h 79"/>
                <a:gd name="T72" fmla="*/ 0 w 278"/>
                <a:gd name="T73" fmla="*/ 1 h 79"/>
                <a:gd name="T74" fmla="*/ 5 w 278"/>
                <a:gd name="T75" fmla="*/ 2 h 79"/>
                <a:gd name="T76" fmla="*/ 16 w 278"/>
                <a:gd name="T77" fmla="*/ 6 h 79"/>
                <a:gd name="T78" fmla="*/ 33 w 278"/>
                <a:gd name="T79" fmla="*/ 10 h 79"/>
                <a:gd name="T80" fmla="*/ 52 w 278"/>
                <a:gd name="T81" fmla="*/ 15 h 79"/>
                <a:gd name="T82" fmla="*/ 73 w 278"/>
                <a:gd name="T83" fmla="*/ 20 h 79"/>
                <a:gd name="T84" fmla="*/ 92 w 278"/>
                <a:gd name="T85" fmla="*/ 26 h 79"/>
                <a:gd name="T86" fmla="*/ 109 w 278"/>
                <a:gd name="T87" fmla="*/ 30 h 79"/>
                <a:gd name="T88" fmla="*/ 121 w 278"/>
                <a:gd name="T89" fmla="*/ 3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8" h="79">
                  <a:moveTo>
                    <a:pt x="121" y="33"/>
                  </a:moveTo>
                  <a:lnTo>
                    <a:pt x="140" y="38"/>
                  </a:lnTo>
                  <a:lnTo>
                    <a:pt x="160" y="45"/>
                  </a:lnTo>
                  <a:lnTo>
                    <a:pt x="179" y="50"/>
                  </a:lnTo>
                  <a:lnTo>
                    <a:pt x="198" y="56"/>
                  </a:lnTo>
                  <a:lnTo>
                    <a:pt x="217" y="62"/>
                  </a:lnTo>
                  <a:lnTo>
                    <a:pt x="236" y="68"/>
                  </a:lnTo>
                  <a:lnTo>
                    <a:pt x="256" y="73"/>
                  </a:lnTo>
                  <a:lnTo>
                    <a:pt x="275" y="79"/>
                  </a:lnTo>
                  <a:lnTo>
                    <a:pt x="276" y="79"/>
                  </a:lnTo>
                  <a:lnTo>
                    <a:pt x="278" y="78"/>
                  </a:lnTo>
                  <a:lnTo>
                    <a:pt x="278" y="76"/>
                  </a:lnTo>
                  <a:lnTo>
                    <a:pt x="277" y="75"/>
                  </a:lnTo>
                  <a:lnTo>
                    <a:pt x="256" y="68"/>
                  </a:lnTo>
                  <a:lnTo>
                    <a:pt x="236" y="60"/>
                  </a:lnTo>
                  <a:lnTo>
                    <a:pt x="215" y="54"/>
                  </a:lnTo>
                  <a:lnTo>
                    <a:pt x="194" y="47"/>
                  </a:lnTo>
                  <a:lnTo>
                    <a:pt x="174" y="40"/>
                  </a:lnTo>
                  <a:lnTo>
                    <a:pt x="153" y="34"/>
                  </a:lnTo>
                  <a:lnTo>
                    <a:pt x="131" y="28"/>
                  </a:lnTo>
                  <a:lnTo>
                    <a:pt x="110" y="22"/>
                  </a:lnTo>
                  <a:lnTo>
                    <a:pt x="102" y="20"/>
                  </a:lnTo>
                  <a:lnTo>
                    <a:pt x="93" y="17"/>
                  </a:lnTo>
                  <a:lnTo>
                    <a:pt x="85" y="15"/>
                  </a:lnTo>
                  <a:lnTo>
                    <a:pt x="78" y="13"/>
                  </a:lnTo>
                  <a:lnTo>
                    <a:pt x="69" y="11"/>
                  </a:lnTo>
                  <a:lnTo>
                    <a:pt x="61" y="8"/>
                  </a:lnTo>
                  <a:lnTo>
                    <a:pt x="52" y="6"/>
                  </a:lnTo>
                  <a:lnTo>
                    <a:pt x="44" y="3"/>
                  </a:lnTo>
                  <a:lnTo>
                    <a:pt x="37" y="2"/>
                  </a:lnTo>
                  <a:lnTo>
                    <a:pt x="31" y="1"/>
                  </a:lnTo>
                  <a:lnTo>
                    <a:pt x="24" y="1"/>
                  </a:lnTo>
                  <a:lnTo>
                    <a:pt x="16" y="0"/>
                  </a:lnTo>
                  <a:lnTo>
                    <a:pt x="10" y="1"/>
                  </a:lnTo>
                  <a:lnTo>
                    <a:pt x="5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5" y="2"/>
                  </a:lnTo>
                  <a:lnTo>
                    <a:pt x="16" y="6"/>
                  </a:lnTo>
                  <a:lnTo>
                    <a:pt x="33" y="10"/>
                  </a:lnTo>
                  <a:lnTo>
                    <a:pt x="52" y="15"/>
                  </a:lnTo>
                  <a:lnTo>
                    <a:pt x="73" y="20"/>
                  </a:lnTo>
                  <a:lnTo>
                    <a:pt x="92" y="26"/>
                  </a:lnTo>
                  <a:lnTo>
                    <a:pt x="109" y="30"/>
                  </a:lnTo>
                  <a:lnTo>
                    <a:pt x="121" y="33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5088255" y="3874135"/>
              <a:ext cx="123190" cy="6350"/>
            </a:xfrm>
            <a:custGeom>
              <a:avLst/>
              <a:gdLst>
                <a:gd name="T0" fmla="*/ 165 w 389"/>
                <a:gd name="T1" fmla="*/ 19 h 19"/>
                <a:gd name="T2" fmla="*/ 178 w 389"/>
                <a:gd name="T3" fmla="*/ 19 h 19"/>
                <a:gd name="T4" fmla="*/ 192 w 389"/>
                <a:gd name="T5" fmla="*/ 18 h 19"/>
                <a:gd name="T6" fmla="*/ 206 w 389"/>
                <a:gd name="T7" fmla="*/ 18 h 19"/>
                <a:gd name="T8" fmla="*/ 220 w 389"/>
                <a:gd name="T9" fmla="*/ 17 h 19"/>
                <a:gd name="T10" fmla="*/ 234 w 389"/>
                <a:gd name="T11" fmla="*/ 17 h 19"/>
                <a:gd name="T12" fmla="*/ 248 w 389"/>
                <a:gd name="T13" fmla="*/ 16 h 19"/>
                <a:gd name="T14" fmla="*/ 262 w 389"/>
                <a:gd name="T15" fmla="*/ 16 h 19"/>
                <a:gd name="T16" fmla="*/ 276 w 389"/>
                <a:gd name="T17" fmla="*/ 15 h 19"/>
                <a:gd name="T18" fmla="*/ 289 w 389"/>
                <a:gd name="T19" fmla="*/ 15 h 19"/>
                <a:gd name="T20" fmla="*/ 303 w 389"/>
                <a:gd name="T21" fmla="*/ 14 h 19"/>
                <a:gd name="T22" fmla="*/ 317 w 389"/>
                <a:gd name="T23" fmla="*/ 13 h 19"/>
                <a:gd name="T24" fmla="*/ 331 w 389"/>
                <a:gd name="T25" fmla="*/ 12 h 19"/>
                <a:gd name="T26" fmla="*/ 344 w 389"/>
                <a:gd name="T27" fmla="*/ 11 h 19"/>
                <a:gd name="T28" fmla="*/ 358 w 389"/>
                <a:gd name="T29" fmla="*/ 10 h 19"/>
                <a:gd name="T30" fmla="*/ 372 w 389"/>
                <a:gd name="T31" fmla="*/ 8 h 19"/>
                <a:gd name="T32" fmla="*/ 385 w 389"/>
                <a:gd name="T33" fmla="*/ 7 h 19"/>
                <a:gd name="T34" fmla="*/ 388 w 389"/>
                <a:gd name="T35" fmla="*/ 5 h 19"/>
                <a:gd name="T36" fmla="*/ 389 w 389"/>
                <a:gd name="T37" fmla="*/ 3 h 19"/>
                <a:gd name="T38" fmla="*/ 389 w 389"/>
                <a:gd name="T39" fmla="*/ 1 h 19"/>
                <a:gd name="T40" fmla="*/ 387 w 389"/>
                <a:gd name="T41" fmla="*/ 0 h 19"/>
                <a:gd name="T42" fmla="*/ 374 w 389"/>
                <a:gd name="T43" fmla="*/ 1 h 19"/>
                <a:gd name="T44" fmla="*/ 361 w 389"/>
                <a:gd name="T45" fmla="*/ 1 h 19"/>
                <a:gd name="T46" fmla="*/ 348 w 389"/>
                <a:gd name="T47" fmla="*/ 1 h 19"/>
                <a:gd name="T48" fmla="*/ 336 w 389"/>
                <a:gd name="T49" fmla="*/ 2 h 19"/>
                <a:gd name="T50" fmla="*/ 323 w 389"/>
                <a:gd name="T51" fmla="*/ 2 h 19"/>
                <a:gd name="T52" fmla="*/ 310 w 389"/>
                <a:gd name="T53" fmla="*/ 3 h 19"/>
                <a:gd name="T54" fmla="*/ 298 w 389"/>
                <a:gd name="T55" fmla="*/ 3 h 19"/>
                <a:gd name="T56" fmla="*/ 285 w 389"/>
                <a:gd name="T57" fmla="*/ 3 h 19"/>
                <a:gd name="T58" fmla="*/ 272 w 389"/>
                <a:gd name="T59" fmla="*/ 4 h 19"/>
                <a:gd name="T60" fmla="*/ 260 w 389"/>
                <a:gd name="T61" fmla="*/ 4 h 19"/>
                <a:gd name="T62" fmla="*/ 247 w 389"/>
                <a:gd name="T63" fmla="*/ 4 h 19"/>
                <a:gd name="T64" fmla="*/ 234 w 389"/>
                <a:gd name="T65" fmla="*/ 5 h 19"/>
                <a:gd name="T66" fmla="*/ 222 w 389"/>
                <a:gd name="T67" fmla="*/ 5 h 19"/>
                <a:gd name="T68" fmla="*/ 209 w 389"/>
                <a:gd name="T69" fmla="*/ 5 h 19"/>
                <a:gd name="T70" fmla="*/ 196 w 389"/>
                <a:gd name="T71" fmla="*/ 7 h 19"/>
                <a:gd name="T72" fmla="*/ 184 w 389"/>
                <a:gd name="T73" fmla="*/ 7 h 19"/>
                <a:gd name="T74" fmla="*/ 176 w 389"/>
                <a:gd name="T75" fmla="*/ 7 h 19"/>
                <a:gd name="T76" fmla="*/ 166 w 389"/>
                <a:gd name="T77" fmla="*/ 8 h 19"/>
                <a:gd name="T78" fmla="*/ 154 w 389"/>
                <a:gd name="T79" fmla="*/ 8 h 19"/>
                <a:gd name="T80" fmla="*/ 140 w 389"/>
                <a:gd name="T81" fmla="*/ 8 h 19"/>
                <a:gd name="T82" fmla="*/ 125 w 389"/>
                <a:gd name="T83" fmla="*/ 9 h 19"/>
                <a:gd name="T84" fmla="*/ 111 w 389"/>
                <a:gd name="T85" fmla="*/ 9 h 19"/>
                <a:gd name="T86" fmla="*/ 95 w 389"/>
                <a:gd name="T87" fmla="*/ 9 h 19"/>
                <a:gd name="T88" fmla="*/ 79 w 389"/>
                <a:gd name="T89" fmla="*/ 10 h 19"/>
                <a:gd name="T90" fmla="*/ 63 w 389"/>
                <a:gd name="T91" fmla="*/ 10 h 19"/>
                <a:gd name="T92" fmla="*/ 49 w 389"/>
                <a:gd name="T93" fmla="*/ 11 h 19"/>
                <a:gd name="T94" fmla="*/ 36 w 389"/>
                <a:gd name="T95" fmla="*/ 11 h 19"/>
                <a:gd name="T96" fmla="*/ 24 w 389"/>
                <a:gd name="T97" fmla="*/ 11 h 19"/>
                <a:gd name="T98" fmla="*/ 13 w 389"/>
                <a:gd name="T99" fmla="*/ 12 h 19"/>
                <a:gd name="T100" fmla="*/ 6 w 389"/>
                <a:gd name="T101" fmla="*/ 12 h 19"/>
                <a:gd name="T102" fmla="*/ 2 w 389"/>
                <a:gd name="T103" fmla="*/ 12 h 19"/>
                <a:gd name="T104" fmla="*/ 0 w 389"/>
                <a:gd name="T105" fmla="*/ 12 h 19"/>
                <a:gd name="T106" fmla="*/ 5 w 389"/>
                <a:gd name="T107" fmla="*/ 12 h 19"/>
                <a:gd name="T108" fmla="*/ 21 w 389"/>
                <a:gd name="T109" fmla="*/ 13 h 19"/>
                <a:gd name="T110" fmla="*/ 42 w 389"/>
                <a:gd name="T111" fmla="*/ 14 h 19"/>
                <a:gd name="T112" fmla="*/ 68 w 389"/>
                <a:gd name="T113" fmla="*/ 16 h 19"/>
                <a:gd name="T114" fmla="*/ 97 w 389"/>
                <a:gd name="T115" fmla="*/ 17 h 19"/>
                <a:gd name="T116" fmla="*/ 123 w 389"/>
                <a:gd name="T117" fmla="*/ 18 h 19"/>
                <a:gd name="T118" fmla="*/ 148 w 389"/>
                <a:gd name="T119" fmla="*/ 19 h 19"/>
                <a:gd name="T120" fmla="*/ 165 w 389"/>
                <a:gd name="T1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19">
                  <a:moveTo>
                    <a:pt x="165" y="19"/>
                  </a:moveTo>
                  <a:lnTo>
                    <a:pt x="178" y="19"/>
                  </a:lnTo>
                  <a:lnTo>
                    <a:pt x="192" y="18"/>
                  </a:lnTo>
                  <a:lnTo>
                    <a:pt x="206" y="18"/>
                  </a:lnTo>
                  <a:lnTo>
                    <a:pt x="220" y="17"/>
                  </a:lnTo>
                  <a:lnTo>
                    <a:pt x="234" y="17"/>
                  </a:lnTo>
                  <a:lnTo>
                    <a:pt x="248" y="16"/>
                  </a:lnTo>
                  <a:lnTo>
                    <a:pt x="262" y="16"/>
                  </a:lnTo>
                  <a:lnTo>
                    <a:pt x="276" y="15"/>
                  </a:lnTo>
                  <a:lnTo>
                    <a:pt x="289" y="15"/>
                  </a:lnTo>
                  <a:lnTo>
                    <a:pt x="303" y="14"/>
                  </a:lnTo>
                  <a:lnTo>
                    <a:pt x="317" y="13"/>
                  </a:lnTo>
                  <a:lnTo>
                    <a:pt x="331" y="12"/>
                  </a:lnTo>
                  <a:lnTo>
                    <a:pt x="344" y="11"/>
                  </a:lnTo>
                  <a:lnTo>
                    <a:pt x="358" y="10"/>
                  </a:lnTo>
                  <a:lnTo>
                    <a:pt x="372" y="8"/>
                  </a:lnTo>
                  <a:lnTo>
                    <a:pt x="385" y="7"/>
                  </a:lnTo>
                  <a:lnTo>
                    <a:pt x="388" y="5"/>
                  </a:lnTo>
                  <a:lnTo>
                    <a:pt x="389" y="3"/>
                  </a:lnTo>
                  <a:lnTo>
                    <a:pt x="389" y="1"/>
                  </a:lnTo>
                  <a:lnTo>
                    <a:pt x="387" y="0"/>
                  </a:lnTo>
                  <a:lnTo>
                    <a:pt x="374" y="1"/>
                  </a:lnTo>
                  <a:lnTo>
                    <a:pt x="361" y="1"/>
                  </a:lnTo>
                  <a:lnTo>
                    <a:pt x="348" y="1"/>
                  </a:lnTo>
                  <a:lnTo>
                    <a:pt x="336" y="2"/>
                  </a:lnTo>
                  <a:lnTo>
                    <a:pt x="323" y="2"/>
                  </a:lnTo>
                  <a:lnTo>
                    <a:pt x="310" y="3"/>
                  </a:lnTo>
                  <a:lnTo>
                    <a:pt x="298" y="3"/>
                  </a:lnTo>
                  <a:lnTo>
                    <a:pt x="285" y="3"/>
                  </a:lnTo>
                  <a:lnTo>
                    <a:pt x="272" y="4"/>
                  </a:lnTo>
                  <a:lnTo>
                    <a:pt x="260" y="4"/>
                  </a:lnTo>
                  <a:lnTo>
                    <a:pt x="247" y="4"/>
                  </a:lnTo>
                  <a:lnTo>
                    <a:pt x="234" y="5"/>
                  </a:lnTo>
                  <a:lnTo>
                    <a:pt x="222" y="5"/>
                  </a:lnTo>
                  <a:lnTo>
                    <a:pt x="209" y="5"/>
                  </a:lnTo>
                  <a:lnTo>
                    <a:pt x="196" y="7"/>
                  </a:lnTo>
                  <a:lnTo>
                    <a:pt x="184" y="7"/>
                  </a:lnTo>
                  <a:lnTo>
                    <a:pt x="176" y="7"/>
                  </a:lnTo>
                  <a:lnTo>
                    <a:pt x="166" y="8"/>
                  </a:lnTo>
                  <a:lnTo>
                    <a:pt x="154" y="8"/>
                  </a:lnTo>
                  <a:lnTo>
                    <a:pt x="140" y="8"/>
                  </a:lnTo>
                  <a:lnTo>
                    <a:pt x="125" y="9"/>
                  </a:lnTo>
                  <a:lnTo>
                    <a:pt x="111" y="9"/>
                  </a:lnTo>
                  <a:lnTo>
                    <a:pt x="95" y="9"/>
                  </a:lnTo>
                  <a:lnTo>
                    <a:pt x="79" y="10"/>
                  </a:lnTo>
                  <a:lnTo>
                    <a:pt x="63" y="10"/>
                  </a:lnTo>
                  <a:lnTo>
                    <a:pt x="49" y="11"/>
                  </a:lnTo>
                  <a:lnTo>
                    <a:pt x="36" y="11"/>
                  </a:lnTo>
                  <a:lnTo>
                    <a:pt x="24" y="11"/>
                  </a:lnTo>
                  <a:lnTo>
                    <a:pt x="13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21" y="13"/>
                  </a:lnTo>
                  <a:lnTo>
                    <a:pt x="42" y="14"/>
                  </a:lnTo>
                  <a:lnTo>
                    <a:pt x="68" y="16"/>
                  </a:lnTo>
                  <a:lnTo>
                    <a:pt x="97" y="17"/>
                  </a:lnTo>
                  <a:lnTo>
                    <a:pt x="123" y="18"/>
                  </a:lnTo>
                  <a:lnTo>
                    <a:pt x="148" y="19"/>
                  </a:lnTo>
                  <a:lnTo>
                    <a:pt x="165" y="1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4925060" y="3990975"/>
              <a:ext cx="118745" cy="16510"/>
            </a:xfrm>
            <a:custGeom>
              <a:avLst/>
              <a:gdLst>
                <a:gd name="T0" fmla="*/ 42 w 374"/>
                <a:gd name="T1" fmla="*/ 5 h 51"/>
                <a:gd name="T2" fmla="*/ 76 w 374"/>
                <a:gd name="T3" fmla="*/ 7 h 51"/>
                <a:gd name="T4" fmla="*/ 120 w 374"/>
                <a:gd name="T5" fmla="*/ 12 h 51"/>
                <a:gd name="T6" fmla="*/ 159 w 374"/>
                <a:gd name="T7" fmla="*/ 16 h 51"/>
                <a:gd name="T8" fmla="*/ 186 w 374"/>
                <a:gd name="T9" fmla="*/ 20 h 51"/>
                <a:gd name="T10" fmla="*/ 210 w 374"/>
                <a:gd name="T11" fmla="*/ 23 h 51"/>
                <a:gd name="T12" fmla="*/ 236 w 374"/>
                <a:gd name="T13" fmla="*/ 27 h 51"/>
                <a:gd name="T14" fmla="*/ 260 w 374"/>
                <a:gd name="T15" fmla="*/ 32 h 51"/>
                <a:gd name="T16" fmla="*/ 285 w 374"/>
                <a:gd name="T17" fmla="*/ 36 h 51"/>
                <a:gd name="T18" fmla="*/ 310 w 374"/>
                <a:gd name="T19" fmla="*/ 40 h 51"/>
                <a:gd name="T20" fmla="*/ 334 w 374"/>
                <a:gd name="T21" fmla="*/ 44 h 51"/>
                <a:gd name="T22" fmla="*/ 358 w 374"/>
                <a:gd name="T23" fmla="*/ 49 h 51"/>
                <a:gd name="T24" fmla="*/ 373 w 374"/>
                <a:gd name="T25" fmla="*/ 51 h 51"/>
                <a:gd name="T26" fmla="*/ 374 w 374"/>
                <a:gd name="T27" fmla="*/ 46 h 51"/>
                <a:gd name="T28" fmla="*/ 362 w 374"/>
                <a:gd name="T29" fmla="*/ 43 h 51"/>
                <a:gd name="T30" fmla="*/ 338 w 374"/>
                <a:gd name="T31" fmla="*/ 38 h 51"/>
                <a:gd name="T32" fmla="*/ 314 w 374"/>
                <a:gd name="T33" fmla="*/ 33 h 51"/>
                <a:gd name="T34" fmla="*/ 291 w 374"/>
                <a:gd name="T35" fmla="*/ 27 h 51"/>
                <a:gd name="T36" fmla="*/ 268 w 374"/>
                <a:gd name="T37" fmla="*/ 23 h 51"/>
                <a:gd name="T38" fmla="*/ 243 w 374"/>
                <a:gd name="T39" fmla="*/ 19 h 51"/>
                <a:gd name="T40" fmla="*/ 220 w 374"/>
                <a:gd name="T41" fmla="*/ 16 h 51"/>
                <a:gd name="T42" fmla="*/ 196 w 374"/>
                <a:gd name="T43" fmla="*/ 12 h 51"/>
                <a:gd name="T44" fmla="*/ 177 w 374"/>
                <a:gd name="T45" fmla="*/ 10 h 51"/>
                <a:gd name="T46" fmla="*/ 154 w 374"/>
                <a:gd name="T47" fmla="*/ 8 h 51"/>
                <a:gd name="T48" fmla="*/ 127 w 374"/>
                <a:gd name="T49" fmla="*/ 6 h 51"/>
                <a:gd name="T50" fmla="*/ 95 w 374"/>
                <a:gd name="T51" fmla="*/ 4 h 51"/>
                <a:gd name="T52" fmla="*/ 64 w 374"/>
                <a:gd name="T53" fmla="*/ 3 h 51"/>
                <a:gd name="T54" fmla="*/ 36 w 374"/>
                <a:gd name="T55" fmla="*/ 2 h 51"/>
                <a:gd name="T56" fmla="*/ 14 w 374"/>
                <a:gd name="T57" fmla="*/ 1 h 51"/>
                <a:gd name="T58" fmla="*/ 1 w 374"/>
                <a:gd name="T59" fmla="*/ 0 h 51"/>
                <a:gd name="T60" fmla="*/ 1 w 374"/>
                <a:gd name="T61" fmla="*/ 0 h 51"/>
                <a:gd name="T62" fmla="*/ 8 w 374"/>
                <a:gd name="T63" fmla="*/ 1 h 51"/>
                <a:gd name="T64" fmla="*/ 18 w 374"/>
                <a:gd name="T65" fmla="*/ 3 h 51"/>
                <a:gd name="T66" fmla="*/ 30 w 374"/>
                <a:gd name="T67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4" h="51">
                  <a:moveTo>
                    <a:pt x="34" y="4"/>
                  </a:moveTo>
                  <a:lnTo>
                    <a:pt x="42" y="5"/>
                  </a:lnTo>
                  <a:lnTo>
                    <a:pt x="57" y="6"/>
                  </a:lnTo>
                  <a:lnTo>
                    <a:pt x="76" y="7"/>
                  </a:lnTo>
                  <a:lnTo>
                    <a:pt x="97" y="10"/>
                  </a:lnTo>
                  <a:lnTo>
                    <a:pt x="120" y="12"/>
                  </a:lnTo>
                  <a:lnTo>
                    <a:pt x="141" y="14"/>
                  </a:lnTo>
                  <a:lnTo>
                    <a:pt x="159" y="16"/>
                  </a:lnTo>
                  <a:lnTo>
                    <a:pt x="173" y="18"/>
                  </a:lnTo>
                  <a:lnTo>
                    <a:pt x="186" y="20"/>
                  </a:lnTo>
                  <a:lnTo>
                    <a:pt x="199" y="21"/>
                  </a:lnTo>
                  <a:lnTo>
                    <a:pt x="210" y="23"/>
                  </a:lnTo>
                  <a:lnTo>
                    <a:pt x="223" y="25"/>
                  </a:lnTo>
                  <a:lnTo>
                    <a:pt x="236" y="27"/>
                  </a:lnTo>
                  <a:lnTo>
                    <a:pt x="249" y="30"/>
                  </a:lnTo>
                  <a:lnTo>
                    <a:pt x="260" y="32"/>
                  </a:lnTo>
                  <a:lnTo>
                    <a:pt x="273" y="34"/>
                  </a:lnTo>
                  <a:lnTo>
                    <a:pt x="285" y="36"/>
                  </a:lnTo>
                  <a:lnTo>
                    <a:pt x="297" y="38"/>
                  </a:lnTo>
                  <a:lnTo>
                    <a:pt x="310" y="40"/>
                  </a:lnTo>
                  <a:lnTo>
                    <a:pt x="321" y="42"/>
                  </a:lnTo>
                  <a:lnTo>
                    <a:pt x="334" y="44"/>
                  </a:lnTo>
                  <a:lnTo>
                    <a:pt x="347" y="46"/>
                  </a:lnTo>
                  <a:lnTo>
                    <a:pt x="358" y="49"/>
                  </a:lnTo>
                  <a:lnTo>
                    <a:pt x="371" y="51"/>
                  </a:lnTo>
                  <a:lnTo>
                    <a:pt x="373" y="51"/>
                  </a:lnTo>
                  <a:lnTo>
                    <a:pt x="374" y="49"/>
                  </a:lnTo>
                  <a:lnTo>
                    <a:pt x="374" y="46"/>
                  </a:lnTo>
                  <a:lnTo>
                    <a:pt x="373" y="45"/>
                  </a:lnTo>
                  <a:lnTo>
                    <a:pt x="362" y="43"/>
                  </a:lnTo>
                  <a:lnTo>
                    <a:pt x="350" y="40"/>
                  </a:lnTo>
                  <a:lnTo>
                    <a:pt x="338" y="38"/>
                  </a:lnTo>
                  <a:lnTo>
                    <a:pt x="327" y="35"/>
                  </a:lnTo>
                  <a:lnTo>
                    <a:pt x="314" y="33"/>
                  </a:lnTo>
                  <a:lnTo>
                    <a:pt x="302" y="31"/>
                  </a:lnTo>
                  <a:lnTo>
                    <a:pt x="291" y="27"/>
                  </a:lnTo>
                  <a:lnTo>
                    <a:pt x="279" y="25"/>
                  </a:lnTo>
                  <a:lnTo>
                    <a:pt x="268" y="23"/>
                  </a:lnTo>
                  <a:lnTo>
                    <a:pt x="255" y="21"/>
                  </a:lnTo>
                  <a:lnTo>
                    <a:pt x="243" y="19"/>
                  </a:lnTo>
                  <a:lnTo>
                    <a:pt x="232" y="17"/>
                  </a:lnTo>
                  <a:lnTo>
                    <a:pt x="220" y="16"/>
                  </a:lnTo>
                  <a:lnTo>
                    <a:pt x="207" y="14"/>
                  </a:lnTo>
                  <a:lnTo>
                    <a:pt x="196" y="12"/>
                  </a:lnTo>
                  <a:lnTo>
                    <a:pt x="184" y="11"/>
                  </a:lnTo>
                  <a:lnTo>
                    <a:pt x="177" y="10"/>
                  </a:lnTo>
                  <a:lnTo>
                    <a:pt x="167" y="8"/>
                  </a:lnTo>
                  <a:lnTo>
                    <a:pt x="154" y="8"/>
                  </a:lnTo>
                  <a:lnTo>
                    <a:pt x="142" y="7"/>
                  </a:lnTo>
                  <a:lnTo>
                    <a:pt x="127" y="6"/>
                  </a:lnTo>
                  <a:lnTo>
                    <a:pt x="111" y="5"/>
                  </a:lnTo>
                  <a:lnTo>
                    <a:pt x="95" y="4"/>
                  </a:lnTo>
                  <a:lnTo>
                    <a:pt x="79" y="3"/>
                  </a:lnTo>
                  <a:lnTo>
                    <a:pt x="64" y="3"/>
                  </a:lnTo>
                  <a:lnTo>
                    <a:pt x="49" y="2"/>
                  </a:lnTo>
                  <a:lnTo>
                    <a:pt x="36" y="2"/>
                  </a:lnTo>
                  <a:lnTo>
                    <a:pt x="23" y="1"/>
                  </a:lnTo>
                  <a:lnTo>
                    <a:pt x="14" y="1"/>
                  </a:lnTo>
                  <a:lnTo>
                    <a:pt x="7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1"/>
                  </a:lnTo>
                  <a:lnTo>
                    <a:pt x="8" y="1"/>
                  </a:lnTo>
                  <a:lnTo>
                    <a:pt x="13" y="2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114925" y="3641090"/>
              <a:ext cx="44450" cy="208280"/>
            </a:xfrm>
            <a:custGeom>
              <a:avLst/>
              <a:gdLst>
                <a:gd name="T0" fmla="*/ 139 w 140"/>
                <a:gd name="T1" fmla="*/ 0 h 656"/>
                <a:gd name="T2" fmla="*/ 130 w 140"/>
                <a:gd name="T3" fmla="*/ 17 h 656"/>
                <a:gd name="T4" fmla="*/ 123 w 140"/>
                <a:gd name="T5" fmla="*/ 35 h 656"/>
                <a:gd name="T6" fmla="*/ 115 w 140"/>
                <a:gd name="T7" fmla="*/ 52 h 656"/>
                <a:gd name="T8" fmla="*/ 109 w 140"/>
                <a:gd name="T9" fmla="*/ 70 h 656"/>
                <a:gd name="T10" fmla="*/ 104 w 140"/>
                <a:gd name="T11" fmla="*/ 88 h 656"/>
                <a:gd name="T12" fmla="*/ 99 w 140"/>
                <a:gd name="T13" fmla="*/ 107 h 656"/>
                <a:gd name="T14" fmla="*/ 93 w 140"/>
                <a:gd name="T15" fmla="*/ 124 h 656"/>
                <a:gd name="T16" fmla="*/ 89 w 140"/>
                <a:gd name="T17" fmla="*/ 142 h 656"/>
                <a:gd name="T18" fmla="*/ 84 w 140"/>
                <a:gd name="T19" fmla="*/ 164 h 656"/>
                <a:gd name="T20" fmla="*/ 78 w 140"/>
                <a:gd name="T21" fmla="*/ 185 h 656"/>
                <a:gd name="T22" fmla="*/ 73 w 140"/>
                <a:gd name="T23" fmla="*/ 206 h 656"/>
                <a:gd name="T24" fmla="*/ 67 w 140"/>
                <a:gd name="T25" fmla="*/ 226 h 656"/>
                <a:gd name="T26" fmla="*/ 62 w 140"/>
                <a:gd name="T27" fmla="*/ 247 h 656"/>
                <a:gd name="T28" fmla="*/ 56 w 140"/>
                <a:gd name="T29" fmla="*/ 268 h 656"/>
                <a:gd name="T30" fmla="*/ 51 w 140"/>
                <a:gd name="T31" fmla="*/ 288 h 656"/>
                <a:gd name="T32" fmla="*/ 45 w 140"/>
                <a:gd name="T33" fmla="*/ 309 h 656"/>
                <a:gd name="T34" fmla="*/ 38 w 140"/>
                <a:gd name="T35" fmla="*/ 329 h 656"/>
                <a:gd name="T36" fmla="*/ 33 w 140"/>
                <a:gd name="T37" fmla="*/ 350 h 656"/>
                <a:gd name="T38" fmla="*/ 28 w 140"/>
                <a:gd name="T39" fmla="*/ 370 h 656"/>
                <a:gd name="T40" fmla="*/ 22 w 140"/>
                <a:gd name="T41" fmla="*/ 390 h 656"/>
                <a:gd name="T42" fmla="*/ 17 w 140"/>
                <a:gd name="T43" fmla="*/ 410 h 656"/>
                <a:gd name="T44" fmla="*/ 13 w 140"/>
                <a:gd name="T45" fmla="*/ 430 h 656"/>
                <a:gd name="T46" fmla="*/ 9 w 140"/>
                <a:gd name="T47" fmla="*/ 451 h 656"/>
                <a:gd name="T48" fmla="*/ 6 w 140"/>
                <a:gd name="T49" fmla="*/ 471 h 656"/>
                <a:gd name="T50" fmla="*/ 1 w 140"/>
                <a:gd name="T51" fmla="*/ 517 h 656"/>
                <a:gd name="T52" fmla="*/ 0 w 140"/>
                <a:gd name="T53" fmla="*/ 562 h 656"/>
                <a:gd name="T54" fmla="*/ 1 w 140"/>
                <a:gd name="T55" fmla="*/ 607 h 656"/>
                <a:gd name="T56" fmla="*/ 5 w 140"/>
                <a:gd name="T57" fmla="*/ 653 h 656"/>
                <a:gd name="T58" fmla="*/ 7 w 140"/>
                <a:gd name="T59" fmla="*/ 656 h 656"/>
                <a:gd name="T60" fmla="*/ 10 w 140"/>
                <a:gd name="T61" fmla="*/ 656 h 656"/>
                <a:gd name="T62" fmla="*/ 13 w 140"/>
                <a:gd name="T63" fmla="*/ 654 h 656"/>
                <a:gd name="T64" fmla="*/ 14 w 140"/>
                <a:gd name="T65" fmla="*/ 651 h 656"/>
                <a:gd name="T66" fmla="*/ 13 w 140"/>
                <a:gd name="T67" fmla="*/ 608 h 656"/>
                <a:gd name="T68" fmla="*/ 14 w 140"/>
                <a:gd name="T69" fmla="*/ 567 h 656"/>
                <a:gd name="T70" fmla="*/ 16 w 140"/>
                <a:gd name="T71" fmla="*/ 526 h 656"/>
                <a:gd name="T72" fmla="*/ 20 w 140"/>
                <a:gd name="T73" fmla="*/ 484 h 656"/>
                <a:gd name="T74" fmla="*/ 24 w 140"/>
                <a:gd name="T75" fmla="*/ 462 h 656"/>
                <a:gd name="T76" fmla="*/ 27 w 140"/>
                <a:gd name="T77" fmla="*/ 439 h 656"/>
                <a:gd name="T78" fmla="*/ 31 w 140"/>
                <a:gd name="T79" fmla="*/ 418 h 656"/>
                <a:gd name="T80" fmla="*/ 35 w 140"/>
                <a:gd name="T81" fmla="*/ 396 h 656"/>
                <a:gd name="T82" fmla="*/ 40 w 140"/>
                <a:gd name="T83" fmla="*/ 375 h 656"/>
                <a:gd name="T84" fmla="*/ 46 w 140"/>
                <a:gd name="T85" fmla="*/ 354 h 656"/>
                <a:gd name="T86" fmla="*/ 51 w 140"/>
                <a:gd name="T87" fmla="*/ 332 h 656"/>
                <a:gd name="T88" fmla="*/ 56 w 140"/>
                <a:gd name="T89" fmla="*/ 310 h 656"/>
                <a:gd name="T90" fmla="*/ 63 w 140"/>
                <a:gd name="T91" fmla="*/ 285 h 656"/>
                <a:gd name="T92" fmla="*/ 71 w 140"/>
                <a:gd name="T93" fmla="*/ 247 h 656"/>
                <a:gd name="T94" fmla="*/ 82 w 140"/>
                <a:gd name="T95" fmla="*/ 203 h 656"/>
                <a:gd name="T96" fmla="*/ 93 w 140"/>
                <a:gd name="T97" fmla="*/ 155 h 656"/>
                <a:gd name="T98" fmla="*/ 105 w 140"/>
                <a:gd name="T99" fmla="*/ 107 h 656"/>
                <a:gd name="T100" fmla="*/ 118 w 140"/>
                <a:gd name="T101" fmla="*/ 62 h 656"/>
                <a:gd name="T102" fmla="*/ 129 w 140"/>
                <a:gd name="T103" fmla="*/ 25 h 656"/>
                <a:gd name="T104" fmla="*/ 140 w 140"/>
                <a:gd name="T105" fmla="*/ 0 h 656"/>
                <a:gd name="T106" fmla="*/ 140 w 140"/>
                <a:gd name="T107" fmla="*/ 0 h 656"/>
                <a:gd name="T108" fmla="*/ 140 w 140"/>
                <a:gd name="T109" fmla="*/ 0 h 656"/>
                <a:gd name="T110" fmla="*/ 139 w 140"/>
                <a:gd name="T111" fmla="*/ 0 h 656"/>
                <a:gd name="T112" fmla="*/ 139 w 140"/>
                <a:gd name="T113" fmla="*/ 0 h 656"/>
                <a:gd name="T114" fmla="*/ 139 w 140"/>
                <a:gd name="T115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656">
                  <a:moveTo>
                    <a:pt x="139" y="0"/>
                  </a:moveTo>
                  <a:lnTo>
                    <a:pt x="130" y="17"/>
                  </a:lnTo>
                  <a:lnTo>
                    <a:pt x="123" y="35"/>
                  </a:lnTo>
                  <a:lnTo>
                    <a:pt x="115" y="52"/>
                  </a:lnTo>
                  <a:lnTo>
                    <a:pt x="109" y="70"/>
                  </a:lnTo>
                  <a:lnTo>
                    <a:pt x="104" y="88"/>
                  </a:lnTo>
                  <a:lnTo>
                    <a:pt x="99" y="107"/>
                  </a:lnTo>
                  <a:lnTo>
                    <a:pt x="93" y="124"/>
                  </a:lnTo>
                  <a:lnTo>
                    <a:pt x="89" y="142"/>
                  </a:lnTo>
                  <a:lnTo>
                    <a:pt x="84" y="164"/>
                  </a:lnTo>
                  <a:lnTo>
                    <a:pt x="78" y="185"/>
                  </a:lnTo>
                  <a:lnTo>
                    <a:pt x="73" y="206"/>
                  </a:lnTo>
                  <a:lnTo>
                    <a:pt x="67" y="226"/>
                  </a:lnTo>
                  <a:lnTo>
                    <a:pt x="62" y="247"/>
                  </a:lnTo>
                  <a:lnTo>
                    <a:pt x="56" y="268"/>
                  </a:lnTo>
                  <a:lnTo>
                    <a:pt x="51" y="288"/>
                  </a:lnTo>
                  <a:lnTo>
                    <a:pt x="45" y="309"/>
                  </a:lnTo>
                  <a:lnTo>
                    <a:pt x="38" y="329"/>
                  </a:lnTo>
                  <a:lnTo>
                    <a:pt x="33" y="350"/>
                  </a:lnTo>
                  <a:lnTo>
                    <a:pt x="28" y="370"/>
                  </a:lnTo>
                  <a:lnTo>
                    <a:pt x="22" y="390"/>
                  </a:lnTo>
                  <a:lnTo>
                    <a:pt x="17" y="410"/>
                  </a:lnTo>
                  <a:lnTo>
                    <a:pt x="13" y="430"/>
                  </a:lnTo>
                  <a:lnTo>
                    <a:pt x="9" y="451"/>
                  </a:lnTo>
                  <a:lnTo>
                    <a:pt x="6" y="471"/>
                  </a:lnTo>
                  <a:lnTo>
                    <a:pt x="1" y="517"/>
                  </a:lnTo>
                  <a:lnTo>
                    <a:pt x="0" y="562"/>
                  </a:lnTo>
                  <a:lnTo>
                    <a:pt x="1" y="607"/>
                  </a:lnTo>
                  <a:lnTo>
                    <a:pt x="5" y="653"/>
                  </a:lnTo>
                  <a:lnTo>
                    <a:pt x="7" y="656"/>
                  </a:lnTo>
                  <a:lnTo>
                    <a:pt x="10" y="656"/>
                  </a:lnTo>
                  <a:lnTo>
                    <a:pt x="13" y="654"/>
                  </a:lnTo>
                  <a:lnTo>
                    <a:pt x="14" y="651"/>
                  </a:lnTo>
                  <a:lnTo>
                    <a:pt x="13" y="608"/>
                  </a:lnTo>
                  <a:lnTo>
                    <a:pt x="14" y="567"/>
                  </a:lnTo>
                  <a:lnTo>
                    <a:pt x="16" y="526"/>
                  </a:lnTo>
                  <a:lnTo>
                    <a:pt x="20" y="484"/>
                  </a:lnTo>
                  <a:lnTo>
                    <a:pt x="24" y="462"/>
                  </a:lnTo>
                  <a:lnTo>
                    <a:pt x="27" y="439"/>
                  </a:lnTo>
                  <a:lnTo>
                    <a:pt x="31" y="418"/>
                  </a:lnTo>
                  <a:lnTo>
                    <a:pt x="35" y="396"/>
                  </a:lnTo>
                  <a:lnTo>
                    <a:pt x="40" y="375"/>
                  </a:lnTo>
                  <a:lnTo>
                    <a:pt x="46" y="354"/>
                  </a:lnTo>
                  <a:lnTo>
                    <a:pt x="51" y="332"/>
                  </a:lnTo>
                  <a:lnTo>
                    <a:pt x="56" y="310"/>
                  </a:lnTo>
                  <a:lnTo>
                    <a:pt x="63" y="285"/>
                  </a:lnTo>
                  <a:lnTo>
                    <a:pt x="71" y="247"/>
                  </a:lnTo>
                  <a:lnTo>
                    <a:pt x="82" y="203"/>
                  </a:lnTo>
                  <a:lnTo>
                    <a:pt x="93" y="155"/>
                  </a:lnTo>
                  <a:lnTo>
                    <a:pt x="105" y="107"/>
                  </a:lnTo>
                  <a:lnTo>
                    <a:pt x="118" y="62"/>
                  </a:lnTo>
                  <a:lnTo>
                    <a:pt x="129" y="25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55565" y="3639820"/>
              <a:ext cx="81280" cy="43180"/>
            </a:xfrm>
            <a:custGeom>
              <a:avLst/>
              <a:gdLst>
                <a:gd name="T0" fmla="*/ 255 w 258"/>
                <a:gd name="T1" fmla="*/ 135 h 135"/>
                <a:gd name="T2" fmla="*/ 256 w 258"/>
                <a:gd name="T3" fmla="*/ 135 h 135"/>
                <a:gd name="T4" fmla="*/ 258 w 258"/>
                <a:gd name="T5" fmla="*/ 134 h 135"/>
                <a:gd name="T6" fmla="*/ 258 w 258"/>
                <a:gd name="T7" fmla="*/ 132 h 135"/>
                <a:gd name="T8" fmla="*/ 257 w 258"/>
                <a:gd name="T9" fmla="*/ 131 h 135"/>
                <a:gd name="T10" fmla="*/ 240 w 258"/>
                <a:gd name="T11" fmla="*/ 121 h 135"/>
                <a:gd name="T12" fmla="*/ 223 w 258"/>
                <a:gd name="T13" fmla="*/ 113 h 135"/>
                <a:gd name="T14" fmla="*/ 206 w 258"/>
                <a:gd name="T15" fmla="*/ 103 h 135"/>
                <a:gd name="T16" fmla="*/ 189 w 258"/>
                <a:gd name="T17" fmla="*/ 95 h 135"/>
                <a:gd name="T18" fmla="*/ 172 w 258"/>
                <a:gd name="T19" fmla="*/ 86 h 135"/>
                <a:gd name="T20" fmla="*/ 154 w 258"/>
                <a:gd name="T21" fmla="*/ 78 h 135"/>
                <a:gd name="T22" fmla="*/ 137 w 258"/>
                <a:gd name="T23" fmla="*/ 68 h 135"/>
                <a:gd name="T24" fmla="*/ 121 w 258"/>
                <a:gd name="T25" fmla="*/ 60 h 135"/>
                <a:gd name="T26" fmla="*/ 108 w 258"/>
                <a:gd name="T27" fmla="*/ 54 h 135"/>
                <a:gd name="T28" fmla="*/ 91 w 258"/>
                <a:gd name="T29" fmla="*/ 45 h 135"/>
                <a:gd name="T30" fmla="*/ 71 w 258"/>
                <a:gd name="T31" fmla="*/ 36 h 135"/>
                <a:gd name="T32" fmla="*/ 51 w 258"/>
                <a:gd name="T33" fmla="*/ 25 h 135"/>
                <a:gd name="T34" fmla="*/ 31 w 258"/>
                <a:gd name="T35" fmla="*/ 15 h 135"/>
                <a:gd name="T36" fmla="*/ 15 w 258"/>
                <a:gd name="T37" fmla="*/ 7 h 135"/>
                <a:gd name="T38" fmla="*/ 4 w 258"/>
                <a:gd name="T39" fmla="*/ 2 h 135"/>
                <a:gd name="T40" fmla="*/ 0 w 258"/>
                <a:gd name="T41" fmla="*/ 0 h 135"/>
                <a:gd name="T42" fmla="*/ 2 w 258"/>
                <a:gd name="T43" fmla="*/ 1 h 135"/>
                <a:gd name="T44" fmla="*/ 10 w 258"/>
                <a:gd name="T45" fmla="*/ 5 h 135"/>
                <a:gd name="T46" fmla="*/ 19 w 258"/>
                <a:gd name="T47" fmla="*/ 10 h 135"/>
                <a:gd name="T48" fmla="*/ 33 w 258"/>
                <a:gd name="T49" fmla="*/ 18 h 135"/>
                <a:gd name="T50" fmla="*/ 50 w 258"/>
                <a:gd name="T51" fmla="*/ 27 h 135"/>
                <a:gd name="T52" fmla="*/ 69 w 258"/>
                <a:gd name="T53" fmla="*/ 37 h 135"/>
                <a:gd name="T54" fmla="*/ 89 w 258"/>
                <a:gd name="T55" fmla="*/ 48 h 135"/>
                <a:gd name="T56" fmla="*/ 110 w 258"/>
                <a:gd name="T57" fmla="*/ 59 h 135"/>
                <a:gd name="T58" fmla="*/ 132 w 258"/>
                <a:gd name="T59" fmla="*/ 71 h 135"/>
                <a:gd name="T60" fmla="*/ 153 w 258"/>
                <a:gd name="T61" fmla="*/ 83 h 135"/>
                <a:gd name="T62" fmla="*/ 176 w 258"/>
                <a:gd name="T63" fmla="*/ 94 h 135"/>
                <a:gd name="T64" fmla="*/ 196 w 258"/>
                <a:gd name="T65" fmla="*/ 105 h 135"/>
                <a:gd name="T66" fmla="*/ 214 w 258"/>
                <a:gd name="T67" fmla="*/ 115 h 135"/>
                <a:gd name="T68" fmla="*/ 230 w 258"/>
                <a:gd name="T69" fmla="*/ 123 h 135"/>
                <a:gd name="T70" fmla="*/ 244 w 258"/>
                <a:gd name="T71" fmla="*/ 130 h 135"/>
                <a:gd name="T72" fmla="*/ 255 w 258"/>
                <a:gd name="T7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135">
                  <a:moveTo>
                    <a:pt x="255" y="135"/>
                  </a:moveTo>
                  <a:lnTo>
                    <a:pt x="256" y="135"/>
                  </a:lnTo>
                  <a:lnTo>
                    <a:pt x="258" y="134"/>
                  </a:lnTo>
                  <a:lnTo>
                    <a:pt x="258" y="132"/>
                  </a:lnTo>
                  <a:lnTo>
                    <a:pt x="257" y="131"/>
                  </a:lnTo>
                  <a:lnTo>
                    <a:pt x="240" y="121"/>
                  </a:lnTo>
                  <a:lnTo>
                    <a:pt x="223" y="113"/>
                  </a:lnTo>
                  <a:lnTo>
                    <a:pt x="206" y="103"/>
                  </a:lnTo>
                  <a:lnTo>
                    <a:pt x="189" y="95"/>
                  </a:lnTo>
                  <a:lnTo>
                    <a:pt x="172" y="86"/>
                  </a:lnTo>
                  <a:lnTo>
                    <a:pt x="154" y="78"/>
                  </a:lnTo>
                  <a:lnTo>
                    <a:pt x="137" y="68"/>
                  </a:lnTo>
                  <a:lnTo>
                    <a:pt x="121" y="60"/>
                  </a:lnTo>
                  <a:lnTo>
                    <a:pt x="108" y="54"/>
                  </a:lnTo>
                  <a:lnTo>
                    <a:pt x="91" y="45"/>
                  </a:lnTo>
                  <a:lnTo>
                    <a:pt x="71" y="36"/>
                  </a:lnTo>
                  <a:lnTo>
                    <a:pt x="51" y="25"/>
                  </a:lnTo>
                  <a:lnTo>
                    <a:pt x="31" y="15"/>
                  </a:lnTo>
                  <a:lnTo>
                    <a:pt x="15" y="7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0" y="5"/>
                  </a:lnTo>
                  <a:lnTo>
                    <a:pt x="19" y="10"/>
                  </a:lnTo>
                  <a:lnTo>
                    <a:pt x="33" y="18"/>
                  </a:lnTo>
                  <a:lnTo>
                    <a:pt x="50" y="27"/>
                  </a:lnTo>
                  <a:lnTo>
                    <a:pt x="69" y="37"/>
                  </a:lnTo>
                  <a:lnTo>
                    <a:pt x="89" y="48"/>
                  </a:lnTo>
                  <a:lnTo>
                    <a:pt x="110" y="59"/>
                  </a:lnTo>
                  <a:lnTo>
                    <a:pt x="132" y="71"/>
                  </a:lnTo>
                  <a:lnTo>
                    <a:pt x="153" y="83"/>
                  </a:lnTo>
                  <a:lnTo>
                    <a:pt x="176" y="94"/>
                  </a:lnTo>
                  <a:lnTo>
                    <a:pt x="196" y="105"/>
                  </a:lnTo>
                  <a:lnTo>
                    <a:pt x="214" y="115"/>
                  </a:lnTo>
                  <a:lnTo>
                    <a:pt x="230" y="123"/>
                  </a:lnTo>
                  <a:lnTo>
                    <a:pt x="244" y="130"/>
                  </a:lnTo>
                  <a:lnTo>
                    <a:pt x="255" y="13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152390" y="3622675"/>
              <a:ext cx="78740" cy="15875"/>
            </a:xfrm>
            <a:custGeom>
              <a:avLst/>
              <a:gdLst>
                <a:gd name="T0" fmla="*/ 1 w 249"/>
                <a:gd name="T1" fmla="*/ 50 h 50"/>
                <a:gd name="T2" fmla="*/ 6 w 249"/>
                <a:gd name="T3" fmla="*/ 49 h 50"/>
                <a:gd name="T4" fmla="*/ 15 w 249"/>
                <a:gd name="T5" fmla="*/ 48 h 50"/>
                <a:gd name="T6" fmla="*/ 28 w 249"/>
                <a:gd name="T7" fmla="*/ 46 h 50"/>
                <a:gd name="T8" fmla="*/ 45 w 249"/>
                <a:gd name="T9" fmla="*/ 42 h 50"/>
                <a:gd name="T10" fmla="*/ 64 w 249"/>
                <a:gd name="T11" fmla="*/ 39 h 50"/>
                <a:gd name="T12" fmla="*/ 85 w 249"/>
                <a:gd name="T13" fmla="*/ 35 h 50"/>
                <a:gd name="T14" fmla="*/ 107 w 249"/>
                <a:gd name="T15" fmla="*/ 29 h 50"/>
                <a:gd name="T16" fmla="*/ 131 w 249"/>
                <a:gd name="T17" fmla="*/ 25 h 50"/>
                <a:gd name="T18" fmla="*/ 153 w 249"/>
                <a:gd name="T19" fmla="*/ 21 h 50"/>
                <a:gd name="T20" fmla="*/ 175 w 249"/>
                <a:gd name="T21" fmla="*/ 16 h 50"/>
                <a:gd name="T22" fmla="*/ 195 w 249"/>
                <a:gd name="T23" fmla="*/ 11 h 50"/>
                <a:gd name="T24" fmla="*/ 213 w 249"/>
                <a:gd name="T25" fmla="*/ 7 h 50"/>
                <a:gd name="T26" fmla="*/ 228 w 249"/>
                <a:gd name="T27" fmla="*/ 4 h 50"/>
                <a:gd name="T28" fmla="*/ 239 w 249"/>
                <a:gd name="T29" fmla="*/ 2 h 50"/>
                <a:gd name="T30" fmla="*/ 247 w 249"/>
                <a:gd name="T31" fmla="*/ 1 h 50"/>
                <a:gd name="T32" fmla="*/ 249 w 249"/>
                <a:gd name="T33" fmla="*/ 0 h 50"/>
                <a:gd name="T34" fmla="*/ 233 w 249"/>
                <a:gd name="T35" fmla="*/ 2 h 50"/>
                <a:gd name="T36" fmla="*/ 217 w 249"/>
                <a:gd name="T37" fmla="*/ 5 h 50"/>
                <a:gd name="T38" fmla="*/ 201 w 249"/>
                <a:gd name="T39" fmla="*/ 7 h 50"/>
                <a:gd name="T40" fmla="*/ 187 w 249"/>
                <a:gd name="T41" fmla="*/ 9 h 50"/>
                <a:gd name="T42" fmla="*/ 171 w 249"/>
                <a:gd name="T43" fmla="*/ 11 h 50"/>
                <a:gd name="T44" fmla="*/ 155 w 249"/>
                <a:gd name="T45" fmla="*/ 14 h 50"/>
                <a:gd name="T46" fmla="*/ 140 w 249"/>
                <a:gd name="T47" fmla="*/ 17 h 50"/>
                <a:gd name="T48" fmla="*/ 124 w 249"/>
                <a:gd name="T49" fmla="*/ 20 h 50"/>
                <a:gd name="T50" fmla="*/ 112 w 249"/>
                <a:gd name="T51" fmla="*/ 22 h 50"/>
                <a:gd name="T52" fmla="*/ 94 w 249"/>
                <a:gd name="T53" fmla="*/ 26 h 50"/>
                <a:gd name="T54" fmla="*/ 70 w 249"/>
                <a:gd name="T55" fmla="*/ 31 h 50"/>
                <a:gd name="T56" fmla="*/ 47 w 249"/>
                <a:gd name="T57" fmla="*/ 36 h 50"/>
                <a:gd name="T58" fmla="*/ 25 w 249"/>
                <a:gd name="T59" fmla="*/ 41 h 50"/>
                <a:gd name="T60" fmla="*/ 8 w 249"/>
                <a:gd name="T61" fmla="*/ 45 h 50"/>
                <a:gd name="T62" fmla="*/ 0 w 249"/>
                <a:gd name="T63" fmla="*/ 48 h 50"/>
                <a:gd name="T64" fmla="*/ 1 w 249"/>
                <a:gd name="T65" fmla="*/ 49 h 50"/>
                <a:gd name="T66" fmla="*/ 1 w 249"/>
                <a:gd name="T67" fmla="*/ 49 h 50"/>
                <a:gd name="T68" fmla="*/ 1 w 249"/>
                <a:gd name="T69" fmla="*/ 49 h 50"/>
                <a:gd name="T70" fmla="*/ 1 w 249"/>
                <a:gd name="T71" fmla="*/ 50 h 50"/>
                <a:gd name="T72" fmla="*/ 1 w 249"/>
                <a:gd name="T73" fmla="*/ 50 h 50"/>
                <a:gd name="T74" fmla="*/ 1 w 249"/>
                <a:gd name="T7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9" h="50">
                  <a:moveTo>
                    <a:pt x="1" y="50"/>
                  </a:moveTo>
                  <a:lnTo>
                    <a:pt x="6" y="49"/>
                  </a:lnTo>
                  <a:lnTo>
                    <a:pt x="15" y="48"/>
                  </a:lnTo>
                  <a:lnTo>
                    <a:pt x="28" y="46"/>
                  </a:lnTo>
                  <a:lnTo>
                    <a:pt x="45" y="42"/>
                  </a:lnTo>
                  <a:lnTo>
                    <a:pt x="64" y="39"/>
                  </a:lnTo>
                  <a:lnTo>
                    <a:pt x="85" y="35"/>
                  </a:lnTo>
                  <a:lnTo>
                    <a:pt x="107" y="29"/>
                  </a:lnTo>
                  <a:lnTo>
                    <a:pt x="131" y="25"/>
                  </a:lnTo>
                  <a:lnTo>
                    <a:pt x="153" y="21"/>
                  </a:lnTo>
                  <a:lnTo>
                    <a:pt x="175" y="16"/>
                  </a:lnTo>
                  <a:lnTo>
                    <a:pt x="195" y="11"/>
                  </a:lnTo>
                  <a:lnTo>
                    <a:pt x="213" y="7"/>
                  </a:lnTo>
                  <a:lnTo>
                    <a:pt x="228" y="4"/>
                  </a:lnTo>
                  <a:lnTo>
                    <a:pt x="239" y="2"/>
                  </a:lnTo>
                  <a:lnTo>
                    <a:pt x="247" y="1"/>
                  </a:lnTo>
                  <a:lnTo>
                    <a:pt x="249" y="0"/>
                  </a:lnTo>
                  <a:lnTo>
                    <a:pt x="233" y="2"/>
                  </a:lnTo>
                  <a:lnTo>
                    <a:pt x="217" y="5"/>
                  </a:lnTo>
                  <a:lnTo>
                    <a:pt x="201" y="7"/>
                  </a:lnTo>
                  <a:lnTo>
                    <a:pt x="187" y="9"/>
                  </a:lnTo>
                  <a:lnTo>
                    <a:pt x="171" y="11"/>
                  </a:lnTo>
                  <a:lnTo>
                    <a:pt x="155" y="14"/>
                  </a:lnTo>
                  <a:lnTo>
                    <a:pt x="140" y="17"/>
                  </a:lnTo>
                  <a:lnTo>
                    <a:pt x="124" y="20"/>
                  </a:lnTo>
                  <a:lnTo>
                    <a:pt x="112" y="22"/>
                  </a:lnTo>
                  <a:lnTo>
                    <a:pt x="94" y="26"/>
                  </a:lnTo>
                  <a:lnTo>
                    <a:pt x="70" y="31"/>
                  </a:lnTo>
                  <a:lnTo>
                    <a:pt x="47" y="36"/>
                  </a:lnTo>
                  <a:lnTo>
                    <a:pt x="25" y="41"/>
                  </a:lnTo>
                  <a:lnTo>
                    <a:pt x="8" y="45"/>
                  </a:lnTo>
                  <a:lnTo>
                    <a:pt x="0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052060" y="3599815"/>
              <a:ext cx="162560" cy="5080"/>
            </a:xfrm>
            <a:custGeom>
              <a:avLst/>
              <a:gdLst>
                <a:gd name="T0" fmla="*/ 119 w 511"/>
                <a:gd name="T1" fmla="*/ 10 h 17"/>
                <a:gd name="T2" fmla="*/ 130 w 511"/>
                <a:gd name="T3" fmla="*/ 9 h 17"/>
                <a:gd name="T4" fmla="*/ 144 w 511"/>
                <a:gd name="T5" fmla="*/ 9 h 17"/>
                <a:gd name="T6" fmla="*/ 163 w 511"/>
                <a:gd name="T7" fmla="*/ 8 h 17"/>
                <a:gd name="T8" fmla="*/ 187 w 511"/>
                <a:gd name="T9" fmla="*/ 7 h 17"/>
                <a:gd name="T10" fmla="*/ 211 w 511"/>
                <a:gd name="T11" fmla="*/ 7 h 17"/>
                <a:gd name="T12" fmla="*/ 238 w 511"/>
                <a:gd name="T13" fmla="*/ 6 h 17"/>
                <a:gd name="T14" fmla="*/ 268 w 511"/>
                <a:gd name="T15" fmla="*/ 5 h 17"/>
                <a:gd name="T16" fmla="*/ 299 w 511"/>
                <a:gd name="T17" fmla="*/ 4 h 17"/>
                <a:gd name="T18" fmla="*/ 329 w 511"/>
                <a:gd name="T19" fmla="*/ 4 h 17"/>
                <a:gd name="T20" fmla="*/ 360 w 511"/>
                <a:gd name="T21" fmla="*/ 4 h 17"/>
                <a:gd name="T22" fmla="*/ 390 w 511"/>
                <a:gd name="T23" fmla="*/ 3 h 17"/>
                <a:gd name="T24" fmla="*/ 418 w 511"/>
                <a:gd name="T25" fmla="*/ 3 h 17"/>
                <a:gd name="T26" fmla="*/ 446 w 511"/>
                <a:gd name="T27" fmla="*/ 3 h 17"/>
                <a:gd name="T28" fmla="*/ 470 w 511"/>
                <a:gd name="T29" fmla="*/ 4 h 17"/>
                <a:gd name="T30" fmla="*/ 492 w 511"/>
                <a:gd name="T31" fmla="*/ 4 h 17"/>
                <a:gd name="T32" fmla="*/ 510 w 511"/>
                <a:gd name="T33" fmla="*/ 5 h 17"/>
                <a:gd name="T34" fmla="*/ 511 w 511"/>
                <a:gd name="T35" fmla="*/ 5 h 17"/>
                <a:gd name="T36" fmla="*/ 511 w 511"/>
                <a:gd name="T37" fmla="*/ 4 h 17"/>
                <a:gd name="T38" fmla="*/ 511 w 511"/>
                <a:gd name="T39" fmla="*/ 3 h 17"/>
                <a:gd name="T40" fmla="*/ 511 w 511"/>
                <a:gd name="T41" fmla="*/ 3 h 17"/>
                <a:gd name="T42" fmla="*/ 493 w 511"/>
                <a:gd name="T43" fmla="*/ 2 h 17"/>
                <a:gd name="T44" fmla="*/ 472 w 511"/>
                <a:gd name="T45" fmla="*/ 1 h 17"/>
                <a:gd name="T46" fmla="*/ 448 w 511"/>
                <a:gd name="T47" fmla="*/ 1 h 17"/>
                <a:gd name="T48" fmla="*/ 420 w 511"/>
                <a:gd name="T49" fmla="*/ 0 h 17"/>
                <a:gd name="T50" fmla="*/ 393 w 511"/>
                <a:gd name="T51" fmla="*/ 0 h 17"/>
                <a:gd name="T52" fmla="*/ 363 w 511"/>
                <a:gd name="T53" fmla="*/ 0 h 17"/>
                <a:gd name="T54" fmla="*/ 334 w 511"/>
                <a:gd name="T55" fmla="*/ 0 h 17"/>
                <a:gd name="T56" fmla="*/ 303 w 511"/>
                <a:gd name="T57" fmla="*/ 0 h 17"/>
                <a:gd name="T58" fmla="*/ 273 w 511"/>
                <a:gd name="T59" fmla="*/ 0 h 17"/>
                <a:gd name="T60" fmla="*/ 246 w 511"/>
                <a:gd name="T61" fmla="*/ 0 h 17"/>
                <a:gd name="T62" fmla="*/ 219 w 511"/>
                <a:gd name="T63" fmla="*/ 0 h 17"/>
                <a:gd name="T64" fmla="*/ 195 w 511"/>
                <a:gd name="T65" fmla="*/ 1 h 17"/>
                <a:gd name="T66" fmla="*/ 173 w 511"/>
                <a:gd name="T67" fmla="*/ 1 h 17"/>
                <a:gd name="T68" fmla="*/ 155 w 511"/>
                <a:gd name="T69" fmla="*/ 2 h 17"/>
                <a:gd name="T70" fmla="*/ 141 w 511"/>
                <a:gd name="T71" fmla="*/ 2 h 17"/>
                <a:gd name="T72" fmla="*/ 132 w 511"/>
                <a:gd name="T73" fmla="*/ 3 h 17"/>
                <a:gd name="T74" fmla="*/ 113 w 511"/>
                <a:gd name="T75" fmla="*/ 5 h 17"/>
                <a:gd name="T76" fmla="*/ 92 w 511"/>
                <a:gd name="T77" fmla="*/ 7 h 17"/>
                <a:gd name="T78" fmla="*/ 70 w 511"/>
                <a:gd name="T79" fmla="*/ 9 h 17"/>
                <a:gd name="T80" fmla="*/ 48 w 511"/>
                <a:gd name="T81" fmla="*/ 11 h 17"/>
                <a:gd name="T82" fmla="*/ 29 w 511"/>
                <a:gd name="T83" fmla="*/ 14 h 17"/>
                <a:gd name="T84" fmla="*/ 13 w 511"/>
                <a:gd name="T85" fmla="*/ 16 h 17"/>
                <a:gd name="T86" fmla="*/ 4 w 511"/>
                <a:gd name="T87" fmla="*/ 17 h 17"/>
                <a:gd name="T88" fmla="*/ 0 w 511"/>
                <a:gd name="T89" fmla="*/ 17 h 17"/>
                <a:gd name="T90" fmla="*/ 3 w 511"/>
                <a:gd name="T91" fmla="*/ 17 h 17"/>
                <a:gd name="T92" fmla="*/ 12 w 511"/>
                <a:gd name="T93" fmla="*/ 16 h 17"/>
                <a:gd name="T94" fmla="*/ 27 w 511"/>
                <a:gd name="T95" fmla="*/ 16 h 17"/>
                <a:gd name="T96" fmla="*/ 44 w 511"/>
                <a:gd name="T97" fmla="*/ 15 h 17"/>
                <a:gd name="T98" fmla="*/ 64 w 511"/>
                <a:gd name="T99" fmla="*/ 14 h 17"/>
                <a:gd name="T100" fmla="*/ 83 w 511"/>
                <a:gd name="T101" fmla="*/ 13 h 17"/>
                <a:gd name="T102" fmla="*/ 102 w 511"/>
                <a:gd name="T103" fmla="*/ 11 h 17"/>
                <a:gd name="T104" fmla="*/ 119 w 511"/>
                <a:gd name="T10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1" h="17">
                  <a:moveTo>
                    <a:pt x="119" y="10"/>
                  </a:moveTo>
                  <a:lnTo>
                    <a:pt x="130" y="9"/>
                  </a:lnTo>
                  <a:lnTo>
                    <a:pt x="144" y="9"/>
                  </a:lnTo>
                  <a:lnTo>
                    <a:pt x="163" y="8"/>
                  </a:lnTo>
                  <a:lnTo>
                    <a:pt x="187" y="7"/>
                  </a:lnTo>
                  <a:lnTo>
                    <a:pt x="211" y="7"/>
                  </a:lnTo>
                  <a:lnTo>
                    <a:pt x="238" y="6"/>
                  </a:lnTo>
                  <a:lnTo>
                    <a:pt x="268" y="5"/>
                  </a:lnTo>
                  <a:lnTo>
                    <a:pt x="299" y="4"/>
                  </a:lnTo>
                  <a:lnTo>
                    <a:pt x="329" y="4"/>
                  </a:lnTo>
                  <a:lnTo>
                    <a:pt x="360" y="4"/>
                  </a:lnTo>
                  <a:lnTo>
                    <a:pt x="390" y="3"/>
                  </a:lnTo>
                  <a:lnTo>
                    <a:pt x="418" y="3"/>
                  </a:lnTo>
                  <a:lnTo>
                    <a:pt x="446" y="3"/>
                  </a:lnTo>
                  <a:lnTo>
                    <a:pt x="470" y="4"/>
                  </a:lnTo>
                  <a:lnTo>
                    <a:pt x="492" y="4"/>
                  </a:lnTo>
                  <a:lnTo>
                    <a:pt x="510" y="5"/>
                  </a:lnTo>
                  <a:lnTo>
                    <a:pt x="511" y="5"/>
                  </a:lnTo>
                  <a:lnTo>
                    <a:pt x="511" y="4"/>
                  </a:lnTo>
                  <a:lnTo>
                    <a:pt x="511" y="3"/>
                  </a:lnTo>
                  <a:lnTo>
                    <a:pt x="511" y="3"/>
                  </a:lnTo>
                  <a:lnTo>
                    <a:pt x="493" y="2"/>
                  </a:lnTo>
                  <a:lnTo>
                    <a:pt x="472" y="1"/>
                  </a:lnTo>
                  <a:lnTo>
                    <a:pt x="448" y="1"/>
                  </a:lnTo>
                  <a:lnTo>
                    <a:pt x="420" y="0"/>
                  </a:lnTo>
                  <a:lnTo>
                    <a:pt x="393" y="0"/>
                  </a:lnTo>
                  <a:lnTo>
                    <a:pt x="363" y="0"/>
                  </a:lnTo>
                  <a:lnTo>
                    <a:pt x="334" y="0"/>
                  </a:lnTo>
                  <a:lnTo>
                    <a:pt x="303" y="0"/>
                  </a:lnTo>
                  <a:lnTo>
                    <a:pt x="273" y="0"/>
                  </a:lnTo>
                  <a:lnTo>
                    <a:pt x="246" y="0"/>
                  </a:lnTo>
                  <a:lnTo>
                    <a:pt x="219" y="0"/>
                  </a:lnTo>
                  <a:lnTo>
                    <a:pt x="195" y="1"/>
                  </a:lnTo>
                  <a:lnTo>
                    <a:pt x="173" y="1"/>
                  </a:lnTo>
                  <a:lnTo>
                    <a:pt x="155" y="2"/>
                  </a:lnTo>
                  <a:lnTo>
                    <a:pt x="141" y="2"/>
                  </a:lnTo>
                  <a:lnTo>
                    <a:pt x="132" y="3"/>
                  </a:lnTo>
                  <a:lnTo>
                    <a:pt x="113" y="5"/>
                  </a:lnTo>
                  <a:lnTo>
                    <a:pt x="92" y="7"/>
                  </a:lnTo>
                  <a:lnTo>
                    <a:pt x="70" y="9"/>
                  </a:lnTo>
                  <a:lnTo>
                    <a:pt x="48" y="11"/>
                  </a:lnTo>
                  <a:lnTo>
                    <a:pt x="29" y="14"/>
                  </a:lnTo>
                  <a:lnTo>
                    <a:pt x="13" y="16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12" y="16"/>
                  </a:lnTo>
                  <a:lnTo>
                    <a:pt x="27" y="16"/>
                  </a:lnTo>
                  <a:lnTo>
                    <a:pt x="44" y="15"/>
                  </a:lnTo>
                  <a:lnTo>
                    <a:pt x="64" y="14"/>
                  </a:lnTo>
                  <a:lnTo>
                    <a:pt x="83" y="13"/>
                  </a:lnTo>
                  <a:lnTo>
                    <a:pt x="102" y="11"/>
                  </a:lnTo>
                  <a:lnTo>
                    <a:pt x="119" y="1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129530" y="3608070"/>
              <a:ext cx="98425" cy="12700"/>
            </a:xfrm>
            <a:custGeom>
              <a:avLst/>
              <a:gdLst>
                <a:gd name="T0" fmla="*/ 138 w 310"/>
                <a:gd name="T1" fmla="*/ 21 h 39"/>
                <a:gd name="T2" fmla="*/ 149 w 310"/>
                <a:gd name="T3" fmla="*/ 20 h 39"/>
                <a:gd name="T4" fmla="*/ 159 w 310"/>
                <a:gd name="T5" fmla="*/ 19 h 39"/>
                <a:gd name="T6" fmla="*/ 170 w 310"/>
                <a:gd name="T7" fmla="*/ 18 h 39"/>
                <a:gd name="T8" fmla="*/ 180 w 310"/>
                <a:gd name="T9" fmla="*/ 17 h 39"/>
                <a:gd name="T10" fmla="*/ 191 w 310"/>
                <a:gd name="T11" fmla="*/ 16 h 39"/>
                <a:gd name="T12" fmla="*/ 202 w 310"/>
                <a:gd name="T13" fmla="*/ 16 h 39"/>
                <a:gd name="T14" fmla="*/ 212 w 310"/>
                <a:gd name="T15" fmla="*/ 15 h 39"/>
                <a:gd name="T16" fmla="*/ 223 w 310"/>
                <a:gd name="T17" fmla="*/ 14 h 39"/>
                <a:gd name="T18" fmla="*/ 233 w 310"/>
                <a:gd name="T19" fmla="*/ 13 h 39"/>
                <a:gd name="T20" fmla="*/ 244 w 310"/>
                <a:gd name="T21" fmla="*/ 12 h 39"/>
                <a:gd name="T22" fmla="*/ 254 w 310"/>
                <a:gd name="T23" fmla="*/ 11 h 39"/>
                <a:gd name="T24" fmla="*/ 266 w 310"/>
                <a:gd name="T25" fmla="*/ 10 h 39"/>
                <a:gd name="T26" fmla="*/ 277 w 310"/>
                <a:gd name="T27" fmla="*/ 9 h 39"/>
                <a:gd name="T28" fmla="*/ 287 w 310"/>
                <a:gd name="T29" fmla="*/ 7 h 39"/>
                <a:gd name="T30" fmla="*/ 298 w 310"/>
                <a:gd name="T31" fmla="*/ 6 h 39"/>
                <a:gd name="T32" fmla="*/ 308 w 310"/>
                <a:gd name="T33" fmla="*/ 4 h 39"/>
                <a:gd name="T34" fmla="*/ 309 w 310"/>
                <a:gd name="T35" fmla="*/ 3 h 39"/>
                <a:gd name="T36" fmla="*/ 310 w 310"/>
                <a:gd name="T37" fmla="*/ 2 h 39"/>
                <a:gd name="T38" fmla="*/ 310 w 310"/>
                <a:gd name="T39" fmla="*/ 1 h 39"/>
                <a:gd name="T40" fmla="*/ 308 w 310"/>
                <a:gd name="T41" fmla="*/ 0 h 39"/>
                <a:gd name="T42" fmla="*/ 298 w 310"/>
                <a:gd name="T43" fmla="*/ 1 h 39"/>
                <a:gd name="T44" fmla="*/ 287 w 310"/>
                <a:gd name="T45" fmla="*/ 2 h 39"/>
                <a:gd name="T46" fmla="*/ 277 w 310"/>
                <a:gd name="T47" fmla="*/ 3 h 39"/>
                <a:gd name="T48" fmla="*/ 266 w 310"/>
                <a:gd name="T49" fmla="*/ 4 h 39"/>
                <a:gd name="T50" fmla="*/ 255 w 310"/>
                <a:gd name="T51" fmla="*/ 4 h 39"/>
                <a:gd name="T52" fmla="*/ 245 w 310"/>
                <a:gd name="T53" fmla="*/ 6 h 39"/>
                <a:gd name="T54" fmla="*/ 234 w 310"/>
                <a:gd name="T55" fmla="*/ 7 h 39"/>
                <a:gd name="T56" fmla="*/ 224 w 310"/>
                <a:gd name="T57" fmla="*/ 8 h 39"/>
                <a:gd name="T58" fmla="*/ 213 w 310"/>
                <a:gd name="T59" fmla="*/ 9 h 39"/>
                <a:gd name="T60" fmla="*/ 203 w 310"/>
                <a:gd name="T61" fmla="*/ 9 h 39"/>
                <a:gd name="T62" fmla="*/ 192 w 310"/>
                <a:gd name="T63" fmla="*/ 10 h 39"/>
                <a:gd name="T64" fmla="*/ 181 w 310"/>
                <a:gd name="T65" fmla="*/ 11 h 39"/>
                <a:gd name="T66" fmla="*/ 171 w 310"/>
                <a:gd name="T67" fmla="*/ 12 h 39"/>
                <a:gd name="T68" fmla="*/ 160 w 310"/>
                <a:gd name="T69" fmla="*/ 12 h 39"/>
                <a:gd name="T70" fmla="*/ 150 w 310"/>
                <a:gd name="T71" fmla="*/ 13 h 39"/>
                <a:gd name="T72" fmla="*/ 139 w 310"/>
                <a:gd name="T73" fmla="*/ 14 h 39"/>
                <a:gd name="T74" fmla="*/ 125 w 310"/>
                <a:gd name="T75" fmla="*/ 16 h 39"/>
                <a:gd name="T76" fmla="*/ 106 w 310"/>
                <a:gd name="T77" fmla="*/ 19 h 39"/>
                <a:gd name="T78" fmla="*/ 84 w 310"/>
                <a:gd name="T79" fmla="*/ 22 h 39"/>
                <a:gd name="T80" fmla="*/ 60 w 310"/>
                <a:gd name="T81" fmla="*/ 28 h 39"/>
                <a:gd name="T82" fmla="*/ 37 w 310"/>
                <a:gd name="T83" fmla="*/ 32 h 39"/>
                <a:gd name="T84" fmla="*/ 18 w 310"/>
                <a:gd name="T85" fmla="*/ 36 h 39"/>
                <a:gd name="T86" fmla="*/ 5 w 310"/>
                <a:gd name="T87" fmla="*/ 38 h 39"/>
                <a:gd name="T88" fmla="*/ 0 w 310"/>
                <a:gd name="T89" fmla="*/ 39 h 39"/>
                <a:gd name="T90" fmla="*/ 5 w 310"/>
                <a:gd name="T91" fmla="*/ 38 h 39"/>
                <a:gd name="T92" fmla="*/ 18 w 310"/>
                <a:gd name="T93" fmla="*/ 37 h 39"/>
                <a:gd name="T94" fmla="*/ 37 w 310"/>
                <a:gd name="T95" fmla="*/ 34 h 39"/>
                <a:gd name="T96" fmla="*/ 59 w 310"/>
                <a:gd name="T97" fmla="*/ 32 h 39"/>
                <a:gd name="T98" fmla="*/ 82 w 310"/>
                <a:gd name="T99" fmla="*/ 29 h 39"/>
                <a:gd name="T100" fmla="*/ 105 w 310"/>
                <a:gd name="T101" fmla="*/ 26 h 39"/>
                <a:gd name="T102" fmla="*/ 124 w 310"/>
                <a:gd name="T103" fmla="*/ 23 h 39"/>
                <a:gd name="T104" fmla="*/ 138 w 310"/>
                <a:gd name="T105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0" h="39">
                  <a:moveTo>
                    <a:pt x="138" y="21"/>
                  </a:moveTo>
                  <a:lnTo>
                    <a:pt x="149" y="20"/>
                  </a:lnTo>
                  <a:lnTo>
                    <a:pt x="159" y="19"/>
                  </a:lnTo>
                  <a:lnTo>
                    <a:pt x="170" y="18"/>
                  </a:lnTo>
                  <a:lnTo>
                    <a:pt x="180" y="17"/>
                  </a:lnTo>
                  <a:lnTo>
                    <a:pt x="191" y="16"/>
                  </a:lnTo>
                  <a:lnTo>
                    <a:pt x="202" y="16"/>
                  </a:lnTo>
                  <a:lnTo>
                    <a:pt x="212" y="15"/>
                  </a:lnTo>
                  <a:lnTo>
                    <a:pt x="223" y="14"/>
                  </a:lnTo>
                  <a:lnTo>
                    <a:pt x="233" y="13"/>
                  </a:lnTo>
                  <a:lnTo>
                    <a:pt x="244" y="12"/>
                  </a:lnTo>
                  <a:lnTo>
                    <a:pt x="254" y="11"/>
                  </a:lnTo>
                  <a:lnTo>
                    <a:pt x="266" y="10"/>
                  </a:lnTo>
                  <a:lnTo>
                    <a:pt x="277" y="9"/>
                  </a:lnTo>
                  <a:lnTo>
                    <a:pt x="287" y="7"/>
                  </a:lnTo>
                  <a:lnTo>
                    <a:pt x="298" y="6"/>
                  </a:lnTo>
                  <a:lnTo>
                    <a:pt x="308" y="4"/>
                  </a:lnTo>
                  <a:lnTo>
                    <a:pt x="309" y="3"/>
                  </a:lnTo>
                  <a:lnTo>
                    <a:pt x="310" y="2"/>
                  </a:lnTo>
                  <a:lnTo>
                    <a:pt x="310" y="1"/>
                  </a:lnTo>
                  <a:lnTo>
                    <a:pt x="308" y="0"/>
                  </a:lnTo>
                  <a:lnTo>
                    <a:pt x="298" y="1"/>
                  </a:lnTo>
                  <a:lnTo>
                    <a:pt x="287" y="2"/>
                  </a:lnTo>
                  <a:lnTo>
                    <a:pt x="277" y="3"/>
                  </a:lnTo>
                  <a:lnTo>
                    <a:pt x="266" y="4"/>
                  </a:lnTo>
                  <a:lnTo>
                    <a:pt x="255" y="4"/>
                  </a:lnTo>
                  <a:lnTo>
                    <a:pt x="245" y="6"/>
                  </a:lnTo>
                  <a:lnTo>
                    <a:pt x="234" y="7"/>
                  </a:lnTo>
                  <a:lnTo>
                    <a:pt x="224" y="8"/>
                  </a:lnTo>
                  <a:lnTo>
                    <a:pt x="213" y="9"/>
                  </a:lnTo>
                  <a:lnTo>
                    <a:pt x="203" y="9"/>
                  </a:lnTo>
                  <a:lnTo>
                    <a:pt x="192" y="10"/>
                  </a:lnTo>
                  <a:lnTo>
                    <a:pt x="181" y="11"/>
                  </a:lnTo>
                  <a:lnTo>
                    <a:pt x="171" y="12"/>
                  </a:lnTo>
                  <a:lnTo>
                    <a:pt x="160" y="12"/>
                  </a:lnTo>
                  <a:lnTo>
                    <a:pt x="150" y="13"/>
                  </a:lnTo>
                  <a:lnTo>
                    <a:pt x="139" y="14"/>
                  </a:lnTo>
                  <a:lnTo>
                    <a:pt x="125" y="16"/>
                  </a:lnTo>
                  <a:lnTo>
                    <a:pt x="106" y="19"/>
                  </a:lnTo>
                  <a:lnTo>
                    <a:pt x="84" y="22"/>
                  </a:lnTo>
                  <a:lnTo>
                    <a:pt x="60" y="28"/>
                  </a:lnTo>
                  <a:lnTo>
                    <a:pt x="37" y="32"/>
                  </a:lnTo>
                  <a:lnTo>
                    <a:pt x="18" y="36"/>
                  </a:lnTo>
                  <a:lnTo>
                    <a:pt x="5" y="38"/>
                  </a:lnTo>
                  <a:lnTo>
                    <a:pt x="0" y="39"/>
                  </a:lnTo>
                  <a:lnTo>
                    <a:pt x="5" y="38"/>
                  </a:lnTo>
                  <a:lnTo>
                    <a:pt x="18" y="37"/>
                  </a:lnTo>
                  <a:lnTo>
                    <a:pt x="37" y="34"/>
                  </a:lnTo>
                  <a:lnTo>
                    <a:pt x="59" y="32"/>
                  </a:lnTo>
                  <a:lnTo>
                    <a:pt x="82" y="29"/>
                  </a:lnTo>
                  <a:lnTo>
                    <a:pt x="105" y="26"/>
                  </a:lnTo>
                  <a:lnTo>
                    <a:pt x="124" y="23"/>
                  </a:lnTo>
                  <a:lnTo>
                    <a:pt x="138" y="2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4917440" y="3692525"/>
              <a:ext cx="82550" cy="112395"/>
            </a:xfrm>
            <a:custGeom>
              <a:avLst/>
              <a:gdLst>
                <a:gd name="T0" fmla="*/ 38 w 261"/>
                <a:gd name="T1" fmla="*/ 87 h 354"/>
                <a:gd name="T2" fmla="*/ 45 w 261"/>
                <a:gd name="T3" fmla="*/ 100 h 354"/>
                <a:gd name="T4" fmla="*/ 53 w 261"/>
                <a:gd name="T5" fmla="*/ 113 h 354"/>
                <a:gd name="T6" fmla="*/ 60 w 261"/>
                <a:gd name="T7" fmla="*/ 125 h 354"/>
                <a:gd name="T8" fmla="*/ 69 w 261"/>
                <a:gd name="T9" fmla="*/ 137 h 354"/>
                <a:gd name="T10" fmla="*/ 77 w 261"/>
                <a:gd name="T11" fmla="*/ 150 h 354"/>
                <a:gd name="T12" fmla="*/ 85 w 261"/>
                <a:gd name="T13" fmla="*/ 161 h 354"/>
                <a:gd name="T14" fmla="*/ 94 w 261"/>
                <a:gd name="T15" fmla="*/ 173 h 354"/>
                <a:gd name="T16" fmla="*/ 102 w 261"/>
                <a:gd name="T17" fmla="*/ 184 h 354"/>
                <a:gd name="T18" fmla="*/ 120 w 261"/>
                <a:gd name="T19" fmla="*/ 207 h 354"/>
                <a:gd name="T20" fmla="*/ 138 w 261"/>
                <a:gd name="T21" fmla="*/ 229 h 354"/>
                <a:gd name="T22" fmla="*/ 157 w 261"/>
                <a:gd name="T23" fmla="*/ 251 h 354"/>
                <a:gd name="T24" fmla="*/ 176 w 261"/>
                <a:gd name="T25" fmla="*/ 272 h 354"/>
                <a:gd name="T26" fmla="*/ 195 w 261"/>
                <a:gd name="T27" fmla="*/ 293 h 354"/>
                <a:gd name="T28" fmla="*/ 215 w 261"/>
                <a:gd name="T29" fmla="*/ 313 h 354"/>
                <a:gd name="T30" fmla="*/ 236 w 261"/>
                <a:gd name="T31" fmla="*/ 333 h 354"/>
                <a:gd name="T32" fmla="*/ 256 w 261"/>
                <a:gd name="T33" fmla="*/ 354 h 354"/>
                <a:gd name="T34" fmla="*/ 258 w 261"/>
                <a:gd name="T35" fmla="*/ 354 h 354"/>
                <a:gd name="T36" fmla="*/ 260 w 261"/>
                <a:gd name="T37" fmla="*/ 352 h 354"/>
                <a:gd name="T38" fmla="*/ 261 w 261"/>
                <a:gd name="T39" fmla="*/ 351 h 354"/>
                <a:gd name="T40" fmla="*/ 260 w 261"/>
                <a:gd name="T41" fmla="*/ 349 h 354"/>
                <a:gd name="T42" fmla="*/ 241 w 261"/>
                <a:gd name="T43" fmla="*/ 329 h 354"/>
                <a:gd name="T44" fmla="*/ 223 w 261"/>
                <a:gd name="T45" fmla="*/ 309 h 354"/>
                <a:gd name="T46" fmla="*/ 204 w 261"/>
                <a:gd name="T47" fmla="*/ 288 h 354"/>
                <a:gd name="T48" fmla="*/ 186 w 261"/>
                <a:gd name="T49" fmla="*/ 268 h 354"/>
                <a:gd name="T50" fmla="*/ 168 w 261"/>
                <a:gd name="T51" fmla="*/ 247 h 354"/>
                <a:gd name="T52" fmla="*/ 151 w 261"/>
                <a:gd name="T53" fmla="*/ 226 h 354"/>
                <a:gd name="T54" fmla="*/ 133 w 261"/>
                <a:gd name="T55" fmla="*/ 205 h 354"/>
                <a:gd name="T56" fmla="*/ 116 w 261"/>
                <a:gd name="T57" fmla="*/ 183 h 354"/>
                <a:gd name="T58" fmla="*/ 108 w 261"/>
                <a:gd name="T59" fmla="*/ 173 h 354"/>
                <a:gd name="T60" fmla="*/ 99 w 261"/>
                <a:gd name="T61" fmla="*/ 162 h 354"/>
                <a:gd name="T62" fmla="*/ 91 w 261"/>
                <a:gd name="T63" fmla="*/ 151 h 354"/>
                <a:gd name="T64" fmla="*/ 82 w 261"/>
                <a:gd name="T65" fmla="*/ 140 h 354"/>
                <a:gd name="T66" fmla="*/ 75 w 261"/>
                <a:gd name="T67" fmla="*/ 128 h 354"/>
                <a:gd name="T68" fmla="*/ 66 w 261"/>
                <a:gd name="T69" fmla="*/ 117 h 354"/>
                <a:gd name="T70" fmla="*/ 59 w 261"/>
                <a:gd name="T71" fmla="*/ 105 h 354"/>
                <a:gd name="T72" fmla="*/ 52 w 261"/>
                <a:gd name="T73" fmla="*/ 94 h 354"/>
                <a:gd name="T74" fmla="*/ 44 w 261"/>
                <a:gd name="T75" fmla="*/ 82 h 354"/>
                <a:gd name="T76" fmla="*/ 36 w 261"/>
                <a:gd name="T77" fmla="*/ 67 h 354"/>
                <a:gd name="T78" fmla="*/ 27 w 261"/>
                <a:gd name="T79" fmla="*/ 51 h 354"/>
                <a:gd name="T80" fmla="*/ 19 w 261"/>
                <a:gd name="T81" fmla="*/ 37 h 354"/>
                <a:gd name="T82" fmla="*/ 11 w 261"/>
                <a:gd name="T83" fmla="*/ 22 h 354"/>
                <a:gd name="T84" fmla="*/ 5 w 261"/>
                <a:gd name="T85" fmla="*/ 10 h 354"/>
                <a:gd name="T86" fmla="*/ 1 w 261"/>
                <a:gd name="T87" fmla="*/ 3 h 354"/>
                <a:gd name="T88" fmla="*/ 0 w 261"/>
                <a:gd name="T89" fmla="*/ 0 h 354"/>
                <a:gd name="T90" fmla="*/ 1 w 261"/>
                <a:gd name="T91" fmla="*/ 3 h 354"/>
                <a:gd name="T92" fmla="*/ 4 w 261"/>
                <a:gd name="T93" fmla="*/ 9 h 354"/>
                <a:gd name="T94" fmla="*/ 8 w 261"/>
                <a:gd name="T95" fmla="*/ 21 h 354"/>
                <a:gd name="T96" fmla="*/ 14 w 261"/>
                <a:gd name="T97" fmla="*/ 33 h 354"/>
                <a:gd name="T98" fmla="*/ 19 w 261"/>
                <a:gd name="T99" fmla="*/ 48 h 354"/>
                <a:gd name="T100" fmla="*/ 25 w 261"/>
                <a:gd name="T101" fmla="*/ 62 h 354"/>
                <a:gd name="T102" fmla="*/ 32 w 261"/>
                <a:gd name="T103" fmla="*/ 76 h 354"/>
                <a:gd name="T104" fmla="*/ 38 w 261"/>
                <a:gd name="T105" fmla="*/ 87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1" h="354">
                  <a:moveTo>
                    <a:pt x="38" y="87"/>
                  </a:moveTo>
                  <a:lnTo>
                    <a:pt x="45" y="100"/>
                  </a:lnTo>
                  <a:lnTo>
                    <a:pt x="53" y="113"/>
                  </a:lnTo>
                  <a:lnTo>
                    <a:pt x="60" y="125"/>
                  </a:lnTo>
                  <a:lnTo>
                    <a:pt x="69" y="137"/>
                  </a:lnTo>
                  <a:lnTo>
                    <a:pt x="77" y="150"/>
                  </a:lnTo>
                  <a:lnTo>
                    <a:pt x="85" y="161"/>
                  </a:lnTo>
                  <a:lnTo>
                    <a:pt x="94" y="173"/>
                  </a:lnTo>
                  <a:lnTo>
                    <a:pt x="102" y="184"/>
                  </a:lnTo>
                  <a:lnTo>
                    <a:pt x="120" y="207"/>
                  </a:lnTo>
                  <a:lnTo>
                    <a:pt x="138" y="229"/>
                  </a:lnTo>
                  <a:lnTo>
                    <a:pt x="157" y="251"/>
                  </a:lnTo>
                  <a:lnTo>
                    <a:pt x="176" y="272"/>
                  </a:lnTo>
                  <a:lnTo>
                    <a:pt x="195" y="293"/>
                  </a:lnTo>
                  <a:lnTo>
                    <a:pt x="215" y="313"/>
                  </a:lnTo>
                  <a:lnTo>
                    <a:pt x="236" y="333"/>
                  </a:lnTo>
                  <a:lnTo>
                    <a:pt x="256" y="354"/>
                  </a:lnTo>
                  <a:lnTo>
                    <a:pt x="258" y="354"/>
                  </a:lnTo>
                  <a:lnTo>
                    <a:pt x="260" y="352"/>
                  </a:lnTo>
                  <a:lnTo>
                    <a:pt x="261" y="351"/>
                  </a:lnTo>
                  <a:lnTo>
                    <a:pt x="260" y="349"/>
                  </a:lnTo>
                  <a:lnTo>
                    <a:pt x="241" y="329"/>
                  </a:lnTo>
                  <a:lnTo>
                    <a:pt x="223" y="309"/>
                  </a:lnTo>
                  <a:lnTo>
                    <a:pt x="204" y="288"/>
                  </a:lnTo>
                  <a:lnTo>
                    <a:pt x="186" y="268"/>
                  </a:lnTo>
                  <a:lnTo>
                    <a:pt x="168" y="247"/>
                  </a:lnTo>
                  <a:lnTo>
                    <a:pt x="151" y="226"/>
                  </a:lnTo>
                  <a:lnTo>
                    <a:pt x="133" y="205"/>
                  </a:lnTo>
                  <a:lnTo>
                    <a:pt x="116" y="183"/>
                  </a:lnTo>
                  <a:lnTo>
                    <a:pt x="108" y="173"/>
                  </a:lnTo>
                  <a:lnTo>
                    <a:pt x="99" y="162"/>
                  </a:lnTo>
                  <a:lnTo>
                    <a:pt x="91" y="151"/>
                  </a:lnTo>
                  <a:lnTo>
                    <a:pt x="82" y="140"/>
                  </a:lnTo>
                  <a:lnTo>
                    <a:pt x="75" y="128"/>
                  </a:lnTo>
                  <a:lnTo>
                    <a:pt x="66" y="117"/>
                  </a:lnTo>
                  <a:lnTo>
                    <a:pt x="59" y="105"/>
                  </a:lnTo>
                  <a:lnTo>
                    <a:pt x="52" y="94"/>
                  </a:lnTo>
                  <a:lnTo>
                    <a:pt x="44" y="82"/>
                  </a:lnTo>
                  <a:lnTo>
                    <a:pt x="36" y="67"/>
                  </a:lnTo>
                  <a:lnTo>
                    <a:pt x="27" y="51"/>
                  </a:lnTo>
                  <a:lnTo>
                    <a:pt x="19" y="37"/>
                  </a:lnTo>
                  <a:lnTo>
                    <a:pt x="11" y="22"/>
                  </a:lnTo>
                  <a:lnTo>
                    <a:pt x="5" y="10"/>
                  </a:lnTo>
                  <a:lnTo>
                    <a:pt x="1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4" y="9"/>
                  </a:lnTo>
                  <a:lnTo>
                    <a:pt x="8" y="21"/>
                  </a:lnTo>
                  <a:lnTo>
                    <a:pt x="14" y="33"/>
                  </a:lnTo>
                  <a:lnTo>
                    <a:pt x="19" y="48"/>
                  </a:lnTo>
                  <a:lnTo>
                    <a:pt x="25" y="62"/>
                  </a:lnTo>
                  <a:lnTo>
                    <a:pt x="32" y="76"/>
                  </a:lnTo>
                  <a:lnTo>
                    <a:pt x="38" y="8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4881245" y="3735070"/>
              <a:ext cx="40005" cy="35560"/>
            </a:xfrm>
            <a:custGeom>
              <a:avLst/>
              <a:gdLst>
                <a:gd name="T0" fmla="*/ 55 w 127"/>
                <a:gd name="T1" fmla="*/ 55 h 111"/>
                <a:gd name="T2" fmla="*/ 63 w 127"/>
                <a:gd name="T3" fmla="*/ 61 h 111"/>
                <a:gd name="T4" fmla="*/ 72 w 127"/>
                <a:gd name="T5" fmla="*/ 68 h 111"/>
                <a:gd name="T6" fmla="*/ 80 w 127"/>
                <a:gd name="T7" fmla="*/ 75 h 111"/>
                <a:gd name="T8" fmla="*/ 90 w 127"/>
                <a:gd name="T9" fmla="*/ 82 h 111"/>
                <a:gd name="T10" fmla="*/ 99 w 127"/>
                <a:gd name="T11" fmla="*/ 90 h 111"/>
                <a:gd name="T12" fmla="*/ 108 w 127"/>
                <a:gd name="T13" fmla="*/ 97 h 111"/>
                <a:gd name="T14" fmla="*/ 117 w 127"/>
                <a:gd name="T15" fmla="*/ 103 h 111"/>
                <a:gd name="T16" fmla="*/ 125 w 127"/>
                <a:gd name="T17" fmla="*/ 111 h 111"/>
                <a:gd name="T18" fmla="*/ 127 w 127"/>
                <a:gd name="T19" fmla="*/ 109 h 111"/>
                <a:gd name="T20" fmla="*/ 127 w 127"/>
                <a:gd name="T21" fmla="*/ 104 h 111"/>
                <a:gd name="T22" fmla="*/ 127 w 127"/>
                <a:gd name="T23" fmla="*/ 101 h 111"/>
                <a:gd name="T24" fmla="*/ 127 w 127"/>
                <a:gd name="T25" fmla="*/ 99 h 111"/>
                <a:gd name="T26" fmla="*/ 110 w 127"/>
                <a:gd name="T27" fmla="*/ 85 h 111"/>
                <a:gd name="T28" fmla="*/ 90 w 127"/>
                <a:gd name="T29" fmla="*/ 69 h 111"/>
                <a:gd name="T30" fmla="*/ 68 w 127"/>
                <a:gd name="T31" fmla="*/ 53 h 111"/>
                <a:gd name="T32" fmla="*/ 48 w 127"/>
                <a:gd name="T33" fmla="*/ 37 h 111"/>
                <a:gd name="T34" fmla="*/ 29 w 127"/>
                <a:gd name="T35" fmla="*/ 22 h 111"/>
                <a:gd name="T36" fmla="*/ 13 w 127"/>
                <a:gd name="T37" fmla="*/ 10 h 111"/>
                <a:gd name="T38" fmla="*/ 4 w 127"/>
                <a:gd name="T39" fmla="*/ 3 h 111"/>
                <a:gd name="T40" fmla="*/ 0 w 127"/>
                <a:gd name="T41" fmla="*/ 0 h 111"/>
                <a:gd name="T42" fmla="*/ 1 w 127"/>
                <a:gd name="T43" fmla="*/ 2 h 111"/>
                <a:gd name="T44" fmla="*/ 5 w 127"/>
                <a:gd name="T45" fmla="*/ 6 h 111"/>
                <a:gd name="T46" fmla="*/ 11 w 127"/>
                <a:gd name="T47" fmla="*/ 12 h 111"/>
                <a:gd name="T48" fmla="*/ 20 w 127"/>
                <a:gd name="T49" fmla="*/ 21 h 111"/>
                <a:gd name="T50" fmla="*/ 28 w 127"/>
                <a:gd name="T51" fmla="*/ 30 h 111"/>
                <a:gd name="T52" fmla="*/ 38 w 127"/>
                <a:gd name="T53" fmla="*/ 39 h 111"/>
                <a:gd name="T54" fmla="*/ 46 w 127"/>
                <a:gd name="T55" fmla="*/ 47 h 111"/>
                <a:gd name="T56" fmla="*/ 55 w 127"/>
                <a:gd name="T57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7" h="111">
                  <a:moveTo>
                    <a:pt x="55" y="55"/>
                  </a:moveTo>
                  <a:lnTo>
                    <a:pt x="63" y="61"/>
                  </a:lnTo>
                  <a:lnTo>
                    <a:pt x="72" y="68"/>
                  </a:lnTo>
                  <a:lnTo>
                    <a:pt x="80" y="75"/>
                  </a:lnTo>
                  <a:lnTo>
                    <a:pt x="90" y="82"/>
                  </a:lnTo>
                  <a:lnTo>
                    <a:pt x="99" y="90"/>
                  </a:lnTo>
                  <a:lnTo>
                    <a:pt x="108" y="97"/>
                  </a:lnTo>
                  <a:lnTo>
                    <a:pt x="117" y="103"/>
                  </a:lnTo>
                  <a:lnTo>
                    <a:pt x="125" y="111"/>
                  </a:lnTo>
                  <a:lnTo>
                    <a:pt x="127" y="109"/>
                  </a:lnTo>
                  <a:lnTo>
                    <a:pt x="127" y="104"/>
                  </a:lnTo>
                  <a:lnTo>
                    <a:pt x="127" y="101"/>
                  </a:lnTo>
                  <a:lnTo>
                    <a:pt x="127" y="99"/>
                  </a:lnTo>
                  <a:lnTo>
                    <a:pt x="110" y="85"/>
                  </a:lnTo>
                  <a:lnTo>
                    <a:pt x="90" y="69"/>
                  </a:lnTo>
                  <a:lnTo>
                    <a:pt x="68" y="53"/>
                  </a:lnTo>
                  <a:lnTo>
                    <a:pt x="48" y="37"/>
                  </a:lnTo>
                  <a:lnTo>
                    <a:pt x="29" y="22"/>
                  </a:lnTo>
                  <a:lnTo>
                    <a:pt x="13" y="10"/>
                  </a:lnTo>
                  <a:lnTo>
                    <a:pt x="4" y="3"/>
                  </a:lnTo>
                  <a:lnTo>
                    <a:pt x="0" y="0"/>
                  </a:lnTo>
                  <a:lnTo>
                    <a:pt x="1" y="2"/>
                  </a:lnTo>
                  <a:lnTo>
                    <a:pt x="5" y="6"/>
                  </a:lnTo>
                  <a:lnTo>
                    <a:pt x="11" y="12"/>
                  </a:lnTo>
                  <a:lnTo>
                    <a:pt x="20" y="21"/>
                  </a:lnTo>
                  <a:lnTo>
                    <a:pt x="28" y="30"/>
                  </a:lnTo>
                  <a:lnTo>
                    <a:pt x="38" y="39"/>
                  </a:lnTo>
                  <a:lnTo>
                    <a:pt x="46" y="47"/>
                  </a:lnTo>
                  <a:lnTo>
                    <a:pt x="55" y="5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4853305" y="3762375"/>
              <a:ext cx="62865" cy="138430"/>
            </a:xfrm>
            <a:custGeom>
              <a:avLst/>
              <a:gdLst>
                <a:gd name="T0" fmla="*/ 136 w 198"/>
                <a:gd name="T1" fmla="*/ 241 h 437"/>
                <a:gd name="T2" fmla="*/ 123 w 198"/>
                <a:gd name="T3" fmla="*/ 268 h 437"/>
                <a:gd name="T4" fmla="*/ 108 w 198"/>
                <a:gd name="T5" fmla="*/ 293 h 437"/>
                <a:gd name="T6" fmla="*/ 92 w 198"/>
                <a:gd name="T7" fmla="*/ 317 h 437"/>
                <a:gd name="T8" fmla="*/ 75 w 198"/>
                <a:gd name="T9" fmla="*/ 342 h 437"/>
                <a:gd name="T10" fmla="*/ 58 w 198"/>
                <a:gd name="T11" fmla="*/ 365 h 437"/>
                <a:gd name="T12" fmla="*/ 39 w 198"/>
                <a:gd name="T13" fmla="*/ 388 h 437"/>
                <a:gd name="T14" fmla="*/ 21 w 198"/>
                <a:gd name="T15" fmla="*/ 410 h 437"/>
                <a:gd name="T16" fmla="*/ 1 w 198"/>
                <a:gd name="T17" fmla="*/ 431 h 437"/>
                <a:gd name="T18" fmla="*/ 0 w 198"/>
                <a:gd name="T19" fmla="*/ 434 h 437"/>
                <a:gd name="T20" fmla="*/ 1 w 198"/>
                <a:gd name="T21" fmla="*/ 436 h 437"/>
                <a:gd name="T22" fmla="*/ 2 w 198"/>
                <a:gd name="T23" fmla="*/ 437 h 437"/>
                <a:gd name="T24" fmla="*/ 4 w 198"/>
                <a:gd name="T25" fmla="*/ 436 h 437"/>
                <a:gd name="T26" fmla="*/ 25 w 198"/>
                <a:gd name="T27" fmla="*/ 414 h 437"/>
                <a:gd name="T28" fmla="*/ 45 w 198"/>
                <a:gd name="T29" fmla="*/ 392 h 437"/>
                <a:gd name="T30" fmla="*/ 64 w 198"/>
                <a:gd name="T31" fmla="*/ 369 h 437"/>
                <a:gd name="T32" fmla="*/ 84 w 198"/>
                <a:gd name="T33" fmla="*/ 346 h 437"/>
                <a:gd name="T34" fmla="*/ 100 w 198"/>
                <a:gd name="T35" fmla="*/ 323 h 437"/>
                <a:gd name="T36" fmla="*/ 117 w 198"/>
                <a:gd name="T37" fmla="*/ 297 h 437"/>
                <a:gd name="T38" fmla="*/ 132 w 198"/>
                <a:gd name="T39" fmla="*/ 272 h 437"/>
                <a:gd name="T40" fmla="*/ 146 w 198"/>
                <a:gd name="T41" fmla="*/ 245 h 437"/>
                <a:gd name="T42" fmla="*/ 159 w 198"/>
                <a:gd name="T43" fmla="*/ 213 h 437"/>
                <a:gd name="T44" fmla="*/ 170 w 198"/>
                <a:gd name="T45" fmla="*/ 175 h 437"/>
                <a:gd name="T46" fmla="*/ 179 w 198"/>
                <a:gd name="T47" fmla="*/ 134 h 437"/>
                <a:gd name="T48" fmla="*/ 186 w 198"/>
                <a:gd name="T49" fmla="*/ 94 h 437"/>
                <a:gd name="T50" fmla="*/ 191 w 198"/>
                <a:gd name="T51" fmla="*/ 57 h 437"/>
                <a:gd name="T52" fmla="*/ 194 w 198"/>
                <a:gd name="T53" fmla="*/ 28 h 437"/>
                <a:gd name="T54" fmla="*/ 197 w 198"/>
                <a:gd name="T55" fmla="*/ 8 h 437"/>
                <a:gd name="T56" fmla="*/ 198 w 198"/>
                <a:gd name="T57" fmla="*/ 0 h 437"/>
                <a:gd name="T58" fmla="*/ 197 w 198"/>
                <a:gd name="T59" fmla="*/ 8 h 437"/>
                <a:gd name="T60" fmla="*/ 193 w 198"/>
                <a:gd name="T61" fmla="*/ 28 h 437"/>
                <a:gd name="T62" fmla="*/ 188 w 198"/>
                <a:gd name="T63" fmla="*/ 56 h 437"/>
                <a:gd name="T64" fmla="*/ 181 w 198"/>
                <a:gd name="T65" fmla="*/ 92 h 437"/>
                <a:gd name="T66" fmla="*/ 172 w 198"/>
                <a:gd name="T67" fmla="*/ 132 h 437"/>
                <a:gd name="T68" fmla="*/ 162 w 198"/>
                <a:gd name="T69" fmla="*/ 171 h 437"/>
                <a:gd name="T70" fmla="*/ 150 w 198"/>
                <a:gd name="T71" fmla="*/ 209 h 437"/>
                <a:gd name="T72" fmla="*/ 136 w 198"/>
                <a:gd name="T73" fmla="*/ 24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" h="437">
                  <a:moveTo>
                    <a:pt x="136" y="241"/>
                  </a:moveTo>
                  <a:lnTo>
                    <a:pt x="123" y="268"/>
                  </a:lnTo>
                  <a:lnTo>
                    <a:pt x="108" y="293"/>
                  </a:lnTo>
                  <a:lnTo>
                    <a:pt x="92" y="317"/>
                  </a:lnTo>
                  <a:lnTo>
                    <a:pt x="75" y="342"/>
                  </a:lnTo>
                  <a:lnTo>
                    <a:pt x="58" y="365"/>
                  </a:lnTo>
                  <a:lnTo>
                    <a:pt x="39" y="388"/>
                  </a:lnTo>
                  <a:lnTo>
                    <a:pt x="21" y="410"/>
                  </a:lnTo>
                  <a:lnTo>
                    <a:pt x="1" y="431"/>
                  </a:lnTo>
                  <a:lnTo>
                    <a:pt x="0" y="434"/>
                  </a:lnTo>
                  <a:lnTo>
                    <a:pt x="1" y="436"/>
                  </a:lnTo>
                  <a:lnTo>
                    <a:pt x="2" y="437"/>
                  </a:lnTo>
                  <a:lnTo>
                    <a:pt x="4" y="436"/>
                  </a:lnTo>
                  <a:lnTo>
                    <a:pt x="25" y="414"/>
                  </a:lnTo>
                  <a:lnTo>
                    <a:pt x="45" y="392"/>
                  </a:lnTo>
                  <a:lnTo>
                    <a:pt x="64" y="369"/>
                  </a:lnTo>
                  <a:lnTo>
                    <a:pt x="84" y="346"/>
                  </a:lnTo>
                  <a:lnTo>
                    <a:pt x="100" y="323"/>
                  </a:lnTo>
                  <a:lnTo>
                    <a:pt x="117" y="297"/>
                  </a:lnTo>
                  <a:lnTo>
                    <a:pt x="132" y="272"/>
                  </a:lnTo>
                  <a:lnTo>
                    <a:pt x="146" y="245"/>
                  </a:lnTo>
                  <a:lnTo>
                    <a:pt x="159" y="213"/>
                  </a:lnTo>
                  <a:lnTo>
                    <a:pt x="170" y="175"/>
                  </a:lnTo>
                  <a:lnTo>
                    <a:pt x="179" y="134"/>
                  </a:lnTo>
                  <a:lnTo>
                    <a:pt x="186" y="94"/>
                  </a:lnTo>
                  <a:lnTo>
                    <a:pt x="191" y="57"/>
                  </a:lnTo>
                  <a:lnTo>
                    <a:pt x="194" y="28"/>
                  </a:lnTo>
                  <a:lnTo>
                    <a:pt x="197" y="8"/>
                  </a:lnTo>
                  <a:lnTo>
                    <a:pt x="198" y="0"/>
                  </a:lnTo>
                  <a:lnTo>
                    <a:pt x="197" y="8"/>
                  </a:lnTo>
                  <a:lnTo>
                    <a:pt x="193" y="28"/>
                  </a:lnTo>
                  <a:lnTo>
                    <a:pt x="188" y="56"/>
                  </a:lnTo>
                  <a:lnTo>
                    <a:pt x="181" y="92"/>
                  </a:lnTo>
                  <a:lnTo>
                    <a:pt x="172" y="132"/>
                  </a:lnTo>
                  <a:lnTo>
                    <a:pt x="162" y="171"/>
                  </a:lnTo>
                  <a:lnTo>
                    <a:pt x="150" y="209"/>
                  </a:lnTo>
                  <a:lnTo>
                    <a:pt x="136" y="24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4899025" y="3703955"/>
              <a:ext cx="34925" cy="211455"/>
            </a:xfrm>
            <a:custGeom>
              <a:avLst/>
              <a:gdLst>
                <a:gd name="T0" fmla="*/ 37 w 111"/>
                <a:gd name="T1" fmla="*/ 0 h 666"/>
                <a:gd name="T2" fmla="*/ 41 w 111"/>
                <a:gd name="T3" fmla="*/ 19 h 666"/>
                <a:gd name="T4" fmla="*/ 46 w 111"/>
                <a:gd name="T5" fmla="*/ 39 h 666"/>
                <a:gd name="T6" fmla="*/ 52 w 111"/>
                <a:gd name="T7" fmla="*/ 56 h 666"/>
                <a:gd name="T8" fmla="*/ 58 w 111"/>
                <a:gd name="T9" fmla="*/ 74 h 666"/>
                <a:gd name="T10" fmla="*/ 64 w 111"/>
                <a:gd name="T11" fmla="*/ 93 h 666"/>
                <a:gd name="T12" fmla="*/ 69 w 111"/>
                <a:gd name="T13" fmla="*/ 111 h 666"/>
                <a:gd name="T14" fmla="*/ 75 w 111"/>
                <a:gd name="T15" fmla="*/ 130 h 666"/>
                <a:gd name="T16" fmla="*/ 79 w 111"/>
                <a:gd name="T17" fmla="*/ 149 h 666"/>
                <a:gd name="T18" fmla="*/ 86 w 111"/>
                <a:gd name="T19" fmla="*/ 194 h 666"/>
                <a:gd name="T20" fmla="*/ 92 w 111"/>
                <a:gd name="T21" fmla="*/ 239 h 666"/>
                <a:gd name="T22" fmla="*/ 95 w 111"/>
                <a:gd name="T23" fmla="*/ 286 h 666"/>
                <a:gd name="T24" fmla="*/ 95 w 111"/>
                <a:gd name="T25" fmla="*/ 332 h 666"/>
                <a:gd name="T26" fmla="*/ 92 w 111"/>
                <a:gd name="T27" fmla="*/ 376 h 666"/>
                <a:gd name="T28" fmla="*/ 86 w 111"/>
                <a:gd name="T29" fmla="*/ 418 h 666"/>
                <a:gd name="T30" fmla="*/ 78 w 111"/>
                <a:gd name="T31" fmla="*/ 460 h 666"/>
                <a:gd name="T32" fmla="*/ 67 w 111"/>
                <a:gd name="T33" fmla="*/ 501 h 666"/>
                <a:gd name="T34" fmla="*/ 54 w 111"/>
                <a:gd name="T35" fmla="*/ 541 h 666"/>
                <a:gd name="T36" fmla="*/ 38 w 111"/>
                <a:gd name="T37" fmla="*/ 582 h 666"/>
                <a:gd name="T38" fmla="*/ 20 w 111"/>
                <a:gd name="T39" fmla="*/ 621 h 666"/>
                <a:gd name="T40" fmla="*/ 1 w 111"/>
                <a:gd name="T41" fmla="*/ 660 h 666"/>
                <a:gd name="T42" fmla="*/ 0 w 111"/>
                <a:gd name="T43" fmla="*/ 664 h 666"/>
                <a:gd name="T44" fmla="*/ 2 w 111"/>
                <a:gd name="T45" fmla="*/ 666 h 666"/>
                <a:gd name="T46" fmla="*/ 6 w 111"/>
                <a:gd name="T47" fmla="*/ 665 h 666"/>
                <a:gd name="T48" fmla="*/ 9 w 111"/>
                <a:gd name="T49" fmla="*/ 663 h 666"/>
                <a:gd name="T50" fmla="*/ 20 w 111"/>
                <a:gd name="T51" fmla="*/ 644 h 666"/>
                <a:gd name="T52" fmla="*/ 30 w 111"/>
                <a:gd name="T53" fmla="*/ 626 h 666"/>
                <a:gd name="T54" fmla="*/ 41 w 111"/>
                <a:gd name="T55" fmla="*/ 607 h 666"/>
                <a:gd name="T56" fmla="*/ 50 w 111"/>
                <a:gd name="T57" fmla="*/ 587 h 666"/>
                <a:gd name="T58" fmla="*/ 60 w 111"/>
                <a:gd name="T59" fmla="*/ 568 h 666"/>
                <a:gd name="T60" fmla="*/ 68 w 111"/>
                <a:gd name="T61" fmla="*/ 548 h 666"/>
                <a:gd name="T62" fmla="*/ 77 w 111"/>
                <a:gd name="T63" fmla="*/ 528 h 666"/>
                <a:gd name="T64" fmla="*/ 84 w 111"/>
                <a:gd name="T65" fmla="*/ 508 h 666"/>
                <a:gd name="T66" fmla="*/ 97 w 111"/>
                <a:gd name="T67" fmla="*/ 465 h 666"/>
                <a:gd name="T68" fmla="*/ 104 w 111"/>
                <a:gd name="T69" fmla="*/ 423 h 666"/>
                <a:gd name="T70" fmla="*/ 110 w 111"/>
                <a:gd name="T71" fmla="*/ 380 h 666"/>
                <a:gd name="T72" fmla="*/ 111 w 111"/>
                <a:gd name="T73" fmla="*/ 335 h 666"/>
                <a:gd name="T74" fmla="*/ 110 w 111"/>
                <a:gd name="T75" fmla="*/ 291 h 666"/>
                <a:gd name="T76" fmla="*/ 105 w 111"/>
                <a:gd name="T77" fmla="*/ 247 h 666"/>
                <a:gd name="T78" fmla="*/ 99 w 111"/>
                <a:gd name="T79" fmla="*/ 203 h 666"/>
                <a:gd name="T80" fmla="*/ 91 w 111"/>
                <a:gd name="T81" fmla="*/ 160 h 666"/>
                <a:gd name="T82" fmla="*/ 85 w 111"/>
                <a:gd name="T83" fmla="*/ 140 h 666"/>
                <a:gd name="T84" fmla="*/ 79 w 111"/>
                <a:gd name="T85" fmla="*/ 120 h 666"/>
                <a:gd name="T86" fmla="*/ 72 w 111"/>
                <a:gd name="T87" fmla="*/ 100 h 666"/>
                <a:gd name="T88" fmla="*/ 64 w 111"/>
                <a:gd name="T89" fmla="*/ 80 h 666"/>
                <a:gd name="T90" fmla="*/ 57 w 111"/>
                <a:gd name="T91" fmla="*/ 61 h 666"/>
                <a:gd name="T92" fmla="*/ 50 w 111"/>
                <a:gd name="T93" fmla="*/ 41 h 666"/>
                <a:gd name="T94" fmla="*/ 43 w 111"/>
                <a:gd name="T95" fmla="*/ 21 h 666"/>
                <a:gd name="T96" fmla="*/ 38 w 111"/>
                <a:gd name="T97" fmla="*/ 0 h 666"/>
                <a:gd name="T98" fmla="*/ 38 w 111"/>
                <a:gd name="T99" fmla="*/ 0 h 666"/>
                <a:gd name="T100" fmla="*/ 38 w 111"/>
                <a:gd name="T101" fmla="*/ 0 h 666"/>
                <a:gd name="T102" fmla="*/ 37 w 111"/>
                <a:gd name="T103" fmla="*/ 0 h 666"/>
                <a:gd name="T104" fmla="*/ 37 w 111"/>
                <a:gd name="T105" fmla="*/ 0 h 666"/>
                <a:gd name="T106" fmla="*/ 37 w 111"/>
                <a:gd name="T10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1" h="666">
                  <a:moveTo>
                    <a:pt x="37" y="0"/>
                  </a:moveTo>
                  <a:lnTo>
                    <a:pt x="41" y="19"/>
                  </a:lnTo>
                  <a:lnTo>
                    <a:pt x="46" y="39"/>
                  </a:lnTo>
                  <a:lnTo>
                    <a:pt x="52" y="56"/>
                  </a:lnTo>
                  <a:lnTo>
                    <a:pt x="58" y="74"/>
                  </a:lnTo>
                  <a:lnTo>
                    <a:pt x="64" y="93"/>
                  </a:lnTo>
                  <a:lnTo>
                    <a:pt x="69" y="111"/>
                  </a:lnTo>
                  <a:lnTo>
                    <a:pt x="75" y="130"/>
                  </a:lnTo>
                  <a:lnTo>
                    <a:pt x="79" y="149"/>
                  </a:lnTo>
                  <a:lnTo>
                    <a:pt x="86" y="194"/>
                  </a:lnTo>
                  <a:lnTo>
                    <a:pt x="92" y="239"/>
                  </a:lnTo>
                  <a:lnTo>
                    <a:pt x="95" y="286"/>
                  </a:lnTo>
                  <a:lnTo>
                    <a:pt x="95" y="332"/>
                  </a:lnTo>
                  <a:lnTo>
                    <a:pt x="92" y="376"/>
                  </a:lnTo>
                  <a:lnTo>
                    <a:pt x="86" y="418"/>
                  </a:lnTo>
                  <a:lnTo>
                    <a:pt x="78" y="460"/>
                  </a:lnTo>
                  <a:lnTo>
                    <a:pt x="67" y="501"/>
                  </a:lnTo>
                  <a:lnTo>
                    <a:pt x="54" y="541"/>
                  </a:lnTo>
                  <a:lnTo>
                    <a:pt x="38" y="582"/>
                  </a:lnTo>
                  <a:lnTo>
                    <a:pt x="20" y="621"/>
                  </a:lnTo>
                  <a:lnTo>
                    <a:pt x="1" y="660"/>
                  </a:lnTo>
                  <a:lnTo>
                    <a:pt x="0" y="664"/>
                  </a:lnTo>
                  <a:lnTo>
                    <a:pt x="2" y="666"/>
                  </a:lnTo>
                  <a:lnTo>
                    <a:pt x="6" y="665"/>
                  </a:lnTo>
                  <a:lnTo>
                    <a:pt x="9" y="663"/>
                  </a:lnTo>
                  <a:lnTo>
                    <a:pt x="20" y="644"/>
                  </a:lnTo>
                  <a:lnTo>
                    <a:pt x="30" y="626"/>
                  </a:lnTo>
                  <a:lnTo>
                    <a:pt x="41" y="607"/>
                  </a:lnTo>
                  <a:lnTo>
                    <a:pt x="50" y="587"/>
                  </a:lnTo>
                  <a:lnTo>
                    <a:pt x="60" y="568"/>
                  </a:lnTo>
                  <a:lnTo>
                    <a:pt x="68" y="548"/>
                  </a:lnTo>
                  <a:lnTo>
                    <a:pt x="77" y="528"/>
                  </a:lnTo>
                  <a:lnTo>
                    <a:pt x="84" y="508"/>
                  </a:lnTo>
                  <a:lnTo>
                    <a:pt x="97" y="465"/>
                  </a:lnTo>
                  <a:lnTo>
                    <a:pt x="104" y="423"/>
                  </a:lnTo>
                  <a:lnTo>
                    <a:pt x="110" y="380"/>
                  </a:lnTo>
                  <a:lnTo>
                    <a:pt x="111" y="335"/>
                  </a:lnTo>
                  <a:lnTo>
                    <a:pt x="110" y="291"/>
                  </a:lnTo>
                  <a:lnTo>
                    <a:pt x="105" y="247"/>
                  </a:lnTo>
                  <a:lnTo>
                    <a:pt x="99" y="203"/>
                  </a:lnTo>
                  <a:lnTo>
                    <a:pt x="91" y="160"/>
                  </a:lnTo>
                  <a:lnTo>
                    <a:pt x="85" y="140"/>
                  </a:lnTo>
                  <a:lnTo>
                    <a:pt x="79" y="120"/>
                  </a:lnTo>
                  <a:lnTo>
                    <a:pt x="72" y="100"/>
                  </a:lnTo>
                  <a:lnTo>
                    <a:pt x="64" y="80"/>
                  </a:lnTo>
                  <a:lnTo>
                    <a:pt x="57" y="61"/>
                  </a:lnTo>
                  <a:lnTo>
                    <a:pt x="50" y="41"/>
                  </a:lnTo>
                  <a:lnTo>
                    <a:pt x="43" y="2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089525" y="3924300"/>
              <a:ext cx="5080" cy="70485"/>
            </a:xfrm>
            <a:custGeom>
              <a:avLst/>
              <a:gdLst>
                <a:gd name="T0" fmla="*/ 6 w 17"/>
                <a:gd name="T1" fmla="*/ 105 h 222"/>
                <a:gd name="T2" fmla="*/ 7 w 17"/>
                <a:gd name="T3" fmla="*/ 134 h 222"/>
                <a:gd name="T4" fmla="*/ 8 w 17"/>
                <a:gd name="T5" fmla="*/ 162 h 222"/>
                <a:gd name="T6" fmla="*/ 8 w 17"/>
                <a:gd name="T7" fmla="*/ 191 h 222"/>
                <a:gd name="T8" fmla="*/ 9 w 17"/>
                <a:gd name="T9" fmla="*/ 219 h 222"/>
                <a:gd name="T10" fmla="*/ 11 w 17"/>
                <a:gd name="T11" fmla="*/ 222 h 222"/>
                <a:gd name="T12" fmla="*/ 13 w 17"/>
                <a:gd name="T13" fmla="*/ 222 h 222"/>
                <a:gd name="T14" fmla="*/ 14 w 17"/>
                <a:gd name="T15" fmla="*/ 221 h 222"/>
                <a:gd name="T16" fmla="*/ 15 w 17"/>
                <a:gd name="T17" fmla="*/ 218 h 222"/>
                <a:gd name="T18" fmla="*/ 16 w 17"/>
                <a:gd name="T19" fmla="*/ 188 h 222"/>
                <a:gd name="T20" fmla="*/ 17 w 17"/>
                <a:gd name="T21" fmla="*/ 156 h 222"/>
                <a:gd name="T22" fmla="*/ 16 w 17"/>
                <a:gd name="T23" fmla="*/ 125 h 222"/>
                <a:gd name="T24" fmla="*/ 15 w 17"/>
                <a:gd name="T25" fmla="*/ 95 h 222"/>
                <a:gd name="T26" fmla="*/ 12 w 17"/>
                <a:gd name="T27" fmla="*/ 66 h 222"/>
                <a:gd name="T28" fmla="*/ 6 w 17"/>
                <a:gd name="T29" fmla="*/ 36 h 222"/>
                <a:gd name="T30" fmla="*/ 2 w 17"/>
                <a:gd name="T31" fmla="*/ 10 h 222"/>
                <a:gd name="T32" fmla="*/ 0 w 17"/>
                <a:gd name="T33" fmla="*/ 0 h 222"/>
                <a:gd name="T34" fmla="*/ 1 w 17"/>
                <a:gd name="T35" fmla="*/ 11 h 222"/>
                <a:gd name="T36" fmla="*/ 3 w 17"/>
                <a:gd name="T37" fmla="*/ 40 h 222"/>
                <a:gd name="T38" fmla="*/ 5 w 17"/>
                <a:gd name="T39" fmla="*/ 74 h 222"/>
                <a:gd name="T40" fmla="*/ 6 w 17"/>
                <a:gd name="T41" fmla="*/ 10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222">
                  <a:moveTo>
                    <a:pt x="6" y="105"/>
                  </a:moveTo>
                  <a:lnTo>
                    <a:pt x="7" y="134"/>
                  </a:lnTo>
                  <a:lnTo>
                    <a:pt x="8" y="162"/>
                  </a:lnTo>
                  <a:lnTo>
                    <a:pt x="8" y="191"/>
                  </a:lnTo>
                  <a:lnTo>
                    <a:pt x="9" y="219"/>
                  </a:lnTo>
                  <a:lnTo>
                    <a:pt x="11" y="222"/>
                  </a:lnTo>
                  <a:lnTo>
                    <a:pt x="13" y="222"/>
                  </a:lnTo>
                  <a:lnTo>
                    <a:pt x="14" y="221"/>
                  </a:lnTo>
                  <a:lnTo>
                    <a:pt x="15" y="218"/>
                  </a:lnTo>
                  <a:lnTo>
                    <a:pt x="16" y="188"/>
                  </a:lnTo>
                  <a:lnTo>
                    <a:pt x="17" y="156"/>
                  </a:lnTo>
                  <a:lnTo>
                    <a:pt x="16" y="125"/>
                  </a:lnTo>
                  <a:lnTo>
                    <a:pt x="15" y="95"/>
                  </a:lnTo>
                  <a:lnTo>
                    <a:pt x="12" y="66"/>
                  </a:lnTo>
                  <a:lnTo>
                    <a:pt x="6" y="36"/>
                  </a:lnTo>
                  <a:lnTo>
                    <a:pt x="2" y="10"/>
                  </a:lnTo>
                  <a:lnTo>
                    <a:pt x="0" y="0"/>
                  </a:lnTo>
                  <a:lnTo>
                    <a:pt x="1" y="11"/>
                  </a:lnTo>
                  <a:lnTo>
                    <a:pt x="3" y="40"/>
                  </a:lnTo>
                  <a:lnTo>
                    <a:pt x="5" y="74"/>
                  </a:lnTo>
                  <a:lnTo>
                    <a:pt x="6" y="10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090795" y="4006215"/>
              <a:ext cx="132080" cy="17780"/>
            </a:xfrm>
            <a:custGeom>
              <a:avLst/>
              <a:gdLst>
                <a:gd name="T0" fmla="*/ 7 w 417"/>
                <a:gd name="T1" fmla="*/ 3 h 56"/>
                <a:gd name="T2" fmla="*/ 29 w 417"/>
                <a:gd name="T3" fmla="*/ 7 h 56"/>
                <a:gd name="T4" fmla="*/ 57 w 417"/>
                <a:gd name="T5" fmla="*/ 11 h 56"/>
                <a:gd name="T6" fmla="*/ 82 w 417"/>
                <a:gd name="T7" fmla="*/ 14 h 56"/>
                <a:gd name="T8" fmla="*/ 104 w 417"/>
                <a:gd name="T9" fmla="*/ 18 h 56"/>
                <a:gd name="T10" fmla="*/ 130 w 417"/>
                <a:gd name="T11" fmla="*/ 22 h 56"/>
                <a:gd name="T12" fmla="*/ 158 w 417"/>
                <a:gd name="T13" fmla="*/ 25 h 56"/>
                <a:gd name="T14" fmla="*/ 184 w 417"/>
                <a:gd name="T15" fmla="*/ 29 h 56"/>
                <a:gd name="T16" fmla="*/ 212 w 417"/>
                <a:gd name="T17" fmla="*/ 33 h 56"/>
                <a:gd name="T18" fmla="*/ 238 w 417"/>
                <a:gd name="T19" fmla="*/ 38 h 56"/>
                <a:gd name="T20" fmla="*/ 265 w 417"/>
                <a:gd name="T21" fmla="*/ 41 h 56"/>
                <a:gd name="T22" fmla="*/ 292 w 417"/>
                <a:gd name="T23" fmla="*/ 45 h 56"/>
                <a:gd name="T24" fmla="*/ 319 w 417"/>
                <a:gd name="T25" fmla="*/ 48 h 56"/>
                <a:gd name="T26" fmla="*/ 346 w 417"/>
                <a:gd name="T27" fmla="*/ 50 h 56"/>
                <a:gd name="T28" fmla="*/ 373 w 417"/>
                <a:gd name="T29" fmla="*/ 52 h 56"/>
                <a:gd name="T30" fmla="*/ 400 w 417"/>
                <a:gd name="T31" fmla="*/ 54 h 56"/>
                <a:gd name="T32" fmla="*/ 416 w 417"/>
                <a:gd name="T33" fmla="*/ 56 h 56"/>
                <a:gd name="T34" fmla="*/ 417 w 417"/>
                <a:gd name="T35" fmla="*/ 51 h 56"/>
                <a:gd name="T36" fmla="*/ 402 w 417"/>
                <a:gd name="T37" fmla="*/ 48 h 56"/>
                <a:gd name="T38" fmla="*/ 376 w 417"/>
                <a:gd name="T39" fmla="*/ 45 h 56"/>
                <a:gd name="T40" fmla="*/ 350 w 417"/>
                <a:gd name="T41" fmla="*/ 42 h 56"/>
                <a:gd name="T42" fmla="*/ 325 w 417"/>
                <a:gd name="T43" fmla="*/ 38 h 56"/>
                <a:gd name="T44" fmla="*/ 299 w 417"/>
                <a:gd name="T45" fmla="*/ 33 h 56"/>
                <a:gd name="T46" fmla="*/ 274 w 417"/>
                <a:gd name="T47" fmla="*/ 29 h 56"/>
                <a:gd name="T48" fmla="*/ 247 w 417"/>
                <a:gd name="T49" fmla="*/ 25 h 56"/>
                <a:gd name="T50" fmla="*/ 222 w 417"/>
                <a:gd name="T51" fmla="*/ 22 h 56"/>
                <a:gd name="T52" fmla="*/ 202 w 417"/>
                <a:gd name="T53" fmla="*/ 19 h 56"/>
                <a:gd name="T54" fmla="*/ 179 w 417"/>
                <a:gd name="T55" fmla="*/ 16 h 56"/>
                <a:gd name="T56" fmla="*/ 149 w 417"/>
                <a:gd name="T57" fmla="*/ 14 h 56"/>
                <a:gd name="T58" fmla="*/ 115 w 417"/>
                <a:gd name="T59" fmla="*/ 11 h 56"/>
                <a:gd name="T60" fmla="*/ 82 w 417"/>
                <a:gd name="T61" fmla="*/ 9 h 56"/>
                <a:gd name="T62" fmla="*/ 50 w 417"/>
                <a:gd name="T63" fmla="*/ 6 h 56"/>
                <a:gd name="T64" fmla="*/ 22 w 417"/>
                <a:gd name="T65" fmla="*/ 3 h 56"/>
                <a:gd name="T66" fmla="*/ 5 w 417"/>
                <a:gd name="T67" fmla="*/ 1 h 56"/>
                <a:gd name="T68" fmla="*/ 0 w 417"/>
                <a:gd name="T69" fmla="*/ 0 h 56"/>
                <a:gd name="T70" fmla="*/ 0 w 417"/>
                <a:gd name="T71" fmla="*/ 1 h 56"/>
                <a:gd name="T72" fmla="*/ 0 w 417"/>
                <a:gd name="T73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56">
                  <a:moveTo>
                    <a:pt x="0" y="1"/>
                  </a:moveTo>
                  <a:lnTo>
                    <a:pt x="7" y="3"/>
                  </a:lnTo>
                  <a:lnTo>
                    <a:pt x="17" y="5"/>
                  </a:lnTo>
                  <a:lnTo>
                    <a:pt x="29" y="7"/>
                  </a:lnTo>
                  <a:lnTo>
                    <a:pt x="42" y="9"/>
                  </a:lnTo>
                  <a:lnTo>
                    <a:pt x="57" y="11"/>
                  </a:lnTo>
                  <a:lnTo>
                    <a:pt x="70" y="13"/>
                  </a:lnTo>
                  <a:lnTo>
                    <a:pt x="82" y="14"/>
                  </a:lnTo>
                  <a:lnTo>
                    <a:pt x="90" y="15"/>
                  </a:lnTo>
                  <a:lnTo>
                    <a:pt x="104" y="18"/>
                  </a:lnTo>
                  <a:lnTo>
                    <a:pt x="117" y="20"/>
                  </a:lnTo>
                  <a:lnTo>
                    <a:pt x="130" y="22"/>
                  </a:lnTo>
                  <a:lnTo>
                    <a:pt x="144" y="23"/>
                  </a:lnTo>
                  <a:lnTo>
                    <a:pt x="158" y="25"/>
                  </a:lnTo>
                  <a:lnTo>
                    <a:pt x="171" y="27"/>
                  </a:lnTo>
                  <a:lnTo>
                    <a:pt x="184" y="29"/>
                  </a:lnTo>
                  <a:lnTo>
                    <a:pt x="198" y="31"/>
                  </a:lnTo>
                  <a:lnTo>
                    <a:pt x="212" y="33"/>
                  </a:lnTo>
                  <a:lnTo>
                    <a:pt x="225" y="35"/>
                  </a:lnTo>
                  <a:lnTo>
                    <a:pt x="238" y="38"/>
                  </a:lnTo>
                  <a:lnTo>
                    <a:pt x="252" y="40"/>
                  </a:lnTo>
                  <a:lnTo>
                    <a:pt x="265" y="41"/>
                  </a:lnTo>
                  <a:lnTo>
                    <a:pt x="279" y="43"/>
                  </a:lnTo>
                  <a:lnTo>
                    <a:pt x="292" y="45"/>
                  </a:lnTo>
                  <a:lnTo>
                    <a:pt x="306" y="46"/>
                  </a:lnTo>
                  <a:lnTo>
                    <a:pt x="319" y="48"/>
                  </a:lnTo>
                  <a:lnTo>
                    <a:pt x="333" y="49"/>
                  </a:lnTo>
                  <a:lnTo>
                    <a:pt x="346" y="50"/>
                  </a:lnTo>
                  <a:lnTo>
                    <a:pt x="359" y="51"/>
                  </a:lnTo>
                  <a:lnTo>
                    <a:pt x="373" y="52"/>
                  </a:lnTo>
                  <a:lnTo>
                    <a:pt x="387" y="53"/>
                  </a:lnTo>
                  <a:lnTo>
                    <a:pt x="400" y="54"/>
                  </a:lnTo>
                  <a:lnTo>
                    <a:pt x="413" y="56"/>
                  </a:lnTo>
                  <a:lnTo>
                    <a:pt x="416" y="56"/>
                  </a:lnTo>
                  <a:lnTo>
                    <a:pt x="417" y="53"/>
                  </a:lnTo>
                  <a:lnTo>
                    <a:pt x="417" y="51"/>
                  </a:lnTo>
                  <a:lnTo>
                    <a:pt x="414" y="50"/>
                  </a:lnTo>
                  <a:lnTo>
                    <a:pt x="402" y="48"/>
                  </a:lnTo>
                  <a:lnTo>
                    <a:pt x="389" y="47"/>
                  </a:lnTo>
                  <a:lnTo>
                    <a:pt x="376" y="45"/>
                  </a:lnTo>
                  <a:lnTo>
                    <a:pt x="363" y="43"/>
                  </a:lnTo>
                  <a:lnTo>
                    <a:pt x="350" y="42"/>
                  </a:lnTo>
                  <a:lnTo>
                    <a:pt x="337" y="40"/>
                  </a:lnTo>
                  <a:lnTo>
                    <a:pt x="325" y="38"/>
                  </a:lnTo>
                  <a:lnTo>
                    <a:pt x="312" y="35"/>
                  </a:lnTo>
                  <a:lnTo>
                    <a:pt x="299" y="33"/>
                  </a:lnTo>
                  <a:lnTo>
                    <a:pt x="287" y="31"/>
                  </a:lnTo>
                  <a:lnTo>
                    <a:pt x="274" y="29"/>
                  </a:lnTo>
                  <a:lnTo>
                    <a:pt x="261" y="27"/>
                  </a:lnTo>
                  <a:lnTo>
                    <a:pt x="247" y="25"/>
                  </a:lnTo>
                  <a:lnTo>
                    <a:pt x="235" y="24"/>
                  </a:lnTo>
                  <a:lnTo>
                    <a:pt x="222" y="22"/>
                  </a:lnTo>
                  <a:lnTo>
                    <a:pt x="209" y="20"/>
                  </a:lnTo>
                  <a:lnTo>
                    <a:pt x="202" y="19"/>
                  </a:lnTo>
                  <a:lnTo>
                    <a:pt x="191" y="18"/>
                  </a:lnTo>
                  <a:lnTo>
                    <a:pt x="179" y="16"/>
                  </a:lnTo>
                  <a:lnTo>
                    <a:pt x="165" y="15"/>
                  </a:lnTo>
                  <a:lnTo>
                    <a:pt x="149" y="14"/>
                  </a:lnTo>
                  <a:lnTo>
                    <a:pt x="133" y="13"/>
                  </a:lnTo>
                  <a:lnTo>
                    <a:pt x="115" y="11"/>
                  </a:lnTo>
                  <a:lnTo>
                    <a:pt x="98" y="10"/>
                  </a:lnTo>
                  <a:lnTo>
                    <a:pt x="82" y="9"/>
                  </a:lnTo>
                  <a:lnTo>
                    <a:pt x="65" y="7"/>
                  </a:lnTo>
                  <a:lnTo>
                    <a:pt x="50" y="6"/>
                  </a:lnTo>
                  <a:lnTo>
                    <a:pt x="35" y="5"/>
                  </a:lnTo>
                  <a:lnTo>
                    <a:pt x="22" y="3"/>
                  </a:lnTo>
                  <a:lnTo>
                    <a:pt x="13" y="2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079365" y="3930650"/>
              <a:ext cx="153035" cy="21590"/>
            </a:xfrm>
            <a:custGeom>
              <a:avLst/>
              <a:gdLst>
                <a:gd name="T0" fmla="*/ 247 w 483"/>
                <a:gd name="T1" fmla="*/ 36 h 68"/>
                <a:gd name="T2" fmla="*/ 278 w 483"/>
                <a:gd name="T3" fmla="*/ 39 h 68"/>
                <a:gd name="T4" fmla="*/ 309 w 483"/>
                <a:gd name="T5" fmla="*/ 43 h 68"/>
                <a:gd name="T6" fmla="*/ 339 w 483"/>
                <a:gd name="T7" fmla="*/ 46 h 68"/>
                <a:gd name="T8" fmla="*/ 371 w 483"/>
                <a:gd name="T9" fmla="*/ 50 h 68"/>
                <a:gd name="T10" fmla="*/ 402 w 483"/>
                <a:gd name="T11" fmla="*/ 56 h 68"/>
                <a:gd name="T12" fmla="*/ 432 w 483"/>
                <a:gd name="T13" fmla="*/ 60 h 68"/>
                <a:gd name="T14" fmla="*/ 463 w 483"/>
                <a:gd name="T15" fmla="*/ 65 h 68"/>
                <a:gd name="T16" fmla="*/ 481 w 483"/>
                <a:gd name="T17" fmla="*/ 67 h 68"/>
                <a:gd name="T18" fmla="*/ 483 w 483"/>
                <a:gd name="T19" fmla="*/ 63 h 68"/>
                <a:gd name="T20" fmla="*/ 466 w 483"/>
                <a:gd name="T21" fmla="*/ 58 h 68"/>
                <a:gd name="T22" fmla="*/ 436 w 483"/>
                <a:gd name="T23" fmla="*/ 52 h 68"/>
                <a:gd name="T24" fmla="*/ 405 w 483"/>
                <a:gd name="T25" fmla="*/ 45 h 68"/>
                <a:gd name="T26" fmla="*/ 374 w 483"/>
                <a:gd name="T27" fmla="*/ 40 h 68"/>
                <a:gd name="T28" fmla="*/ 344 w 483"/>
                <a:gd name="T29" fmla="*/ 36 h 68"/>
                <a:gd name="T30" fmla="*/ 313 w 483"/>
                <a:gd name="T31" fmla="*/ 30 h 68"/>
                <a:gd name="T32" fmla="*/ 282 w 483"/>
                <a:gd name="T33" fmla="*/ 26 h 68"/>
                <a:gd name="T34" fmla="*/ 252 w 483"/>
                <a:gd name="T35" fmla="*/ 22 h 68"/>
                <a:gd name="T36" fmla="*/ 219 w 483"/>
                <a:gd name="T37" fmla="*/ 18 h 68"/>
                <a:gd name="T38" fmla="*/ 182 w 483"/>
                <a:gd name="T39" fmla="*/ 13 h 68"/>
                <a:gd name="T40" fmla="*/ 143 w 483"/>
                <a:gd name="T41" fmla="*/ 10 h 68"/>
                <a:gd name="T42" fmla="*/ 104 w 483"/>
                <a:gd name="T43" fmla="*/ 7 h 68"/>
                <a:gd name="T44" fmla="*/ 68 w 483"/>
                <a:gd name="T45" fmla="*/ 4 h 68"/>
                <a:gd name="T46" fmla="*/ 37 w 483"/>
                <a:gd name="T47" fmla="*/ 2 h 68"/>
                <a:gd name="T48" fmla="*/ 15 w 483"/>
                <a:gd name="T49" fmla="*/ 1 h 68"/>
                <a:gd name="T50" fmla="*/ 2 w 483"/>
                <a:gd name="T51" fmla="*/ 0 h 68"/>
                <a:gd name="T52" fmla="*/ 2 w 483"/>
                <a:gd name="T53" fmla="*/ 0 h 68"/>
                <a:gd name="T54" fmla="*/ 15 w 483"/>
                <a:gd name="T55" fmla="*/ 2 h 68"/>
                <a:gd name="T56" fmla="*/ 38 w 483"/>
                <a:gd name="T57" fmla="*/ 6 h 68"/>
                <a:gd name="T58" fmla="*/ 69 w 483"/>
                <a:gd name="T59" fmla="*/ 10 h 68"/>
                <a:gd name="T60" fmla="*/ 106 w 483"/>
                <a:gd name="T61" fmla="*/ 16 h 68"/>
                <a:gd name="T62" fmla="*/ 144 w 483"/>
                <a:gd name="T63" fmla="*/ 22 h 68"/>
                <a:gd name="T64" fmla="*/ 182 w 483"/>
                <a:gd name="T65" fmla="*/ 27 h 68"/>
                <a:gd name="T66" fmla="*/ 217 w 483"/>
                <a:gd name="T6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3" h="68">
                  <a:moveTo>
                    <a:pt x="232" y="34"/>
                  </a:moveTo>
                  <a:lnTo>
                    <a:pt x="247" y="36"/>
                  </a:lnTo>
                  <a:lnTo>
                    <a:pt x="262" y="37"/>
                  </a:lnTo>
                  <a:lnTo>
                    <a:pt x="278" y="39"/>
                  </a:lnTo>
                  <a:lnTo>
                    <a:pt x="294" y="41"/>
                  </a:lnTo>
                  <a:lnTo>
                    <a:pt x="309" y="43"/>
                  </a:lnTo>
                  <a:lnTo>
                    <a:pt x="325" y="44"/>
                  </a:lnTo>
                  <a:lnTo>
                    <a:pt x="339" y="46"/>
                  </a:lnTo>
                  <a:lnTo>
                    <a:pt x="355" y="48"/>
                  </a:lnTo>
                  <a:lnTo>
                    <a:pt x="371" y="50"/>
                  </a:lnTo>
                  <a:lnTo>
                    <a:pt x="386" y="53"/>
                  </a:lnTo>
                  <a:lnTo>
                    <a:pt x="402" y="56"/>
                  </a:lnTo>
                  <a:lnTo>
                    <a:pt x="418" y="58"/>
                  </a:lnTo>
                  <a:lnTo>
                    <a:pt x="432" y="60"/>
                  </a:lnTo>
                  <a:lnTo>
                    <a:pt x="448" y="63"/>
                  </a:lnTo>
                  <a:lnTo>
                    <a:pt x="463" y="65"/>
                  </a:lnTo>
                  <a:lnTo>
                    <a:pt x="479" y="68"/>
                  </a:lnTo>
                  <a:lnTo>
                    <a:pt x="481" y="67"/>
                  </a:lnTo>
                  <a:lnTo>
                    <a:pt x="483" y="65"/>
                  </a:lnTo>
                  <a:lnTo>
                    <a:pt x="483" y="63"/>
                  </a:lnTo>
                  <a:lnTo>
                    <a:pt x="481" y="61"/>
                  </a:lnTo>
                  <a:lnTo>
                    <a:pt x="466" y="58"/>
                  </a:lnTo>
                  <a:lnTo>
                    <a:pt x="450" y="55"/>
                  </a:lnTo>
                  <a:lnTo>
                    <a:pt x="436" y="52"/>
                  </a:lnTo>
                  <a:lnTo>
                    <a:pt x="420" y="48"/>
                  </a:lnTo>
                  <a:lnTo>
                    <a:pt x="405" y="45"/>
                  </a:lnTo>
                  <a:lnTo>
                    <a:pt x="389" y="43"/>
                  </a:lnTo>
                  <a:lnTo>
                    <a:pt x="374" y="40"/>
                  </a:lnTo>
                  <a:lnTo>
                    <a:pt x="358" y="38"/>
                  </a:lnTo>
                  <a:lnTo>
                    <a:pt x="344" y="36"/>
                  </a:lnTo>
                  <a:lnTo>
                    <a:pt x="328" y="32"/>
                  </a:lnTo>
                  <a:lnTo>
                    <a:pt x="313" y="30"/>
                  </a:lnTo>
                  <a:lnTo>
                    <a:pt x="297" y="28"/>
                  </a:lnTo>
                  <a:lnTo>
                    <a:pt x="282" y="26"/>
                  </a:lnTo>
                  <a:lnTo>
                    <a:pt x="267" y="24"/>
                  </a:lnTo>
                  <a:lnTo>
                    <a:pt x="252" y="22"/>
                  </a:lnTo>
                  <a:lnTo>
                    <a:pt x="236" y="20"/>
                  </a:lnTo>
                  <a:lnTo>
                    <a:pt x="219" y="18"/>
                  </a:lnTo>
                  <a:lnTo>
                    <a:pt x="201" y="16"/>
                  </a:lnTo>
                  <a:lnTo>
                    <a:pt x="182" y="13"/>
                  </a:lnTo>
                  <a:lnTo>
                    <a:pt x="163" y="11"/>
                  </a:lnTo>
                  <a:lnTo>
                    <a:pt x="143" y="10"/>
                  </a:lnTo>
                  <a:lnTo>
                    <a:pt x="123" y="8"/>
                  </a:lnTo>
                  <a:lnTo>
                    <a:pt x="104" y="7"/>
                  </a:lnTo>
                  <a:lnTo>
                    <a:pt x="86" y="5"/>
                  </a:lnTo>
                  <a:lnTo>
                    <a:pt x="68" y="4"/>
                  </a:lnTo>
                  <a:lnTo>
                    <a:pt x="52" y="3"/>
                  </a:lnTo>
                  <a:lnTo>
                    <a:pt x="37" y="2"/>
                  </a:lnTo>
                  <a:lnTo>
                    <a:pt x="25" y="1"/>
                  </a:lnTo>
                  <a:lnTo>
                    <a:pt x="15" y="1"/>
                  </a:lnTo>
                  <a:lnTo>
                    <a:pt x="7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7" y="1"/>
                  </a:lnTo>
                  <a:lnTo>
                    <a:pt x="15" y="2"/>
                  </a:lnTo>
                  <a:lnTo>
                    <a:pt x="26" y="4"/>
                  </a:lnTo>
                  <a:lnTo>
                    <a:pt x="38" y="6"/>
                  </a:lnTo>
                  <a:lnTo>
                    <a:pt x="53" y="8"/>
                  </a:lnTo>
                  <a:lnTo>
                    <a:pt x="69" y="10"/>
                  </a:lnTo>
                  <a:lnTo>
                    <a:pt x="87" y="13"/>
                  </a:lnTo>
                  <a:lnTo>
                    <a:pt x="106" y="16"/>
                  </a:lnTo>
                  <a:lnTo>
                    <a:pt x="125" y="19"/>
                  </a:lnTo>
                  <a:lnTo>
                    <a:pt x="144" y="22"/>
                  </a:lnTo>
                  <a:lnTo>
                    <a:pt x="163" y="24"/>
                  </a:lnTo>
                  <a:lnTo>
                    <a:pt x="182" y="27"/>
                  </a:lnTo>
                  <a:lnTo>
                    <a:pt x="200" y="29"/>
                  </a:lnTo>
                  <a:lnTo>
                    <a:pt x="217" y="31"/>
                  </a:lnTo>
                  <a:lnTo>
                    <a:pt x="232" y="34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151120" y="3871595"/>
              <a:ext cx="80645" cy="45085"/>
            </a:xfrm>
            <a:custGeom>
              <a:avLst/>
              <a:gdLst>
                <a:gd name="T0" fmla="*/ 252 w 254"/>
                <a:gd name="T1" fmla="*/ 142 h 142"/>
                <a:gd name="T2" fmla="*/ 253 w 254"/>
                <a:gd name="T3" fmla="*/ 142 h 142"/>
                <a:gd name="T4" fmla="*/ 254 w 254"/>
                <a:gd name="T5" fmla="*/ 141 h 142"/>
                <a:gd name="T6" fmla="*/ 254 w 254"/>
                <a:gd name="T7" fmla="*/ 140 h 142"/>
                <a:gd name="T8" fmla="*/ 253 w 254"/>
                <a:gd name="T9" fmla="*/ 139 h 142"/>
                <a:gd name="T10" fmla="*/ 234 w 254"/>
                <a:gd name="T11" fmla="*/ 135 h 142"/>
                <a:gd name="T12" fmla="*/ 214 w 254"/>
                <a:gd name="T13" fmla="*/ 128 h 142"/>
                <a:gd name="T14" fmla="*/ 194 w 254"/>
                <a:gd name="T15" fmla="*/ 119 h 142"/>
                <a:gd name="T16" fmla="*/ 173 w 254"/>
                <a:gd name="T17" fmla="*/ 110 h 142"/>
                <a:gd name="T18" fmla="*/ 152 w 254"/>
                <a:gd name="T19" fmla="*/ 99 h 142"/>
                <a:gd name="T20" fmla="*/ 130 w 254"/>
                <a:gd name="T21" fmla="*/ 86 h 142"/>
                <a:gd name="T22" fmla="*/ 110 w 254"/>
                <a:gd name="T23" fmla="*/ 75 h 142"/>
                <a:gd name="T24" fmla="*/ 90 w 254"/>
                <a:gd name="T25" fmla="*/ 62 h 142"/>
                <a:gd name="T26" fmla="*/ 71 w 254"/>
                <a:gd name="T27" fmla="*/ 50 h 142"/>
                <a:gd name="T28" fmla="*/ 54 w 254"/>
                <a:gd name="T29" fmla="*/ 39 h 142"/>
                <a:gd name="T30" fmla="*/ 40 w 254"/>
                <a:gd name="T31" fmla="*/ 28 h 142"/>
                <a:gd name="T32" fmla="*/ 26 w 254"/>
                <a:gd name="T33" fmla="*/ 19 h 142"/>
                <a:gd name="T34" fmla="*/ 15 w 254"/>
                <a:gd name="T35" fmla="*/ 10 h 142"/>
                <a:gd name="T36" fmla="*/ 7 w 254"/>
                <a:gd name="T37" fmla="*/ 5 h 142"/>
                <a:gd name="T38" fmla="*/ 3 w 254"/>
                <a:gd name="T39" fmla="*/ 1 h 142"/>
                <a:gd name="T40" fmla="*/ 0 w 254"/>
                <a:gd name="T41" fmla="*/ 0 h 142"/>
                <a:gd name="T42" fmla="*/ 1 w 254"/>
                <a:gd name="T43" fmla="*/ 1 h 142"/>
                <a:gd name="T44" fmla="*/ 4 w 254"/>
                <a:gd name="T45" fmla="*/ 5 h 142"/>
                <a:gd name="T46" fmla="*/ 8 w 254"/>
                <a:gd name="T47" fmla="*/ 11 h 142"/>
                <a:gd name="T48" fmla="*/ 13 w 254"/>
                <a:gd name="T49" fmla="*/ 20 h 142"/>
                <a:gd name="T50" fmla="*/ 22 w 254"/>
                <a:gd name="T51" fmla="*/ 29 h 142"/>
                <a:gd name="T52" fmla="*/ 31 w 254"/>
                <a:gd name="T53" fmla="*/ 41 h 142"/>
                <a:gd name="T54" fmla="*/ 43 w 254"/>
                <a:gd name="T55" fmla="*/ 53 h 142"/>
                <a:gd name="T56" fmla="*/ 56 w 254"/>
                <a:gd name="T57" fmla="*/ 65 h 142"/>
                <a:gd name="T58" fmla="*/ 72 w 254"/>
                <a:gd name="T59" fmla="*/ 78 h 142"/>
                <a:gd name="T60" fmla="*/ 90 w 254"/>
                <a:gd name="T61" fmla="*/ 91 h 142"/>
                <a:gd name="T62" fmla="*/ 111 w 254"/>
                <a:gd name="T63" fmla="*/ 102 h 142"/>
                <a:gd name="T64" fmla="*/ 135 w 254"/>
                <a:gd name="T65" fmla="*/ 114 h 142"/>
                <a:gd name="T66" fmla="*/ 160 w 254"/>
                <a:gd name="T67" fmla="*/ 123 h 142"/>
                <a:gd name="T68" fmla="*/ 187 w 254"/>
                <a:gd name="T69" fmla="*/ 132 h 142"/>
                <a:gd name="T70" fmla="*/ 218 w 254"/>
                <a:gd name="T71" fmla="*/ 138 h 142"/>
                <a:gd name="T72" fmla="*/ 252 w 254"/>
                <a:gd name="T7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4" h="142">
                  <a:moveTo>
                    <a:pt x="252" y="142"/>
                  </a:moveTo>
                  <a:lnTo>
                    <a:pt x="253" y="142"/>
                  </a:lnTo>
                  <a:lnTo>
                    <a:pt x="254" y="141"/>
                  </a:lnTo>
                  <a:lnTo>
                    <a:pt x="254" y="140"/>
                  </a:lnTo>
                  <a:lnTo>
                    <a:pt x="253" y="139"/>
                  </a:lnTo>
                  <a:lnTo>
                    <a:pt x="234" y="135"/>
                  </a:lnTo>
                  <a:lnTo>
                    <a:pt x="214" y="128"/>
                  </a:lnTo>
                  <a:lnTo>
                    <a:pt x="194" y="119"/>
                  </a:lnTo>
                  <a:lnTo>
                    <a:pt x="173" y="110"/>
                  </a:lnTo>
                  <a:lnTo>
                    <a:pt x="152" y="99"/>
                  </a:lnTo>
                  <a:lnTo>
                    <a:pt x="130" y="86"/>
                  </a:lnTo>
                  <a:lnTo>
                    <a:pt x="110" y="75"/>
                  </a:lnTo>
                  <a:lnTo>
                    <a:pt x="90" y="62"/>
                  </a:lnTo>
                  <a:lnTo>
                    <a:pt x="71" y="50"/>
                  </a:lnTo>
                  <a:lnTo>
                    <a:pt x="54" y="39"/>
                  </a:lnTo>
                  <a:lnTo>
                    <a:pt x="40" y="28"/>
                  </a:lnTo>
                  <a:lnTo>
                    <a:pt x="26" y="19"/>
                  </a:lnTo>
                  <a:lnTo>
                    <a:pt x="15" y="10"/>
                  </a:lnTo>
                  <a:lnTo>
                    <a:pt x="7" y="5"/>
                  </a:lnTo>
                  <a:lnTo>
                    <a:pt x="3" y="1"/>
                  </a:lnTo>
                  <a:lnTo>
                    <a:pt x="0" y="0"/>
                  </a:lnTo>
                  <a:lnTo>
                    <a:pt x="1" y="1"/>
                  </a:lnTo>
                  <a:lnTo>
                    <a:pt x="4" y="5"/>
                  </a:lnTo>
                  <a:lnTo>
                    <a:pt x="8" y="11"/>
                  </a:lnTo>
                  <a:lnTo>
                    <a:pt x="13" y="20"/>
                  </a:lnTo>
                  <a:lnTo>
                    <a:pt x="22" y="29"/>
                  </a:lnTo>
                  <a:lnTo>
                    <a:pt x="31" y="41"/>
                  </a:lnTo>
                  <a:lnTo>
                    <a:pt x="43" y="53"/>
                  </a:lnTo>
                  <a:lnTo>
                    <a:pt x="56" y="65"/>
                  </a:lnTo>
                  <a:lnTo>
                    <a:pt x="72" y="78"/>
                  </a:lnTo>
                  <a:lnTo>
                    <a:pt x="90" y="91"/>
                  </a:lnTo>
                  <a:lnTo>
                    <a:pt x="111" y="102"/>
                  </a:lnTo>
                  <a:lnTo>
                    <a:pt x="135" y="114"/>
                  </a:lnTo>
                  <a:lnTo>
                    <a:pt x="160" y="123"/>
                  </a:lnTo>
                  <a:lnTo>
                    <a:pt x="187" y="132"/>
                  </a:lnTo>
                  <a:lnTo>
                    <a:pt x="218" y="138"/>
                  </a:lnTo>
                  <a:lnTo>
                    <a:pt x="252" y="14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93335" y="3882390"/>
              <a:ext cx="63500" cy="22860"/>
            </a:xfrm>
            <a:custGeom>
              <a:avLst/>
              <a:gdLst>
                <a:gd name="T0" fmla="*/ 1 w 200"/>
                <a:gd name="T1" fmla="*/ 70 h 70"/>
                <a:gd name="T2" fmla="*/ 12 w 200"/>
                <a:gd name="T3" fmla="*/ 65 h 70"/>
                <a:gd name="T4" fmla="*/ 24 w 200"/>
                <a:gd name="T5" fmla="*/ 60 h 70"/>
                <a:gd name="T6" fmla="*/ 36 w 200"/>
                <a:gd name="T7" fmla="*/ 56 h 70"/>
                <a:gd name="T8" fmla="*/ 48 w 200"/>
                <a:gd name="T9" fmla="*/ 50 h 70"/>
                <a:gd name="T10" fmla="*/ 60 w 200"/>
                <a:gd name="T11" fmla="*/ 46 h 70"/>
                <a:gd name="T12" fmla="*/ 71 w 200"/>
                <a:gd name="T13" fmla="*/ 42 h 70"/>
                <a:gd name="T14" fmla="*/ 83 w 200"/>
                <a:gd name="T15" fmla="*/ 39 h 70"/>
                <a:gd name="T16" fmla="*/ 96 w 200"/>
                <a:gd name="T17" fmla="*/ 34 h 70"/>
                <a:gd name="T18" fmla="*/ 108 w 200"/>
                <a:gd name="T19" fmla="*/ 31 h 70"/>
                <a:gd name="T20" fmla="*/ 120 w 200"/>
                <a:gd name="T21" fmla="*/ 28 h 70"/>
                <a:gd name="T22" fmla="*/ 133 w 200"/>
                <a:gd name="T23" fmla="*/ 25 h 70"/>
                <a:gd name="T24" fmla="*/ 145 w 200"/>
                <a:gd name="T25" fmla="*/ 22 h 70"/>
                <a:gd name="T26" fmla="*/ 157 w 200"/>
                <a:gd name="T27" fmla="*/ 19 h 70"/>
                <a:gd name="T28" fmla="*/ 170 w 200"/>
                <a:gd name="T29" fmla="*/ 15 h 70"/>
                <a:gd name="T30" fmla="*/ 182 w 200"/>
                <a:gd name="T31" fmla="*/ 13 h 70"/>
                <a:gd name="T32" fmla="*/ 195 w 200"/>
                <a:gd name="T33" fmla="*/ 10 h 70"/>
                <a:gd name="T34" fmla="*/ 198 w 200"/>
                <a:gd name="T35" fmla="*/ 8 h 70"/>
                <a:gd name="T36" fmla="*/ 200 w 200"/>
                <a:gd name="T37" fmla="*/ 4 h 70"/>
                <a:gd name="T38" fmla="*/ 199 w 200"/>
                <a:gd name="T39" fmla="*/ 1 h 70"/>
                <a:gd name="T40" fmla="*/ 195 w 200"/>
                <a:gd name="T41" fmla="*/ 0 h 70"/>
                <a:gd name="T42" fmla="*/ 182 w 200"/>
                <a:gd name="T43" fmla="*/ 2 h 70"/>
                <a:gd name="T44" fmla="*/ 170 w 200"/>
                <a:gd name="T45" fmla="*/ 3 h 70"/>
                <a:gd name="T46" fmla="*/ 157 w 200"/>
                <a:gd name="T47" fmla="*/ 5 h 70"/>
                <a:gd name="T48" fmla="*/ 143 w 200"/>
                <a:gd name="T49" fmla="*/ 7 h 70"/>
                <a:gd name="T50" fmla="*/ 130 w 200"/>
                <a:gd name="T51" fmla="*/ 9 h 70"/>
                <a:gd name="T52" fmla="*/ 117 w 200"/>
                <a:gd name="T53" fmla="*/ 11 h 70"/>
                <a:gd name="T54" fmla="*/ 103 w 200"/>
                <a:gd name="T55" fmla="*/ 14 h 70"/>
                <a:gd name="T56" fmla="*/ 89 w 200"/>
                <a:gd name="T57" fmla="*/ 18 h 70"/>
                <a:gd name="T58" fmla="*/ 77 w 200"/>
                <a:gd name="T59" fmla="*/ 22 h 70"/>
                <a:gd name="T60" fmla="*/ 64 w 200"/>
                <a:gd name="T61" fmla="*/ 26 h 70"/>
                <a:gd name="T62" fmla="*/ 51 w 200"/>
                <a:gd name="T63" fmla="*/ 31 h 70"/>
                <a:gd name="T64" fmla="*/ 40 w 200"/>
                <a:gd name="T65" fmla="*/ 37 h 70"/>
                <a:gd name="T66" fmla="*/ 29 w 200"/>
                <a:gd name="T67" fmla="*/ 44 h 70"/>
                <a:gd name="T68" fmla="*/ 19 w 200"/>
                <a:gd name="T69" fmla="*/ 51 h 70"/>
                <a:gd name="T70" fmla="*/ 8 w 200"/>
                <a:gd name="T71" fmla="*/ 60 h 70"/>
                <a:gd name="T72" fmla="*/ 0 w 200"/>
                <a:gd name="T73" fmla="*/ 69 h 70"/>
                <a:gd name="T74" fmla="*/ 0 w 200"/>
                <a:gd name="T75" fmla="*/ 69 h 70"/>
                <a:gd name="T76" fmla="*/ 0 w 200"/>
                <a:gd name="T77" fmla="*/ 69 h 70"/>
                <a:gd name="T78" fmla="*/ 0 w 200"/>
                <a:gd name="T79" fmla="*/ 70 h 70"/>
                <a:gd name="T80" fmla="*/ 1 w 200"/>
                <a:gd name="T81" fmla="*/ 70 h 70"/>
                <a:gd name="T82" fmla="*/ 1 w 200"/>
                <a:gd name="T8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70">
                  <a:moveTo>
                    <a:pt x="1" y="70"/>
                  </a:moveTo>
                  <a:lnTo>
                    <a:pt x="12" y="65"/>
                  </a:lnTo>
                  <a:lnTo>
                    <a:pt x="24" y="60"/>
                  </a:lnTo>
                  <a:lnTo>
                    <a:pt x="36" y="56"/>
                  </a:lnTo>
                  <a:lnTo>
                    <a:pt x="48" y="50"/>
                  </a:lnTo>
                  <a:lnTo>
                    <a:pt x="60" y="46"/>
                  </a:lnTo>
                  <a:lnTo>
                    <a:pt x="71" y="42"/>
                  </a:lnTo>
                  <a:lnTo>
                    <a:pt x="83" y="39"/>
                  </a:lnTo>
                  <a:lnTo>
                    <a:pt x="96" y="34"/>
                  </a:lnTo>
                  <a:lnTo>
                    <a:pt x="108" y="31"/>
                  </a:lnTo>
                  <a:lnTo>
                    <a:pt x="120" y="28"/>
                  </a:lnTo>
                  <a:lnTo>
                    <a:pt x="133" y="25"/>
                  </a:lnTo>
                  <a:lnTo>
                    <a:pt x="145" y="22"/>
                  </a:lnTo>
                  <a:lnTo>
                    <a:pt x="157" y="19"/>
                  </a:lnTo>
                  <a:lnTo>
                    <a:pt x="170" y="15"/>
                  </a:lnTo>
                  <a:lnTo>
                    <a:pt x="182" y="13"/>
                  </a:lnTo>
                  <a:lnTo>
                    <a:pt x="195" y="10"/>
                  </a:lnTo>
                  <a:lnTo>
                    <a:pt x="198" y="8"/>
                  </a:lnTo>
                  <a:lnTo>
                    <a:pt x="200" y="4"/>
                  </a:lnTo>
                  <a:lnTo>
                    <a:pt x="199" y="1"/>
                  </a:lnTo>
                  <a:lnTo>
                    <a:pt x="195" y="0"/>
                  </a:lnTo>
                  <a:lnTo>
                    <a:pt x="182" y="2"/>
                  </a:lnTo>
                  <a:lnTo>
                    <a:pt x="170" y="3"/>
                  </a:lnTo>
                  <a:lnTo>
                    <a:pt x="157" y="5"/>
                  </a:lnTo>
                  <a:lnTo>
                    <a:pt x="143" y="7"/>
                  </a:lnTo>
                  <a:lnTo>
                    <a:pt x="130" y="9"/>
                  </a:lnTo>
                  <a:lnTo>
                    <a:pt x="117" y="11"/>
                  </a:lnTo>
                  <a:lnTo>
                    <a:pt x="103" y="14"/>
                  </a:lnTo>
                  <a:lnTo>
                    <a:pt x="89" y="18"/>
                  </a:lnTo>
                  <a:lnTo>
                    <a:pt x="77" y="22"/>
                  </a:lnTo>
                  <a:lnTo>
                    <a:pt x="64" y="26"/>
                  </a:lnTo>
                  <a:lnTo>
                    <a:pt x="51" y="31"/>
                  </a:lnTo>
                  <a:lnTo>
                    <a:pt x="40" y="37"/>
                  </a:lnTo>
                  <a:lnTo>
                    <a:pt x="29" y="44"/>
                  </a:lnTo>
                  <a:lnTo>
                    <a:pt x="19" y="51"/>
                  </a:lnTo>
                  <a:lnTo>
                    <a:pt x="8" y="6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70"/>
                  </a:lnTo>
                  <a:lnTo>
                    <a:pt x="1" y="70"/>
                  </a:lnTo>
                  <a:lnTo>
                    <a:pt x="1" y="7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4924425" y="3999865"/>
              <a:ext cx="233045" cy="66675"/>
            </a:xfrm>
            <a:custGeom>
              <a:avLst/>
              <a:gdLst>
                <a:gd name="T0" fmla="*/ 131 w 733"/>
                <a:gd name="T1" fmla="*/ 49 h 210"/>
                <a:gd name="T2" fmla="*/ 112 w 733"/>
                <a:gd name="T3" fmla="*/ 58 h 210"/>
                <a:gd name="T4" fmla="*/ 97 w 733"/>
                <a:gd name="T5" fmla="*/ 64 h 210"/>
                <a:gd name="T6" fmla="*/ 81 w 733"/>
                <a:gd name="T7" fmla="*/ 70 h 210"/>
                <a:gd name="T8" fmla="*/ 61 w 733"/>
                <a:gd name="T9" fmla="*/ 79 h 210"/>
                <a:gd name="T10" fmla="*/ 38 w 733"/>
                <a:gd name="T11" fmla="*/ 89 h 210"/>
                <a:gd name="T12" fmla="*/ 19 w 733"/>
                <a:gd name="T13" fmla="*/ 104 h 210"/>
                <a:gd name="T14" fmla="*/ 1 w 733"/>
                <a:gd name="T15" fmla="*/ 137 h 210"/>
                <a:gd name="T16" fmla="*/ 6 w 733"/>
                <a:gd name="T17" fmla="*/ 159 h 210"/>
                <a:gd name="T18" fmla="*/ 23 w 733"/>
                <a:gd name="T19" fmla="*/ 167 h 210"/>
                <a:gd name="T20" fmla="*/ 39 w 733"/>
                <a:gd name="T21" fmla="*/ 172 h 210"/>
                <a:gd name="T22" fmla="*/ 94 w 733"/>
                <a:gd name="T23" fmla="*/ 176 h 210"/>
                <a:gd name="T24" fmla="*/ 150 w 733"/>
                <a:gd name="T25" fmla="*/ 164 h 210"/>
                <a:gd name="T26" fmla="*/ 203 w 733"/>
                <a:gd name="T27" fmla="*/ 146 h 210"/>
                <a:gd name="T28" fmla="*/ 257 w 733"/>
                <a:gd name="T29" fmla="*/ 126 h 210"/>
                <a:gd name="T30" fmla="*/ 312 w 733"/>
                <a:gd name="T31" fmla="*/ 112 h 210"/>
                <a:gd name="T32" fmla="*/ 348 w 733"/>
                <a:gd name="T33" fmla="*/ 110 h 210"/>
                <a:gd name="T34" fmla="*/ 372 w 733"/>
                <a:gd name="T35" fmla="*/ 115 h 210"/>
                <a:gd name="T36" fmla="*/ 395 w 733"/>
                <a:gd name="T37" fmla="*/ 124 h 210"/>
                <a:gd name="T38" fmla="*/ 421 w 733"/>
                <a:gd name="T39" fmla="*/ 142 h 210"/>
                <a:gd name="T40" fmla="*/ 443 w 733"/>
                <a:gd name="T41" fmla="*/ 164 h 210"/>
                <a:gd name="T42" fmla="*/ 473 w 733"/>
                <a:gd name="T43" fmla="*/ 188 h 210"/>
                <a:gd name="T44" fmla="*/ 519 w 733"/>
                <a:gd name="T45" fmla="*/ 205 h 210"/>
                <a:gd name="T46" fmla="*/ 568 w 733"/>
                <a:gd name="T47" fmla="*/ 209 h 210"/>
                <a:gd name="T48" fmla="*/ 615 w 733"/>
                <a:gd name="T49" fmla="*/ 198 h 210"/>
                <a:gd name="T50" fmla="*/ 658 w 733"/>
                <a:gd name="T51" fmla="*/ 175 h 210"/>
                <a:gd name="T52" fmla="*/ 694 w 733"/>
                <a:gd name="T53" fmla="*/ 141 h 210"/>
                <a:gd name="T54" fmla="*/ 711 w 733"/>
                <a:gd name="T55" fmla="*/ 118 h 210"/>
                <a:gd name="T56" fmla="*/ 725 w 733"/>
                <a:gd name="T57" fmla="*/ 91 h 210"/>
                <a:gd name="T58" fmla="*/ 733 w 733"/>
                <a:gd name="T59" fmla="*/ 72 h 210"/>
                <a:gd name="T60" fmla="*/ 728 w 733"/>
                <a:gd name="T61" fmla="*/ 73 h 210"/>
                <a:gd name="T62" fmla="*/ 699 w 733"/>
                <a:gd name="T63" fmla="*/ 119 h 210"/>
                <a:gd name="T64" fmla="*/ 663 w 733"/>
                <a:gd name="T65" fmla="*/ 158 h 210"/>
                <a:gd name="T66" fmla="*/ 614 w 733"/>
                <a:gd name="T67" fmla="*/ 186 h 210"/>
                <a:gd name="T68" fmla="*/ 553 w 733"/>
                <a:gd name="T69" fmla="*/ 195 h 210"/>
                <a:gd name="T70" fmla="*/ 491 w 733"/>
                <a:gd name="T71" fmla="*/ 180 h 210"/>
                <a:gd name="T72" fmla="*/ 459 w 733"/>
                <a:gd name="T73" fmla="*/ 159 h 210"/>
                <a:gd name="T74" fmla="*/ 439 w 733"/>
                <a:gd name="T75" fmla="*/ 140 h 210"/>
                <a:gd name="T76" fmla="*/ 417 w 733"/>
                <a:gd name="T77" fmla="*/ 121 h 210"/>
                <a:gd name="T78" fmla="*/ 397 w 733"/>
                <a:gd name="T79" fmla="*/ 109 h 210"/>
                <a:gd name="T80" fmla="*/ 376 w 733"/>
                <a:gd name="T81" fmla="*/ 102 h 210"/>
                <a:gd name="T82" fmla="*/ 345 w 733"/>
                <a:gd name="T83" fmla="*/ 98 h 210"/>
                <a:gd name="T84" fmla="*/ 295 w 733"/>
                <a:gd name="T85" fmla="*/ 103 h 210"/>
                <a:gd name="T86" fmla="*/ 246 w 733"/>
                <a:gd name="T87" fmla="*/ 117 h 210"/>
                <a:gd name="T88" fmla="*/ 191 w 733"/>
                <a:gd name="T89" fmla="*/ 137 h 210"/>
                <a:gd name="T90" fmla="*/ 133 w 733"/>
                <a:gd name="T91" fmla="*/ 155 h 210"/>
                <a:gd name="T92" fmla="*/ 71 w 733"/>
                <a:gd name="T93" fmla="*/ 162 h 210"/>
                <a:gd name="T94" fmla="*/ 56 w 733"/>
                <a:gd name="T95" fmla="*/ 162 h 210"/>
                <a:gd name="T96" fmla="*/ 41 w 733"/>
                <a:gd name="T97" fmla="*/ 159 h 210"/>
                <a:gd name="T98" fmla="*/ 21 w 733"/>
                <a:gd name="T99" fmla="*/ 153 h 210"/>
                <a:gd name="T100" fmla="*/ 17 w 733"/>
                <a:gd name="T101" fmla="*/ 123 h 210"/>
                <a:gd name="T102" fmla="*/ 37 w 733"/>
                <a:gd name="T103" fmla="*/ 101 h 210"/>
                <a:gd name="T104" fmla="*/ 62 w 733"/>
                <a:gd name="T105" fmla="*/ 87 h 210"/>
                <a:gd name="T106" fmla="*/ 89 w 733"/>
                <a:gd name="T107" fmla="*/ 74 h 210"/>
                <a:gd name="T108" fmla="*/ 119 w 733"/>
                <a:gd name="T109" fmla="*/ 62 h 210"/>
                <a:gd name="T110" fmla="*/ 146 w 733"/>
                <a:gd name="T111" fmla="*/ 44 h 210"/>
                <a:gd name="T112" fmla="*/ 144 w 733"/>
                <a:gd name="T113" fmla="*/ 21 h 210"/>
                <a:gd name="T114" fmla="*/ 99 w 733"/>
                <a:gd name="T115" fmla="*/ 6 h 210"/>
                <a:gd name="T116" fmla="*/ 61 w 733"/>
                <a:gd name="T117" fmla="*/ 0 h 210"/>
                <a:gd name="T118" fmla="*/ 61 w 733"/>
                <a:gd name="T119" fmla="*/ 2 h 210"/>
                <a:gd name="T120" fmla="*/ 76 w 733"/>
                <a:gd name="T121" fmla="*/ 6 h 210"/>
                <a:gd name="T122" fmla="*/ 124 w 733"/>
                <a:gd name="T123" fmla="*/ 23 h 210"/>
                <a:gd name="T124" fmla="*/ 144 w 733"/>
                <a:gd name="T125" fmla="*/ 4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3" h="210">
                  <a:moveTo>
                    <a:pt x="144" y="41"/>
                  </a:moveTo>
                  <a:lnTo>
                    <a:pt x="137" y="45"/>
                  </a:lnTo>
                  <a:lnTo>
                    <a:pt x="131" y="49"/>
                  </a:lnTo>
                  <a:lnTo>
                    <a:pt x="124" y="52"/>
                  </a:lnTo>
                  <a:lnTo>
                    <a:pt x="117" y="55"/>
                  </a:lnTo>
                  <a:lnTo>
                    <a:pt x="112" y="58"/>
                  </a:lnTo>
                  <a:lnTo>
                    <a:pt x="107" y="60"/>
                  </a:lnTo>
                  <a:lnTo>
                    <a:pt x="101" y="62"/>
                  </a:lnTo>
                  <a:lnTo>
                    <a:pt x="97" y="64"/>
                  </a:lnTo>
                  <a:lnTo>
                    <a:pt x="92" y="66"/>
                  </a:lnTo>
                  <a:lnTo>
                    <a:pt x="87" y="68"/>
                  </a:lnTo>
                  <a:lnTo>
                    <a:pt x="81" y="70"/>
                  </a:lnTo>
                  <a:lnTo>
                    <a:pt x="76" y="72"/>
                  </a:lnTo>
                  <a:lnTo>
                    <a:pt x="70" y="75"/>
                  </a:lnTo>
                  <a:lnTo>
                    <a:pt x="61" y="79"/>
                  </a:lnTo>
                  <a:lnTo>
                    <a:pt x="54" y="82"/>
                  </a:lnTo>
                  <a:lnTo>
                    <a:pt x="45" y="85"/>
                  </a:lnTo>
                  <a:lnTo>
                    <a:pt x="38" y="89"/>
                  </a:lnTo>
                  <a:lnTo>
                    <a:pt x="31" y="93"/>
                  </a:lnTo>
                  <a:lnTo>
                    <a:pt x="24" y="98"/>
                  </a:lnTo>
                  <a:lnTo>
                    <a:pt x="19" y="104"/>
                  </a:lnTo>
                  <a:lnTo>
                    <a:pt x="12" y="115"/>
                  </a:lnTo>
                  <a:lnTo>
                    <a:pt x="5" y="125"/>
                  </a:lnTo>
                  <a:lnTo>
                    <a:pt x="1" y="137"/>
                  </a:lnTo>
                  <a:lnTo>
                    <a:pt x="0" y="149"/>
                  </a:lnTo>
                  <a:lnTo>
                    <a:pt x="2" y="155"/>
                  </a:lnTo>
                  <a:lnTo>
                    <a:pt x="6" y="159"/>
                  </a:lnTo>
                  <a:lnTo>
                    <a:pt x="11" y="162"/>
                  </a:lnTo>
                  <a:lnTo>
                    <a:pt x="17" y="165"/>
                  </a:lnTo>
                  <a:lnTo>
                    <a:pt x="23" y="167"/>
                  </a:lnTo>
                  <a:lnTo>
                    <a:pt x="29" y="170"/>
                  </a:lnTo>
                  <a:lnTo>
                    <a:pt x="35" y="171"/>
                  </a:lnTo>
                  <a:lnTo>
                    <a:pt x="39" y="172"/>
                  </a:lnTo>
                  <a:lnTo>
                    <a:pt x="57" y="176"/>
                  </a:lnTo>
                  <a:lnTo>
                    <a:pt x="75" y="177"/>
                  </a:lnTo>
                  <a:lnTo>
                    <a:pt x="94" y="176"/>
                  </a:lnTo>
                  <a:lnTo>
                    <a:pt x="113" y="173"/>
                  </a:lnTo>
                  <a:lnTo>
                    <a:pt x="131" y="168"/>
                  </a:lnTo>
                  <a:lnTo>
                    <a:pt x="150" y="164"/>
                  </a:lnTo>
                  <a:lnTo>
                    <a:pt x="168" y="158"/>
                  </a:lnTo>
                  <a:lnTo>
                    <a:pt x="185" y="153"/>
                  </a:lnTo>
                  <a:lnTo>
                    <a:pt x="203" y="146"/>
                  </a:lnTo>
                  <a:lnTo>
                    <a:pt x="221" y="139"/>
                  </a:lnTo>
                  <a:lnTo>
                    <a:pt x="239" y="133"/>
                  </a:lnTo>
                  <a:lnTo>
                    <a:pt x="257" y="126"/>
                  </a:lnTo>
                  <a:lnTo>
                    <a:pt x="275" y="120"/>
                  </a:lnTo>
                  <a:lnTo>
                    <a:pt x="294" y="116"/>
                  </a:lnTo>
                  <a:lnTo>
                    <a:pt x="312" y="112"/>
                  </a:lnTo>
                  <a:lnTo>
                    <a:pt x="331" y="110"/>
                  </a:lnTo>
                  <a:lnTo>
                    <a:pt x="339" y="110"/>
                  </a:lnTo>
                  <a:lnTo>
                    <a:pt x="348" y="110"/>
                  </a:lnTo>
                  <a:lnTo>
                    <a:pt x="356" y="111"/>
                  </a:lnTo>
                  <a:lnTo>
                    <a:pt x="364" y="112"/>
                  </a:lnTo>
                  <a:lnTo>
                    <a:pt x="372" y="115"/>
                  </a:lnTo>
                  <a:lnTo>
                    <a:pt x="379" y="118"/>
                  </a:lnTo>
                  <a:lnTo>
                    <a:pt x="388" y="121"/>
                  </a:lnTo>
                  <a:lnTo>
                    <a:pt x="395" y="124"/>
                  </a:lnTo>
                  <a:lnTo>
                    <a:pt x="405" y="129"/>
                  </a:lnTo>
                  <a:lnTo>
                    <a:pt x="413" y="136"/>
                  </a:lnTo>
                  <a:lnTo>
                    <a:pt x="421" y="142"/>
                  </a:lnTo>
                  <a:lnTo>
                    <a:pt x="428" y="149"/>
                  </a:lnTo>
                  <a:lnTo>
                    <a:pt x="435" y="157"/>
                  </a:lnTo>
                  <a:lnTo>
                    <a:pt x="443" y="164"/>
                  </a:lnTo>
                  <a:lnTo>
                    <a:pt x="450" y="172"/>
                  </a:lnTo>
                  <a:lnTo>
                    <a:pt x="459" y="178"/>
                  </a:lnTo>
                  <a:lnTo>
                    <a:pt x="473" y="188"/>
                  </a:lnTo>
                  <a:lnTo>
                    <a:pt x="488" y="195"/>
                  </a:lnTo>
                  <a:lnTo>
                    <a:pt x="503" y="201"/>
                  </a:lnTo>
                  <a:lnTo>
                    <a:pt x="519" y="205"/>
                  </a:lnTo>
                  <a:lnTo>
                    <a:pt x="536" y="209"/>
                  </a:lnTo>
                  <a:lnTo>
                    <a:pt x="552" y="210"/>
                  </a:lnTo>
                  <a:lnTo>
                    <a:pt x="568" y="209"/>
                  </a:lnTo>
                  <a:lnTo>
                    <a:pt x="583" y="207"/>
                  </a:lnTo>
                  <a:lnTo>
                    <a:pt x="599" y="203"/>
                  </a:lnTo>
                  <a:lnTo>
                    <a:pt x="615" y="198"/>
                  </a:lnTo>
                  <a:lnTo>
                    <a:pt x="630" y="192"/>
                  </a:lnTo>
                  <a:lnTo>
                    <a:pt x="645" y="184"/>
                  </a:lnTo>
                  <a:lnTo>
                    <a:pt x="658" y="175"/>
                  </a:lnTo>
                  <a:lnTo>
                    <a:pt x="671" y="165"/>
                  </a:lnTo>
                  <a:lnTo>
                    <a:pt x="684" y="154"/>
                  </a:lnTo>
                  <a:lnTo>
                    <a:pt x="694" y="141"/>
                  </a:lnTo>
                  <a:lnTo>
                    <a:pt x="700" y="134"/>
                  </a:lnTo>
                  <a:lnTo>
                    <a:pt x="706" y="125"/>
                  </a:lnTo>
                  <a:lnTo>
                    <a:pt x="711" y="118"/>
                  </a:lnTo>
                  <a:lnTo>
                    <a:pt x="715" y="109"/>
                  </a:lnTo>
                  <a:lnTo>
                    <a:pt x="721" y="101"/>
                  </a:lnTo>
                  <a:lnTo>
                    <a:pt x="725" y="91"/>
                  </a:lnTo>
                  <a:lnTo>
                    <a:pt x="729" y="83"/>
                  </a:lnTo>
                  <a:lnTo>
                    <a:pt x="733" y="74"/>
                  </a:lnTo>
                  <a:lnTo>
                    <a:pt x="733" y="72"/>
                  </a:lnTo>
                  <a:lnTo>
                    <a:pt x="732" y="71"/>
                  </a:lnTo>
                  <a:lnTo>
                    <a:pt x="730" y="71"/>
                  </a:lnTo>
                  <a:lnTo>
                    <a:pt x="728" y="73"/>
                  </a:lnTo>
                  <a:lnTo>
                    <a:pt x="719" y="89"/>
                  </a:lnTo>
                  <a:lnTo>
                    <a:pt x="709" y="104"/>
                  </a:lnTo>
                  <a:lnTo>
                    <a:pt x="699" y="119"/>
                  </a:lnTo>
                  <a:lnTo>
                    <a:pt x="688" y="133"/>
                  </a:lnTo>
                  <a:lnTo>
                    <a:pt x="675" y="145"/>
                  </a:lnTo>
                  <a:lnTo>
                    <a:pt x="663" y="158"/>
                  </a:lnTo>
                  <a:lnTo>
                    <a:pt x="649" y="168"/>
                  </a:lnTo>
                  <a:lnTo>
                    <a:pt x="633" y="178"/>
                  </a:lnTo>
                  <a:lnTo>
                    <a:pt x="614" y="186"/>
                  </a:lnTo>
                  <a:lnTo>
                    <a:pt x="594" y="192"/>
                  </a:lnTo>
                  <a:lnTo>
                    <a:pt x="573" y="195"/>
                  </a:lnTo>
                  <a:lnTo>
                    <a:pt x="553" y="195"/>
                  </a:lnTo>
                  <a:lnTo>
                    <a:pt x="532" y="193"/>
                  </a:lnTo>
                  <a:lnTo>
                    <a:pt x="512" y="188"/>
                  </a:lnTo>
                  <a:lnTo>
                    <a:pt x="491" y="180"/>
                  </a:lnTo>
                  <a:lnTo>
                    <a:pt x="473" y="171"/>
                  </a:lnTo>
                  <a:lnTo>
                    <a:pt x="466" y="165"/>
                  </a:lnTo>
                  <a:lnTo>
                    <a:pt x="459" y="159"/>
                  </a:lnTo>
                  <a:lnTo>
                    <a:pt x="451" y="153"/>
                  </a:lnTo>
                  <a:lnTo>
                    <a:pt x="445" y="146"/>
                  </a:lnTo>
                  <a:lnTo>
                    <a:pt x="439" y="140"/>
                  </a:lnTo>
                  <a:lnTo>
                    <a:pt x="431" y="134"/>
                  </a:lnTo>
                  <a:lnTo>
                    <a:pt x="425" y="127"/>
                  </a:lnTo>
                  <a:lnTo>
                    <a:pt x="417" y="121"/>
                  </a:lnTo>
                  <a:lnTo>
                    <a:pt x="411" y="117"/>
                  </a:lnTo>
                  <a:lnTo>
                    <a:pt x="405" y="112"/>
                  </a:lnTo>
                  <a:lnTo>
                    <a:pt x="397" y="109"/>
                  </a:lnTo>
                  <a:lnTo>
                    <a:pt x="391" y="106"/>
                  </a:lnTo>
                  <a:lnTo>
                    <a:pt x="384" y="104"/>
                  </a:lnTo>
                  <a:lnTo>
                    <a:pt x="376" y="102"/>
                  </a:lnTo>
                  <a:lnTo>
                    <a:pt x="368" y="100"/>
                  </a:lnTo>
                  <a:lnTo>
                    <a:pt x="360" y="99"/>
                  </a:lnTo>
                  <a:lnTo>
                    <a:pt x="345" y="98"/>
                  </a:lnTo>
                  <a:lnTo>
                    <a:pt x="328" y="98"/>
                  </a:lnTo>
                  <a:lnTo>
                    <a:pt x="311" y="100"/>
                  </a:lnTo>
                  <a:lnTo>
                    <a:pt x="295" y="103"/>
                  </a:lnTo>
                  <a:lnTo>
                    <a:pt x="278" y="107"/>
                  </a:lnTo>
                  <a:lnTo>
                    <a:pt x="262" y="111"/>
                  </a:lnTo>
                  <a:lnTo>
                    <a:pt x="246" y="117"/>
                  </a:lnTo>
                  <a:lnTo>
                    <a:pt x="231" y="122"/>
                  </a:lnTo>
                  <a:lnTo>
                    <a:pt x="211" y="129"/>
                  </a:lnTo>
                  <a:lnTo>
                    <a:pt x="191" y="137"/>
                  </a:lnTo>
                  <a:lnTo>
                    <a:pt x="172" y="143"/>
                  </a:lnTo>
                  <a:lnTo>
                    <a:pt x="153" y="149"/>
                  </a:lnTo>
                  <a:lnTo>
                    <a:pt x="133" y="155"/>
                  </a:lnTo>
                  <a:lnTo>
                    <a:pt x="113" y="159"/>
                  </a:lnTo>
                  <a:lnTo>
                    <a:pt x="92" y="161"/>
                  </a:lnTo>
                  <a:lnTo>
                    <a:pt x="71" y="162"/>
                  </a:lnTo>
                  <a:lnTo>
                    <a:pt x="66" y="162"/>
                  </a:lnTo>
                  <a:lnTo>
                    <a:pt x="60" y="162"/>
                  </a:lnTo>
                  <a:lnTo>
                    <a:pt x="56" y="162"/>
                  </a:lnTo>
                  <a:lnTo>
                    <a:pt x="51" y="161"/>
                  </a:lnTo>
                  <a:lnTo>
                    <a:pt x="47" y="160"/>
                  </a:lnTo>
                  <a:lnTo>
                    <a:pt x="41" y="159"/>
                  </a:lnTo>
                  <a:lnTo>
                    <a:pt x="37" y="158"/>
                  </a:lnTo>
                  <a:lnTo>
                    <a:pt x="32" y="157"/>
                  </a:lnTo>
                  <a:lnTo>
                    <a:pt x="21" y="153"/>
                  </a:lnTo>
                  <a:lnTo>
                    <a:pt x="14" y="146"/>
                  </a:lnTo>
                  <a:lnTo>
                    <a:pt x="12" y="137"/>
                  </a:lnTo>
                  <a:lnTo>
                    <a:pt x="17" y="123"/>
                  </a:lnTo>
                  <a:lnTo>
                    <a:pt x="22" y="115"/>
                  </a:lnTo>
                  <a:lnTo>
                    <a:pt x="30" y="107"/>
                  </a:lnTo>
                  <a:lnTo>
                    <a:pt x="37" y="101"/>
                  </a:lnTo>
                  <a:lnTo>
                    <a:pt x="44" y="96"/>
                  </a:lnTo>
                  <a:lnTo>
                    <a:pt x="53" y="91"/>
                  </a:lnTo>
                  <a:lnTo>
                    <a:pt x="62" y="87"/>
                  </a:lnTo>
                  <a:lnTo>
                    <a:pt x="71" y="83"/>
                  </a:lnTo>
                  <a:lnTo>
                    <a:pt x="80" y="79"/>
                  </a:lnTo>
                  <a:lnTo>
                    <a:pt x="89" y="74"/>
                  </a:lnTo>
                  <a:lnTo>
                    <a:pt x="98" y="70"/>
                  </a:lnTo>
                  <a:lnTo>
                    <a:pt x="109" y="66"/>
                  </a:lnTo>
                  <a:lnTo>
                    <a:pt x="119" y="62"/>
                  </a:lnTo>
                  <a:lnTo>
                    <a:pt x="129" y="56"/>
                  </a:lnTo>
                  <a:lnTo>
                    <a:pt x="138" y="51"/>
                  </a:lnTo>
                  <a:lnTo>
                    <a:pt x="146" y="44"/>
                  </a:lnTo>
                  <a:lnTo>
                    <a:pt x="151" y="36"/>
                  </a:lnTo>
                  <a:lnTo>
                    <a:pt x="151" y="28"/>
                  </a:lnTo>
                  <a:lnTo>
                    <a:pt x="144" y="21"/>
                  </a:lnTo>
                  <a:lnTo>
                    <a:pt x="132" y="15"/>
                  </a:lnTo>
                  <a:lnTo>
                    <a:pt x="116" y="10"/>
                  </a:lnTo>
                  <a:lnTo>
                    <a:pt x="99" y="6"/>
                  </a:lnTo>
                  <a:lnTo>
                    <a:pt x="84" y="3"/>
                  </a:lnTo>
                  <a:lnTo>
                    <a:pt x="70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6" y="6"/>
                  </a:lnTo>
                  <a:lnTo>
                    <a:pt x="91" y="11"/>
                  </a:lnTo>
                  <a:lnTo>
                    <a:pt x="108" y="16"/>
                  </a:lnTo>
                  <a:lnTo>
                    <a:pt x="124" y="23"/>
                  </a:lnTo>
                  <a:lnTo>
                    <a:pt x="137" y="29"/>
                  </a:lnTo>
                  <a:lnTo>
                    <a:pt x="145" y="35"/>
                  </a:lnTo>
                  <a:lnTo>
                    <a:pt x="144" y="4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48250" y="3979545"/>
              <a:ext cx="5715" cy="26670"/>
            </a:xfrm>
            <a:custGeom>
              <a:avLst/>
              <a:gdLst>
                <a:gd name="T0" fmla="*/ 2 w 18"/>
                <a:gd name="T1" fmla="*/ 0 h 83"/>
                <a:gd name="T2" fmla="*/ 3 w 18"/>
                <a:gd name="T3" fmla="*/ 5 h 83"/>
                <a:gd name="T4" fmla="*/ 6 w 18"/>
                <a:gd name="T5" fmla="*/ 19 h 83"/>
                <a:gd name="T6" fmla="*/ 7 w 18"/>
                <a:gd name="T7" fmla="*/ 39 h 83"/>
                <a:gd name="T8" fmla="*/ 4 w 18"/>
                <a:gd name="T9" fmla="*/ 61 h 83"/>
                <a:gd name="T10" fmla="*/ 0 w 18"/>
                <a:gd name="T11" fmla="*/ 78 h 83"/>
                <a:gd name="T12" fmla="*/ 1 w 18"/>
                <a:gd name="T13" fmla="*/ 83 h 83"/>
                <a:gd name="T14" fmla="*/ 5 w 18"/>
                <a:gd name="T15" fmla="*/ 81 h 83"/>
                <a:gd name="T16" fmla="*/ 11 w 18"/>
                <a:gd name="T17" fmla="*/ 74 h 83"/>
                <a:gd name="T18" fmla="*/ 16 w 18"/>
                <a:gd name="T19" fmla="*/ 59 h 83"/>
                <a:gd name="T20" fmla="*/ 18 w 18"/>
                <a:gd name="T21" fmla="*/ 38 h 83"/>
                <a:gd name="T22" fmla="*/ 14 w 18"/>
                <a:gd name="T23" fmla="*/ 16 h 83"/>
                <a:gd name="T24" fmla="*/ 2 w 18"/>
                <a:gd name="T2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83">
                  <a:moveTo>
                    <a:pt x="2" y="0"/>
                  </a:moveTo>
                  <a:lnTo>
                    <a:pt x="3" y="5"/>
                  </a:lnTo>
                  <a:lnTo>
                    <a:pt x="6" y="19"/>
                  </a:lnTo>
                  <a:lnTo>
                    <a:pt x="7" y="39"/>
                  </a:lnTo>
                  <a:lnTo>
                    <a:pt x="4" y="61"/>
                  </a:lnTo>
                  <a:lnTo>
                    <a:pt x="0" y="78"/>
                  </a:lnTo>
                  <a:lnTo>
                    <a:pt x="1" y="83"/>
                  </a:lnTo>
                  <a:lnTo>
                    <a:pt x="5" y="81"/>
                  </a:lnTo>
                  <a:lnTo>
                    <a:pt x="11" y="74"/>
                  </a:lnTo>
                  <a:lnTo>
                    <a:pt x="16" y="59"/>
                  </a:lnTo>
                  <a:lnTo>
                    <a:pt x="18" y="38"/>
                  </a:lnTo>
                  <a:lnTo>
                    <a:pt x="14" y="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975860" y="3904615"/>
              <a:ext cx="23495" cy="66675"/>
            </a:xfrm>
            <a:custGeom>
              <a:avLst/>
              <a:gdLst>
                <a:gd name="T0" fmla="*/ 14 w 73"/>
                <a:gd name="T1" fmla="*/ 0 h 212"/>
                <a:gd name="T2" fmla="*/ 12 w 73"/>
                <a:gd name="T3" fmla="*/ 7 h 212"/>
                <a:gd name="T4" fmla="*/ 14 w 73"/>
                <a:gd name="T5" fmla="*/ 21 h 212"/>
                <a:gd name="T6" fmla="*/ 19 w 73"/>
                <a:gd name="T7" fmla="*/ 44 h 212"/>
                <a:gd name="T8" fmla="*/ 34 w 73"/>
                <a:gd name="T9" fmla="*/ 68 h 212"/>
                <a:gd name="T10" fmla="*/ 43 w 73"/>
                <a:gd name="T11" fmla="*/ 80 h 212"/>
                <a:gd name="T12" fmla="*/ 52 w 73"/>
                <a:gd name="T13" fmla="*/ 91 h 212"/>
                <a:gd name="T14" fmla="*/ 59 w 73"/>
                <a:gd name="T15" fmla="*/ 103 h 212"/>
                <a:gd name="T16" fmla="*/ 63 w 73"/>
                <a:gd name="T17" fmla="*/ 114 h 212"/>
                <a:gd name="T18" fmla="*/ 65 w 73"/>
                <a:gd name="T19" fmla="*/ 125 h 212"/>
                <a:gd name="T20" fmla="*/ 65 w 73"/>
                <a:gd name="T21" fmla="*/ 136 h 212"/>
                <a:gd name="T22" fmla="*/ 62 w 73"/>
                <a:gd name="T23" fmla="*/ 145 h 212"/>
                <a:gd name="T24" fmla="*/ 56 w 73"/>
                <a:gd name="T25" fmla="*/ 154 h 212"/>
                <a:gd name="T26" fmla="*/ 48 w 73"/>
                <a:gd name="T27" fmla="*/ 162 h 212"/>
                <a:gd name="T28" fmla="*/ 40 w 73"/>
                <a:gd name="T29" fmla="*/ 170 h 212"/>
                <a:gd name="T30" fmla="*/ 31 w 73"/>
                <a:gd name="T31" fmla="*/ 178 h 212"/>
                <a:gd name="T32" fmla="*/ 24 w 73"/>
                <a:gd name="T33" fmla="*/ 185 h 212"/>
                <a:gd name="T34" fmla="*/ 17 w 73"/>
                <a:gd name="T35" fmla="*/ 193 h 212"/>
                <a:gd name="T36" fmla="*/ 9 w 73"/>
                <a:gd name="T37" fmla="*/ 200 h 212"/>
                <a:gd name="T38" fmla="*/ 4 w 73"/>
                <a:gd name="T39" fmla="*/ 206 h 212"/>
                <a:gd name="T40" fmla="*/ 0 w 73"/>
                <a:gd name="T41" fmla="*/ 212 h 212"/>
                <a:gd name="T42" fmla="*/ 2 w 73"/>
                <a:gd name="T43" fmla="*/ 211 h 212"/>
                <a:gd name="T44" fmla="*/ 7 w 73"/>
                <a:gd name="T45" fmla="*/ 205 h 212"/>
                <a:gd name="T46" fmla="*/ 15 w 73"/>
                <a:gd name="T47" fmla="*/ 200 h 212"/>
                <a:gd name="T48" fmla="*/ 24 w 73"/>
                <a:gd name="T49" fmla="*/ 192 h 212"/>
                <a:gd name="T50" fmla="*/ 34 w 73"/>
                <a:gd name="T51" fmla="*/ 184 h 212"/>
                <a:gd name="T52" fmla="*/ 43 w 73"/>
                <a:gd name="T53" fmla="*/ 176 h 212"/>
                <a:gd name="T54" fmla="*/ 52 w 73"/>
                <a:gd name="T55" fmla="*/ 168 h 212"/>
                <a:gd name="T56" fmla="*/ 58 w 73"/>
                <a:gd name="T57" fmla="*/ 163 h 212"/>
                <a:gd name="T58" fmla="*/ 66 w 73"/>
                <a:gd name="T59" fmla="*/ 149 h 212"/>
                <a:gd name="T60" fmla="*/ 72 w 73"/>
                <a:gd name="T61" fmla="*/ 129 h 212"/>
                <a:gd name="T62" fmla="*/ 73 w 73"/>
                <a:gd name="T63" fmla="*/ 108 h 212"/>
                <a:gd name="T64" fmla="*/ 65 w 73"/>
                <a:gd name="T65" fmla="*/ 88 h 212"/>
                <a:gd name="T66" fmla="*/ 59 w 73"/>
                <a:gd name="T67" fmla="*/ 80 h 212"/>
                <a:gd name="T68" fmla="*/ 52 w 73"/>
                <a:gd name="T69" fmla="*/ 70 h 212"/>
                <a:gd name="T70" fmla="*/ 44 w 73"/>
                <a:gd name="T71" fmla="*/ 62 h 212"/>
                <a:gd name="T72" fmla="*/ 37 w 73"/>
                <a:gd name="T73" fmla="*/ 52 h 212"/>
                <a:gd name="T74" fmla="*/ 29 w 73"/>
                <a:gd name="T75" fmla="*/ 42 h 212"/>
                <a:gd name="T76" fmla="*/ 23 w 73"/>
                <a:gd name="T77" fmla="*/ 29 h 212"/>
                <a:gd name="T78" fmla="*/ 18 w 73"/>
                <a:gd name="T79" fmla="*/ 16 h 212"/>
                <a:gd name="T80" fmla="*/ 14 w 73"/>
                <a:gd name="T8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212">
                  <a:moveTo>
                    <a:pt x="14" y="0"/>
                  </a:moveTo>
                  <a:lnTo>
                    <a:pt x="12" y="7"/>
                  </a:lnTo>
                  <a:lnTo>
                    <a:pt x="14" y="21"/>
                  </a:lnTo>
                  <a:lnTo>
                    <a:pt x="19" y="44"/>
                  </a:lnTo>
                  <a:lnTo>
                    <a:pt x="34" y="68"/>
                  </a:lnTo>
                  <a:lnTo>
                    <a:pt x="43" y="80"/>
                  </a:lnTo>
                  <a:lnTo>
                    <a:pt x="52" y="91"/>
                  </a:lnTo>
                  <a:lnTo>
                    <a:pt x="59" y="103"/>
                  </a:lnTo>
                  <a:lnTo>
                    <a:pt x="63" y="114"/>
                  </a:lnTo>
                  <a:lnTo>
                    <a:pt x="65" y="125"/>
                  </a:lnTo>
                  <a:lnTo>
                    <a:pt x="65" y="136"/>
                  </a:lnTo>
                  <a:lnTo>
                    <a:pt x="62" y="145"/>
                  </a:lnTo>
                  <a:lnTo>
                    <a:pt x="56" y="154"/>
                  </a:lnTo>
                  <a:lnTo>
                    <a:pt x="48" y="162"/>
                  </a:lnTo>
                  <a:lnTo>
                    <a:pt x="40" y="170"/>
                  </a:lnTo>
                  <a:lnTo>
                    <a:pt x="31" y="178"/>
                  </a:lnTo>
                  <a:lnTo>
                    <a:pt x="24" y="185"/>
                  </a:lnTo>
                  <a:lnTo>
                    <a:pt x="17" y="193"/>
                  </a:lnTo>
                  <a:lnTo>
                    <a:pt x="9" y="200"/>
                  </a:lnTo>
                  <a:lnTo>
                    <a:pt x="4" y="206"/>
                  </a:lnTo>
                  <a:lnTo>
                    <a:pt x="0" y="212"/>
                  </a:lnTo>
                  <a:lnTo>
                    <a:pt x="2" y="211"/>
                  </a:lnTo>
                  <a:lnTo>
                    <a:pt x="7" y="205"/>
                  </a:lnTo>
                  <a:lnTo>
                    <a:pt x="15" y="200"/>
                  </a:lnTo>
                  <a:lnTo>
                    <a:pt x="24" y="192"/>
                  </a:lnTo>
                  <a:lnTo>
                    <a:pt x="34" y="184"/>
                  </a:lnTo>
                  <a:lnTo>
                    <a:pt x="43" y="176"/>
                  </a:lnTo>
                  <a:lnTo>
                    <a:pt x="52" y="168"/>
                  </a:lnTo>
                  <a:lnTo>
                    <a:pt x="58" y="163"/>
                  </a:lnTo>
                  <a:lnTo>
                    <a:pt x="66" y="149"/>
                  </a:lnTo>
                  <a:lnTo>
                    <a:pt x="72" y="129"/>
                  </a:lnTo>
                  <a:lnTo>
                    <a:pt x="73" y="108"/>
                  </a:lnTo>
                  <a:lnTo>
                    <a:pt x="65" y="88"/>
                  </a:lnTo>
                  <a:lnTo>
                    <a:pt x="59" y="80"/>
                  </a:lnTo>
                  <a:lnTo>
                    <a:pt x="52" y="70"/>
                  </a:lnTo>
                  <a:lnTo>
                    <a:pt x="44" y="62"/>
                  </a:lnTo>
                  <a:lnTo>
                    <a:pt x="37" y="52"/>
                  </a:lnTo>
                  <a:lnTo>
                    <a:pt x="29" y="42"/>
                  </a:lnTo>
                  <a:lnTo>
                    <a:pt x="23" y="29"/>
                  </a:lnTo>
                  <a:lnTo>
                    <a:pt x="18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976495" y="3905250"/>
              <a:ext cx="63500" cy="53340"/>
            </a:xfrm>
            <a:custGeom>
              <a:avLst/>
              <a:gdLst>
                <a:gd name="T0" fmla="*/ 4 w 200"/>
                <a:gd name="T1" fmla="*/ 8 h 168"/>
                <a:gd name="T2" fmla="*/ 7 w 200"/>
                <a:gd name="T3" fmla="*/ 9 h 168"/>
                <a:gd name="T4" fmla="*/ 16 w 200"/>
                <a:gd name="T5" fmla="*/ 13 h 168"/>
                <a:gd name="T6" fmla="*/ 27 w 200"/>
                <a:gd name="T7" fmla="*/ 19 h 168"/>
                <a:gd name="T8" fmla="*/ 43 w 200"/>
                <a:gd name="T9" fmla="*/ 27 h 168"/>
                <a:gd name="T10" fmla="*/ 60 w 200"/>
                <a:gd name="T11" fmla="*/ 36 h 168"/>
                <a:gd name="T12" fmla="*/ 78 w 200"/>
                <a:gd name="T13" fmla="*/ 47 h 168"/>
                <a:gd name="T14" fmla="*/ 95 w 200"/>
                <a:gd name="T15" fmla="*/ 59 h 168"/>
                <a:gd name="T16" fmla="*/ 110 w 200"/>
                <a:gd name="T17" fmla="*/ 71 h 168"/>
                <a:gd name="T18" fmla="*/ 122 w 200"/>
                <a:gd name="T19" fmla="*/ 85 h 168"/>
                <a:gd name="T20" fmla="*/ 132 w 200"/>
                <a:gd name="T21" fmla="*/ 99 h 168"/>
                <a:gd name="T22" fmla="*/ 140 w 200"/>
                <a:gd name="T23" fmla="*/ 113 h 168"/>
                <a:gd name="T24" fmla="*/ 149 w 200"/>
                <a:gd name="T25" fmla="*/ 128 h 168"/>
                <a:gd name="T26" fmla="*/ 157 w 200"/>
                <a:gd name="T27" fmla="*/ 141 h 168"/>
                <a:gd name="T28" fmla="*/ 168 w 200"/>
                <a:gd name="T29" fmla="*/ 153 h 168"/>
                <a:gd name="T30" fmla="*/ 182 w 200"/>
                <a:gd name="T31" fmla="*/ 162 h 168"/>
                <a:gd name="T32" fmla="*/ 200 w 200"/>
                <a:gd name="T33" fmla="*/ 168 h 168"/>
                <a:gd name="T34" fmla="*/ 199 w 200"/>
                <a:gd name="T35" fmla="*/ 167 h 168"/>
                <a:gd name="T36" fmla="*/ 195 w 200"/>
                <a:gd name="T37" fmla="*/ 164 h 168"/>
                <a:gd name="T38" fmla="*/ 191 w 200"/>
                <a:gd name="T39" fmla="*/ 159 h 168"/>
                <a:gd name="T40" fmla="*/ 185 w 200"/>
                <a:gd name="T41" fmla="*/ 153 h 168"/>
                <a:gd name="T42" fmla="*/ 178 w 200"/>
                <a:gd name="T43" fmla="*/ 143 h 168"/>
                <a:gd name="T44" fmla="*/ 171 w 200"/>
                <a:gd name="T45" fmla="*/ 133 h 168"/>
                <a:gd name="T46" fmla="*/ 165 w 200"/>
                <a:gd name="T47" fmla="*/ 120 h 168"/>
                <a:gd name="T48" fmla="*/ 157 w 200"/>
                <a:gd name="T49" fmla="*/ 106 h 168"/>
                <a:gd name="T50" fmla="*/ 150 w 200"/>
                <a:gd name="T51" fmla="*/ 92 h 168"/>
                <a:gd name="T52" fmla="*/ 143 w 200"/>
                <a:gd name="T53" fmla="*/ 80 h 168"/>
                <a:gd name="T54" fmla="*/ 135 w 200"/>
                <a:gd name="T55" fmla="*/ 68 h 168"/>
                <a:gd name="T56" fmla="*/ 128 w 200"/>
                <a:gd name="T57" fmla="*/ 57 h 168"/>
                <a:gd name="T58" fmla="*/ 120 w 200"/>
                <a:gd name="T59" fmla="*/ 48 h 168"/>
                <a:gd name="T60" fmla="*/ 112 w 200"/>
                <a:gd name="T61" fmla="*/ 41 h 168"/>
                <a:gd name="T62" fmla="*/ 102 w 200"/>
                <a:gd name="T63" fmla="*/ 33 h 168"/>
                <a:gd name="T64" fmla="*/ 93 w 200"/>
                <a:gd name="T65" fmla="*/ 28 h 168"/>
                <a:gd name="T66" fmla="*/ 81 w 200"/>
                <a:gd name="T67" fmla="*/ 23 h 168"/>
                <a:gd name="T68" fmla="*/ 65 w 200"/>
                <a:gd name="T69" fmla="*/ 16 h 168"/>
                <a:gd name="T70" fmla="*/ 47 w 200"/>
                <a:gd name="T71" fmla="*/ 10 h 168"/>
                <a:gd name="T72" fmla="*/ 29 w 200"/>
                <a:gd name="T73" fmla="*/ 5 h 168"/>
                <a:gd name="T74" fmla="*/ 15 w 200"/>
                <a:gd name="T75" fmla="*/ 1 h 168"/>
                <a:gd name="T76" fmla="*/ 4 w 200"/>
                <a:gd name="T77" fmla="*/ 0 h 168"/>
                <a:gd name="T78" fmla="*/ 0 w 200"/>
                <a:gd name="T79" fmla="*/ 3 h 168"/>
                <a:gd name="T80" fmla="*/ 4 w 200"/>
                <a:gd name="T81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168">
                  <a:moveTo>
                    <a:pt x="4" y="8"/>
                  </a:moveTo>
                  <a:lnTo>
                    <a:pt x="7" y="9"/>
                  </a:lnTo>
                  <a:lnTo>
                    <a:pt x="16" y="13"/>
                  </a:lnTo>
                  <a:lnTo>
                    <a:pt x="27" y="19"/>
                  </a:lnTo>
                  <a:lnTo>
                    <a:pt x="43" y="27"/>
                  </a:lnTo>
                  <a:lnTo>
                    <a:pt x="60" y="36"/>
                  </a:lnTo>
                  <a:lnTo>
                    <a:pt x="78" y="47"/>
                  </a:lnTo>
                  <a:lnTo>
                    <a:pt x="95" y="59"/>
                  </a:lnTo>
                  <a:lnTo>
                    <a:pt x="110" y="71"/>
                  </a:lnTo>
                  <a:lnTo>
                    <a:pt x="122" y="85"/>
                  </a:lnTo>
                  <a:lnTo>
                    <a:pt x="132" y="99"/>
                  </a:lnTo>
                  <a:lnTo>
                    <a:pt x="140" y="113"/>
                  </a:lnTo>
                  <a:lnTo>
                    <a:pt x="149" y="128"/>
                  </a:lnTo>
                  <a:lnTo>
                    <a:pt x="157" y="141"/>
                  </a:lnTo>
                  <a:lnTo>
                    <a:pt x="168" y="153"/>
                  </a:lnTo>
                  <a:lnTo>
                    <a:pt x="182" y="162"/>
                  </a:lnTo>
                  <a:lnTo>
                    <a:pt x="200" y="168"/>
                  </a:lnTo>
                  <a:lnTo>
                    <a:pt x="199" y="167"/>
                  </a:lnTo>
                  <a:lnTo>
                    <a:pt x="195" y="164"/>
                  </a:lnTo>
                  <a:lnTo>
                    <a:pt x="191" y="159"/>
                  </a:lnTo>
                  <a:lnTo>
                    <a:pt x="185" y="153"/>
                  </a:lnTo>
                  <a:lnTo>
                    <a:pt x="178" y="143"/>
                  </a:lnTo>
                  <a:lnTo>
                    <a:pt x="171" y="133"/>
                  </a:lnTo>
                  <a:lnTo>
                    <a:pt x="165" y="120"/>
                  </a:lnTo>
                  <a:lnTo>
                    <a:pt x="157" y="106"/>
                  </a:lnTo>
                  <a:lnTo>
                    <a:pt x="150" y="92"/>
                  </a:lnTo>
                  <a:lnTo>
                    <a:pt x="143" y="80"/>
                  </a:lnTo>
                  <a:lnTo>
                    <a:pt x="135" y="68"/>
                  </a:lnTo>
                  <a:lnTo>
                    <a:pt x="128" y="57"/>
                  </a:lnTo>
                  <a:lnTo>
                    <a:pt x="120" y="48"/>
                  </a:lnTo>
                  <a:lnTo>
                    <a:pt x="112" y="41"/>
                  </a:lnTo>
                  <a:lnTo>
                    <a:pt x="102" y="33"/>
                  </a:lnTo>
                  <a:lnTo>
                    <a:pt x="93" y="28"/>
                  </a:lnTo>
                  <a:lnTo>
                    <a:pt x="81" y="23"/>
                  </a:lnTo>
                  <a:lnTo>
                    <a:pt x="65" y="16"/>
                  </a:lnTo>
                  <a:lnTo>
                    <a:pt x="47" y="10"/>
                  </a:lnTo>
                  <a:lnTo>
                    <a:pt x="29" y="5"/>
                  </a:lnTo>
                  <a:lnTo>
                    <a:pt x="15" y="1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5024120" y="3910965"/>
              <a:ext cx="19685" cy="40005"/>
            </a:xfrm>
            <a:custGeom>
              <a:avLst/>
              <a:gdLst>
                <a:gd name="T0" fmla="*/ 0 w 62"/>
                <a:gd name="T1" fmla="*/ 7 h 126"/>
                <a:gd name="T2" fmla="*/ 2 w 62"/>
                <a:gd name="T3" fmla="*/ 7 h 126"/>
                <a:gd name="T4" fmla="*/ 7 w 62"/>
                <a:gd name="T5" fmla="*/ 8 h 126"/>
                <a:gd name="T6" fmla="*/ 14 w 62"/>
                <a:gd name="T7" fmla="*/ 14 h 126"/>
                <a:gd name="T8" fmla="*/ 19 w 62"/>
                <a:gd name="T9" fmla="*/ 31 h 126"/>
                <a:gd name="T10" fmla="*/ 22 w 62"/>
                <a:gd name="T11" fmla="*/ 44 h 126"/>
                <a:gd name="T12" fmla="*/ 28 w 62"/>
                <a:gd name="T13" fmla="*/ 59 h 126"/>
                <a:gd name="T14" fmla="*/ 35 w 62"/>
                <a:gd name="T15" fmla="*/ 74 h 126"/>
                <a:gd name="T16" fmla="*/ 42 w 62"/>
                <a:gd name="T17" fmla="*/ 89 h 126"/>
                <a:gd name="T18" fmla="*/ 50 w 62"/>
                <a:gd name="T19" fmla="*/ 104 h 126"/>
                <a:gd name="T20" fmla="*/ 56 w 62"/>
                <a:gd name="T21" fmla="*/ 116 h 126"/>
                <a:gd name="T22" fmla="*/ 60 w 62"/>
                <a:gd name="T23" fmla="*/ 123 h 126"/>
                <a:gd name="T24" fmla="*/ 62 w 62"/>
                <a:gd name="T25" fmla="*/ 126 h 126"/>
                <a:gd name="T26" fmla="*/ 58 w 62"/>
                <a:gd name="T27" fmla="*/ 115 h 126"/>
                <a:gd name="T28" fmla="*/ 50 w 62"/>
                <a:gd name="T29" fmla="*/ 89 h 126"/>
                <a:gd name="T30" fmla="*/ 39 w 62"/>
                <a:gd name="T31" fmla="*/ 60 h 126"/>
                <a:gd name="T32" fmla="*/ 32 w 62"/>
                <a:gd name="T33" fmla="*/ 39 h 126"/>
                <a:gd name="T34" fmla="*/ 29 w 62"/>
                <a:gd name="T35" fmla="*/ 33 h 126"/>
                <a:gd name="T36" fmla="*/ 26 w 62"/>
                <a:gd name="T37" fmla="*/ 25 h 126"/>
                <a:gd name="T38" fmla="*/ 23 w 62"/>
                <a:gd name="T39" fmla="*/ 17 h 126"/>
                <a:gd name="T40" fmla="*/ 20 w 62"/>
                <a:gd name="T41" fmla="*/ 10 h 126"/>
                <a:gd name="T42" fmla="*/ 16 w 62"/>
                <a:gd name="T43" fmla="*/ 4 h 126"/>
                <a:gd name="T44" fmla="*/ 10 w 62"/>
                <a:gd name="T45" fmla="*/ 0 h 126"/>
                <a:gd name="T46" fmla="*/ 5 w 62"/>
                <a:gd name="T47" fmla="*/ 1 h 126"/>
                <a:gd name="T48" fmla="*/ 0 w 62"/>
                <a:gd name="T49" fmla="*/ 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" h="126">
                  <a:moveTo>
                    <a:pt x="0" y="7"/>
                  </a:moveTo>
                  <a:lnTo>
                    <a:pt x="2" y="7"/>
                  </a:lnTo>
                  <a:lnTo>
                    <a:pt x="7" y="8"/>
                  </a:lnTo>
                  <a:lnTo>
                    <a:pt x="14" y="14"/>
                  </a:lnTo>
                  <a:lnTo>
                    <a:pt x="19" y="31"/>
                  </a:lnTo>
                  <a:lnTo>
                    <a:pt x="22" y="44"/>
                  </a:lnTo>
                  <a:lnTo>
                    <a:pt x="28" y="59"/>
                  </a:lnTo>
                  <a:lnTo>
                    <a:pt x="35" y="74"/>
                  </a:lnTo>
                  <a:lnTo>
                    <a:pt x="42" y="89"/>
                  </a:lnTo>
                  <a:lnTo>
                    <a:pt x="50" y="104"/>
                  </a:lnTo>
                  <a:lnTo>
                    <a:pt x="56" y="116"/>
                  </a:lnTo>
                  <a:lnTo>
                    <a:pt x="60" y="123"/>
                  </a:lnTo>
                  <a:lnTo>
                    <a:pt x="62" y="126"/>
                  </a:lnTo>
                  <a:lnTo>
                    <a:pt x="58" y="115"/>
                  </a:lnTo>
                  <a:lnTo>
                    <a:pt x="50" y="89"/>
                  </a:lnTo>
                  <a:lnTo>
                    <a:pt x="39" y="60"/>
                  </a:lnTo>
                  <a:lnTo>
                    <a:pt x="32" y="39"/>
                  </a:lnTo>
                  <a:lnTo>
                    <a:pt x="29" y="33"/>
                  </a:lnTo>
                  <a:lnTo>
                    <a:pt x="26" y="25"/>
                  </a:lnTo>
                  <a:lnTo>
                    <a:pt x="23" y="17"/>
                  </a:lnTo>
                  <a:lnTo>
                    <a:pt x="20" y="10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5" y="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059045" y="3608705"/>
              <a:ext cx="86360" cy="17145"/>
            </a:xfrm>
            <a:custGeom>
              <a:avLst/>
              <a:gdLst>
                <a:gd name="T0" fmla="*/ 0 w 272"/>
                <a:gd name="T1" fmla="*/ 1 h 54"/>
                <a:gd name="T2" fmla="*/ 2 w 272"/>
                <a:gd name="T3" fmla="*/ 1 h 54"/>
                <a:gd name="T4" fmla="*/ 8 w 272"/>
                <a:gd name="T5" fmla="*/ 2 h 54"/>
                <a:gd name="T6" fmla="*/ 18 w 272"/>
                <a:gd name="T7" fmla="*/ 3 h 54"/>
                <a:gd name="T8" fmla="*/ 30 w 272"/>
                <a:gd name="T9" fmla="*/ 6 h 54"/>
                <a:gd name="T10" fmla="*/ 45 w 272"/>
                <a:gd name="T11" fmla="*/ 8 h 54"/>
                <a:gd name="T12" fmla="*/ 62 w 272"/>
                <a:gd name="T13" fmla="*/ 11 h 54"/>
                <a:gd name="T14" fmla="*/ 81 w 272"/>
                <a:gd name="T15" fmla="*/ 14 h 54"/>
                <a:gd name="T16" fmla="*/ 101 w 272"/>
                <a:gd name="T17" fmla="*/ 17 h 54"/>
                <a:gd name="T18" fmla="*/ 122 w 272"/>
                <a:gd name="T19" fmla="*/ 21 h 54"/>
                <a:gd name="T20" fmla="*/ 144 w 272"/>
                <a:gd name="T21" fmla="*/ 26 h 54"/>
                <a:gd name="T22" fmla="*/ 165 w 272"/>
                <a:gd name="T23" fmla="*/ 30 h 54"/>
                <a:gd name="T24" fmla="*/ 186 w 272"/>
                <a:gd name="T25" fmla="*/ 34 h 54"/>
                <a:gd name="T26" fmla="*/ 206 w 272"/>
                <a:gd name="T27" fmla="*/ 39 h 54"/>
                <a:gd name="T28" fmla="*/ 224 w 272"/>
                <a:gd name="T29" fmla="*/ 44 h 54"/>
                <a:gd name="T30" fmla="*/ 241 w 272"/>
                <a:gd name="T31" fmla="*/ 49 h 54"/>
                <a:gd name="T32" fmla="*/ 254 w 272"/>
                <a:gd name="T33" fmla="*/ 54 h 54"/>
                <a:gd name="T34" fmla="*/ 257 w 272"/>
                <a:gd name="T35" fmla="*/ 54 h 54"/>
                <a:gd name="T36" fmla="*/ 260 w 272"/>
                <a:gd name="T37" fmla="*/ 54 h 54"/>
                <a:gd name="T38" fmla="*/ 265 w 272"/>
                <a:gd name="T39" fmla="*/ 54 h 54"/>
                <a:gd name="T40" fmla="*/ 270 w 272"/>
                <a:gd name="T41" fmla="*/ 54 h 54"/>
                <a:gd name="T42" fmla="*/ 272 w 272"/>
                <a:gd name="T43" fmla="*/ 53 h 54"/>
                <a:gd name="T44" fmla="*/ 271 w 272"/>
                <a:gd name="T45" fmla="*/ 51 h 54"/>
                <a:gd name="T46" fmla="*/ 266 w 272"/>
                <a:gd name="T47" fmla="*/ 47 h 54"/>
                <a:gd name="T48" fmla="*/ 254 w 272"/>
                <a:gd name="T49" fmla="*/ 42 h 54"/>
                <a:gd name="T50" fmla="*/ 246 w 272"/>
                <a:gd name="T51" fmla="*/ 38 h 54"/>
                <a:gd name="T52" fmla="*/ 235 w 272"/>
                <a:gd name="T53" fmla="*/ 35 h 54"/>
                <a:gd name="T54" fmla="*/ 225 w 272"/>
                <a:gd name="T55" fmla="*/ 31 h 54"/>
                <a:gd name="T56" fmla="*/ 212 w 272"/>
                <a:gd name="T57" fmla="*/ 28 h 54"/>
                <a:gd name="T58" fmla="*/ 198 w 272"/>
                <a:gd name="T59" fmla="*/ 24 h 54"/>
                <a:gd name="T60" fmla="*/ 184 w 272"/>
                <a:gd name="T61" fmla="*/ 20 h 54"/>
                <a:gd name="T62" fmla="*/ 168 w 272"/>
                <a:gd name="T63" fmla="*/ 16 h 54"/>
                <a:gd name="T64" fmla="*/ 152 w 272"/>
                <a:gd name="T65" fmla="*/ 13 h 54"/>
                <a:gd name="T66" fmla="*/ 134 w 272"/>
                <a:gd name="T67" fmla="*/ 10 h 54"/>
                <a:gd name="T68" fmla="*/ 117 w 272"/>
                <a:gd name="T69" fmla="*/ 8 h 54"/>
                <a:gd name="T70" fmla="*/ 98 w 272"/>
                <a:gd name="T71" fmla="*/ 5 h 54"/>
                <a:gd name="T72" fmla="*/ 79 w 272"/>
                <a:gd name="T73" fmla="*/ 3 h 54"/>
                <a:gd name="T74" fmla="*/ 60 w 272"/>
                <a:gd name="T75" fmla="*/ 1 h 54"/>
                <a:gd name="T76" fmla="*/ 40 w 272"/>
                <a:gd name="T77" fmla="*/ 1 h 54"/>
                <a:gd name="T78" fmla="*/ 20 w 272"/>
                <a:gd name="T79" fmla="*/ 0 h 54"/>
                <a:gd name="T80" fmla="*/ 0 w 272"/>
                <a:gd name="T8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2" h="54">
                  <a:moveTo>
                    <a:pt x="0" y="1"/>
                  </a:moveTo>
                  <a:lnTo>
                    <a:pt x="2" y="1"/>
                  </a:lnTo>
                  <a:lnTo>
                    <a:pt x="8" y="2"/>
                  </a:lnTo>
                  <a:lnTo>
                    <a:pt x="18" y="3"/>
                  </a:lnTo>
                  <a:lnTo>
                    <a:pt x="30" y="6"/>
                  </a:lnTo>
                  <a:lnTo>
                    <a:pt x="45" y="8"/>
                  </a:lnTo>
                  <a:lnTo>
                    <a:pt x="62" y="11"/>
                  </a:lnTo>
                  <a:lnTo>
                    <a:pt x="81" y="14"/>
                  </a:lnTo>
                  <a:lnTo>
                    <a:pt x="101" y="17"/>
                  </a:lnTo>
                  <a:lnTo>
                    <a:pt x="122" y="21"/>
                  </a:lnTo>
                  <a:lnTo>
                    <a:pt x="144" y="26"/>
                  </a:lnTo>
                  <a:lnTo>
                    <a:pt x="165" y="30"/>
                  </a:lnTo>
                  <a:lnTo>
                    <a:pt x="186" y="34"/>
                  </a:lnTo>
                  <a:lnTo>
                    <a:pt x="206" y="39"/>
                  </a:lnTo>
                  <a:lnTo>
                    <a:pt x="224" y="44"/>
                  </a:lnTo>
                  <a:lnTo>
                    <a:pt x="241" y="49"/>
                  </a:lnTo>
                  <a:lnTo>
                    <a:pt x="254" y="54"/>
                  </a:lnTo>
                  <a:lnTo>
                    <a:pt x="257" y="54"/>
                  </a:lnTo>
                  <a:lnTo>
                    <a:pt x="260" y="54"/>
                  </a:lnTo>
                  <a:lnTo>
                    <a:pt x="265" y="54"/>
                  </a:lnTo>
                  <a:lnTo>
                    <a:pt x="270" y="54"/>
                  </a:lnTo>
                  <a:lnTo>
                    <a:pt x="272" y="53"/>
                  </a:lnTo>
                  <a:lnTo>
                    <a:pt x="271" y="51"/>
                  </a:lnTo>
                  <a:lnTo>
                    <a:pt x="266" y="47"/>
                  </a:lnTo>
                  <a:lnTo>
                    <a:pt x="254" y="42"/>
                  </a:lnTo>
                  <a:lnTo>
                    <a:pt x="246" y="38"/>
                  </a:lnTo>
                  <a:lnTo>
                    <a:pt x="235" y="35"/>
                  </a:lnTo>
                  <a:lnTo>
                    <a:pt x="225" y="31"/>
                  </a:lnTo>
                  <a:lnTo>
                    <a:pt x="212" y="28"/>
                  </a:lnTo>
                  <a:lnTo>
                    <a:pt x="198" y="24"/>
                  </a:lnTo>
                  <a:lnTo>
                    <a:pt x="184" y="20"/>
                  </a:lnTo>
                  <a:lnTo>
                    <a:pt x="168" y="16"/>
                  </a:lnTo>
                  <a:lnTo>
                    <a:pt x="152" y="13"/>
                  </a:lnTo>
                  <a:lnTo>
                    <a:pt x="134" y="10"/>
                  </a:lnTo>
                  <a:lnTo>
                    <a:pt x="117" y="8"/>
                  </a:lnTo>
                  <a:lnTo>
                    <a:pt x="98" y="5"/>
                  </a:lnTo>
                  <a:lnTo>
                    <a:pt x="79" y="3"/>
                  </a:lnTo>
                  <a:lnTo>
                    <a:pt x="60" y="1"/>
                  </a:lnTo>
                  <a:lnTo>
                    <a:pt x="40" y="1"/>
                  </a:lnTo>
                  <a:lnTo>
                    <a:pt x="2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09160" y="3987165"/>
              <a:ext cx="164465" cy="13970"/>
            </a:xfrm>
            <a:custGeom>
              <a:avLst/>
              <a:gdLst>
                <a:gd name="T0" fmla="*/ 0 w 516"/>
                <a:gd name="T1" fmla="*/ 2 h 45"/>
                <a:gd name="T2" fmla="*/ 4 w 516"/>
                <a:gd name="T3" fmla="*/ 2 h 45"/>
                <a:gd name="T4" fmla="*/ 14 w 516"/>
                <a:gd name="T5" fmla="*/ 5 h 45"/>
                <a:gd name="T6" fmla="*/ 31 w 516"/>
                <a:gd name="T7" fmla="*/ 7 h 45"/>
                <a:gd name="T8" fmla="*/ 54 w 516"/>
                <a:gd name="T9" fmla="*/ 9 h 45"/>
                <a:gd name="T10" fmla="*/ 81 w 516"/>
                <a:gd name="T11" fmla="*/ 12 h 45"/>
                <a:gd name="T12" fmla="*/ 113 w 516"/>
                <a:gd name="T13" fmla="*/ 15 h 45"/>
                <a:gd name="T14" fmla="*/ 148 w 516"/>
                <a:gd name="T15" fmla="*/ 17 h 45"/>
                <a:gd name="T16" fmla="*/ 185 w 516"/>
                <a:gd name="T17" fmla="*/ 19 h 45"/>
                <a:gd name="T18" fmla="*/ 224 w 516"/>
                <a:gd name="T19" fmla="*/ 21 h 45"/>
                <a:gd name="T20" fmla="*/ 264 w 516"/>
                <a:gd name="T21" fmla="*/ 23 h 45"/>
                <a:gd name="T22" fmla="*/ 305 w 516"/>
                <a:gd name="T23" fmla="*/ 23 h 45"/>
                <a:gd name="T24" fmla="*/ 345 w 516"/>
                <a:gd name="T25" fmla="*/ 21 h 45"/>
                <a:gd name="T26" fmla="*/ 384 w 516"/>
                <a:gd name="T27" fmla="*/ 19 h 45"/>
                <a:gd name="T28" fmla="*/ 421 w 516"/>
                <a:gd name="T29" fmla="*/ 15 h 45"/>
                <a:gd name="T30" fmla="*/ 456 w 516"/>
                <a:gd name="T31" fmla="*/ 9 h 45"/>
                <a:gd name="T32" fmla="*/ 488 w 516"/>
                <a:gd name="T33" fmla="*/ 1 h 45"/>
                <a:gd name="T34" fmla="*/ 490 w 516"/>
                <a:gd name="T35" fmla="*/ 1 h 45"/>
                <a:gd name="T36" fmla="*/ 495 w 516"/>
                <a:gd name="T37" fmla="*/ 0 h 45"/>
                <a:gd name="T38" fmla="*/ 503 w 516"/>
                <a:gd name="T39" fmla="*/ 0 h 45"/>
                <a:gd name="T40" fmla="*/ 509 w 516"/>
                <a:gd name="T41" fmla="*/ 0 h 45"/>
                <a:gd name="T42" fmla="*/ 514 w 516"/>
                <a:gd name="T43" fmla="*/ 1 h 45"/>
                <a:gd name="T44" fmla="*/ 516 w 516"/>
                <a:gd name="T45" fmla="*/ 5 h 45"/>
                <a:gd name="T46" fmla="*/ 513 w 516"/>
                <a:gd name="T47" fmla="*/ 10 h 45"/>
                <a:gd name="T48" fmla="*/ 504 w 516"/>
                <a:gd name="T49" fmla="*/ 18 h 45"/>
                <a:gd name="T50" fmla="*/ 495 w 516"/>
                <a:gd name="T51" fmla="*/ 23 h 45"/>
                <a:gd name="T52" fmla="*/ 485 w 516"/>
                <a:gd name="T53" fmla="*/ 28 h 45"/>
                <a:gd name="T54" fmla="*/ 470 w 516"/>
                <a:gd name="T55" fmla="*/ 32 h 45"/>
                <a:gd name="T56" fmla="*/ 453 w 516"/>
                <a:gd name="T57" fmla="*/ 35 h 45"/>
                <a:gd name="T58" fmla="*/ 433 w 516"/>
                <a:gd name="T59" fmla="*/ 38 h 45"/>
                <a:gd name="T60" fmla="*/ 409 w 516"/>
                <a:gd name="T61" fmla="*/ 42 h 45"/>
                <a:gd name="T62" fmla="*/ 382 w 516"/>
                <a:gd name="T63" fmla="*/ 44 h 45"/>
                <a:gd name="T64" fmla="*/ 353 w 516"/>
                <a:gd name="T65" fmla="*/ 45 h 45"/>
                <a:gd name="T66" fmla="*/ 320 w 516"/>
                <a:gd name="T67" fmla="*/ 45 h 45"/>
                <a:gd name="T68" fmla="*/ 284 w 516"/>
                <a:gd name="T69" fmla="*/ 43 h 45"/>
                <a:gd name="T70" fmla="*/ 245 w 516"/>
                <a:gd name="T71" fmla="*/ 40 h 45"/>
                <a:gd name="T72" fmla="*/ 203 w 516"/>
                <a:gd name="T73" fmla="*/ 36 h 45"/>
                <a:gd name="T74" fmla="*/ 156 w 516"/>
                <a:gd name="T75" fmla="*/ 31 h 45"/>
                <a:gd name="T76" fmla="*/ 107 w 516"/>
                <a:gd name="T77" fmla="*/ 24 h 45"/>
                <a:gd name="T78" fmla="*/ 56 w 516"/>
                <a:gd name="T79" fmla="*/ 14 h 45"/>
                <a:gd name="T80" fmla="*/ 0 w 516"/>
                <a:gd name="T81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6" h="45">
                  <a:moveTo>
                    <a:pt x="0" y="2"/>
                  </a:moveTo>
                  <a:lnTo>
                    <a:pt x="4" y="2"/>
                  </a:lnTo>
                  <a:lnTo>
                    <a:pt x="14" y="5"/>
                  </a:lnTo>
                  <a:lnTo>
                    <a:pt x="31" y="7"/>
                  </a:lnTo>
                  <a:lnTo>
                    <a:pt x="54" y="9"/>
                  </a:lnTo>
                  <a:lnTo>
                    <a:pt x="81" y="12"/>
                  </a:lnTo>
                  <a:lnTo>
                    <a:pt x="113" y="15"/>
                  </a:lnTo>
                  <a:lnTo>
                    <a:pt x="148" y="17"/>
                  </a:lnTo>
                  <a:lnTo>
                    <a:pt x="185" y="19"/>
                  </a:lnTo>
                  <a:lnTo>
                    <a:pt x="224" y="21"/>
                  </a:lnTo>
                  <a:lnTo>
                    <a:pt x="264" y="23"/>
                  </a:lnTo>
                  <a:lnTo>
                    <a:pt x="305" y="23"/>
                  </a:lnTo>
                  <a:lnTo>
                    <a:pt x="345" y="21"/>
                  </a:lnTo>
                  <a:lnTo>
                    <a:pt x="384" y="19"/>
                  </a:lnTo>
                  <a:lnTo>
                    <a:pt x="421" y="15"/>
                  </a:lnTo>
                  <a:lnTo>
                    <a:pt x="456" y="9"/>
                  </a:lnTo>
                  <a:lnTo>
                    <a:pt x="488" y="1"/>
                  </a:lnTo>
                  <a:lnTo>
                    <a:pt x="490" y="1"/>
                  </a:lnTo>
                  <a:lnTo>
                    <a:pt x="495" y="0"/>
                  </a:lnTo>
                  <a:lnTo>
                    <a:pt x="503" y="0"/>
                  </a:lnTo>
                  <a:lnTo>
                    <a:pt x="509" y="0"/>
                  </a:lnTo>
                  <a:lnTo>
                    <a:pt x="514" y="1"/>
                  </a:lnTo>
                  <a:lnTo>
                    <a:pt x="516" y="5"/>
                  </a:lnTo>
                  <a:lnTo>
                    <a:pt x="513" y="10"/>
                  </a:lnTo>
                  <a:lnTo>
                    <a:pt x="504" y="18"/>
                  </a:lnTo>
                  <a:lnTo>
                    <a:pt x="495" y="23"/>
                  </a:lnTo>
                  <a:lnTo>
                    <a:pt x="485" y="28"/>
                  </a:lnTo>
                  <a:lnTo>
                    <a:pt x="470" y="32"/>
                  </a:lnTo>
                  <a:lnTo>
                    <a:pt x="453" y="35"/>
                  </a:lnTo>
                  <a:lnTo>
                    <a:pt x="433" y="38"/>
                  </a:lnTo>
                  <a:lnTo>
                    <a:pt x="409" y="42"/>
                  </a:lnTo>
                  <a:lnTo>
                    <a:pt x="382" y="44"/>
                  </a:lnTo>
                  <a:lnTo>
                    <a:pt x="353" y="45"/>
                  </a:lnTo>
                  <a:lnTo>
                    <a:pt x="320" y="45"/>
                  </a:lnTo>
                  <a:lnTo>
                    <a:pt x="284" y="43"/>
                  </a:lnTo>
                  <a:lnTo>
                    <a:pt x="245" y="40"/>
                  </a:lnTo>
                  <a:lnTo>
                    <a:pt x="203" y="36"/>
                  </a:lnTo>
                  <a:lnTo>
                    <a:pt x="156" y="31"/>
                  </a:lnTo>
                  <a:lnTo>
                    <a:pt x="107" y="24"/>
                  </a:lnTo>
                  <a:lnTo>
                    <a:pt x="56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925695" y="3976370"/>
              <a:ext cx="118110" cy="9525"/>
            </a:xfrm>
            <a:custGeom>
              <a:avLst/>
              <a:gdLst>
                <a:gd name="T0" fmla="*/ 0 w 371"/>
                <a:gd name="T1" fmla="*/ 29 h 29"/>
                <a:gd name="T2" fmla="*/ 3 w 371"/>
                <a:gd name="T3" fmla="*/ 29 h 29"/>
                <a:gd name="T4" fmla="*/ 14 w 371"/>
                <a:gd name="T5" fmla="*/ 28 h 29"/>
                <a:gd name="T6" fmla="*/ 30 w 371"/>
                <a:gd name="T7" fmla="*/ 27 h 29"/>
                <a:gd name="T8" fmla="*/ 51 w 371"/>
                <a:gd name="T9" fmla="*/ 25 h 29"/>
                <a:gd name="T10" fmla="*/ 76 w 371"/>
                <a:gd name="T11" fmla="*/ 24 h 29"/>
                <a:gd name="T12" fmla="*/ 104 w 371"/>
                <a:gd name="T13" fmla="*/ 22 h 29"/>
                <a:gd name="T14" fmla="*/ 133 w 371"/>
                <a:gd name="T15" fmla="*/ 19 h 29"/>
                <a:gd name="T16" fmla="*/ 164 w 371"/>
                <a:gd name="T17" fmla="*/ 16 h 29"/>
                <a:gd name="T18" fmla="*/ 195 w 371"/>
                <a:gd name="T19" fmla="*/ 14 h 29"/>
                <a:gd name="T20" fmla="*/ 225 w 371"/>
                <a:gd name="T21" fmla="*/ 11 h 29"/>
                <a:gd name="T22" fmla="*/ 254 w 371"/>
                <a:gd name="T23" fmla="*/ 9 h 29"/>
                <a:gd name="T24" fmla="*/ 279 w 371"/>
                <a:gd name="T25" fmla="*/ 7 h 29"/>
                <a:gd name="T26" fmla="*/ 301 w 371"/>
                <a:gd name="T27" fmla="*/ 5 h 29"/>
                <a:gd name="T28" fmla="*/ 319 w 371"/>
                <a:gd name="T29" fmla="*/ 3 h 29"/>
                <a:gd name="T30" fmla="*/ 331 w 371"/>
                <a:gd name="T31" fmla="*/ 2 h 29"/>
                <a:gd name="T32" fmla="*/ 337 w 371"/>
                <a:gd name="T33" fmla="*/ 1 h 29"/>
                <a:gd name="T34" fmla="*/ 344 w 371"/>
                <a:gd name="T35" fmla="*/ 0 h 29"/>
                <a:gd name="T36" fmla="*/ 351 w 371"/>
                <a:gd name="T37" fmla="*/ 1 h 29"/>
                <a:gd name="T38" fmla="*/ 360 w 371"/>
                <a:gd name="T39" fmla="*/ 2 h 29"/>
                <a:gd name="T40" fmla="*/ 366 w 371"/>
                <a:gd name="T41" fmla="*/ 4 h 29"/>
                <a:gd name="T42" fmla="*/ 371 w 371"/>
                <a:gd name="T43" fmla="*/ 7 h 29"/>
                <a:gd name="T44" fmla="*/ 371 w 371"/>
                <a:gd name="T45" fmla="*/ 10 h 29"/>
                <a:gd name="T46" fmla="*/ 368 w 371"/>
                <a:gd name="T47" fmla="*/ 13 h 29"/>
                <a:gd name="T48" fmla="*/ 357 w 371"/>
                <a:gd name="T49" fmla="*/ 16 h 29"/>
                <a:gd name="T50" fmla="*/ 347 w 371"/>
                <a:gd name="T51" fmla="*/ 17 h 29"/>
                <a:gd name="T52" fmla="*/ 331 w 371"/>
                <a:gd name="T53" fmla="*/ 20 h 29"/>
                <a:gd name="T54" fmla="*/ 311 w 371"/>
                <a:gd name="T55" fmla="*/ 21 h 29"/>
                <a:gd name="T56" fmla="*/ 286 w 371"/>
                <a:gd name="T57" fmla="*/ 22 h 29"/>
                <a:gd name="T58" fmla="*/ 258 w 371"/>
                <a:gd name="T59" fmla="*/ 23 h 29"/>
                <a:gd name="T60" fmla="*/ 229 w 371"/>
                <a:gd name="T61" fmla="*/ 24 h 29"/>
                <a:gd name="T62" fmla="*/ 197 w 371"/>
                <a:gd name="T63" fmla="*/ 25 h 29"/>
                <a:gd name="T64" fmla="*/ 165 w 371"/>
                <a:gd name="T65" fmla="*/ 26 h 29"/>
                <a:gd name="T66" fmla="*/ 133 w 371"/>
                <a:gd name="T67" fmla="*/ 27 h 29"/>
                <a:gd name="T68" fmla="*/ 104 w 371"/>
                <a:gd name="T69" fmla="*/ 27 h 29"/>
                <a:gd name="T70" fmla="*/ 75 w 371"/>
                <a:gd name="T71" fmla="*/ 28 h 29"/>
                <a:gd name="T72" fmla="*/ 51 w 371"/>
                <a:gd name="T73" fmla="*/ 28 h 29"/>
                <a:gd name="T74" fmla="*/ 30 w 371"/>
                <a:gd name="T75" fmla="*/ 29 h 29"/>
                <a:gd name="T76" fmla="*/ 14 w 371"/>
                <a:gd name="T77" fmla="*/ 29 h 29"/>
                <a:gd name="T78" fmla="*/ 3 w 371"/>
                <a:gd name="T79" fmla="*/ 29 h 29"/>
                <a:gd name="T80" fmla="*/ 0 w 371"/>
                <a:gd name="T8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1" h="29">
                  <a:moveTo>
                    <a:pt x="0" y="29"/>
                  </a:moveTo>
                  <a:lnTo>
                    <a:pt x="3" y="29"/>
                  </a:lnTo>
                  <a:lnTo>
                    <a:pt x="14" y="28"/>
                  </a:lnTo>
                  <a:lnTo>
                    <a:pt x="30" y="27"/>
                  </a:lnTo>
                  <a:lnTo>
                    <a:pt x="51" y="25"/>
                  </a:lnTo>
                  <a:lnTo>
                    <a:pt x="76" y="24"/>
                  </a:lnTo>
                  <a:lnTo>
                    <a:pt x="104" y="22"/>
                  </a:lnTo>
                  <a:lnTo>
                    <a:pt x="133" y="19"/>
                  </a:lnTo>
                  <a:lnTo>
                    <a:pt x="164" y="16"/>
                  </a:lnTo>
                  <a:lnTo>
                    <a:pt x="195" y="14"/>
                  </a:lnTo>
                  <a:lnTo>
                    <a:pt x="225" y="11"/>
                  </a:lnTo>
                  <a:lnTo>
                    <a:pt x="254" y="9"/>
                  </a:lnTo>
                  <a:lnTo>
                    <a:pt x="279" y="7"/>
                  </a:lnTo>
                  <a:lnTo>
                    <a:pt x="301" y="5"/>
                  </a:lnTo>
                  <a:lnTo>
                    <a:pt x="319" y="3"/>
                  </a:lnTo>
                  <a:lnTo>
                    <a:pt x="331" y="2"/>
                  </a:lnTo>
                  <a:lnTo>
                    <a:pt x="337" y="1"/>
                  </a:lnTo>
                  <a:lnTo>
                    <a:pt x="344" y="0"/>
                  </a:lnTo>
                  <a:lnTo>
                    <a:pt x="351" y="1"/>
                  </a:lnTo>
                  <a:lnTo>
                    <a:pt x="360" y="2"/>
                  </a:lnTo>
                  <a:lnTo>
                    <a:pt x="366" y="4"/>
                  </a:lnTo>
                  <a:lnTo>
                    <a:pt x="371" y="7"/>
                  </a:lnTo>
                  <a:lnTo>
                    <a:pt x="371" y="10"/>
                  </a:lnTo>
                  <a:lnTo>
                    <a:pt x="368" y="13"/>
                  </a:lnTo>
                  <a:lnTo>
                    <a:pt x="357" y="16"/>
                  </a:lnTo>
                  <a:lnTo>
                    <a:pt x="347" y="17"/>
                  </a:lnTo>
                  <a:lnTo>
                    <a:pt x="331" y="20"/>
                  </a:lnTo>
                  <a:lnTo>
                    <a:pt x="311" y="21"/>
                  </a:lnTo>
                  <a:lnTo>
                    <a:pt x="286" y="22"/>
                  </a:lnTo>
                  <a:lnTo>
                    <a:pt x="258" y="23"/>
                  </a:lnTo>
                  <a:lnTo>
                    <a:pt x="229" y="24"/>
                  </a:lnTo>
                  <a:lnTo>
                    <a:pt x="197" y="25"/>
                  </a:lnTo>
                  <a:lnTo>
                    <a:pt x="165" y="26"/>
                  </a:lnTo>
                  <a:lnTo>
                    <a:pt x="133" y="27"/>
                  </a:lnTo>
                  <a:lnTo>
                    <a:pt x="104" y="27"/>
                  </a:lnTo>
                  <a:lnTo>
                    <a:pt x="75" y="28"/>
                  </a:lnTo>
                  <a:lnTo>
                    <a:pt x="51" y="28"/>
                  </a:lnTo>
                  <a:lnTo>
                    <a:pt x="30" y="29"/>
                  </a:lnTo>
                  <a:lnTo>
                    <a:pt x="14" y="29"/>
                  </a:lnTo>
                  <a:lnTo>
                    <a:pt x="3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5052060" y="3960495"/>
              <a:ext cx="40640" cy="19050"/>
            </a:xfrm>
            <a:custGeom>
              <a:avLst/>
              <a:gdLst>
                <a:gd name="T0" fmla="*/ 0 w 128"/>
                <a:gd name="T1" fmla="*/ 59 h 59"/>
                <a:gd name="T2" fmla="*/ 6 w 128"/>
                <a:gd name="T3" fmla="*/ 55 h 59"/>
                <a:gd name="T4" fmla="*/ 22 w 128"/>
                <a:gd name="T5" fmla="*/ 45 h 59"/>
                <a:gd name="T6" fmla="*/ 43 w 128"/>
                <a:gd name="T7" fmla="*/ 33 h 59"/>
                <a:gd name="T8" fmla="*/ 68 w 128"/>
                <a:gd name="T9" fmla="*/ 19 h 59"/>
                <a:gd name="T10" fmla="*/ 93 w 128"/>
                <a:gd name="T11" fmla="*/ 7 h 59"/>
                <a:gd name="T12" fmla="*/ 113 w 128"/>
                <a:gd name="T13" fmla="*/ 0 h 59"/>
                <a:gd name="T14" fmla="*/ 125 w 128"/>
                <a:gd name="T15" fmla="*/ 0 h 59"/>
                <a:gd name="T16" fmla="*/ 128 w 128"/>
                <a:gd name="T17" fmla="*/ 9 h 59"/>
                <a:gd name="T18" fmla="*/ 118 w 128"/>
                <a:gd name="T19" fmla="*/ 23 h 59"/>
                <a:gd name="T20" fmla="*/ 102 w 128"/>
                <a:gd name="T21" fmla="*/ 35 h 59"/>
                <a:gd name="T22" fmla="*/ 81 w 128"/>
                <a:gd name="T23" fmla="*/ 43 h 59"/>
                <a:gd name="T24" fmla="*/ 59 w 128"/>
                <a:gd name="T25" fmla="*/ 50 h 59"/>
                <a:gd name="T26" fmla="*/ 37 w 128"/>
                <a:gd name="T27" fmla="*/ 54 h 59"/>
                <a:gd name="T28" fmla="*/ 18 w 128"/>
                <a:gd name="T29" fmla="*/ 57 h 59"/>
                <a:gd name="T30" fmla="*/ 5 w 128"/>
                <a:gd name="T31" fmla="*/ 59 h 59"/>
                <a:gd name="T32" fmla="*/ 0 w 128"/>
                <a:gd name="T3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59">
                  <a:moveTo>
                    <a:pt x="0" y="59"/>
                  </a:moveTo>
                  <a:lnTo>
                    <a:pt x="6" y="55"/>
                  </a:lnTo>
                  <a:lnTo>
                    <a:pt x="22" y="45"/>
                  </a:lnTo>
                  <a:lnTo>
                    <a:pt x="43" y="33"/>
                  </a:lnTo>
                  <a:lnTo>
                    <a:pt x="68" y="19"/>
                  </a:lnTo>
                  <a:lnTo>
                    <a:pt x="93" y="7"/>
                  </a:lnTo>
                  <a:lnTo>
                    <a:pt x="113" y="0"/>
                  </a:lnTo>
                  <a:lnTo>
                    <a:pt x="125" y="0"/>
                  </a:lnTo>
                  <a:lnTo>
                    <a:pt x="128" y="9"/>
                  </a:lnTo>
                  <a:lnTo>
                    <a:pt x="118" y="23"/>
                  </a:lnTo>
                  <a:lnTo>
                    <a:pt x="102" y="35"/>
                  </a:lnTo>
                  <a:lnTo>
                    <a:pt x="81" y="43"/>
                  </a:lnTo>
                  <a:lnTo>
                    <a:pt x="59" y="50"/>
                  </a:lnTo>
                  <a:lnTo>
                    <a:pt x="37" y="54"/>
                  </a:lnTo>
                  <a:lnTo>
                    <a:pt x="18" y="57"/>
                  </a:lnTo>
                  <a:lnTo>
                    <a:pt x="5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5046980" y="3942715"/>
              <a:ext cx="51435" cy="26035"/>
            </a:xfrm>
            <a:custGeom>
              <a:avLst/>
              <a:gdLst>
                <a:gd name="T0" fmla="*/ 0 w 160"/>
                <a:gd name="T1" fmla="*/ 82 h 82"/>
                <a:gd name="T2" fmla="*/ 160 w 160"/>
                <a:gd name="T3" fmla="*/ 0 h 82"/>
                <a:gd name="T4" fmla="*/ 157 w 160"/>
                <a:gd name="T5" fmla="*/ 3 h 82"/>
                <a:gd name="T6" fmla="*/ 147 w 160"/>
                <a:gd name="T7" fmla="*/ 10 h 82"/>
                <a:gd name="T8" fmla="*/ 130 w 160"/>
                <a:gd name="T9" fmla="*/ 22 h 82"/>
                <a:gd name="T10" fmla="*/ 110 w 160"/>
                <a:gd name="T11" fmla="*/ 35 h 82"/>
                <a:gd name="T12" fmla="*/ 85 w 160"/>
                <a:gd name="T13" fmla="*/ 49 h 82"/>
                <a:gd name="T14" fmla="*/ 58 w 160"/>
                <a:gd name="T15" fmla="*/ 62 h 82"/>
                <a:gd name="T16" fmla="*/ 29 w 160"/>
                <a:gd name="T17" fmla="*/ 74 h 82"/>
                <a:gd name="T18" fmla="*/ 0 w 160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82">
                  <a:moveTo>
                    <a:pt x="0" y="82"/>
                  </a:moveTo>
                  <a:lnTo>
                    <a:pt x="160" y="0"/>
                  </a:lnTo>
                  <a:lnTo>
                    <a:pt x="157" y="3"/>
                  </a:lnTo>
                  <a:lnTo>
                    <a:pt x="147" y="10"/>
                  </a:lnTo>
                  <a:lnTo>
                    <a:pt x="130" y="22"/>
                  </a:lnTo>
                  <a:lnTo>
                    <a:pt x="110" y="35"/>
                  </a:lnTo>
                  <a:lnTo>
                    <a:pt x="85" y="49"/>
                  </a:lnTo>
                  <a:lnTo>
                    <a:pt x="58" y="62"/>
                  </a:lnTo>
                  <a:lnTo>
                    <a:pt x="29" y="7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838065" y="3639820"/>
              <a:ext cx="79375" cy="48260"/>
            </a:xfrm>
            <a:custGeom>
              <a:avLst/>
              <a:gdLst>
                <a:gd name="T0" fmla="*/ 0 w 251"/>
                <a:gd name="T1" fmla="*/ 0 h 152"/>
                <a:gd name="T2" fmla="*/ 2 w 251"/>
                <a:gd name="T3" fmla="*/ 1 h 152"/>
                <a:gd name="T4" fmla="*/ 4 w 251"/>
                <a:gd name="T5" fmla="*/ 4 h 152"/>
                <a:gd name="T6" fmla="*/ 9 w 251"/>
                <a:gd name="T7" fmla="*/ 10 h 152"/>
                <a:gd name="T8" fmla="*/ 15 w 251"/>
                <a:gd name="T9" fmla="*/ 17 h 152"/>
                <a:gd name="T10" fmla="*/ 24 w 251"/>
                <a:gd name="T11" fmla="*/ 26 h 152"/>
                <a:gd name="T12" fmla="*/ 33 w 251"/>
                <a:gd name="T13" fmla="*/ 36 h 152"/>
                <a:gd name="T14" fmla="*/ 46 w 251"/>
                <a:gd name="T15" fmla="*/ 47 h 152"/>
                <a:gd name="T16" fmla="*/ 60 w 251"/>
                <a:gd name="T17" fmla="*/ 59 h 152"/>
                <a:gd name="T18" fmla="*/ 75 w 251"/>
                <a:gd name="T19" fmla="*/ 71 h 152"/>
                <a:gd name="T20" fmla="*/ 93 w 251"/>
                <a:gd name="T21" fmla="*/ 84 h 152"/>
                <a:gd name="T22" fmla="*/ 112 w 251"/>
                <a:gd name="T23" fmla="*/ 97 h 152"/>
                <a:gd name="T24" fmla="*/ 135 w 251"/>
                <a:gd name="T25" fmla="*/ 108 h 152"/>
                <a:gd name="T26" fmla="*/ 158 w 251"/>
                <a:gd name="T27" fmla="*/ 121 h 152"/>
                <a:gd name="T28" fmla="*/ 183 w 251"/>
                <a:gd name="T29" fmla="*/ 132 h 152"/>
                <a:gd name="T30" fmla="*/ 210 w 251"/>
                <a:gd name="T31" fmla="*/ 142 h 152"/>
                <a:gd name="T32" fmla="*/ 239 w 251"/>
                <a:gd name="T33" fmla="*/ 152 h 152"/>
                <a:gd name="T34" fmla="*/ 240 w 251"/>
                <a:gd name="T35" fmla="*/ 152 h 152"/>
                <a:gd name="T36" fmla="*/ 244 w 251"/>
                <a:gd name="T37" fmla="*/ 151 h 152"/>
                <a:gd name="T38" fmla="*/ 247 w 251"/>
                <a:gd name="T39" fmla="*/ 149 h 152"/>
                <a:gd name="T40" fmla="*/ 250 w 251"/>
                <a:gd name="T41" fmla="*/ 145 h 152"/>
                <a:gd name="T42" fmla="*/ 251 w 251"/>
                <a:gd name="T43" fmla="*/ 143 h 152"/>
                <a:gd name="T44" fmla="*/ 249 w 251"/>
                <a:gd name="T45" fmla="*/ 139 h 152"/>
                <a:gd name="T46" fmla="*/ 242 w 251"/>
                <a:gd name="T47" fmla="*/ 135 h 152"/>
                <a:gd name="T48" fmla="*/ 232 w 251"/>
                <a:gd name="T49" fmla="*/ 131 h 152"/>
                <a:gd name="T50" fmla="*/ 224 w 251"/>
                <a:gd name="T51" fmla="*/ 129 h 152"/>
                <a:gd name="T52" fmla="*/ 217 w 251"/>
                <a:gd name="T53" fmla="*/ 126 h 152"/>
                <a:gd name="T54" fmla="*/ 208 w 251"/>
                <a:gd name="T55" fmla="*/ 123 h 152"/>
                <a:gd name="T56" fmla="*/ 198 w 251"/>
                <a:gd name="T57" fmla="*/ 120 h 152"/>
                <a:gd name="T58" fmla="*/ 188 w 251"/>
                <a:gd name="T59" fmla="*/ 117 h 152"/>
                <a:gd name="T60" fmla="*/ 176 w 251"/>
                <a:gd name="T61" fmla="*/ 113 h 152"/>
                <a:gd name="T62" fmla="*/ 163 w 251"/>
                <a:gd name="T63" fmla="*/ 107 h 152"/>
                <a:gd name="T64" fmla="*/ 151 w 251"/>
                <a:gd name="T65" fmla="*/ 101 h 152"/>
                <a:gd name="T66" fmla="*/ 136 w 251"/>
                <a:gd name="T67" fmla="*/ 94 h 152"/>
                <a:gd name="T68" fmla="*/ 120 w 251"/>
                <a:gd name="T69" fmla="*/ 85 h 152"/>
                <a:gd name="T70" fmla="*/ 103 w 251"/>
                <a:gd name="T71" fmla="*/ 75 h 152"/>
                <a:gd name="T72" fmla="*/ 85 w 251"/>
                <a:gd name="T73" fmla="*/ 63 h 152"/>
                <a:gd name="T74" fmla="*/ 66 w 251"/>
                <a:gd name="T75" fmla="*/ 50 h 152"/>
                <a:gd name="T76" fmla="*/ 46 w 251"/>
                <a:gd name="T77" fmla="*/ 36 h 152"/>
                <a:gd name="T78" fmla="*/ 24 w 251"/>
                <a:gd name="T79" fmla="*/ 19 h 152"/>
                <a:gd name="T80" fmla="*/ 0 w 251"/>
                <a:gd name="T8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152">
                  <a:moveTo>
                    <a:pt x="0" y="0"/>
                  </a:moveTo>
                  <a:lnTo>
                    <a:pt x="2" y="1"/>
                  </a:lnTo>
                  <a:lnTo>
                    <a:pt x="4" y="4"/>
                  </a:lnTo>
                  <a:lnTo>
                    <a:pt x="9" y="10"/>
                  </a:lnTo>
                  <a:lnTo>
                    <a:pt x="15" y="17"/>
                  </a:lnTo>
                  <a:lnTo>
                    <a:pt x="24" y="26"/>
                  </a:lnTo>
                  <a:lnTo>
                    <a:pt x="33" y="36"/>
                  </a:lnTo>
                  <a:lnTo>
                    <a:pt x="46" y="47"/>
                  </a:lnTo>
                  <a:lnTo>
                    <a:pt x="60" y="59"/>
                  </a:lnTo>
                  <a:lnTo>
                    <a:pt x="75" y="71"/>
                  </a:lnTo>
                  <a:lnTo>
                    <a:pt x="93" y="84"/>
                  </a:lnTo>
                  <a:lnTo>
                    <a:pt x="112" y="97"/>
                  </a:lnTo>
                  <a:lnTo>
                    <a:pt x="135" y="108"/>
                  </a:lnTo>
                  <a:lnTo>
                    <a:pt x="158" y="121"/>
                  </a:lnTo>
                  <a:lnTo>
                    <a:pt x="183" y="132"/>
                  </a:lnTo>
                  <a:lnTo>
                    <a:pt x="210" y="142"/>
                  </a:lnTo>
                  <a:lnTo>
                    <a:pt x="239" y="152"/>
                  </a:lnTo>
                  <a:lnTo>
                    <a:pt x="240" y="152"/>
                  </a:lnTo>
                  <a:lnTo>
                    <a:pt x="244" y="151"/>
                  </a:lnTo>
                  <a:lnTo>
                    <a:pt x="247" y="149"/>
                  </a:lnTo>
                  <a:lnTo>
                    <a:pt x="250" y="145"/>
                  </a:lnTo>
                  <a:lnTo>
                    <a:pt x="251" y="143"/>
                  </a:lnTo>
                  <a:lnTo>
                    <a:pt x="249" y="139"/>
                  </a:lnTo>
                  <a:lnTo>
                    <a:pt x="242" y="135"/>
                  </a:lnTo>
                  <a:lnTo>
                    <a:pt x="232" y="131"/>
                  </a:lnTo>
                  <a:lnTo>
                    <a:pt x="224" y="129"/>
                  </a:lnTo>
                  <a:lnTo>
                    <a:pt x="217" y="126"/>
                  </a:lnTo>
                  <a:lnTo>
                    <a:pt x="208" y="123"/>
                  </a:lnTo>
                  <a:lnTo>
                    <a:pt x="198" y="120"/>
                  </a:lnTo>
                  <a:lnTo>
                    <a:pt x="188" y="117"/>
                  </a:lnTo>
                  <a:lnTo>
                    <a:pt x="176" y="113"/>
                  </a:lnTo>
                  <a:lnTo>
                    <a:pt x="163" y="107"/>
                  </a:lnTo>
                  <a:lnTo>
                    <a:pt x="151" y="101"/>
                  </a:lnTo>
                  <a:lnTo>
                    <a:pt x="136" y="94"/>
                  </a:lnTo>
                  <a:lnTo>
                    <a:pt x="120" y="85"/>
                  </a:lnTo>
                  <a:lnTo>
                    <a:pt x="103" y="75"/>
                  </a:lnTo>
                  <a:lnTo>
                    <a:pt x="85" y="63"/>
                  </a:lnTo>
                  <a:lnTo>
                    <a:pt x="66" y="50"/>
                  </a:lnTo>
                  <a:lnTo>
                    <a:pt x="46" y="36"/>
                  </a:lnTo>
                  <a:lnTo>
                    <a:pt x="24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4842510" y="3656330"/>
              <a:ext cx="30480" cy="248285"/>
            </a:xfrm>
            <a:custGeom>
              <a:avLst/>
              <a:gdLst>
                <a:gd name="T0" fmla="*/ 4 w 97"/>
                <a:gd name="T1" fmla="*/ 6 h 782"/>
                <a:gd name="T2" fmla="*/ 6 w 97"/>
                <a:gd name="T3" fmla="*/ 11 h 782"/>
                <a:gd name="T4" fmla="*/ 12 w 97"/>
                <a:gd name="T5" fmla="*/ 25 h 782"/>
                <a:gd name="T6" fmla="*/ 19 w 97"/>
                <a:gd name="T7" fmla="*/ 47 h 782"/>
                <a:gd name="T8" fmla="*/ 29 w 97"/>
                <a:gd name="T9" fmla="*/ 78 h 782"/>
                <a:gd name="T10" fmla="*/ 39 w 97"/>
                <a:gd name="T11" fmla="*/ 115 h 782"/>
                <a:gd name="T12" fmla="*/ 50 w 97"/>
                <a:gd name="T13" fmla="*/ 158 h 782"/>
                <a:gd name="T14" fmla="*/ 60 w 97"/>
                <a:gd name="T15" fmla="*/ 208 h 782"/>
                <a:gd name="T16" fmla="*/ 69 w 97"/>
                <a:gd name="T17" fmla="*/ 261 h 782"/>
                <a:gd name="T18" fmla="*/ 75 w 97"/>
                <a:gd name="T19" fmla="*/ 320 h 782"/>
                <a:gd name="T20" fmla="*/ 79 w 97"/>
                <a:gd name="T21" fmla="*/ 382 h 782"/>
                <a:gd name="T22" fmla="*/ 79 w 97"/>
                <a:gd name="T23" fmla="*/ 446 h 782"/>
                <a:gd name="T24" fmla="*/ 76 w 97"/>
                <a:gd name="T25" fmla="*/ 512 h 782"/>
                <a:gd name="T26" fmla="*/ 67 w 97"/>
                <a:gd name="T27" fmla="*/ 579 h 782"/>
                <a:gd name="T28" fmla="*/ 51 w 97"/>
                <a:gd name="T29" fmla="*/ 648 h 782"/>
                <a:gd name="T30" fmla="*/ 30 w 97"/>
                <a:gd name="T31" fmla="*/ 716 h 782"/>
                <a:gd name="T32" fmla="*/ 0 w 97"/>
                <a:gd name="T33" fmla="*/ 782 h 782"/>
                <a:gd name="T34" fmla="*/ 2 w 97"/>
                <a:gd name="T35" fmla="*/ 779 h 782"/>
                <a:gd name="T36" fmla="*/ 9 w 97"/>
                <a:gd name="T37" fmla="*/ 769 h 782"/>
                <a:gd name="T38" fmla="*/ 18 w 97"/>
                <a:gd name="T39" fmla="*/ 752 h 782"/>
                <a:gd name="T40" fmla="*/ 29 w 97"/>
                <a:gd name="T41" fmla="*/ 730 h 782"/>
                <a:gd name="T42" fmla="*/ 41 w 97"/>
                <a:gd name="T43" fmla="*/ 700 h 782"/>
                <a:gd name="T44" fmla="*/ 55 w 97"/>
                <a:gd name="T45" fmla="*/ 665 h 782"/>
                <a:gd name="T46" fmla="*/ 68 w 97"/>
                <a:gd name="T47" fmla="*/ 624 h 782"/>
                <a:gd name="T48" fmla="*/ 79 w 97"/>
                <a:gd name="T49" fmla="*/ 578 h 782"/>
                <a:gd name="T50" fmla="*/ 89 w 97"/>
                <a:gd name="T51" fmla="*/ 527 h 782"/>
                <a:gd name="T52" fmla="*/ 95 w 97"/>
                <a:gd name="T53" fmla="*/ 470 h 782"/>
                <a:gd name="T54" fmla="*/ 97 w 97"/>
                <a:gd name="T55" fmla="*/ 408 h 782"/>
                <a:gd name="T56" fmla="*/ 96 w 97"/>
                <a:gd name="T57" fmla="*/ 343 h 782"/>
                <a:gd name="T58" fmla="*/ 89 w 97"/>
                <a:gd name="T59" fmla="*/ 272 h 782"/>
                <a:gd name="T60" fmla="*/ 75 w 97"/>
                <a:gd name="T61" fmla="*/ 197 h 782"/>
                <a:gd name="T62" fmla="*/ 54 w 97"/>
                <a:gd name="T63" fmla="*/ 118 h 782"/>
                <a:gd name="T64" fmla="*/ 26 w 97"/>
                <a:gd name="T65" fmla="*/ 35 h 782"/>
                <a:gd name="T66" fmla="*/ 24 w 97"/>
                <a:gd name="T67" fmla="*/ 27 h 782"/>
                <a:gd name="T68" fmla="*/ 20 w 97"/>
                <a:gd name="T69" fmla="*/ 11 h 782"/>
                <a:gd name="T70" fmla="*/ 13 w 97"/>
                <a:gd name="T71" fmla="*/ 0 h 782"/>
                <a:gd name="T72" fmla="*/ 4 w 97"/>
                <a:gd name="T73" fmla="*/ 6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782">
                  <a:moveTo>
                    <a:pt x="4" y="6"/>
                  </a:moveTo>
                  <a:lnTo>
                    <a:pt x="6" y="11"/>
                  </a:lnTo>
                  <a:lnTo>
                    <a:pt x="12" y="25"/>
                  </a:lnTo>
                  <a:lnTo>
                    <a:pt x="19" y="47"/>
                  </a:lnTo>
                  <a:lnTo>
                    <a:pt x="29" y="78"/>
                  </a:lnTo>
                  <a:lnTo>
                    <a:pt x="39" y="115"/>
                  </a:lnTo>
                  <a:lnTo>
                    <a:pt x="50" y="158"/>
                  </a:lnTo>
                  <a:lnTo>
                    <a:pt x="60" y="208"/>
                  </a:lnTo>
                  <a:lnTo>
                    <a:pt x="69" y="261"/>
                  </a:lnTo>
                  <a:lnTo>
                    <a:pt x="75" y="320"/>
                  </a:lnTo>
                  <a:lnTo>
                    <a:pt x="79" y="382"/>
                  </a:lnTo>
                  <a:lnTo>
                    <a:pt x="79" y="446"/>
                  </a:lnTo>
                  <a:lnTo>
                    <a:pt x="76" y="512"/>
                  </a:lnTo>
                  <a:lnTo>
                    <a:pt x="67" y="579"/>
                  </a:lnTo>
                  <a:lnTo>
                    <a:pt x="51" y="648"/>
                  </a:lnTo>
                  <a:lnTo>
                    <a:pt x="30" y="716"/>
                  </a:lnTo>
                  <a:lnTo>
                    <a:pt x="0" y="782"/>
                  </a:lnTo>
                  <a:lnTo>
                    <a:pt x="2" y="779"/>
                  </a:lnTo>
                  <a:lnTo>
                    <a:pt x="9" y="769"/>
                  </a:lnTo>
                  <a:lnTo>
                    <a:pt x="18" y="752"/>
                  </a:lnTo>
                  <a:lnTo>
                    <a:pt x="29" y="730"/>
                  </a:lnTo>
                  <a:lnTo>
                    <a:pt x="41" y="700"/>
                  </a:lnTo>
                  <a:lnTo>
                    <a:pt x="55" y="665"/>
                  </a:lnTo>
                  <a:lnTo>
                    <a:pt x="68" y="624"/>
                  </a:lnTo>
                  <a:lnTo>
                    <a:pt x="79" y="578"/>
                  </a:lnTo>
                  <a:lnTo>
                    <a:pt x="89" y="527"/>
                  </a:lnTo>
                  <a:lnTo>
                    <a:pt x="95" y="470"/>
                  </a:lnTo>
                  <a:lnTo>
                    <a:pt x="97" y="408"/>
                  </a:lnTo>
                  <a:lnTo>
                    <a:pt x="96" y="343"/>
                  </a:lnTo>
                  <a:lnTo>
                    <a:pt x="89" y="272"/>
                  </a:lnTo>
                  <a:lnTo>
                    <a:pt x="75" y="197"/>
                  </a:lnTo>
                  <a:lnTo>
                    <a:pt x="54" y="118"/>
                  </a:lnTo>
                  <a:lnTo>
                    <a:pt x="26" y="35"/>
                  </a:lnTo>
                  <a:lnTo>
                    <a:pt x="24" y="27"/>
                  </a:lnTo>
                  <a:lnTo>
                    <a:pt x="20" y="11"/>
                  </a:lnTo>
                  <a:lnTo>
                    <a:pt x="13" y="0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814570" y="3459480"/>
              <a:ext cx="49530" cy="32385"/>
            </a:xfrm>
            <a:custGeom>
              <a:avLst/>
              <a:gdLst>
                <a:gd name="T0" fmla="*/ 0 w 157"/>
                <a:gd name="T1" fmla="*/ 0 h 103"/>
                <a:gd name="T2" fmla="*/ 1 w 157"/>
                <a:gd name="T3" fmla="*/ 2 h 103"/>
                <a:gd name="T4" fmla="*/ 6 w 157"/>
                <a:gd name="T5" fmla="*/ 6 h 103"/>
                <a:gd name="T6" fmla="*/ 13 w 157"/>
                <a:gd name="T7" fmla="*/ 13 h 103"/>
                <a:gd name="T8" fmla="*/ 22 w 157"/>
                <a:gd name="T9" fmla="*/ 20 h 103"/>
                <a:gd name="T10" fmla="*/ 32 w 157"/>
                <a:gd name="T11" fmla="*/ 30 h 103"/>
                <a:gd name="T12" fmla="*/ 44 w 157"/>
                <a:gd name="T13" fmla="*/ 37 h 103"/>
                <a:gd name="T14" fmla="*/ 58 w 157"/>
                <a:gd name="T15" fmla="*/ 44 h 103"/>
                <a:gd name="T16" fmla="*/ 71 w 157"/>
                <a:gd name="T17" fmla="*/ 51 h 103"/>
                <a:gd name="T18" fmla="*/ 86 w 157"/>
                <a:gd name="T19" fmla="*/ 55 h 103"/>
                <a:gd name="T20" fmla="*/ 100 w 157"/>
                <a:gd name="T21" fmla="*/ 59 h 103"/>
                <a:gd name="T22" fmla="*/ 112 w 157"/>
                <a:gd name="T23" fmla="*/ 62 h 103"/>
                <a:gd name="T24" fmla="*/ 124 w 157"/>
                <a:gd name="T25" fmla="*/ 67 h 103"/>
                <a:gd name="T26" fmla="*/ 135 w 157"/>
                <a:gd name="T27" fmla="*/ 72 h 103"/>
                <a:gd name="T28" fmla="*/ 144 w 157"/>
                <a:gd name="T29" fmla="*/ 79 h 103"/>
                <a:gd name="T30" fmla="*/ 152 w 157"/>
                <a:gd name="T31" fmla="*/ 90 h 103"/>
                <a:gd name="T32" fmla="*/ 157 w 157"/>
                <a:gd name="T33" fmla="*/ 103 h 103"/>
                <a:gd name="T34" fmla="*/ 157 w 157"/>
                <a:gd name="T35" fmla="*/ 102 h 103"/>
                <a:gd name="T36" fmla="*/ 157 w 157"/>
                <a:gd name="T37" fmla="*/ 97 h 103"/>
                <a:gd name="T38" fmla="*/ 156 w 157"/>
                <a:gd name="T39" fmla="*/ 91 h 103"/>
                <a:gd name="T40" fmla="*/ 152 w 157"/>
                <a:gd name="T41" fmla="*/ 82 h 103"/>
                <a:gd name="T42" fmla="*/ 142 w 157"/>
                <a:gd name="T43" fmla="*/ 74 h 103"/>
                <a:gd name="T44" fmla="*/ 128 w 157"/>
                <a:gd name="T45" fmla="*/ 65 h 103"/>
                <a:gd name="T46" fmla="*/ 107 w 157"/>
                <a:gd name="T47" fmla="*/ 55 h 103"/>
                <a:gd name="T48" fmla="*/ 79 w 157"/>
                <a:gd name="T49" fmla="*/ 47 h 103"/>
                <a:gd name="T50" fmla="*/ 78 w 157"/>
                <a:gd name="T51" fmla="*/ 47 h 103"/>
                <a:gd name="T52" fmla="*/ 72 w 157"/>
                <a:gd name="T53" fmla="*/ 44 h 103"/>
                <a:gd name="T54" fmla="*/ 66 w 157"/>
                <a:gd name="T55" fmla="*/ 42 h 103"/>
                <a:gd name="T56" fmla="*/ 56 w 157"/>
                <a:gd name="T57" fmla="*/ 38 h 103"/>
                <a:gd name="T58" fmla="*/ 45 w 157"/>
                <a:gd name="T59" fmla="*/ 33 h 103"/>
                <a:gd name="T60" fmla="*/ 32 w 157"/>
                <a:gd name="T61" fmla="*/ 24 h 103"/>
                <a:gd name="T62" fmla="*/ 17 w 157"/>
                <a:gd name="T63" fmla="*/ 14 h 103"/>
                <a:gd name="T64" fmla="*/ 0 w 157"/>
                <a:gd name="T6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" h="103">
                  <a:moveTo>
                    <a:pt x="0" y="0"/>
                  </a:moveTo>
                  <a:lnTo>
                    <a:pt x="1" y="2"/>
                  </a:lnTo>
                  <a:lnTo>
                    <a:pt x="6" y="6"/>
                  </a:lnTo>
                  <a:lnTo>
                    <a:pt x="13" y="13"/>
                  </a:lnTo>
                  <a:lnTo>
                    <a:pt x="22" y="20"/>
                  </a:lnTo>
                  <a:lnTo>
                    <a:pt x="32" y="30"/>
                  </a:lnTo>
                  <a:lnTo>
                    <a:pt x="44" y="37"/>
                  </a:lnTo>
                  <a:lnTo>
                    <a:pt x="58" y="44"/>
                  </a:lnTo>
                  <a:lnTo>
                    <a:pt x="71" y="51"/>
                  </a:lnTo>
                  <a:lnTo>
                    <a:pt x="86" y="55"/>
                  </a:lnTo>
                  <a:lnTo>
                    <a:pt x="100" y="59"/>
                  </a:lnTo>
                  <a:lnTo>
                    <a:pt x="112" y="62"/>
                  </a:lnTo>
                  <a:lnTo>
                    <a:pt x="124" y="67"/>
                  </a:lnTo>
                  <a:lnTo>
                    <a:pt x="135" y="72"/>
                  </a:lnTo>
                  <a:lnTo>
                    <a:pt x="144" y="79"/>
                  </a:lnTo>
                  <a:lnTo>
                    <a:pt x="152" y="90"/>
                  </a:lnTo>
                  <a:lnTo>
                    <a:pt x="157" y="103"/>
                  </a:lnTo>
                  <a:lnTo>
                    <a:pt x="157" y="102"/>
                  </a:lnTo>
                  <a:lnTo>
                    <a:pt x="157" y="97"/>
                  </a:lnTo>
                  <a:lnTo>
                    <a:pt x="156" y="91"/>
                  </a:lnTo>
                  <a:lnTo>
                    <a:pt x="152" y="82"/>
                  </a:lnTo>
                  <a:lnTo>
                    <a:pt x="142" y="74"/>
                  </a:lnTo>
                  <a:lnTo>
                    <a:pt x="128" y="65"/>
                  </a:lnTo>
                  <a:lnTo>
                    <a:pt x="107" y="55"/>
                  </a:lnTo>
                  <a:lnTo>
                    <a:pt x="79" y="47"/>
                  </a:lnTo>
                  <a:lnTo>
                    <a:pt x="78" y="47"/>
                  </a:lnTo>
                  <a:lnTo>
                    <a:pt x="72" y="44"/>
                  </a:lnTo>
                  <a:lnTo>
                    <a:pt x="66" y="42"/>
                  </a:lnTo>
                  <a:lnTo>
                    <a:pt x="56" y="38"/>
                  </a:lnTo>
                  <a:lnTo>
                    <a:pt x="45" y="33"/>
                  </a:lnTo>
                  <a:lnTo>
                    <a:pt x="32" y="24"/>
                  </a:lnTo>
                  <a:lnTo>
                    <a:pt x="1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731680" y="3632200"/>
              <a:ext cx="170815" cy="144780"/>
            </a:xfrm>
            <a:custGeom>
              <a:avLst/>
              <a:gdLst>
                <a:gd name="T0" fmla="*/ 533 w 538"/>
                <a:gd name="T1" fmla="*/ 24 h 455"/>
                <a:gd name="T2" fmla="*/ 518 w 538"/>
                <a:gd name="T3" fmla="*/ 69 h 455"/>
                <a:gd name="T4" fmla="*/ 494 w 538"/>
                <a:gd name="T5" fmla="*/ 108 h 455"/>
                <a:gd name="T6" fmla="*/ 465 w 538"/>
                <a:gd name="T7" fmla="*/ 142 h 455"/>
                <a:gd name="T8" fmla="*/ 430 w 538"/>
                <a:gd name="T9" fmla="*/ 172 h 455"/>
                <a:gd name="T10" fmla="*/ 391 w 538"/>
                <a:gd name="T11" fmla="*/ 199 h 455"/>
                <a:gd name="T12" fmla="*/ 350 w 538"/>
                <a:gd name="T13" fmla="*/ 222 h 455"/>
                <a:gd name="T14" fmla="*/ 307 w 538"/>
                <a:gd name="T15" fmla="*/ 243 h 455"/>
                <a:gd name="T16" fmla="*/ 266 w 538"/>
                <a:gd name="T17" fmla="*/ 262 h 455"/>
                <a:gd name="T18" fmla="*/ 227 w 538"/>
                <a:gd name="T19" fmla="*/ 281 h 455"/>
                <a:gd name="T20" fmla="*/ 188 w 538"/>
                <a:gd name="T21" fmla="*/ 301 h 455"/>
                <a:gd name="T22" fmla="*/ 150 w 538"/>
                <a:gd name="T23" fmla="*/ 322 h 455"/>
                <a:gd name="T24" fmla="*/ 113 w 538"/>
                <a:gd name="T25" fmla="*/ 345 h 455"/>
                <a:gd name="T26" fmla="*/ 77 w 538"/>
                <a:gd name="T27" fmla="*/ 371 h 455"/>
                <a:gd name="T28" fmla="*/ 43 w 538"/>
                <a:gd name="T29" fmla="*/ 399 h 455"/>
                <a:gd name="T30" fmla="*/ 14 w 538"/>
                <a:gd name="T31" fmla="*/ 431 h 455"/>
                <a:gd name="T32" fmla="*/ 0 w 538"/>
                <a:gd name="T33" fmla="*/ 452 h 455"/>
                <a:gd name="T34" fmla="*/ 5 w 538"/>
                <a:gd name="T35" fmla="*/ 455 h 455"/>
                <a:gd name="T36" fmla="*/ 26 w 538"/>
                <a:gd name="T37" fmla="*/ 438 h 455"/>
                <a:gd name="T38" fmla="*/ 64 w 538"/>
                <a:gd name="T39" fmla="*/ 408 h 455"/>
                <a:gd name="T40" fmla="*/ 102 w 538"/>
                <a:gd name="T41" fmla="*/ 378 h 455"/>
                <a:gd name="T42" fmla="*/ 142 w 538"/>
                <a:gd name="T43" fmla="*/ 352 h 455"/>
                <a:gd name="T44" fmla="*/ 173 w 538"/>
                <a:gd name="T45" fmla="*/ 332 h 455"/>
                <a:gd name="T46" fmla="*/ 194 w 538"/>
                <a:gd name="T47" fmla="*/ 319 h 455"/>
                <a:gd name="T48" fmla="*/ 216 w 538"/>
                <a:gd name="T49" fmla="*/ 307 h 455"/>
                <a:gd name="T50" fmla="*/ 239 w 538"/>
                <a:gd name="T51" fmla="*/ 297 h 455"/>
                <a:gd name="T52" fmla="*/ 261 w 538"/>
                <a:gd name="T53" fmla="*/ 286 h 455"/>
                <a:gd name="T54" fmla="*/ 282 w 538"/>
                <a:gd name="T55" fmla="*/ 276 h 455"/>
                <a:gd name="T56" fmla="*/ 304 w 538"/>
                <a:gd name="T57" fmla="*/ 264 h 455"/>
                <a:gd name="T58" fmla="*/ 326 w 538"/>
                <a:gd name="T59" fmla="*/ 254 h 455"/>
                <a:gd name="T60" fmla="*/ 355 w 538"/>
                <a:gd name="T61" fmla="*/ 237 h 455"/>
                <a:gd name="T62" fmla="*/ 391 w 538"/>
                <a:gd name="T63" fmla="*/ 214 h 455"/>
                <a:gd name="T64" fmla="*/ 425 w 538"/>
                <a:gd name="T65" fmla="*/ 190 h 455"/>
                <a:gd name="T66" fmla="*/ 456 w 538"/>
                <a:gd name="T67" fmla="*/ 163 h 455"/>
                <a:gd name="T68" fmla="*/ 484 w 538"/>
                <a:gd name="T69" fmla="*/ 132 h 455"/>
                <a:gd name="T70" fmla="*/ 506 w 538"/>
                <a:gd name="T71" fmla="*/ 99 h 455"/>
                <a:gd name="T72" fmla="*/ 524 w 538"/>
                <a:gd name="T73" fmla="*/ 62 h 455"/>
                <a:gd name="T74" fmla="*/ 535 w 538"/>
                <a:gd name="T75" fmla="*/ 22 h 455"/>
                <a:gd name="T76" fmla="*/ 538 w 538"/>
                <a:gd name="T77" fmla="*/ 0 h 455"/>
                <a:gd name="T78" fmla="*/ 538 w 538"/>
                <a:gd name="T79" fmla="*/ 0 h 455"/>
                <a:gd name="T80" fmla="*/ 538 w 538"/>
                <a:gd name="T81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8" h="455">
                  <a:moveTo>
                    <a:pt x="538" y="0"/>
                  </a:moveTo>
                  <a:lnTo>
                    <a:pt x="533" y="24"/>
                  </a:lnTo>
                  <a:lnTo>
                    <a:pt x="527" y="46"/>
                  </a:lnTo>
                  <a:lnTo>
                    <a:pt x="518" y="69"/>
                  </a:lnTo>
                  <a:lnTo>
                    <a:pt x="507" y="89"/>
                  </a:lnTo>
                  <a:lnTo>
                    <a:pt x="494" y="108"/>
                  </a:lnTo>
                  <a:lnTo>
                    <a:pt x="481" y="125"/>
                  </a:lnTo>
                  <a:lnTo>
                    <a:pt x="465" y="142"/>
                  </a:lnTo>
                  <a:lnTo>
                    <a:pt x="448" y="157"/>
                  </a:lnTo>
                  <a:lnTo>
                    <a:pt x="430" y="172"/>
                  </a:lnTo>
                  <a:lnTo>
                    <a:pt x="411" y="186"/>
                  </a:lnTo>
                  <a:lnTo>
                    <a:pt x="391" y="199"/>
                  </a:lnTo>
                  <a:lnTo>
                    <a:pt x="371" y="210"/>
                  </a:lnTo>
                  <a:lnTo>
                    <a:pt x="350" y="222"/>
                  </a:lnTo>
                  <a:lnTo>
                    <a:pt x="328" y="232"/>
                  </a:lnTo>
                  <a:lnTo>
                    <a:pt x="307" y="243"/>
                  </a:lnTo>
                  <a:lnTo>
                    <a:pt x="286" y="252"/>
                  </a:lnTo>
                  <a:lnTo>
                    <a:pt x="266" y="262"/>
                  </a:lnTo>
                  <a:lnTo>
                    <a:pt x="246" y="271"/>
                  </a:lnTo>
                  <a:lnTo>
                    <a:pt x="227" y="281"/>
                  </a:lnTo>
                  <a:lnTo>
                    <a:pt x="207" y="291"/>
                  </a:lnTo>
                  <a:lnTo>
                    <a:pt x="188" y="301"/>
                  </a:lnTo>
                  <a:lnTo>
                    <a:pt x="169" y="312"/>
                  </a:lnTo>
                  <a:lnTo>
                    <a:pt x="150" y="322"/>
                  </a:lnTo>
                  <a:lnTo>
                    <a:pt x="131" y="334"/>
                  </a:lnTo>
                  <a:lnTo>
                    <a:pt x="113" y="345"/>
                  </a:lnTo>
                  <a:lnTo>
                    <a:pt x="95" y="358"/>
                  </a:lnTo>
                  <a:lnTo>
                    <a:pt x="77" y="371"/>
                  </a:lnTo>
                  <a:lnTo>
                    <a:pt x="60" y="385"/>
                  </a:lnTo>
                  <a:lnTo>
                    <a:pt x="43" y="399"/>
                  </a:lnTo>
                  <a:lnTo>
                    <a:pt x="28" y="414"/>
                  </a:lnTo>
                  <a:lnTo>
                    <a:pt x="14" y="431"/>
                  </a:lnTo>
                  <a:lnTo>
                    <a:pt x="1" y="448"/>
                  </a:lnTo>
                  <a:lnTo>
                    <a:pt x="0" y="452"/>
                  </a:lnTo>
                  <a:lnTo>
                    <a:pt x="2" y="454"/>
                  </a:lnTo>
                  <a:lnTo>
                    <a:pt x="5" y="455"/>
                  </a:lnTo>
                  <a:lnTo>
                    <a:pt x="8" y="454"/>
                  </a:lnTo>
                  <a:lnTo>
                    <a:pt x="26" y="438"/>
                  </a:lnTo>
                  <a:lnTo>
                    <a:pt x="45" y="423"/>
                  </a:lnTo>
                  <a:lnTo>
                    <a:pt x="64" y="408"/>
                  </a:lnTo>
                  <a:lnTo>
                    <a:pt x="83" y="393"/>
                  </a:lnTo>
                  <a:lnTo>
                    <a:pt x="102" y="378"/>
                  </a:lnTo>
                  <a:lnTo>
                    <a:pt x="122" y="364"/>
                  </a:lnTo>
                  <a:lnTo>
                    <a:pt x="142" y="352"/>
                  </a:lnTo>
                  <a:lnTo>
                    <a:pt x="163" y="338"/>
                  </a:lnTo>
                  <a:lnTo>
                    <a:pt x="173" y="332"/>
                  </a:lnTo>
                  <a:lnTo>
                    <a:pt x="184" y="325"/>
                  </a:lnTo>
                  <a:lnTo>
                    <a:pt x="194" y="319"/>
                  </a:lnTo>
                  <a:lnTo>
                    <a:pt x="206" y="314"/>
                  </a:lnTo>
                  <a:lnTo>
                    <a:pt x="216" y="307"/>
                  </a:lnTo>
                  <a:lnTo>
                    <a:pt x="227" y="302"/>
                  </a:lnTo>
                  <a:lnTo>
                    <a:pt x="239" y="297"/>
                  </a:lnTo>
                  <a:lnTo>
                    <a:pt x="249" y="292"/>
                  </a:lnTo>
                  <a:lnTo>
                    <a:pt x="261" y="286"/>
                  </a:lnTo>
                  <a:lnTo>
                    <a:pt x="271" y="281"/>
                  </a:lnTo>
                  <a:lnTo>
                    <a:pt x="282" y="276"/>
                  </a:lnTo>
                  <a:lnTo>
                    <a:pt x="294" y="269"/>
                  </a:lnTo>
                  <a:lnTo>
                    <a:pt x="304" y="264"/>
                  </a:lnTo>
                  <a:lnTo>
                    <a:pt x="316" y="259"/>
                  </a:lnTo>
                  <a:lnTo>
                    <a:pt x="326" y="254"/>
                  </a:lnTo>
                  <a:lnTo>
                    <a:pt x="337" y="247"/>
                  </a:lnTo>
                  <a:lnTo>
                    <a:pt x="355" y="237"/>
                  </a:lnTo>
                  <a:lnTo>
                    <a:pt x="373" y="226"/>
                  </a:lnTo>
                  <a:lnTo>
                    <a:pt x="391" y="214"/>
                  </a:lnTo>
                  <a:lnTo>
                    <a:pt x="408" y="203"/>
                  </a:lnTo>
                  <a:lnTo>
                    <a:pt x="425" y="190"/>
                  </a:lnTo>
                  <a:lnTo>
                    <a:pt x="440" y="176"/>
                  </a:lnTo>
                  <a:lnTo>
                    <a:pt x="456" y="163"/>
                  </a:lnTo>
                  <a:lnTo>
                    <a:pt x="470" y="148"/>
                  </a:lnTo>
                  <a:lnTo>
                    <a:pt x="484" y="132"/>
                  </a:lnTo>
                  <a:lnTo>
                    <a:pt x="495" y="116"/>
                  </a:lnTo>
                  <a:lnTo>
                    <a:pt x="506" y="99"/>
                  </a:lnTo>
                  <a:lnTo>
                    <a:pt x="516" y="81"/>
                  </a:lnTo>
                  <a:lnTo>
                    <a:pt x="524" y="62"/>
                  </a:lnTo>
                  <a:lnTo>
                    <a:pt x="530" y="42"/>
                  </a:lnTo>
                  <a:lnTo>
                    <a:pt x="535" y="22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latin typeface="Calibri"/>
                <a:ea typeface="SimSun"/>
                <a:cs typeface="Times New Roman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519253" y="2402104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latin typeface="+mn-lt"/>
              </a:rPr>
              <a:t>Input-Output</a:t>
            </a:r>
          </a:p>
          <a:p>
            <a:pPr algn="ctr"/>
            <a:r>
              <a:rPr lang="en-US" sz="2000" b="0" dirty="0" smtClean="0">
                <a:latin typeface="+mn-lt"/>
              </a:rPr>
              <a:t>Examples</a:t>
            </a:r>
          </a:p>
        </p:txBody>
      </p:sp>
      <p:cxnSp>
        <p:nvCxnSpPr>
          <p:cNvPr id="106" name="Straight Arrow Connector 105"/>
          <p:cNvCxnSpPr/>
          <p:nvPr/>
        </p:nvCxnSpPr>
        <p:spPr bwMode="auto">
          <a:xfrm>
            <a:off x="2062053" y="2759076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4819321" y="2554504"/>
            <a:ext cx="2362200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SQLSynthesizer</a:t>
            </a:r>
          </a:p>
        </p:txBody>
      </p:sp>
      <p:cxnSp>
        <p:nvCxnSpPr>
          <p:cNvPr id="108" name="Straight Arrow Connector 107"/>
          <p:cNvCxnSpPr/>
          <p:nvPr/>
        </p:nvCxnSpPr>
        <p:spPr bwMode="auto">
          <a:xfrm>
            <a:off x="4215581" y="2785404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Flowchart: Multidocument 108"/>
          <p:cNvSpPr/>
          <p:nvPr/>
        </p:nvSpPr>
        <p:spPr>
          <a:xfrm>
            <a:off x="7810500" y="2379621"/>
            <a:ext cx="1181100" cy="685800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 smtClean="0">
                <a:solidFill>
                  <a:schemeClr val="tx1"/>
                </a:solidFill>
                <a:effectLst/>
                <a:ea typeface="SimSun"/>
                <a:cs typeface="Times New Roman"/>
              </a:rPr>
              <a:t>Queries</a:t>
            </a:r>
            <a:endParaRPr lang="en-US" sz="1500" dirty="0">
              <a:solidFill>
                <a:schemeClr val="tx1"/>
              </a:solidFill>
              <a:effectLst/>
              <a:ea typeface="SimSun"/>
              <a:cs typeface="Times New Roman"/>
            </a:endParaRPr>
          </a:p>
        </p:txBody>
      </p:sp>
      <p:cxnSp>
        <p:nvCxnSpPr>
          <p:cNvPr id="110" name="Straight Arrow Connector 109"/>
          <p:cNvCxnSpPr/>
          <p:nvPr/>
        </p:nvCxnSpPr>
        <p:spPr bwMode="auto">
          <a:xfrm>
            <a:off x="7239000" y="2768943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1383452" y="1740905"/>
            <a:ext cx="7017598" cy="565023"/>
            <a:chOff x="1383452" y="1740905"/>
            <a:chExt cx="7017598" cy="565023"/>
          </a:xfrm>
        </p:grpSpPr>
        <p:cxnSp>
          <p:nvCxnSpPr>
            <p:cNvPr id="111" name="Straight Connector 110"/>
            <p:cNvCxnSpPr/>
            <p:nvPr/>
          </p:nvCxnSpPr>
          <p:spPr bwMode="auto">
            <a:xfrm>
              <a:off x="8396068" y="1744392"/>
              <a:ext cx="0" cy="50440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 bwMode="auto">
            <a:xfrm flipH="1">
              <a:off x="1383452" y="1752600"/>
              <a:ext cx="701759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Arrow Connector 112"/>
            <p:cNvCxnSpPr/>
            <p:nvPr/>
          </p:nvCxnSpPr>
          <p:spPr bwMode="auto">
            <a:xfrm flipH="1">
              <a:off x="1384211" y="1740905"/>
              <a:ext cx="1457" cy="56502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4" name="TextBox 113"/>
          <p:cNvSpPr txBox="1"/>
          <p:nvPr/>
        </p:nvSpPr>
        <p:spPr>
          <a:xfrm>
            <a:off x="1980651" y="1332562"/>
            <a:ext cx="5467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cs typeface="Times New Roman" pitchFamily="18" charset="0"/>
              </a:rPr>
              <a:t>Select the desired query, or provide more examples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673746" y="4399377"/>
            <a:ext cx="1065621" cy="1718709"/>
            <a:chOff x="673746" y="4399377"/>
            <a:chExt cx="1065621" cy="1718709"/>
          </a:xfrm>
        </p:grpSpPr>
        <p:sp>
          <p:nvSpPr>
            <p:cNvPr id="119" name="TextBox 118"/>
            <p:cNvSpPr txBox="1"/>
            <p:nvPr/>
          </p:nvSpPr>
          <p:spPr>
            <a:xfrm>
              <a:off x="685800" y="5410200"/>
              <a:ext cx="10535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Input</a:t>
              </a:r>
            </a:p>
            <a:p>
              <a:r>
                <a:rPr lang="en-US" sz="2000" b="0" dirty="0" smtClean="0">
                  <a:latin typeface="+mn-lt"/>
                </a:rPr>
                <a:t>tables</a:t>
              </a:r>
            </a:p>
          </p:txBody>
        </p:sp>
        <p:pic>
          <p:nvPicPr>
            <p:cNvPr id="120" name="Picture 119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746" y="4399377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120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67" y="4483490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121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268" y="4600136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" name="Group 123"/>
          <p:cNvGrpSpPr/>
          <p:nvPr/>
        </p:nvGrpSpPr>
        <p:grpSpPr>
          <a:xfrm>
            <a:off x="1842033" y="4538587"/>
            <a:ext cx="1053567" cy="1579499"/>
            <a:chOff x="1842033" y="4538587"/>
            <a:chExt cx="1053567" cy="1579499"/>
          </a:xfrm>
        </p:grpSpPr>
        <p:pic>
          <p:nvPicPr>
            <p:cNvPr id="118" name="Picture 117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587" y="4538587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TextBox 122"/>
            <p:cNvSpPr txBox="1"/>
            <p:nvPr/>
          </p:nvSpPr>
          <p:spPr>
            <a:xfrm>
              <a:off x="1842033" y="5410200"/>
              <a:ext cx="10535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Output</a:t>
              </a:r>
            </a:p>
            <a:p>
              <a:r>
                <a:rPr lang="en-US" sz="2000" b="0" dirty="0" smtClean="0">
                  <a:latin typeface="+mn-lt"/>
                </a:rPr>
                <a:t>table</a:t>
              </a:r>
            </a:p>
          </p:txBody>
        </p:sp>
      </p:grpSp>
      <p:sp>
        <p:nvSpPr>
          <p:cNvPr id="126" name="Rectangular Callout 125"/>
          <p:cNvSpPr/>
          <p:nvPr/>
        </p:nvSpPr>
        <p:spPr bwMode="auto">
          <a:xfrm>
            <a:off x="228600" y="3657600"/>
            <a:ext cx="8763000" cy="2743200"/>
          </a:xfrm>
          <a:prstGeom prst="wedgeRectCallout">
            <a:avLst>
              <a:gd name="adj1" fmla="val 13682"/>
              <a:gd name="adj2" fmla="val -74723"/>
            </a:avLst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63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20999E-6 L 0.5993 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6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SQLSynthesizer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133600"/>
            <a:ext cx="1371600" cy="1175385"/>
            <a:chOff x="4572000" y="3429000"/>
            <a:chExt cx="665480" cy="641985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024120" y="3608070"/>
              <a:ext cx="208915" cy="422910"/>
            </a:xfrm>
            <a:custGeom>
              <a:avLst/>
              <a:gdLst>
                <a:gd name="T0" fmla="*/ 152 w 657"/>
                <a:gd name="T1" fmla="*/ 96 h 1332"/>
                <a:gd name="T2" fmla="*/ 133 w 657"/>
                <a:gd name="T3" fmla="*/ 137 h 1332"/>
                <a:gd name="T4" fmla="*/ 100 w 657"/>
                <a:gd name="T5" fmla="*/ 208 h 1332"/>
                <a:gd name="T6" fmla="*/ 64 w 657"/>
                <a:gd name="T7" fmla="*/ 305 h 1332"/>
                <a:gd name="T8" fmla="*/ 29 w 657"/>
                <a:gd name="T9" fmla="*/ 416 h 1332"/>
                <a:gd name="T10" fmla="*/ 6 w 657"/>
                <a:gd name="T11" fmla="*/ 534 h 1332"/>
                <a:gd name="T12" fmla="*/ 0 w 657"/>
                <a:gd name="T13" fmla="*/ 652 h 1332"/>
                <a:gd name="T14" fmla="*/ 20 w 657"/>
                <a:gd name="T15" fmla="*/ 760 h 1332"/>
                <a:gd name="T16" fmla="*/ 84 w 657"/>
                <a:gd name="T17" fmla="*/ 892 h 1332"/>
                <a:gd name="T18" fmla="*/ 121 w 657"/>
                <a:gd name="T19" fmla="*/ 1017 h 1332"/>
                <a:gd name="T20" fmla="*/ 112 w 657"/>
                <a:gd name="T21" fmla="*/ 1096 h 1332"/>
                <a:gd name="T22" fmla="*/ 81 w 657"/>
                <a:gd name="T23" fmla="*/ 1145 h 1332"/>
                <a:gd name="T24" fmla="*/ 58 w 657"/>
                <a:gd name="T25" fmla="*/ 1170 h 1332"/>
                <a:gd name="T26" fmla="*/ 56 w 657"/>
                <a:gd name="T27" fmla="*/ 1187 h 1332"/>
                <a:gd name="T28" fmla="*/ 64 w 657"/>
                <a:gd name="T29" fmla="*/ 1207 h 1332"/>
                <a:gd name="T30" fmla="*/ 83 w 657"/>
                <a:gd name="T31" fmla="*/ 1228 h 1332"/>
                <a:gd name="T32" fmla="*/ 111 w 657"/>
                <a:gd name="T33" fmla="*/ 1248 h 1332"/>
                <a:gd name="T34" fmla="*/ 147 w 657"/>
                <a:gd name="T35" fmla="*/ 1267 h 1332"/>
                <a:gd name="T36" fmla="*/ 189 w 657"/>
                <a:gd name="T37" fmla="*/ 1284 h 1332"/>
                <a:gd name="T38" fmla="*/ 238 w 657"/>
                <a:gd name="T39" fmla="*/ 1297 h 1332"/>
                <a:gd name="T40" fmla="*/ 291 w 657"/>
                <a:gd name="T41" fmla="*/ 1307 h 1332"/>
                <a:gd name="T42" fmla="*/ 352 w 657"/>
                <a:gd name="T43" fmla="*/ 1320 h 1332"/>
                <a:gd name="T44" fmla="*/ 418 w 657"/>
                <a:gd name="T45" fmla="*/ 1330 h 1332"/>
                <a:gd name="T46" fmla="*/ 485 w 657"/>
                <a:gd name="T47" fmla="*/ 1330 h 1332"/>
                <a:gd name="T48" fmla="*/ 546 w 657"/>
                <a:gd name="T49" fmla="*/ 1311 h 1332"/>
                <a:gd name="T50" fmla="*/ 598 w 657"/>
                <a:gd name="T51" fmla="*/ 1266 h 1332"/>
                <a:gd name="T52" fmla="*/ 636 w 657"/>
                <a:gd name="T53" fmla="*/ 1189 h 1332"/>
                <a:gd name="T54" fmla="*/ 656 w 657"/>
                <a:gd name="T55" fmla="*/ 1072 h 1332"/>
                <a:gd name="T56" fmla="*/ 654 w 657"/>
                <a:gd name="T57" fmla="*/ 830 h 1332"/>
                <a:gd name="T58" fmla="*/ 645 w 657"/>
                <a:gd name="T59" fmla="*/ 523 h 1332"/>
                <a:gd name="T60" fmla="*/ 620 w 657"/>
                <a:gd name="T61" fmla="*/ 271 h 1332"/>
                <a:gd name="T62" fmla="*/ 572 w 657"/>
                <a:gd name="T63" fmla="*/ 101 h 1332"/>
                <a:gd name="T64" fmla="*/ 512 w 657"/>
                <a:gd name="T65" fmla="*/ 40 h 1332"/>
                <a:gd name="T66" fmla="*/ 462 w 657"/>
                <a:gd name="T67" fmla="*/ 18 h 1332"/>
                <a:gd name="T68" fmla="*/ 407 w 657"/>
                <a:gd name="T69" fmla="*/ 6 h 1332"/>
                <a:gd name="T70" fmla="*/ 350 w 657"/>
                <a:gd name="T71" fmla="*/ 0 h 1332"/>
                <a:gd name="T72" fmla="*/ 294 w 657"/>
                <a:gd name="T73" fmla="*/ 4 h 1332"/>
                <a:gd name="T74" fmla="*/ 243 w 657"/>
                <a:gd name="T75" fmla="*/ 18 h 1332"/>
                <a:gd name="T76" fmla="*/ 199 w 657"/>
                <a:gd name="T77" fmla="*/ 40 h 1332"/>
                <a:gd name="T78" fmla="*/ 167 w 657"/>
                <a:gd name="T79" fmla="*/ 72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7" h="1332">
                  <a:moveTo>
                    <a:pt x="155" y="91"/>
                  </a:moveTo>
                  <a:lnTo>
                    <a:pt x="152" y="96"/>
                  </a:lnTo>
                  <a:lnTo>
                    <a:pt x="145" y="112"/>
                  </a:lnTo>
                  <a:lnTo>
                    <a:pt x="133" y="137"/>
                  </a:lnTo>
                  <a:lnTo>
                    <a:pt x="118" y="169"/>
                  </a:lnTo>
                  <a:lnTo>
                    <a:pt x="100" y="208"/>
                  </a:lnTo>
                  <a:lnTo>
                    <a:pt x="82" y="254"/>
                  </a:lnTo>
                  <a:lnTo>
                    <a:pt x="64" y="305"/>
                  </a:lnTo>
                  <a:lnTo>
                    <a:pt x="46" y="358"/>
                  </a:lnTo>
                  <a:lnTo>
                    <a:pt x="29" y="416"/>
                  </a:lnTo>
                  <a:lnTo>
                    <a:pt x="16" y="475"/>
                  </a:lnTo>
                  <a:lnTo>
                    <a:pt x="6" y="534"/>
                  </a:lnTo>
                  <a:lnTo>
                    <a:pt x="1" y="593"/>
                  </a:lnTo>
                  <a:lnTo>
                    <a:pt x="0" y="652"/>
                  </a:lnTo>
                  <a:lnTo>
                    <a:pt x="6" y="708"/>
                  </a:lnTo>
                  <a:lnTo>
                    <a:pt x="20" y="760"/>
                  </a:lnTo>
                  <a:lnTo>
                    <a:pt x="42" y="809"/>
                  </a:lnTo>
                  <a:lnTo>
                    <a:pt x="84" y="892"/>
                  </a:lnTo>
                  <a:lnTo>
                    <a:pt x="110" y="961"/>
                  </a:lnTo>
                  <a:lnTo>
                    <a:pt x="121" y="1017"/>
                  </a:lnTo>
                  <a:lnTo>
                    <a:pt x="121" y="1061"/>
                  </a:lnTo>
                  <a:lnTo>
                    <a:pt x="112" y="1096"/>
                  </a:lnTo>
                  <a:lnTo>
                    <a:pt x="98" y="1124"/>
                  </a:lnTo>
                  <a:lnTo>
                    <a:pt x="81" y="1145"/>
                  </a:lnTo>
                  <a:lnTo>
                    <a:pt x="64" y="1162"/>
                  </a:lnTo>
                  <a:lnTo>
                    <a:pt x="58" y="1170"/>
                  </a:lnTo>
                  <a:lnTo>
                    <a:pt x="56" y="1178"/>
                  </a:lnTo>
                  <a:lnTo>
                    <a:pt x="56" y="1187"/>
                  </a:lnTo>
                  <a:lnTo>
                    <a:pt x="59" y="1197"/>
                  </a:lnTo>
                  <a:lnTo>
                    <a:pt x="64" y="1207"/>
                  </a:lnTo>
                  <a:lnTo>
                    <a:pt x="73" y="1218"/>
                  </a:lnTo>
                  <a:lnTo>
                    <a:pt x="83" y="1228"/>
                  </a:lnTo>
                  <a:lnTo>
                    <a:pt x="96" y="1238"/>
                  </a:lnTo>
                  <a:lnTo>
                    <a:pt x="111" y="1248"/>
                  </a:lnTo>
                  <a:lnTo>
                    <a:pt x="128" y="1258"/>
                  </a:lnTo>
                  <a:lnTo>
                    <a:pt x="147" y="1267"/>
                  </a:lnTo>
                  <a:lnTo>
                    <a:pt x="168" y="1276"/>
                  </a:lnTo>
                  <a:lnTo>
                    <a:pt x="189" y="1284"/>
                  </a:lnTo>
                  <a:lnTo>
                    <a:pt x="212" y="1292"/>
                  </a:lnTo>
                  <a:lnTo>
                    <a:pt x="238" y="1297"/>
                  </a:lnTo>
                  <a:lnTo>
                    <a:pt x="263" y="1302"/>
                  </a:lnTo>
                  <a:lnTo>
                    <a:pt x="291" y="1307"/>
                  </a:lnTo>
                  <a:lnTo>
                    <a:pt x="321" y="1314"/>
                  </a:lnTo>
                  <a:lnTo>
                    <a:pt x="352" y="1320"/>
                  </a:lnTo>
                  <a:lnTo>
                    <a:pt x="386" y="1325"/>
                  </a:lnTo>
                  <a:lnTo>
                    <a:pt x="418" y="1330"/>
                  </a:lnTo>
                  <a:lnTo>
                    <a:pt x="452" y="1332"/>
                  </a:lnTo>
                  <a:lnTo>
                    <a:pt x="485" y="1330"/>
                  </a:lnTo>
                  <a:lnTo>
                    <a:pt x="516" y="1322"/>
                  </a:lnTo>
                  <a:lnTo>
                    <a:pt x="546" y="1311"/>
                  </a:lnTo>
                  <a:lnTo>
                    <a:pt x="574" y="1293"/>
                  </a:lnTo>
                  <a:lnTo>
                    <a:pt x="598" y="1266"/>
                  </a:lnTo>
                  <a:lnTo>
                    <a:pt x="619" y="1232"/>
                  </a:lnTo>
                  <a:lnTo>
                    <a:pt x="636" y="1189"/>
                  </a:lnTo>
                  <a:lnTo>
                    <a:pt x="649" y="1136"/>
                  </a:lnTo>
                  <a:lnTo>
                    <a:pt x="656" y="1072"/>
                  </a:lnTo>
                  <a:lnTo>
                    <a:pt x="657" y="995"/>
                  </a:lnTo>
                  <a:lnTo>
                    <a:pt x="654" y="830"/>
                  </a:lnTo>
                  <a:lnTo>
                    <a:pt x="650" y="672"/>
                  </a:lnTo>
                  <a:lnTo>
                    <a:pt x="645" y="523"/>
                  </a:lnTo>
                  <a:lnTo>
                    <a:pt x="635" y="389"/>
                  </a:lnTo>
                  <a:lnTo>
                    <a:pt x="620" y="271"/>
                  </a:lnTo>
                  <a:lnTo>
                    <a:pt x="600" y="174"/>
                  </a:lnTo>
                  <a:lnTo>
                    <a:pt x="572" y="101"/>
                  </a:lnTo>
                  <a:lnTo>
                    <a:pt x="535" y="55"/>
                  </a:lnTo>
                  <a:lnTo>
                    <a:pt x="512" y="40"/>
                  </a:lnTo>
                  <a:lnTo>
                    <a:pt x="488" y="29"/>
                  </a:lnTo>
                  <a:lnTo>
                    <a:pt x="462" y="18"/>
                  </a:lnTo>
                  <a:lnTo>
                    <a:pt x="434" y="11"/>
                  </a:lnTo>
                  <a:lnTo>
                    <a:pt x="407" y="6"/>
                  </a:lnTo>
                  <a:lnTo>
                    <a:pt x="378" y="1"/>
                  </a:lnTo>
                  <a:lnTo>
                    <a:pt x="350" y="0"/>
                  </a:lnTo>
                  <a:lnTo>
                    <a:pt x="321" y="1"/>
                  </a:lnTo>
                  <a:lnTo>
                    <a:pt x="294" y="4"/>
                  </a:lnTo>
                  <a:lnTo>
                    <a:pt x="267" y="10"/>
                  </a:lnTo>
                  <a:lnTo>
                    <a:pt x="243" y="18"/>
                  </a:lnTo>
                  <a:lnTo>
                    <a:pt x="220" y="28"/>
                  </a:lnTo>
                  <a:lnTo>
                    <a:pt x="199" y="40"/>
                  </a:lnTo>
                  <a:lnTo>
                    <a:pt x="182" y="55"/>
                  </a:lnTo>
                  <a:lnTo>
                    <a:pt x="167" y="72"/>
                  </a:lnTo>
                  <a:lnTo>
                    <a:pt x="155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029200" y="3611880"/>
              <a:ext cx="200660" cy="417830"/>
            </a:xfrm>
            <a:custGeom>
              <a:avLst/>
              <a:gdLst>
                <a:gd name="T0" fmla="*/ 146 w 633"/>
                <a:gd name="T1" fmla="*/ 94 h 1317"/>
                <a:gd name="T2" fmla="*/ 128 w 633"/>
                <a:gd name="T3" fmla="*/ 133 h 1317"/>
                <a:gd name="T4" fmla="*/ 96 w 633"/>
                <a:gd name="T5" fmla="*/ 205 h 1317"/>
                <a:gd name="T6" fmla="*/ 61 w 633"/>
                <a:gd name="T7" fmla="*/ 300 h 1317"/>
                <a:gd name="T8" fmla="*/ 28 w 633"/>
                <a:gd name="T9" fmla="*/ 410 h 1317"/>
                <a:gd name="T10" fmla="*/ 5 w 633"/>
                <a:gd name="T11" fmla="*/ 527 h 1317"/>
                <a:gd name="T12" fmla="*/ 0 w 633"/>
                <a:gd name="T13" fmla="*/ 643 h 1317"/>
                <a:gd name="T14" fmla="*/ 19 w 633"/>
                <a:gd name="T15" fmla="*/ 751 h 1317"/>
                <a:gd name="T16" fmla="*/ 81 w 633"/>
                <a:gd name="T17" fmla="*/ 881 h 1317"/>
                <a:gd name="T18" fmla="*/ 117 w 633"/>
                <a:gd name="T19" fmla="*/ 1006 h 1317"/>
                <a:gd name="T20" fmla="*/ 109 w 633"/>
                <a:gd name="T21" fmla="*/ 1084 h 1317"/>
                <a:gd name="T22" fmla="*/ 78 w 633"/>
                <a:gd name="T23" fmla="*/ 1133 h 1317"/>
                <a:gd name="T24" fmla="*/ 55 w 633"/>
                <a:gd name="T25" fmla="*/ 1157 h 1317"/>
                <a:gd name="T26" fmla="*/ 50 w 633"/>
                <a:gd name="T27" fmla="*/ 1176 h 1317"/>
                <a:gd name="T28" fmla="*/ 59 w 633"/>
                <a:gd name="T29" fmla="*/ 1196 h 1317"/>
                <a:gd name="T30" fmla="*/ 77 w 633"/>
                <a:gd name="T31" fmla="*/ 1216 h 1317"/>
                <a:gd name="T32" fmla="*/ 104 w 633"/>
                <a:gd name="T33" fmla="*/ 1236 h 1317"/>
                <a:gd name="T34" fmla="*/ 140 w 633"/>
                <a:gd name="T35" fmla="*/ 1254 h 1317"/>
                <a:gd name="T36" fmla="*/ 182 w 633"/>
                <a:gd name="T37" fmla="*/ 1270 h 1317"/>
                <a:gd name="T38" fmla="*/ 229 w 633"/>
                <a:gd name="T39" fmla="*/ 1283 h 1317"/>
                <a:gd name="T40" fmla="*/ 280 w 633"/>
                <a:gd name="T41" fmla="*/ 1292 h 1317"/>
                <a:gd name="T42" fmla="*/ 339 w 633"/>
                <a:gd name="T43" fmla="*/ 1305 h 1317"/>
                <a:gd name="T44" fmla="*/ 403 w 633"/>
                <a:gd name="T45" fmla="*/ 1314 h 1317"/>
                <a:gd name="T46" fmla="*/ 467 w 633"/>
                <a:gd name="T47" fmla="*/ 1314 h 1317"/>
                <a:gd name="T48" fmla="*/ 526 w 633"/>
                <a:gd name="T49" fmla="*/ 1295 h 1317"/>
                <a:gd name="T50" fmla="*/ 576 w 633"/>
                <a:gd name="T51" fmla="*/ 1252 h 1317"/>
                <a:gd name="T52" fmla="*/ 613 w 633"/>
                <a:gd name="T53" fmla="*/ 1175 h 1317"/>
                <a:gd name="T54" fmla="*/ 632 w 633"/>
                <a:gd name="T55" fmla="*/ 1059 h 1317"/>
                <a:gd name="T56" fmla="*/ 630 w 633"/>
                <a:gd name="T57" fmla="*/ 820 h 1317"/>
                <a:gd name="T58" fmla="*/ 621 w 633"/>
                <a:gd name="T59" fmla="*/ 517 h 1317"/>
                <a:gd name="T60" fmla="*/ 598 w 633"/>
                <a:gd name="T61" fmla="*/ 267 h 1317"/>
                <a:gd name="T62" fmla="*/ 551 w 633"/>
                <a:gd name="T63" fmla="*/ 98 h 1317"/>
                <a:gd name="T64" fmla="*/ 494 w 633"/>
                <a:gd name="T65" fmla="*/ 39 h 1317"/>
                <a:gd name="T66" fmla="*/ 446 w 633"/>
                <a:gd name="T67" fmla="*/ 17 h 1317"/>
                <a:gd name="T68" fmla="*/ 392 w 633"/>
                <a:gd name="T69" fmla="*/ 4 h 1317"/>
                <a:gd name="T70" fmla="*/ 337 w 633"/>
                <a:gd name="T71" fmla="*/ 0 h 1317"/>
                <a:gd name="T72" fmla="*/ 283 w 633"/>
                <a:gd name="T73" fmla="*/ 4 h 1317"/>
                <a:gd name="T74" fmla="*/ 233 w 633"/>
                <a:gd name="T75" fmla="*/ 17 h 1317"/>
                <a:gd name="T76" fmla="*/ 191 w 633"/>
                <a:gd name="T77" fmla="*/ 39 h 1317"/>
                <a:gd name="T78" fmla="*/ 159 w 633"/>
                <a:gd name="T79" fmla="*/ 7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3" h="1317">
                  <a:moveTo>
                    <a:pt x="149" y="89"/>
                  </a:moveTo>
                  <a:lnTo>
                    <a:pt x="146" y="94"/>
                  </a:lnTo>
                  <a:lnTo>
                    <a:pt x="138" y="110"/>
                  </a:lnTo>
                  <a:lnTo>
                    <a:pt x="128" y="133"/>
                  </a:lnTo>
                  <a:lnTo>
                    <a:pt x="113" y="166"/>
                  </a:lnTo>
                  <a:lnTo>
                    <a:pt x="96" y="205"/>
                  </a:lnTo>
                  <a:lnTo>
                    <a:pt x="79" y="250"/>
                  </a:lnTo>
                  <a:lnTo>
                    <a:pt x="61" y="300"/>
                  </a:lnTo>
                  <a:lnTo>
                    <a:pt x="44" y="353"/>
                  </a:lnTo>
                  <a:lnTo>
                    <a:pt x="28" y="410"/>
                  </a:lnTo>
                  <a:lnTo>
                    <a:pt x="15" y="468"/>
                  </a:lnTo>
                  <a:lnTo>
                    <a:pt x="5" y="527"/>
                  </a:lnTo>
                  <a:lnTo>
                    <a:pt x="0" y="586"/>
                  </a:lnTo>
                  <a:lnTo>
                    <a:pt x="0" y="643"/>
                  </a:lnTo>
                  <a:lnTo>
                    <a:pt x="6" y="699"/>
                  </a:lnTo>
                  <a:lnTo>
                    <a:pt x="19" y="751"/>
                  </a:lnTo>
                  <a:lnTo>
                    <a:pt x="40" y="799"/>
                  </a:lnTo>
                  <a:lnTo>
                    <a:pt x="81" y="881"/>
                  </a:lnTo>
                  <a:lnTo>
                    <a:pt x="106" y="950"/>
                  </a:lnTo>
                  <a:lnTo>
                    <a:pt x="117" y="1006"/>
                  </a:lnTo>
                  <a:lnTo>
                    <a:pt x="117" y="1049"/>
                  </a:lnTo>
                  <a:lnTo>
                    <a:pt x="109" y="1084"/>
                  </a:lnTo>
                  <a:lnTo>
                    <a:pt x="95" y="1112"/>
                  </a:lnTo>
                  <a:lnTo>
                    <a:pt x="78" y="1133"/>
                  </a:lnTo>
                  <a:lnTo>
                    <a:pt x="62" y="1149"/>
                  </a:lnTo>
                  <a:lnTo>
                    <a:pt x="55" y="1157"/>
                  </a:lnTo>
                  <a:lnTo>
                    <a:pt x="52" y="1166"/>
                  </a:lnTo>
                  <a:lnTo>
                    <a:pt x="50" y="1176"/>
                  </a:lnTo>
                  <a:lnTo>
                    <a:pt x="54" y="1185"/>
                  </a:lnTo>
                  <a:lnTo>
                    <a:pt x="59" y="1196"/>
                  </a:lnTo>
                  <a:lnTo>
                    <a:pt x="66" y="1206"/>
                  </a:lnTo>
                  <a:lnTo>
                    <a:pt x="77" y="1216"/>
                  </a:lnTo>
                  <a:lnTo>
                    <a:pt x="90" y="1226"/>
                  </a:lnTo>
                  <a:lnTo>
                    <a:pt x="104" y="1236"/>
                  </a:lnTo>
                  <a:lnTo>
                    <a:pt x="121" y="1245"/>
                  </a:lnTo>
                  <a:lnTo>
                    <a:pt x="140" y="1254"/>
                  </a:lnTo>
                  <a:lnTo>
                    <a:pt x="160" y="1263"/>
                  </a:lnTo>
                  <a:lnTo>
                    <a:pt x="182" y="1270"/>
                  </a:lnTo>
                  <a:lnTo>
                    <a:pt x="205" y="1276"/>
                  </a:lnTo>
                  <a:lnTo>
                    <a:pt x="229" y="1283"/>
                  </a:lnTo>
                  <a:lnTo>
                    <a:pt x="253" y="1287"/>
                  </a:lnTo>
                  <a:lnTo>
                    <a:pt x="280" y="1292"/>
                  </a:lnTo>
                  <a:lnTo>
                    <a:pt x="309" y="1299"/>
                  </a:lnTo>
                  <a:lnTo>
                    <a:pt x="339" y="1305"/>
                  </a:lnTo>
                  <a:lnTo>
                    <a:pt x="371" y="1310"/>
                  </a:lnTo>
                  <a:lnTo>
                    <a:pt x="403" y="1314"/>
                  </a:lnTo>
                  <a:lnTo>
                    <a:pt x="435" y="1317"/>
                  </a:lnTo>
                  <a:lnTo>
                    <a:pt x="467" y="1314"/>
                  </a:lnTo>
                  <a:lnTo>
                    <a:pt x="497" y="1307"/>
                  </a:lnTo>
                  <a:lnTo>
                    <a:pt x="526" y="1295"/>
                  </a:lnTo>
                  <a:lnTo>
                    <a:pt x="552" y="1277"/>
                  </a:lnTo>
                  <a:lnTo>
                    <a:pt x="576" y="1252"/>
                  </a:lnTo>
                  <a:lnTo>
                    <a:pt x="596" y="1218"/>
                  </a:lnTo>
                  <a:lnTo>
                    <a:pt x="613" y="1175"/>
                  </a:lnTo>
                  <a:lnTo>
                    <a:pt x="624" y="1122"/>
                  </a:lnTo>
                  <a:lnTo>
                    <a:pt x="632" y="1059"/>
                  </a:lnTo>
                  <a:lnTo>
                    <a:pt x="633" y="983"/>
                  </a:lnTo>
                  <a:lnTo>
                    <a:pt x="630" y="820"/>
                  </a:lnTo>
                  <a:lnTo>
                    <a:pt x="626" y="663"/>
                  </a:lnTo>
                  <a:lnTo>
                    <a:pt x="621" y="517"/>
                  </a:lnTo>
                  <a:lnTo>
                    <a:pt x="612" y="383"/>
                  </a:lnTo>
                  <a:lnTo>
                    <a:pt x="598" y="267"/>
                  </a:lnTo>
                  <a:lnTo>
                    <a:pt x="579" y="171"/>
                  </a:lnTo>
                  <a:lnTo>
                    <a:pt x="551" y="98"/>
                  </a:lnTo>
                  <a:lnTo>
                    <a:pt x="515" y="53"/>
                  </a:lnTo>
                  <a:lnTo>
                    <a:pt x="494" y="39"/>
                  </a:lnTo>
                  <a:lnTo>
                    <a:pt x="470" y="26"/>
                  </a:lnTo>
                  <a:lnTo>
                    <a:pt x="446" y="17"/>
                  </a:lnTo>
                  <a:lnTo>
                    <a:pt x="419" y="9"/>
                  </a:lnTo>
                  <a:lnTo>
                    <a:pt x="392" y="4"/>
                  </a:lnTo>
                  <a:lnTo>
                    <a:pt x="364" y="1"/>
                  </a:lnTo>
                  <a:lnTo>
                    <a:pt x="337" y="0"/>
                  </a:lnTo>
                  <a:lnTo>
                    <a:pt x="309" y="1"/>
                  </a:lnTo>
                  <a:lnTo>
                    <a:pt x="283" y="4"/>
                  </a:lnTo>
                  <a:lnTo>
                    <a:pt x="258" y="9"/>
                  </a:lnTo>
                  <a:lnTo>
                    <a:pt x="233" y="17"/>
                  </a:lnTo>
                  <a:lnTo>
                    <a:pt x="211" y="26"/>
                  </a:lnTo>
                  <a:lnTo>
                    <a:pt x="191" y="39"/>
                  </a:lnTo>
                  <a:lnTo>
                    <a:pt x="174" y="53"/>
                  </a:lnTo>
                  <a:lnTo>
                    <a:pt x="159" y="70"/>
                  </a:lnTo>
                  <a:lnTo>
                    <a:pt x="149" y="89"/>
                  </a:lnTo>
                  <a:close/>
                </a:path>
              </a:pathLst>
            </a:custGeom>
            <a:solidFill>
              <a:srgbClr val="FCF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034280" y="3615055"/>
              <a:ext cx="193675" cy="413385"/>
            </a:xfrm>
            <a:custGeom>
              <a:avLst/>
              <a:gdLst>
                <a:gd name="T0" fmla="*/ 141 w 609"/>
                <a:gd name="T1" fmla="*/ 94 h 1302"/>
                <a:gd name="T2" fmla="*/ 122 w 609"/>
                <a:gd name="T3" fmla="*/ 134 h 1302"/>
                <a:gd name="T4" fmla="*/ 93 w 609"/>
                <a:gd name="T5" fmla="*/ 204 h 1302"/>
                <a:gd name="T6" fmla="*/ 59 w 609"/>
                <a:gd name="T7" fmla="*/ 297 h 1302"/>
                <a:gd name="T8" fmla="*/ 27 w 609"/>
                <a:gd name="T9" fmla="*/ 407 h 1302"/>
                <a:gd name="T10" fmla="*/ 5 w 609"/>
                <a:gd name="T11" fmla="*/ 524 h 1302"/>
                <a:gd name="T12" fmla="*/ 0 w 609"/>
                <a:gd name="T13" fmla="*/ 639 h 1302"/>
                <a:gd name="T14" fmla="*/ 19 w 609"/>
                <a:gd name="T15" fmla="*/ 744 h 1302"/>
                <a:gd name="T16" fmla="*/ 79 w 609"/>
                <a:gd name="T17" fmla="*/ 873 h 1302"/>
                <a:gd name="T18" fmla="*/ 113 w 609"/>
                <a:gd name="T19" fmla="*/ 996 h 1302"/>
                <a:gd name="T20" fmla="*/ 105 w 609"/>
                <a:gd name="T21" fmla="*/ 1074 h 1302"/>
                <a:gd name="T22" fmla="*/ 76 w 609"/>
                <a:gd name="T23" fmla="*/ 1121 h 1302"/>
                <a:gd name="T24" fmla="*/ 52 w 609"/>
                <a:gd name="T25" fmla="*/ 1146 h 1302"/>
                <a:gd name="T26" fmla="*/ 46 w 609"/>
                <a:gd name="T27" fmla="*/ 1165 h 1302"/>
                <a:gd name="T28" fmla="*/ 54 w 609"/>
                <a:gd name="T29" fmla="*/ 1185 h 1302"/>
                <a:gd name="T30" fmla="*/ 71 w 609"/>
                <a:gd name="T31" fmla="*/ 1205 h 1302"/>
                <a:gd name="T32" fmla="*/ 98 w 609"/>
                <a:gd name="T33" fmla="*/ 1224 h 1302"/>
                <a:gd name="T34" fmla="*/ 133 w 609"/>
                <a:gd name="T35" fmla="*/ 1242 h 1302"/>
                <a:gd name="T36" fmla="*/ 174 w 609"/>
                <a:gd name="T37" fmla="*/ 1257 h 1302"/>
                <a:gd name="T38" fmla="*/ 219 w 609"/>
                <a:gd name="T39" fmla="*/ 1270 h 1302"/>
                <a:gd name="T40" fmla="*/ 269 w 609"/>
                <a:gd name="T41" fmla="*/ 1279 h 1302"/>
                <a:gd name="T42" fmla="*/ 326 w 609"/>
                <a:gd name="T43" fmla="*/ 1292 h 1302"/>
                <a:gd name="T44" fmla="*/ 387 w 609"/>
                <a:gd name="T45" fmla="*/ 1301 h 1302"/>
                <a:gd name="T46" fmla="*/ 449 w 609"/>
                <a:gd name="T47" fmla="*/ 1301 h 1302"/>
                <a:gd name="T48" fmla="*/ 506 w 609"/>
                <a:gd name="T49" fmla="*/ 1282 h 1302"/>
                <a:gd name="T50" fmla="*/ 554 w 609"/>
                <a:gd name="T51" fmla="*/ 1239 h 1302"/>
                <a:gd name="T52" fmla="*/ 590 w 609"/>
                <a:gd name="T53" fmla="*/ 1164 h 1302"/>
                <a:gd name="T54" fmla="*/ 608 w 609"/>
                <a:gd name="T55" fmla="*/ 1048 h 1302"/>
                <a:gd name="T56" fmla="*/ 606 w 609"/>
                <a:gd name="T57" fmla="*/ 812 h 1302"/>
                <a:gd name="T58" fmla="*/ 598 w 609"/>
                <a:gd name="T59" fmla="*/ 513 h 1302"/>
                <a:gd name="T60" fmla="*/ 576 w 609"/>
                <a:gd name="T61" fmla="*/ 266 h 1302"/>
                <a:gd name="T62" fmla="*/ 531 w 609"/>
                <a:gd name="T63" fmla="*/ 98 h 1302"/>
                <a:gd name="T64" fmla="*/ 475 w 609"/>
                <a:gd name="T65" fmla="*/ 40 h 1302"/>
                <a:gd name="T66" fmla="*/ 429 w 609"/>
                <a:gd name="T67" fmla="*/ 18 h 1302"/>
                <a:gd name="T68" fmla="*/ 377 w 609"/>
                <a:gd name="T69" fmla="*/ 5 h 1302"/>
                <a:gd name="T70" fmla="*/ 324 w 609"/>
                <a:gd name="T71" fmla="*/ 0 h 1302"/>
                <a:gd name="T72" fmla="*/ 272 w 609"/>
                <a:gd name="T73" fmla="*/ 5 h 1302"/>
                <a:gd name="T74" fmla="*/ 225 w 609"/>
                <a:gd name="T75" fmla="*/ 17 h 1302"/>
                <a:gd name="T76" fmla="*/ 185 w 609"/>
                <a:gd name="T77" fmla="*/ 40 h 1302"/>
                <a:gd name="T78" fmla="*/ 154 w 609"/>
                <a:gd name="T79" fmla="*/ 7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9" h="1302">
                  <a:moveTo>
                    <a:pt x="143" y="89"/>
                  </a:moveTo>
                  <a:lnTo>
                    <a:pt x="141" y="94"/>
                  </a:lnTo>
                  <a:lnTo>
                    <a:pt x="134" y="109"/>
                  </a:lnTo>
                  <a:lnTo>
                    <a:pt x="122" y="134"/>
                  </a:lnTo>
                  <a:lnTo>
                    <a:pt x="108" y="165"/>
                  </a:lnTo>
                  <a:lnTo>
                    <a:pt x="93" y="204"/>
                  </a:lnTo>
                  <a:lnTo>
                    <a:pt x="76" y="249"/>
                  </a:lnTo>
                  <a:lnTo>
                    <a:pt x="59" y="297"/>
                  </a:lnTo>
                  <a:lnTo>
                    <a:pt x="42" y="351"/>
                  </a:lnTo>
                  <a:lnTo>
                    <a:pt x="27" y="407"/>
                  </a:lnTo>
                  <a:lnTo>
                    <a:pt x="14" y="464"/>
                  </a:lnTo>
                  <a:lnTo>
                    <a:pt x="5" y="524"/>
                  </a:lnTo>
                  <a:lnTo>
                    <a:pt x="1" y="582"/>
                  </a:lnTo>
                  <a:lnTo>
                    <a:pt x="0" y="639"/>
                  </a:lnTo>
                  <a:lnTo>
                    <a:pt x="6" y="694"/>
                  </a:lnTo>
                  <a:lnTo>
                    <a:pt x="19" y="744"/>
                  </a:lnTo>
                  <a:lnTo>
                    <a:pt x="39" y="792"/>
                  </a:lnTo>
                  <a:lnTo>
                    <a:pt x="79" y="873"/>
                  </a:lnTo>
                  <a:lnTo>
                    <a:pt x="102" y="941"/>
                  </a:lnTo>
                  <a:lnTo>
                    <a:pt x="113" y="996"/>
                  </a:lnTo>
                  <a:lnTo>
                    <a:pt x="113" y="1040"/>
                  </a:lnTo>
                  <a:lnTo>
                    <a:pt x="105" y="1074"/>
                  </a:lnTo>
                  <a:lnTo>
                    <a:pt x="92" y="1100"/>
                  </a:lnTo>
                  <a:lnTo>
                    <a:pt x="76" y="1121"/>
                  </a:lnTo>
                  <a:lnTo>
                    <a:pt x="60" y="1136"/>
                  </a:lnTo>
                  <a:lnTo>
                    <a:pt x="52" y="1146"/>
                  </a:lnTo>
                  <a:lnTo>
                    <a:pt x="47" y="1155"/>
                  </a:lnTo>
                  <a:lnTo>
                    <a:pt x="46" y="1165"/>
                  </a:lnTo>
                  <a:lnTo>
                    <a:pt x="48" y="1175"/>
                  </a:lnTo>
                  <a:lnTo>
                    <a:pt x="54" y="1185"/>
                  </a:lnTo>
                  <a:lnTo>
                    <a:pt x="61" y="1196"/>
                  </a:lnTo>
                  <a:lnTo>
                    <a:pt x="71" y="1205"/>
                  </a:lnTo>
                  <a:lnTo>
                    <a:pt x="84" y="1215"/>
                  </a:lnTo>
                  <a:lnTo>
                    <a:pt x="98" y="1224"/>
                  </a:lnTo>
                  <a:lnTo>
                    <a:pt x="115" y="1234"/>
                  </a:lnTo>
                  <a:lnTo>
                    <a:pt x="133" y="1242"/>
                  </a:lnTo>
                  <a:lnTo>
                    <a:pt x="153" y="1249"/>
                  </a:lnTo>
                  <a:lnTo>
                    <a:pt x="174" y="1257"/>
                  </a:lnTo>
                  <a:lnTo>
                    <a:pt x="196" y="1263"/>
                  </a:lnTo>
                  <a:lnTo>
                    <a:pt x="219" y="1270"/>
                  </a:lnTo>
                  <a:lnTo>
                    <a:pt x="244" y="1274"/>
                  </a:lnTo>
                  <a:lnTo>
                    <a:pt x="269" y="1279"/>
                  </a:lnTo>
                  <a:lnTo>
                    <a:pt x="298" y="1285"/>
                  </a:lnTo>
                  <a:lnTo>
                    <a:pt x="326" y="1292"/>
                  </a:lnTo>
                  <a:lnTo>
                    <a:pt x="357" y="1297"/>
                  </a:lnTo>
                  <a:lnTo>
                    <a:pt x="387" y="1301"/>
                  </a:lnTo>
                  <a:lnTo>
                    <a:pt x="419" y="1302"/>
                  </a:lnTo>
                  <a:lnTo>
                    <a:pt x="449" y="1301"/>
                  </a:lnTo>
                  <a:lnTo>
                    <a:pt x="478" y="1294"/>
                  </a:lnTo>
                  <a:lnTo>
                    <a:pt x="506" y="1282"/>
                  </a:lnTo>
                  <a:lnTo>
                    <a:pt x="531" y="1264"/>
                  </a:lnTo>
                  <a:lnTo>
                    <a:pt x="554" y="1239"/>
                  </a:lnTo>
                  <a:lnTo>
                    <a:pt x="574" y="1206"/>
                  </a:lnTo>
                  <a:lnTo>
                    <a:pt x="590" y="1164"/>
                  </a:lnTo>
                  <a:lnTo>
                    <a:pt x="601" y="1111"/>
                  </a:lnTo>
                  <a:lnTo>
                    <a:pt x="608" y="1048"/>
                  </a:lnTo>
                  <a:lnTo>
                    <a:pt x="609" y="973"/>
                  </a:lnTo>
                  <a:lnTo>
                    <a:pt x="606" y="812"/>
                  </a:lnTo>
                  <a:lnTo>
                    <a:pt x="603" y="658"/>
                  </a:lnTo>
                  <a:lnTo>
                    <a:pt x="598" y="513"/>
                  </a:lnTo>
                  <a:lnTo>
                    <a:pt x="589" y="381"/>
                  </a:lnTo>
                  <a:lnTo>
                    <a:pt x="576" y="266"/>
                  </a:lnTo>
                  <a:lnTo>
                    <a:pt x="557" y="170"/>
                  </a:lnTo>
                  <a:lnTo>
                    <a:pt x="531" y="98"/>
                  </a:lnTo>
                  <a:lnTo>
                    <a:pt x="496" y="53"/>
                  </a:lnTo>
                  <a:lnTo>
                    <a:pt x="475" y="40"/>
                  </a:lnTo>
                  <a:lnTo>
                    <a:pt x="453" y="28"/>
                  </a:lnTo>
                  <a:lnTo>
                    <a:pt x="429" y="18"/>
                  </a:lnTo>
                  <a:lnTo>
                    <a:pt x="403" y="10"/>
                  </a:lnTo>
                  <a:lnTo>
                    <a:pt x="377" y="5"/>
                  </a:lnTo>
                  <a:lnTo>
                    <a:pt x="350" y="1"/>
                  </a:lnTo>
                  <a:lnTo>
                    <a:pt x="324" y="0"/>
                  </a:lnTo>
                  <a:lnTo>
                    <a:pt x="298" y="1"/>
                  </a:lnTo>
                  <a:lnTo>
                    <a:pt x="272" y="5"/>
                  </a:lnTo>
                  <a:lnTo>
                    <a:pt x="248" y="10"/>
                  </a:lnTo>
                  <a:lnTo>
                    <a:pt x="225" y="17"/>
                  </a:lnTo>
                  <a:lnTo>
                    <a:pt x="204" y="28"/>
                  </a:lnTo>
                  <a:lnTo>
                    <a:pt x="185" y="40"/>
                  </a:lnTo>
                  <a:lnTo>
                    <a:pt x="168" y="53"/>
                  </a:lnTo>
                  <a:lnTo>
                    <a:pt x="154" y="70"/>
                  </a:lnTo>
                  <a:lnTo>
                    <a:pt x="143" y="89"/>
                  </a:lnTo>
                  <a:close/>
                </a:path>
              </a:pathLst>
            </a:custGeom>
            <a:solidFill>
              <a:srgbClr val="FC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039360" y="3618865"/>
              <a:ext cx="185420" cy="408940"/>
            </a:xfrm>
            <a:custGeom>
              <a:avLst/>
              <a:gdLst>
                <a:gd name="T0" fmla="*/ 137 w 586"/>
                <a:gd name="T1" fmla="*/ 92 h 1288"/>
                <a:gd name="T2" fmla="*/ 119 w 586"/>
                <a:gd name="T3" fmla="*/ 131 h 1288"/>
                <a:gd name="T4" fmla="*/ 90 w 586"/>
                <a:gd name="T5" fmla="*/ 200 h 1288"/>
                <a:gd name="T6" fmla="*/ 58 w 586"/>
                <a:gd name="T7" fmla="*/ 293 h 1288"/>
                <a:gd name="T8" fmla="*/ 27 w 586"/>
                <a:gd name="T9" fmla="*/ 401 h 1288"/>
                <a:gd name="T10" fmla="*/ 6 w 586"/>
                <a:gd name="T11" fmla="*/ 516 h 1288"/>
                <a:gd name="T12" fmla="*/ 0 w 586"/>
                <a:gd name="T13" fmla="*/ 630 h 1288"/>
                <a:gd name="T14" fmla="*/ 18 w 586"/>
                <a:gd name="T15" fmla="*/ 736 h 1288"/>
                <a:gd name="T16" fmla="*/ 77 w 586"/>
                <a:gd name="T17" fmla="*/ 863 h 1288"/>
                <a:gd name="T18" fmla="*/ 109 w 586"/>
                <a:gd name="T19" fmla="*/ 985 h 1288"/>
                <a:gd name="T20" fmla="*/ 102 w 586"/>
                <a:gd name="T21" fmla="*/ 1062 h 1288"/>
                <a:gd name="T22" fmla="*/ 74 w 586"/>
                <a:gd name="T23" fmla="*/ 1109 h 1288"/>
                <a:gd name="T24" fmla="*/ 50 w 586"/>
                <a:gd name="T25" fmla="*/ 1133 h 1288"/>
                <a:gd name="T26" fmla="*/ 43 w 586"/>
                <a:gd name="T27" fmla="*/ 1153 h 1288"/>
                <a:gd name="T28" fmla="*/ 49 w 586"/>
                <a:gd name="T29" fmla="*/ 1173 h 1288"/>
                <a:gd name="T30" fmla="*/ 66 w 586"/>
                <a:gd name="T31" fmla="*/ 1193 h 1288"/>
                <a:gd name="T32" fmla="*/ 93 w 586"/>
                <a:gd name="T33" fmla="*/ 1212 h 1288"/>
                <a:gd name="T34" fmla="*/ 127 w 586"/>
                <a:gd name="T35" fmla="*/ 1229 h 1288"/>
                <a:gd name="T36" fmla="*/ 167 w 586"/>
                <a:gd name="T37" fmla="*/ 1243 h 1288"/>
                <a:gd name="T38" fmla="*/ 212 w 586"/>
                <a:gd name="T39" fmla="*/ 1255 h 1288"/>
                <a:gd name="T40" fmla="*/ 259 w 586"/>
                <a:gd name="T41" fmla="*/ 1265 h 1288"/>
                <a:gd name="T42" fmla="*/ 315 w 586"/>
                <a:gd name="T43" fmla="*/ 1277 h 1288"/>
                <a:gd name="T44" fmla="*/ 373 w 586"/>
                <a:gd name="T45" fmla="*/ 1286 h 1288"/>
                <a:gd name="T46" fmla="*/ 433 w 586"/>
                <a:gd name="T47" fmla="*/ 1286 h 1288"/>
                <a:gd name="T48" fmla="*/ 488 w 586"/>
                <a:gd name="T49" fmla="*/ 1268 h 1288"/>
                <a:gd name="T50" fmla="*/ 534 w 586"/>
                <a:gd name="T51" fmla="*/ 1225 h 1288"/>
                <a:gd name="T52" fmla="*/ 568 w 586"/>
                <a:gd name="T53" fmla="*/ 1151 h 1288"/>
                <a:gd name="T54" fmla="*/ 585 w 586"/>
                <a:gd name="T55" fmla="*/ 1036 h 1288"/>
                <a:gd name="T56" fmla="*/ 584 w 586"/>
                <a:gd name="T57" fmla="*/ 803 h 1288"/>
                <a:gd name="T58" fmla="*/ 575 w 586"/>
                <a:gd name="T59" fmla="*/ 506 h 1288"/>
                <a:gd name="T60" fmla="*/ 554 w 586"/>
                <a:gd name="T61" fmla="*/ 261 h 1288"/>
                <a:gd name="T62" fmla="*/ 511 w 586"/>
                <a:gd name="T63" fmla="*/ 96 h 1288"/>
                <a:gd name="T64" fmla="*/ 457 w 586"/>
                <a:gd name="T65" fmla="*/ 38 h 1288"/>
                <a:gd name="T66" fmla="*/ 413 w 586"/>
                <a:gd name="T67" fmla="*/ 17 h 1288"/>
                <a:gd name="T68" fmla="*/ 363 w 586"/>
                <a:gd name="T69" fmla="*/ 4 h 1288"/>
                <a:gd name="T70" fmla="*/ 312 w 586"/>
                <a:gd name="T71" fmla="*/ 0 h 1288"/>
                <a:gd name="T72" fmla="*/ 263 w 586"/>
                <a:gd name="T73" fmla="*/ 4 h 1288"/>
                <a:gd name="T74" fmla="*/ 217 w 586"/>
                <a:gd name="T75" fmla="*/ 17 h 1288"/>
                <a:gd name="T76" fmla="*/ 178 w 586"/>
                <a:gd name="T77" fmla="*/ 38 h 1288"/>
                <a:gd name="T78" fmla="*/ 148 w 586"/>
                <a:gd name="T79" fmla="*/ 69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6" h="1288">
                  <a:moveTo>
                    <a:pt x="139" y="87"/>
                  </a:moveTo>
                  <a:lnTo>
                    <a:pt x="137" y="92"/>
                  </a:lnTo>
                  <a:lnTo>
                    <a:pt x="129" y="107"/>
                  </a:lnTo>
                  <a:lnTo>
                    <a:pt x="119" y="131"/>
                  </a:lnTo>
                  <a:lnTo>
                    <a:pt x="105" y="162"/>
                  </a:lnTo>
                  <a:lnTo>
                    <a:pt x="90" y="200"/>
                  </a:lnTo>
                  <a:lnTo>
                    <a:pt x="74" y="244"/>
                  </a:lnTo>
                  <a:lnTo>
                    <a:pt x="58" y="293"/>
                  </a:lnTo>
                  <a:lnTo>
                    <a:pt x="42" y="346"/>
                  </a:lnTo>
                  <a:lnTo>
                    <a:pt x="27" y="401"/>
                  </a:lnTo>
                  <a:lnTo>
                    <a:pt x="15" y="458"/>
                  </a:lnTo>
                  <a:lnTo>
                    <a:pt x="6" y="516"/>
                  </a:lnTo>
                  <a:lnTo>
                    <a:pt x="0" y="574"/>
                  </a:lnTo>
                  <a:lnTo>
                    <a:pt x="0" y="630"/>
                  </a:lnTo>
                  <a:lnTo>
                    <a:pt x="6" y="684"/>
                  </a:lnTo>
                  <a:lnTo>
                    <a:pt x="18" y="736"/>
                  </a:lnTo>
                  <a:lnTo>
                    <a:pt x="37" y="782"/>
                  </a:lnTo>
                  <a:lnTo>
                    <a:pt x="77" y="863"/>
                  </a:lnTo>
                  <a:lnTo>
                    <a:pt x="100" y="930"/>
                  </a:lnTo>
                  <a:lnTo>
                    <a:pt x="109" y="985"/>
                  </a:lnTo>
                  <a:lnTo>
                    <a:pt x="110" y="1028"/>
                  </a:lnTo>
                  <a:lnTo>
                    <a:pt x="102" y="1062"/>
                  </a:lnTo>
                  <a:lnTo>
                    <a:pt x="89" y="1088"/>
                  </a:lnTo>
                  <a:lnTo>
                    <a:pt x="74" y="1109"/>
                  </a:lnTo>
                  <a:lnTo>
                    <a:pt x="59" y="1123"/>
                  </a:lnTo>
                  <a:lnTo>
                    <a:pt x="50" y="1133"/>
                  </a:lnTo>
                  <a:lnTo>
                    <a:pt x="45" y="1143"/>
                  </a:lnTo>
                  <a:lnTo>
                    <a:pt x="43" y="1153"/>
                  </a:lnTo>
                  <a:lnTo>
                    <a:pt x="45" y="1163"/>
                  </a:lnTo>
                  <a:lnTo>
                    <a:pt x="49" y="1173"/>
                  </a:lnTo>
                  <a:lnTo>
                    <a:pt x="56" y="1184"/>
                  </a:lnTo>
                  <a:lnTo>
                    <a:pt x="66" y="1193"/>
                  </a:lnTo>
                  <a:lnTo>
                    <a:pt x="79" y="1203"/>
                  </a:lnTo>
                  <a:lnTo>
                    <a:pt x="93" y="1212"/>
                  </a:lnTo>
                  <a:lnTo>
                    <a:pt x="109" y="1221"/>
                  </a:lnTo>
                  <a:lnTo>
                    <a:pt x="127" y="1229"/>
                  </a:lnTo>
                  <a:lnTo>
                    <a:pt x="147" y="1236"/>
                  </a:lnTo>
                  <a:lnTo>
                    <a:pt x="167" y="1243"/>
                  </a:lnTo>
                  <a:lnTo>
                    <a:pt x="190" y="1249"/>
                  </a:lnTo>
                  <a:lnTo>
                    <a:pt x="212" y="1255"/>
                  </a:lnTo>
                  <a:lnTo>
                    <a:pt x="235" y="1260"/>
                  </a:lnTo>
                  <a:lnTo>
                    <a:pt x="259" y="1265"/>
                  </a:lnTo>
                  <a:lnTo>
                    <a:pt x="287" y="1270"/>
                  </a:lnTo>
                  <a:lnTo>
                    <a:pt x="315" y="1277"/>
                  </a:lnTo>
                  <a:lnTo>
                    <a:pt x="344" y="1282"/>
                  </a:lnTo>
                  <a:lnTo>
                    <a:pt x="373" y="1286"/>
                  </a:lnTo>
                  <a:lnTo>
                    <a:pt x="403" y="1288"/>
                  </a:lnTo>
                  <a:lnTo>
                    <a:pt x="433" y="1286"/>
                  </a:lnTo>
                  <a:lnTo>
                    <a:pt x="461" y="1280"/>
                  </a:lnTo>
                  <a:lnTo>
                    <a:pt x="488" y="1268"/>
                  </a:lnTo>
                  <a:lnTo>
                    <a:pt x="512" y="1250"/>
                  </a:lnTo>
                  <a:lnTo>
                    <a:pt x="534" y="1225"/>
                  </a:lnTo>
                  <a:lnTo>
                    <a:pt x="552" y="1192"/>
                  </a:lnTo>
                  <a:lnTo>
                    <a:pt x="568" y="1151"/>
                  </a:lnTo>
                  <a:lnTo>
                    <a:pt x="579" y="1099"/>
                  </a:lnTo>
                  <a:lnTo>
                    <a:pt x="585" y="1036"/>
                  </a:lnTo>
                  <a:lnTo>
                    <a:pt x="586" y="962"/>
                  </a:lnTo>
                  <a:lnTo>
                    <a:pt x="584" y="803"/>
                  </a:lnTo>
                  <a:lnTo>
                    <a:pt x="580" y="650"/>
                  </a:lnTo>
                  <a:lnTo>
                    <a:pt x="575" y="506"/>
                  </a:lnTo>
                  <a:lnTo>
                    <a:pt x="567" y="375"/>
                  </a:lnTo>
                  <a:lnTo>
                    <a:pt x="554" y="261"/>
                  </a:lnTo>
                  <a:lnTo>
                    <a:pt x="536" y="167"/>
                  </a:lnTo>
                  <a:lnTo>
                    <a:pt x="511" y="96"/>
                  </a:lnTo>
                  <a:lnTo>
                    <a:pt x="477" y="52"/>
                  </a:lnTo>
                  <a:lnTo>
                    <a:pt x="457" y="38"/>
                  </a:lnTo>
                  <a:lnTo>
                    <a:pt x="436" y="26"/>
                  </a:lnTo>
                  <a:lnTo>
                    <a:pt x="413" y="17"/>
                  </a:lnTo>
                  <a:lnTo>
                    <a:pt x="388" y="10"/>
                  </a:lnTo>
                  <a:lnTo>
                    <a:pt x="363" y="4"/>
                  </a:lnTo>
                  <a:lnTo>
                    <a:pt x="338" y="1"/>
                  </a:lnTo>
                  <a:lnTo>
                    <a:pt x="312" y="0"/>
                  </a:lnTo>
                  <a:lnTo>
                    <a:pt x="287" y="1"/>
                  </a:lnTo>
                  <a:lnTo>
                    <a:pt x="263" y="4"/>
                  </a:lnTo>
                  <a:lnTo>
                    <a:pt x="239" y="10"/>
                  </a:lnTo>
                  <a:lnTo>
                    <a:pt x="217" y="17"/>
                  </a:lnTo>
                  <a:lnTo>
                    <a:pt x="196" y="26"/>
                  </a:lnTo>
                  <a:lnTo>
                    <a:pt x="178" y="38"/>
                  </a:lnTo>
                  <a:lnTo>
                    <a:pt x="162" y="52"/>
                  </a:lnTo>
                  <a:lnTo>
                    <a:pt x="148" y="69"/>
                  </a:lnTo>
                  <a:lnTo>
                    <a:pt x="139" y="87"/>
                  </a:lnTo>
                  <a:close/>
                </a:path>
              </a:pathLst>
            </a:custGeom>
            <a:solidFill>
              <a:srgbClr val="F9F2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044440" y="3622040"/>
              <a:ext cx="178435" cy="405130"/>
            </a:xfrm>
            <a:custGeom>
              <a:avLst/>
              <a:gdLst>
                <a:gd name="T0" fmla="*/ 130 w 563"/>
                <a:gd name="T1" fmla="*/ 92 h 1274"/>
                <a:gd name="T2" fmla="*/ 113 w 563"/>
                <a:gd name="T3" fmla="*/ 130 h 1274"/>
                <a:gd name="T4" fmla="*/ 86 w 563"/>
                <a:gd name="T5" fmla="*/ 198 h 1274"/>
                <a:gd name="T6" fmla="*/ 54 w 563"/>
                <a:gd name="T7" fmla="*/ 290 h 1274"/>
                <a:gd name="T8" fmla="*/ 26 w 563"/>
                <a:gd name="T9" fmla="*/ 397 h 1274"/>
                <a:gd name="T10" fmla="*/ 6 w 563"/>
                <a:gd name="T11" fmla="*/ 510 h 1274"/>
                <a:gd name="T12" fmla="*/ 0 w 563"/>
                <a:gd name="T13" fmla="*/ 623 h 1274"/>
                <a:gd name="T14" fmla="*/ 17 w 563"/>
                <a:gd name="T15" fmla="*/ 727 h 1274"/>
                <a:gd name="T16" fmla="*/ 73 w 563"/>
                <a:gd name="T17" fmla="*/ 853 h 1274"/>
                <a:gd name="T18" fmla="*/ 105 w 563"/>
                <a:gd name="T19" fmla="*/ 974 h 1274"/>
                <a:gd name="T20" fmla="*/ 98 w 563"/>
                <a:gd name="T21" fmla="*/ 1051 h 1274"/>
                <a:gd name="T22" fmla="*/ 70 w 563"/>
                <a:gd name="T23" fmla="*/ 1096 h 1274"/>
                <a:gd name="T24" fmla="*/ 46 w 563"/>
                <a:gd name="T25" fmla="*/ 1122 h 1274"/>
                <a:gd name="T26" fmla="*/ 37 w 563"/>
                <a:gd name="T27" fmla="*/ 1143 h 1274"/>
                <a:gd name="T28" fmla="*/ 43 w 563"/>
                <a:gd name="T29" fmla="*/ 1163 h 1274"/>
                <a:gd name="T30" fmla="*/ 59 w 563"/>
                <a:gd name="T31" fmla="*/ 1182 h 1274"/>
                <a:gd name="T32" fmla="*/ 87 w 563"/>
                <a:gd name="T33" fmla="*/ 1200 h 1274"/>
                <a:gd name="T34" fmla="*/ 121 w 563"/>
                <a:gd name="T35" fmla="*/ 1216 h 1274"/>
                <a:gd name="T36" fmla="*/ 160 w 563"/>
                <a:gd name="T37" fmla="*/ 1230 h 1274"/>
                <a:gd name="T38" fmla="*/ 203 w 563"/>
                <a:gd name="T39" fmla="*/ 1241 h 1274"/>
                <a:gd name="T40" fmla="*/ 249 w 563"/>
                <a:gd name="T41" fmla="*/ 1251 h 1274"/>
                <a:gd name="T42" fmla="*/ 301 w 563"/>
                <a:gd name="T43" fmla="*/ 1262 h 1274"/>
                <a:gd name="T44" fmla="*/ 359 w 563"/>
                <a:gd name="T45" fmla="*/ 1272 h 1274"/>
                <a:gd name="T46" fmla="*/ 415 w 563"/>
                <a:gd name="T47" fmla="*/ 1272 h 1274"/>
                <a:gd name="T48" fmla="*/ 467 w 563"/>
                <a:gd name="T49" fmla="*/ 1254 h 1274"/>
                <a:gd name="T50" fmla="*/ 512 w 563"/>
                <a:gd name="T51" fmla="*/ 1212 h 1274"/>
                <a:gd name="T52" fmla="*/ 545 w 563"/>
                <a:gd name="T53" fmla="*/ 1138 h 1274"/>
                <a:gd name="T54" fmla="*/ 561 w 563"/>
                <a:gd name="T55" fmla="*/ 1025 h 1274"/>
                <a:gd name="T56" fmla="*/ 559 w 563"/>
                <a:gd name="T57" fmla="*/ 793 h 1274"/>
                <a:gd name="T58" fmla="*/ 551 w 563"/>
                <a:gd name="T59" fmla="*/ 501 h 1274"/>
                <a:gd name="T60" fmla="*/ 531 w 563"/>
                <a:gd name="T61" fmla="*/ 259 h 1274"/>
                <a:gd name="T62" fmla="*/ 490 w 563"/>
                <a:gd name="T63" fmla="*/ 95 h 1274"/>
                <a:gd name="T64" fmla="*/ 439 w 563"/>
                <a:gd name="T65" fmla="*/ 38 h 1274"/>
                <a:gd name="T66" fmla="*/ 396 w 563"/>
                <a:gd name="T67" fmla="*/ 17 h 1274"/>
                <a:gd name="T68" fmla="*/ 348 w 563"/>
                <a:gd name="T69" fmla="*/ 4 h 1274"/>
                <a:gd name="T70" fmla="*/ 299 w 563"/>
                <a:gd name="T71" fmla="*/ 0 h 1274"/>
                <a:gd name="T72" fmla="*/ 252 w 563"/>
                <a:gd name="T73" fmla="*/ 4 h 1274"/>
                <a:gd name="T74" fmla="*/ 207 w 563"/>
                <a:gd name="T75" fmla="*/ 17 h 1274"/>
                <a:gd name="T76" fmla="*/ 170 w 563"/>
                <a:gd name="T77" fmla="*/ 38 h 1274"/>
                <a:gd name="T78" fmla="*/ 142 w 563"/>
                <a:gd name="T79" fmla="*/ 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63" h="1274">
                  <a:moveTo>
                    <a:pt x="132" y="86"/>
                  </a:moveTo>
                  <a:lnTo>
                    <a:pt x="130" y="92"/>
                  </a:lnTo>
                  <a:lnTo>
                    <a:pt x="123" y="106"/>
                  </a:lnTo>
                  <a:lnTo>
                    <a:pt x="113" y="130"/>
                  </a:lnTo>
                  <a:lnTo>
                    <a:pt x="101" y="160"/>
                  </a:lnTo>
                  <a:lnTo>
                    <a:pt x="86" y="198"/>
                  </a:lnTo>
                  <a:lnTo>
                    <a:pt x="70" y="242"/>
                  </a:lnTo>
                  <a:lnTo>
                    <a:pt x="54" y="290"/>
                  </a:lnTo>
                  <a:lnTo>
                    <a:pt x="39" y="342"/>
                  </a:lnTo>
                  <a:lnTo>
                    <a:pt x="26" y="397"/>
                  </a:lnTo>
                  <a:lnTo>
                    <a:pt x="14" y="453"/>
                  </a:lnTo>
                  <a:lnTo>
                    <a:pt x="6" y="510"/>
                  </a:lnTo>
                  <a:lnTo>
                    <a:pt x="1" y="567"/>
                  </a:lnTo>
                  <a:lnTo>
                    <a:pt x="0" y="623"/>
                  </a:lnTo>
                  <a:lnTo>
                    <a:pt x="6" y="677"/>
                  </a:lnTo>
                  <a:lnTo>
                    <a:pt x="17" y="727"/>
                  </a:lnTo>
                  <a:lnTo>
                    <a:pt x="36" y="773"/>
                  </a:lnTo>
                  <a:lnTo>
                    <a:pt x="73" y="853"/>
                  </a:lnTo>
                  <a:lnTo>
                    <a:pt x="95" y="920"/>
                  </a:lnTo>
                  <a:lnTo>
                    <a:pt x="105" y="974"/>
                  </a:lnTo>
                  <a:lnTo>
                    <a:pt x="105" y="1017"/>
                  </a:lnTo>
                  <a:lnTo>
                    <a:pt x="98" y="1051"/>
                  </a:lnTo>
                  <a:lnTo>
                    <a:pt x="86" y="1076"/>
                  </a:lnTo>
                  <a:lnTo>
                    <a:pt x="70" y="1096"/>
                  </a:lnTo>
                  <a:lnTo>
                    <a:pt x="55" y="1111"/>
                  </a:lnTo>
                  <a:lnTo>
                    <a:pt x="46" y="1122"/>
                  </a:lnTo>
                  <a:lnTo>
                    <a:pt x="39" y="1132"/>
                  </a:lnTo>
                  <a:lnTo>
                    <a:pt x="37" y="1143"/>
                  </a:lnTo>
                  <a:lnTo>
                    <a:pt x="38" y="1152"/>
                  </a:lnTo>
                  <a:lnTo>
                    <a:pt x="43" y="1163"/>
                  </a:lnTo>
                  <a:lnTo>
                    <a:pt x="50" y="1173"/>
                  </a:lnTo>
                  <a:lnTo>
                    <a:pt x="59" y="1182"/>
                  </a:lnTo>
                  <a:lnTo>
                    <a:pt x="72" y="1191"/>
                  </a:lnTo>
                  <a:lnTo>
                    <a:pt x="87" y="1200"/>
                  </a:lnTo>
                  <a:lnTo>
                    <a:pt x="103" y="1208"/>
                  </a:lnTo>
                  <a:lnTo>
                    <a:pt x="121" y="1216"/>
                  </a:lnTo>
                  <a:lnTo>
                    <a:pt x="140" y="1223"/>
                  </a:lnTo>
                  <a:lnTo>
                    <a:pt x="160" y="1230"/>
                  </a:lnTo>
                  <a:lnTo>
                    <a:pt x="181" y="1236"/>
                  </a:lnTo>
                  <a:lnTo>
                    <a:pt x="203" y="1241"/>
                  </a:lnTo>
                  <a:lnTo>
                    <a:pt x="225" y="1245"/>
                  </a:lnTo>
                  <a:lnTo>
                    <a:pt x="249" y="1251"/>
                  </a:lnTo>
                  <a:lnTo>
                    <a:pt x="275" y="1256"/>
                  </a:lnTo>
                  <a:lnTo>
                    <a:pt x="301" y="1262"/>
                  </a:lnTo>
                  <a:lnTo>
                    <a:pt x="330" y="1268"/>
                  </a:lnTo>
                  <a:lnTo>
                    <a:pt x="359" y="1272"/>
                  </a:lnTo>
                  <a:lnTo>
                    <a:pt x="387" y="1274"/>
                  </a:lnTo>
                  <a:lnTo>
                    <a:pt x="415" y="1272"/>
                  </a:lnTo>
                  <a:lnTo>
                    <a:pt x="442" y="1266"/>
                  </a:lnTo>
                  <a:lnTo>
                    <a:pt x="467" y="1254"/>
                  </a:lnTo>
                  <a:lnTo>
                    <a:pt x="491" y="1236"/>
                  </a:lnTo>
                  <a:lnTo>
                    <a:pt x="512" y="1212"/>
                  </a:lnTo>
                  <a:lnTo>
                    <a:pt x="530" y="1179"/>
                  </a:lnTo>
                  <a:lnTo>
                    <a:pt x="545" y="1138"/>
                  </a:lnTo>
                  <a:lnTo>
                    <a:pt x="555" y="1086"/>
                  </a:lnTo>
                  <a:lnTo>
                    <a:pt x="561" y="1025"/>
                  </a:lnTo>
                  <a:lnTo>
                    <a:pt x="563" y="951"/>
                  </a:lnTo>
                  <a:lnTo>
                    <a:pt x="559" y="793"/>
                  </a:lnTo>
                  <a:lnTo>
                    <a:pt x="556" y="642"/>
                  </a:lnTo>
                  <a:lnTo>
                    <a:pt x="551" y="501"/>
                  </a:lnTo>
                  <a:lnTo>
                    <a:pt x="543" y="372"/>
                  </a:lnTo>
                  <a:lnTo>
                    <a:pt x="531" y="259"/>
                  </a:lnTo>
                  <a:lnTo>
                    <a:pt x="514" y="166"/>
                  </a:lnTo>
                  <a:lnTo>
                    <a:pt x="490" y="95"/>
                  </a:lnTo>
                  <a:lnTo>
                    <a:pt x="458" y="51"/>
                  </a:lnTo>
                  <a:lnTo>
                    <a:pt x="439" y="38"/>
                  </a:lnTo>
                  <a:lnTo>
                    <a:pt x="418" y="26"/>
                  </a:lnTo>
                  <a:lnTo>
                    <a:pt x="396" y="17"/>
                  </a:lnTo>
                  <a:lnTo>
                    <a:pt x="372" y="9"/>
                  </a:lnTo>
                  <a:lnTo>
                    <a:pt x="348" y="4"/>
                  </a:lnTo>
                  <a:lnTo>
                    <a:pt x="324" y="1"/>
                  </a:lnTo>
                  <a:lnTo>
                    <a:pt x="299" y="0"/>
                  </a:lnTo>
                  <a:lnTo>
                    <a:pt x="275" y="1"/>
                  </a:lnTo>
                  <a:lnTo>
                    <a:pt x="252" y="4"/>
                  </a:lnTo>
                  <a:lnTo>
                    <a:pt x="229" y="9"/>
                  </a:lnTo>
                  <a:lnTo>
                    <a:pt x="207" y="17"/>
                  </a:lnTo>
                  <a:lnTo>
                    <a:pt x="187" y="26"/>
                  </a:lnTo>
                  <a:lnTo>
                    <a:pt x="170" y="38"/>
                  </a:lnTo>
                  <a:lnTo>
                    <a:pt x="155" y="51"/>
                  </a:lnTo>
                  <a:lnTo>
                    <a:pt x="142" y="68"/>
                  </a:lnTo>
                  <a:lnTo>
                    <a:pt x="132" y="86"/>
                  </a:lnTo>
                  <a:close/>
                </a:path>
              </a:pathLst>
            </a:custGeom>
            <a:solidFill>
              <a:srgbClr val="F9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049520" y="3625850"/>
              <a:ext cx="170815" cy="399415"/>
            </a:xfrm>
            <a:custGeom>
              <a:avLst/>
              <a:gdLst>
                <a:gd name="T0" fmla="*/ 124 w 537"/>
                <a:gd name="T1" fmla="*/ 91 h 1260"/>
                <a:gd name="T2" fmla="*/ 108 w 537"/>
                <a:gd name="T3" fmla="*/ 129 h 1260"/>
                <a:gd name="T4" fmla="*/ 82 w 537"/>
                <a:gd name="T5" fmla="*/ 197 h 1260"/>
                <a:gd name="T6" fmla="*/ 51 w 537"/>
                <a:gd name="T7" fmla="*/ 288 h 1260"/>
                <a:gd name="T8" fmla="*/ 23 w 537"/>
                <a:gd name="T9" fmla="*/ 393 h 1260"/>
                <a:gd name="T10" fmla="*/ 4 w 537"/>
                <a:gd name="T11" fmla="*/ 506 h 1260"/>
                <a:gd name="T12" fmla="*/ 0 w 537"/>
                <a:gd name="T13" fmla="*/ 617 h 1260"/>
                <a:gd name="T14" fmla="*/ 16 w 537"/>
                <a:gd name="T15" fmla="*/ 721 h 1260"/>
                <a:gd name="T16" fmla="*/ 69 w 537"/>
                <a:gd name="T17" fmla="*/ 846 h 1260"/>
                <a:gd name="T18" fmla="*/ 100 w 537"/>
                <a:gd name="T19" fmla="*/ 964 h 1260"/>
                <a:gd name="T20" fmla="*/ 93 w 537"/>
                <a:gd name="T21" fmla="*/ 1040 h 1260"/>
                <a:gd name="T22" fmla="*/ 67 w 537"/>
                <a:gd name="T23" fmla="*/ 1085 h 1260"/>
                <a:gd name="T24" fmla="*/ 41 w 537"/>
                <a:gd name="T25" fmla="*/ 1111 h 1260"/>
                <a:gd name="T26" fmla="*/ 32 w 537"/>
                <a:gd name="T27" fmla="*/ 1133 h 1260"/>
                <a:gd name="T28" fmla="*/ 37 w 537"/>
                <a:gd name="T29" fmla="*/ 1153 h 1260"/>
                <a:gd name="T30" fmla="*/ 53 w 537"/>
                <a:gd name="T31" fmla="*/ 1172 h 1260"/>
                <a:gd name="T32" fmla="*/ 79 w 537"/>
                <a:gd name="T33" fmla="*/ 1189 h 1260"/>
                <a:gd name="T34" fmla="*/ 113 w 537"/>
                <a:gd name="T35" fmla="*/ 1204 h 1260"/>
                <a:gd name="T36" fmla="*/ 151 w 537"/>
                <a:gd name="T37" fmla="*/ 1218 h 1260"/>
                <a:gd name="T38" fmla="*/ 194 w 537"/>
                <a:gd name="T39" fmla="*/ 1228 h 1260"/>
                <a:gd name="T40" fmla="*/ 237 w 537"/>
                <a:gd name="T41" fmla="*/ 1238 h 1260"/>
                <a:gd name="T42" fmla="*/ 288 w 537"/>
                <a:gd name="T43" fmla="*/ 1249 h 1260"/>
                <a:gd name="T44" fmla="*/ 342 w 537"/>
                <a:gd name="T45" fmla="*/ 1259 h 1260"/>
                <a:gd name="T46" fmla="*/ 397 w 537"/>
                <a:gd name="T47" fmla="*/ 1259 h 1260"/>
                <a:gd name="T48" fmla="*/ 446 w 537"/>
                <a:gd name="T49" fmla="*/ 1241 h 1260"/>
                <a:gd name="T50" fmla="*/ 488 w 537"/>
                <a:gd name="T51" fmla="*/ 1200 h 1260"/>
                <a:gd name="T52" fmla="*/ 520 w 537"/>
                <a:gd name="T53" fmla="*/ 1127 h 1260"/>
                <a:gd name="T54" fmla="*/ 536 w 537"/>
                <a:gd name="T55" fmla="*/ 1015 h 1260"/>
                <a:gd name="T56" fmla="*/ 535 w 537"/>
                <a:gd name="T57" fmla="*/ 786 h 1260"/>
                <a:gd name="T58" fmla="*/ 526 w 537"/>
                <a:gd name="T59" fmla="*/ 496 h 1260"/>
                <a:gd name="T60" fmla="*/ 507 w 537"/>
                <a:gd name="T61" fmla="*/ 257 h 1260"/>
                <a:gd name="T62" fmla="*/ 468 w 537"/>
                <a:gd name="T63" fmla="*/ 95 h 1260"/>
                <a:gd name="T64" fmla="*/ 420 w 537"/>
                <a:gd name="T65" fmla="*/ 38 h 1260"/>
                <a:gd name="T66" fmla="*/ 377 w 537"/>
                <a:gd name="T67" fmla="*/ 18 h 1260"/>
                <a:gd name="T68" fmla="*/ 332 w 537"/>
                <a:gd name="T69" fmla="*/ 5 h 1260"/>
                <a:gd name="T70" fmla="*/ 286 w 537"/>
                <a:gd name="T71" fmla="*/ 0 h 1260"/>
                <a:gd name="T72" fmla="*/ 240 w 537"/>
                <a:gd name="T73" fmla="*/ 4 h 1260"/>
                <a:gd name="T74" fmla="*/ 198 w 537"/>
                <a:gd name="T75" fmla="*/ 17 h 1260"/>
                <a:gd name="T76" fmla="*/ 162 w 537"/>
                <a:gd name="T77" fmla="*/ 38 h 1260"/>
                <a:gd name="T78" fmla="*/ 135 w 537"/>
                <a:gd name="T79" fmla="*/ 68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7" h="1260">
                  <a:moveTo>
                    <a:pt x="126" y="86"/>
                  </a:moveTo>
                  <a:lnTo>
                    <a:pt x="124" y="91"/>
                  </a:lnTo>
                  <a:lnTo>
                    <a:pt x="118" y="106"/>
                  </a:lnTo>
                  <a:lnTo>
                    <a:pt x="108" y="129"/>
                  </a:lnTo>
                  <a:lnTo>
                    <a:pt x="95" y="160"/>
                  </a:lnTo>
                  <a:lnTo>
                    <a:pt x="82" y="197"/>
                  </a:lnTo>
                  <a:lnTo>
                    <a:pt x="67" y="240"/>
                  </a:lnTo>
                  <a:lnTo>
                    <a:pt x="51" y="288"/>
                  </a:lnTo>
                  <a:lnTo>
                    <a:pt x="37" y="339"/>
                  </a:lnTo>
                  <a:lnTo>
                    <a:pt x="23" y="393"/>
                  </a:lnTo>
                  <a:lnTo>
                    <a:pt x="13" y="449"/>
                  </a:lnTo>
                  <a:lnTo>
                    <a:pt x="4" y="506"/>
                  </a:lnTo>
                  <a:lnTo>
                    <a:pt x="0" y="562"/>
                  </a:lnTo>
                  <a:lnTo>
                    <a:pt x="0" y="617"/>
                  </a:lnTo>
                  <a:lnTo>
                    <a:pt x="4" y="670"/>
                  </a:lnTo>
                  <a:lnTo>
                    <a:pt x="16" y="721"/>
                  </a:lnTo>
                  <a:lnTo>
                    <a:pt x="34" y="766"/>
                  </a:lnTo>
                  <a:lnTo>
                    <a:pt x="69" y="846"/>
                  </a:lnTo>
                  <a:lnTo>
                    <a:pt x="90" y="911"/>
                  </a:lnTo>
                  <a:lnTo>
                    <a:pt x="100" y="964"/>
                  </a:lnTo>
                  <a:lnTo>
                    <a:pt x="101" y="1007"/>
                  </a:lnTo>
                  <a:lnTo>
                    <a:pt x="93" y="1040"/>
                  </a:lnTo>
                  <a:lnTo>
                    <a:pt x="82" y="1066"/>
                  </a:lnTo>
                  <a:lnTo>
                    <a:pt x="67" y="1085"/>
                  </a:lnTo>
                  <a:lnTo>
                    <a:pt x="52" y="1100"/>
                  </a:lnTo>
                  <a:lnTo>
                    <a:pt x="41" y="1111"/>
                  </a:lnTo>
                  <a:lnTo>
                    <a:pt x="35" y="1122"/>
                  </a:lnTo>
                  <a:lnTo>
                    <a:pt x="32" y="1133"/>
                  </a:lnTo>
                  <a:lnTo>
                    <a:pt x="33" y="1142"/>
                  </a:lnTo>
                  <a:lnTo>
                    <a:pt x="37" y="1153"/>
                  </a:lnTo>
                  <a:lnTo>
                    <a:pt x="44" y="1163"/>
                  </a:lnTo>
                  <a:lnTo>
                    <a:pt x="53" y="1172"/>
                  </a:lnTo>
                  <a:lnTo>
                    <a:pt x="66" y="1181"/>
                  </a:lnTo>
                  <a:lnTo>
                    <a:pt x="79" y="1189"/>
                  </a:lnTo>
                  <a:lnTo>
                    <a:pt x="95" y="1196"/>
                  </a:lnTo>
                  <a:lnTo>
                    <a:pt x="113" y="1204"/>
                  </a:lnTo>
                  <a:lnTo>
                    <a:pt x="131" y="1211"/>
                  </a:lnTo>
                  <a:lnTo>
                    <a:pt x="151" y="1218"/>
                  </a:lnTo>
                  <a:lnTo>
                    <a:pt x="172" y="1223"/>
                  </a:lnTo>
                  <a:lnTo>
                    <a:pt x="194" y="1228"/>
                  </a:lnTo>
                  <a:lnTo>
                    <a:pt x="215" y="1232"/>
                  </a:lnTo>
                  <a:lnTo>
                    <a:pt x="237" y="1238"/>
                  </a:lnTo>
                  <a:lnTo>
                    <a:pt x="262" y="1243"/>
                  </a:lnTo>
                  <a:lnTo>
                    <a:pt x="288" y="1249"/>
                  </a:lnTo>
                  <a:lnTo>
                    <a:pt x="315" y="1254"/>
                  </a:lnTo>
                  <a:lnTo>
                    <a:pt x="342" y="1259"/>
                  </a:lnTo>
                  <a:lnTo>
                    <a:pt x="369" y="1260"/>
                  </a:lnTo>
                  <a:lnTo>
                    <a:pt x="397" y="1259"/>
                  </a:lnTo>
                  <a:lnTo>
                    <a:pt x="422" y="1252"/>
                  </a:lnTo>
                  <a:lnTo>
                    <a:pt x="446" y="1241"/>
                  </a:lnTo>
                  <a:lnTo>
                    <a:pt x="468" y="1224"/>
                  </a:lnTo>
                  <a:lnTo>
                    <a:pt x="488" y="1200"/>
                  </a:lnTo>
                  <a:lnTo>
                    <a:pt x="506" y="1167"/>
                  </a:lnTo>
                  <a:lnTo>
                    <a:pt x="520" y="1127"/>
                  </a:lnTo>
                  <a:lnTo>
                    <a:pt x="530" y="1076"/>
                  </a:lnTo>
                  <a:lnTo>
                    <a:pt x="536" y="1015"/>
                  </a:lnTo>
                  <a:lnTo>
                    <a:pt x="537" y="942"/>
                  </a:lnTo>
                  <a:lnTo>
                    <a:pt x="535" y="786"/>
                  </a:lnTo>
                  <a:lnTo>
                    <a:pt x="532" y="636"/>
                  </a:lnTo>
                  <a:lnTo>
                    <a:pt x="526" y="496"/>
                  </a:lnTo>
                  <a:lnTo>
                    <a:pt x="519" y="368"/>
                  </a:lnTo>
                  <a:lnTo>
                    <a:pt x="507" y="257"/>
                  </a:lnTo>
                  <a:lnTo>
                    <a:pt x="491" y="165"/>
                  </a:lnTo>
                  <a:lnTo>
                    <a:pt x="468" y="95"/>
                  </a:lnTo>
                  <a:lnTo>
                    <a:pt x="438" y="52"/>
                  </a:lnTo>
                  <a:lnTo>
                    <a:pt x="420" y="38"/>
                  </a:lnTo>
                  <a:lnTo>
                    <a:pt x="400" y="27"/>
                  </a:lnTo>
                  <a:lnTo>
                    <a:pt x="377" y="18"/>
                  </a:lnTo>
                  <a:lnTo>
                    <a:pt x="355" y="11"/>
                  </a:lnTo>
                  <a:lnTo>
                    <a:pt x="332" y="5"/>
                  </a:lnTo>
                  <a:lnTo>
                    <a:pt x="309" y="1"/>
                  </a:lnTo>
                  <a:lnTo>
                    <a:pt x="286" y="0"/>
                  </a:lnTo>
                  <a:lnTo>
                    <a:pt x="262" y="1"/>
                  </a:lnTo>
                  <a:lnTo>
                    <a:pt x="240" y="4"/>
                  </a:lnTo>
                  <a:lnTo>
                    <a:pt x="218" y="10"/>
                  </a:lnTo>
                  <a:lnTo>
                    <a:pt x="198" y="17"/>
                  </a:lnTo>
                  <a:lnTo>
                    <a:pt x="179" y="27"/>
                  </a:lnTo>
                  <a:lnTo>
                    <a:pt x="162" y="38"/>
                  </a:lnTo>
                  <a:lnTo>
                    <a:pt x="147" y="52"/>
                  </a:lnTo>
                  <a:lnTo>
                    <a:pt x="135" y="68"/>
                  </a:lnTo>
                  <a:lnTo>
                    <a:pt x="126" y="86"/>
                  </a:lnTo>
                  <a:close/>
                </a:path>
              </a:pathLst>
            </a:custGeom>
            <a:solidFill>
              <a:srgbClr val="F7E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054600" y="3629025"/>
              <a:ext cx="163195" cy="395605"/>
            </a:xfrm>
            <a:custGeom>
              <a:avLst/>
              <a:gdLst>
                <a:gd name="T0" fmla="*/ 119 w 515"/>
                <a:gd name="T1" fmla="*/ 90 h 1245"/>
                <a:gd name="T2" fmla="*/ 104 w 515"/>
                <a:gd name="T3" fmla="*/ 127 h 1245"/>
                <a:gd name="T4" fmla="*/ 79 w 515"/>
                <a:gd name="T5" fmla="*/ 194 h 1245"/>
                <a:gd name="T6" fmla="*/ 50 w 515"/>
                <a:gd name="T7" fmla="*/ 284 h 1245"/>
                <a:gd name="T8" fmla="*/ 23 w 515"/>
                <a:gd name="T9" fmla="*/ 388 h 1245"/>
                <a:gd name="T10" fmla="*/ 4 w 515"/>
                <a:gd name="T11" fmla="*/ 499 h 1245"/>
                <a:gd name="T12" fmla="*/ 0 w 515"/>
                <a:gd name="T13" fmla="*/ 610 h 1245"/>
                <a:gd name="T14" fmla="*/ 16 w 515"/>
                <a:gd name="T15" fmla="*/ 711 h 1245"/>
                <a:gd name="T16" fmla="*/ 67 w 515"/>
                <a:gd name="T17" fmla="*/ 835 h 1245"/>
                <a:gd name="T18" fmla="*/ 97 w 515"/>
                <a:gd name="T19" fmla="*/ 953 h 1245"/>
                <a:gd name="T20" fmla="*/ 91 w 515"/>
                <a:gd name="T21" fmla="*/ 1028 h 1245"/>
                <a:gd name="T22" fmla="*/ 66 w 515"/>
                <a:gd name="T23" fmla="*/ 1072 h 1245"/>
                <a:gd name="T24" fmla="*/ 39 w 515"/>
                <a:gd name="T25" fmla="*/ 1098 h 1245"/>
                <a:gd name="T26" fmla="*/ 29 w 515"/>
                <a:gd name="T27" fmla="*/ 1120 h 1245"/>
                <a:gd name="T28" fmla="*/ 32 w 515"/>
                <a:gd name="T29" fmla="*/ 1140 h 1245"/>
                <a:gd name="T30" fmla="*/ 48 w 515"/>
                <a:gd name="T31" fmla="*/ 1159 h 1245"/>
                <a:gd name="T32" fmla="*/ 73 w 515"/>
                <a:gd name="T33" fmla="*/ 1176 h 1245"/>
                <a:gd name="T34" fmla="*/ 107 w 515"/>
                <a:gd name="T35" fmla="*/ 1190 h 1245"/>
                <a:gd name="T36" fmla="*/ 145 w 515"/>
                <a:gd name="T37" fmla="*/ 1202 h 1245"/>
                <a:gd name="T38" fmla="*/ 185 w 515"/>
                <a:gd name="T39" fmla="*/ 1213 h 1245"/>
                <a:gd name="T40" fmla="*/ 227 w 515"/>
                <a:gd name="T41" fmla="*/ 1222 h 1245"/>
                <a:gd name="T42" fmla="*/ 276 w 515"/>
                <a:gd name="T43" fmla="*/ 1234 h 1245"/>
                <a:gd name="T44" fmla="*/ 328 w 515"/>
                <a:gd name="T45" fmla="*/ 1244 h 1245"/>
                <a:gd name="T46" fmla="*/ 379 w 515"/>
                <a:gd name="T47" fmla="*/ 1244 h 1245"/>
                <a:gd name="T48" fmla="*/ 427 w 515"/>
                <a:gd name="T49" fmla="*/ 1226 h 1245"/>
                <a:gd name="T50" fmla="*/ 468 w 515"/>
                <a:gd name="T51" fmla="*/ 1184 h 1245"/>
                <a:gd name="T52" fmla="*/ 498 w 515"/>
                <a:gd name="T53" fmla="*/ 1113 h 1245"/>
                <a:gd name="T54" fmla="*/ 514 w 515"/>
                <a:gd name="T55" fmla="*/ 1002 h 1245"/>
                <a:gd name="T56" fmla="*/ 513 w 515"/>
                <a:gd name="T57" fmla="*/ 775 h 1245"/>
                <a:gd name="T58" fmla="*/ 504 w 515"/>
                <a:gd name="T59" fmla="*/ 489 h 1245"/>
                <a:gd name="T60" fmla="*/ 486 w 515"/>
                <a:gd name="T61" fmla="*/ 252 h 1245"/>
                <a:gd name="T62" fmla="*/ 448 w 515"/>
                <a:gd name="T63" fmla="*/ 93 h 1245"/>
                <a:gd name="T64" fmla="*/ 402 w 515"/>
                <a:gd name="T65" fmla="*/ 37 h 1245"/>
                <a:gd name="T66" fmla="*/ 361 w 515"/>
                <a:gd name="T67" fmla="*/ 17 h 1245"/>
                <a:gd name="T68" fmla="*/ 319 w 515"/>
                <a:gd name="T69" fmla="*/ 4 h 1245"/>
                <a:gd name="T70" fmla="*/ 274 w 515"/>
                <a:gd name="T71" fmla="*/ 0 h 1245"/>
                <a:gd name="T72" fmla="*/ 230 w 515"/>
                <a:gd name="T73" fmla="*/ 4 h 1245"/>
                <a:gd name="T74" fmla="*/ 190 w 515"/>
                <a:gd name="T75" fmla="*/ 17 h 1245"/>
                <a:gd name="T76" fmla="*/ 156 w 515"/>
                <a:gd name="T77" fmla="*/ 37 h 1245"/>
                <a:gd name="T78" fmla="*/ 130 w 515"/>
                <a:gd name="T79" fmla="*/ 66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5" h="1245">
                  <a:moveTo>
                    <a:pt x="122" y="84"/>
                  </a:moveTo>
                  <a:lnTo>
                    <a:pt x="119" y="90"/>
                  </a:lnTo>
                  <a:lnTo>
                    <a:pt x="113" y="103"/>
                  </a:lnTo>
                  <a:lnTo>
                    <a:pt x="104" y="127"/>
                  </a:lnTo>
                  <a:lnTo>
                    <a:pt x="92" y="157"/>
                  </a:lnTo>
                  <a:lnTo>
                    <a:pt x="79" y="194"/>
                  </a:lnTo>
                  <a:lnTo>
                    <a:pt x="64" y="237"/>
                  </a:lnTo>
                  <a:lnTo>
                    <a:pt x="50" y="284"/>
                  </a:lnTo>
                  <a:lnTo>
                    <a:pt x="36" y="335"/>
                  </a:lnTo>
                  <a:lnTo>
                    <a:pt x="23" y="388"/>
                  </a:lnTo>
                  <a:lnTo>
                    <a:pt x="13" y="443"/>
                  </a:lnTo>
                  <a:lnTo>
                    <a:pt x="4" y="499"/>
                  </a:lnTo>
                  <a:lnTo>
                    <a:pt x="0" y="555"/>
                  </a:lnTo>
                  <a:lnTo>
                    <a:pt x="0" y="610"/>
                  </a:lnTo>
                  <a:lnTo>
                    <a:pt x="5" y="661"/>
                  </a:lnTo>
                  <a:lnTo>
                    <a:pt x="16" y="711"/>
                  </a:lnTo>
                  <a:lnTo>
                    <a:pt x="33" y="756"/>
                  </a:lnTo>
                  <a:lnTo>
                    <a:pt x="67" y="835"/>
                  </a:lnTo>
                  <a:lnTo>
                    <a:pt x="88" y="900"/>
                  </a:lnTo>
                  <a:lnTo>
                    <a:pt x="97" y="953"/>
                  </a:lnTo>
                  <a:lnTo>
                    <a:pt x="97" y="995"/>
                  </a:lnTo>
                  <a:lnTo>
                    <a:pt x="91" y="1028"/>
                  </a:lnTo>
                  <a:lnTo>
                    <a:pt x="79" y="1053"/>
                  </a:lnTo>
                  <a:lnTo>
                    <a:pt x="66" y="1072"/>
                  </a:lnTo>
                  <a:lnTo>
                    <a:pt x="51" y="1086"/>
                  </a:lnTo>
                  <a:lnTo>
                    <a:pt x="39" y="1098"/>
                  </a:lnTo>
                  <a:lnTo>
                    <a:pt x="32" y="1109"/>
                  </a:lnTo>
                  <a:lnTo>
                    <a:pt x="29" y="1120"/>
                  </a:lnTo>
                  <a:lnTo>
                    <a:pt x="29" y="1130"/>
                  </a:lnTo>
                  <a:lnTo>
                    <a:pt x="32" y="1140"/>
                  </a:lnTo>
                  <a:lnTo>
                    <a:pt x="38" y="1150"/>
                  </a:lnTo>
                  <a:lnTo>
                    <a:pt x="48" y="1159"/>
                  </a:lnTo>
                  <a:lnTo>
                    <a:pt x="59" y="1167"/>
                  </a:lnTo>
                  <a:lnTo>
                    <a:pt x="73" y="1176"/>
                  </a:lnTo>
                  <a:lnTo>
                    <a:pt x="89" y="1183"/>
                  </a:lnTo>
                  <a:lnTo>
                    <a:pt x="107" y="1190"/>
                  </a:lnTo>
                  <a:lnTo>
                    <a:pt x="125" y="1197"/>
                  </a:lnTo>
                  <a:lnTo>
                    <a:pt x="145" y="1202"/>
                  </a:lnTo>
                  <a:lnTo>
                    <a:pt x="165" y="1208"/>
                  </a:lnTo>
                  <a:lnTo>
                    <a:pt x="185" y="1213"/>
                  </a:lnTo>
                  <a:lnTo>
                    <a:pt x="206" y="1217"/>
                  </a:lnTo>
                  <a:lnTo>
                    <a:pt x="227" y="1222"/>
                  </a:lnTo>
                  <a:lnTo>
                    <a:pt x="252" y="1228"/>
                  </a:lnTo>
                  <a:lnTo>
                    <a:pt x="276" y="1234"/>
                  </a:lnTo>
                  <a:lnTo>
                    <a:pt x="301" y="1239"/>
                  </a:lnTo>
                  <a:lnTo>
                    <a:pt x="328" y="1244"/>
                  </a:lnTo>
                  <a:lnTo>
                    <a:pt x="354" y="1245"/>
                  </a:lnTo>
                  <a:lnTo>
                    <a:pt x="379" y="1244"/>
                  </a:lnTo>
                  <a:lnTo>
                    <a:pt x="404" y="1237"/>
                  </a:lnTo>
                  <a:lnTo>
                    <a:pt x="427" y="1226"/>
                  </a:lnTo>
                  <a:lnTo>
                    <a:pt x="449" y="1209"/>
                  </a:lnTo>
                  <a:lnTo>
                    <a:pt x="468" y="1184"/>
                  </a:lnTo>
                  <a:lnTo>
                    <a:pt x="485" y="1153"/>
                  </a:lnTo>
                  <a:lnTo>
                    <a:pt x="498" y="1113"/>
                  </a:lnTo>
                  <a:lnTo>
                    <a:pt x="507" y="1062"/>
                  </a:lnTo>
                  <a:lnTo>
                    <a:pt x="514" y="1002"/>
                  </a:lnTo>
                  <a:lnTo>
                    <a:pt x="515" y="930"/>
                  </a:lnTo>
                  <a:lnTo>
                    <a:pt x="513" y="775"/>
                  </a:lnTo>
                  <a:lnTo>
                    <a:pt x="509" y="627"/>
                  </a:lnTo>
                  <a:lnTo>
                    <a:pt x="504" y="489"/>
                  </a:lnTo>
                  <a:lnTo>
                    <a:pt x="497" y="363"/>
                  </a:lnTo>
                  <a:lnTo>
                    <a:pt x="486" y="252"/>
                  </a:lnTo>
                  <a:lnTo>
                    <a:pt x="470" y="161"/>
                  </a:lnTo>
                  <a:lnTo>
                    <a:pt x="448" y="93"/>
                  </a:lnTo>
                  <a:lnTo>
                    <a:pt x="418" y="51"/>
                  </a:lnTo>
                  <a:lnTo>
                    <a:pt x="402" y="37"/>
                  </a:lnTo>
                  <a:lnTo>
                    <a:pt x="383" y="26"/>
                  </a:lnTo>
                  <a:lnTo>
                    <a:pt x="361" y="17"/>
                  </a:lnTo>
                  <a:lnTo>
                    <a:pt x="340" y="9"/>
                  </a:lnTo>
                  <a:lnTo>
                    <a:pt x="319" y="4"/>
                  </a:lnTo>
                  <a:lnTo>
                    <a:pt x="296" y="1"/>
                  </a:lnTo>
                  <a:lnTo>
                    <a:pt x="274" y="0"/>
                  </a:lnTo>
                  <a:lnTo>
                    <a:pt x="252" y="1"/>
                  </a:lnTo>
                  <a:lnTo>
                    <a:pt x="230" y="4"/>
                  </a:lnTo>
                  <a:lnTo>
                    <a:pt x="209" y="9"/>
                  </a:lnTo>
                  <a:lnTo>
                    <a:pt x="190" y="17"/>
                  </a:lnTo>
                  <a:lnTo>
                    <a:pt x="172" y="25"/>
                  </a:lnTo>
                  <a:lnTo>
                    <a:pt x="156" y="37"/>
                  </a:lnTo>
                  <a:lnTo>
                    <a:pt x="142" y="51"/>
                  </a:lnTo>
                  <a:lnTo>
                    <a:pt x="130" y="66"/>
                  </a:lnTo>
                  <a:lnTo>
                    <a:pt x="122" y="84"/>
                  </a:lnTo>
                  <a:close/>
                </a:path>
              </a:pathLst>
            </a:custGeom>
            <a:solidFill>
              <a:srgbClr val="F4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059680" y="3632835"/>
              <a:ext cx="155575" cy="391160"/>
            </a:xfrm>
            <a:custGeom>
              <a:avLst/>
              <a:gdLst>
                <a:gd name="T0" fmla="*/ 113 w 489"/>
                <a:gd name="T1" fmla="*/ 89 h 1232"/>
                <a:gd name="T2" fmla="*/ 98 w 489"/>
                <a:gd name="T3" fmla="*/ 126 h 1232"/>
                <a:gd name="T4" fmla="*/ 75 w 489"/>
                <a:gd name="T5" fmla="*/ 193 h 1232"/>
                <a:gd name="T6" fmla="*/ 46 w 489"/>
                <a:gd name="T7" fmla="*/ 281 h 1232"/>
                <a:gd name="T8" fmla="*/ 21 w 489"/>
                <a:gd name="T9" fmla="*/ 384 h 1232"/>
                <a:gd name="T10" fmla="*/ 4 w 489"/>
                <a:gd name="T11" fmla="*/ 494 h 1232"/>
                <a:gd name="T12" fmla="*/ 0 w 489"/>
                <a:gd name="T13" fmla="*/ 603 h 1232"/>
                <a:gd name="T14" fmla="*/ 15 w 489"/>
                <a:gd name="T15" fmla="*/ 704 h 1232"/>
                <a:gd name="T16" fmla="*/ 63 w 489"/>
                <a:gd name="T17" fmla="*/ 827 h 1232"/>
                <a:gd name="T18" fmla="*/ 92 w 489"/>
                <a:gd name="T19" fmla="*/ 943 h 1232"/>
                <a:gd name="T20" fmla="*/ 86 w 489"/>
                <a:gd name="T21" fmla="*/ 1018 h 1232"/>
                <a:gd name="T22" fmla="*/ 61 w 489"/>
                <a:gd name="T23" fmla="*/ 1061 h 1232"/>
                <a:gd name="T24" fmla="*/ 35 w 489"/>
                <a:gd name="T25" fmla="*/ 1088 h 1232"/>
                <a:gd name="T26" fmla="*/ 22 w 489"/>
                <a:gd name="T27" fmla="*/ 1110 h 1232"/>
                <a:gd name="T28" fmla="*/ 25 w 489"/>
                <a:gd name="T29" fmla="*/ 1130 h 1232"/>
                <a:gd name="T30" fmla="*/ 40 w 489"/>
                <a:gd name="T31" fmla="*/ 1149 h 1232"/>
                <a:gd name="T32" fmla="*/ 65 w 489"/>
                <a:gd name="T33" fmla="*/ 1165 h 1232"/>
                <a:gd name="T34" fmla="*/ 98 w 489"/>
                <a:gd name="T35" fmla="*/ 1179 h 1232"/>
                <a:gd name="T36" fmla="*/ 136 w 489"/>
                <a:gd name="T37" fmla="*/ 1191 h 1232"/>
                <a:gd name="T38" fmla="*/ 175 w 489"/>
                <a:gd name="T39" fmla="*/ 1201 h 1232"/>
                <a:gd name="T40" fmla="*/ 217 w 489"/>
                <a:gd name="T41" fmla="*/ 1210 h 1232"/>
                <a:gd name="T42" fmla="*/ 262 w 489"/>
                <a:gd name="T43" fmla="*/ 1222 h 1232"/>
                <a:gd name="T44" fmla="*/ 312 w 489"/>
                <a:gd name="T45" fmla="*/ 1231 h 1232"/>
                <a:gd name="T46" fmla="*/ 360 w 489"/>
                <a:gd name="T47" fmla="*/ 1230 h 1232"/>
                <a:gd name="T48" fmla="*/ 407 w 489"/>
                <a:gd name="T49" fmla="*/ 1213 h 1232"/>
                <a:gd name="T50" fmla="*/ 446 w 489"/>
                <a:gd name="T51" fmla="*/ 1172 h 1232"/>
                <a:gd name="T52" fmla="*/ 473 w 489"/>
                <a:gd name="T53" fmla="*/ 1100 h 1232"/>
                <a:gd name="T54" fmla="*/ 488 w 489"/>
                <a:gd name="T55" fmla="*/ 991 h 1232"/>
                <a:gd name="T56" fmla="*/ 487 w 489"/>
                <a:gd name="T57" fmla="*/ 768 h 1232"/>
                <a:gd name="T58" fmla="*/ 480 w 489"/>
                <a:gd name="T59" fmla="*/ 484 h 1232"/>
                <a:gd name="T60" fmla="*/ 463 w 489"/>
                <a:gd name="T61" fmla="*/ 251 h 1232"/>
                <a:gd name="T62" fmla="*/ 426 w 489"/>
                <a:gd name="T63" fmla="*/ 93 h 1232"/>
                <a:gd name="T64" fmla="*/ 381 w 489"/>
                <a:gd name="T65" fmla="*/ 37 h 1232"/>
                <a:gd name="T66" fmla="*/ 344 w 489"/>
                <a:gd name="T67" fmla="*/ 17 h 1232"/>
                <a:gd name="T68" fmla="*/ 302 w 489"/>
                <a:gd name="T69" fmla="*/ 5 h 1232"/>
                <a:gd name="T70" fmla="*/ 260 w 489"/>
                <a:gd name="T71" fmla="*/ 0 h 1232"/>
                <a:gd name="T72" fmla="*/ 219 w 489"/>
                <a:gd name="T73" fmla="*/ 5 h 1232"/>
                <a:gd name="T74" fmla="*/ 181 w 489"/>
                <a:gd name="T75" fmla="*/ 16 h 1232"/>
                <a:gd name="T76" fmla="*/ 148 w 489"/>
                <a:gd name="T77" fmla="*/ 37 h 1232"/>
                <a:gd name="T78" fmla="*/ 124 w 489"/>
                <a:gd name="T79" fmla="*/ 66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9" h="1232">
                  <a:moveTo>
                    <a:pt x="115" y="84"/>
                  </a:moveTo>
                  <a:lnTo>
                    <a:pt x="113" y="89"/>
                  </a:lnTo>
                  <a:lnTo>
                    <a:pt x="108" y="103"/>
                  </a:lnTo>
                  <a:lnTo>
                    <a:pt x="98" y="126"/>
                  </a:lnTo>
                  <a:lnTo>
                    <a:pt x="88" y="156"/>
                  </a:lnTo>
                  <a:lnTo>
                    <a:pt x="75" y="193"/>
                  </a:lnTo>
                  <a:lnTo>
                    <a:pt x="61" y="235"/>
                  </a:lnTo>
                  <a:lnTo>
                    <a:pt x="46" y="281"/>
                  </a:lnTo>
                  <a:lnTo>
                    <a:pt x="34" y="331"/>
                  </a:lnTo>
                  <a:lnTo>
                    <a:pt x="21" y="384"/>
                  </a:lnTo>
                  <a:lnTo>
                    <a:pt x="12" y="439"/>
                  </a:lnTo>
                  <a:lnTo>
                    <a:pt x="4" y="494"/>
                  </a:lnTo>
                  <a:lnTo>
                    <a:pt x="0" y="549"/>
                  </a:lnTo>
                  <a:lnTo>
                    <a:pt x="0" y="603"/>
                  </a:lnTo>
                  <a:lnTo>
                    <a:pt x="4" y="656"/>
                  </a:lnTo>
                  <a:lnTo>
                    <a:pt x="15" y="704"/>
                  </a:lnTo>
                  <a:lnTo>
                    <a:pt x="31" y="749"/>
                  </a:lnTo>
                  <a:lnTo>
                    <a:pt x="63" y="827"/>
                  </a:lnTo>
                  <a:lnTo>
                    <a:pt x="82" y="890"/>
                  </a:lnTo>
                  <a:lnTo>
                    <a:pt x="92" y="943"/>
                  </a:lnTo>
                  <a:lnTo>
                    <a:pt x="92" y="985"/>
                  </a:lnTo>
                  <a:lnTo>
                    <a:pt x="86" y="1018"/>
                  </a:lnTo>
                  <a:lnTo>
                    <a:pt x="75" y="1043"/>
                  </a:lnTo>
                  <a:lnTo>
                    <a:pt x="61" y="1061"/>
                  </a:lnTo>
                  <a:lnTo>
                    <a:pt x="47" y="1075"/>
                  </a:lnTo>
                  <a:lnTo>
                    <a:pt x="35" y="1088"/>
                  </a:lnTo>
                  <a:lnTo>
                    <a:pt x="26" y="1099"/>
                  </a:lnTo>
                  <a:lnTo>
                    <a:pt x="22" y="1110"/>
                  </a:lnTo>
                  <a:lnTo>
                    <a:pt x="22" y="1120"/>
                  </a:lnTo>
                  <a:lnTo>
                    <a:pt x="25" y="1130"/>
                  </a:lnTo>
                  <a:lnTo>
                    <a:pt x="32" y="1140"/>
                  </a:lnTo>
                  <a:lnTo>
                    <a:pt x="40" y="1149"/>
                  </a:lnTo>
                  <a:lnTo>
                    <a:pt x="52" y="1157"/>
                  </a:lnTo>
                  <a:lnTo>
                    <a:pt x="65" y="1165"/>
                  </a:lnTo>
                  <a:lnTo>
                    <a:pt x="81" y="1172"/>
                  </a:lnTo>
                  <a:lnTo>
                    <a:pt x="98" y="1179"/>
                  </a:lnTo>
                  <a:lnTo>
                    <a:pt x="117" y="1185"/>
                  </a:lnTo>
                  <a:lnTo>
                    <a:pt x="136" y="1191"/>
                  </a:lnTo>
                  <a:lnTo>
                    <a:pt x="155" y="1197"/>
                  </a:lnTo>
                  <a:lnTo>
                    <a:pt x="175" y="1201"/>
                  </a:lnTo>
                  <a:lnTo>
                    <a:pt x="195" y="1205"/>
                  </a:lnTo>
                  <a:lnTo>
                    <a:pt x="217" y="1210"/>
                  </a:lnTo>
                  <a:lnTo>
                    <a:pt x="239" y="1216"/>
                  </a:lnTo>
                  <a:lnTo>
                    <a:pt x="262" y="1222"/>
                  </a:lnTo>
                  <a:lnTo>
                    <a:pt x="286" y="1227"/>
                  </a:lnTo>
                  <a:lnTo>
                    <a:pt x="312" y="1231"/>
                  </a:lnTo>
                  <a:lnTo>
                    <a:pt x="336" y="1232"/>
                  </a:lnTo>
                  <a:lnTo>
                    <a:pt x="360" y="1230"/>
                  </a:lnTo>
                  <a:lnTo>
                    <a:pt x="385" y="1224"/>
                  </a:lnTo>
                  <a:lnTo>
                    <a:pt x="407" y="1213"/>
                  </a:lnTo>
                  <a:lnTo>
                    <a:pt x="427" y="1197"/>
                  </a:lnTo>
                  <a:lnTo>
                    <a:pt x="446" y="1172"/>
                  </a:lnTo>
                  <a:lnTo>
                    <a:pt x="461" y="1141"/>
                  </a:lnTo>
                  <a:lnTo>
                    <a:pt x="473" y="1100"/>
                  </a:lnTo>
                  <a:lnTo>
                    <a:pt x="483" y="1051"/>
                  </a:lnTo>
                  <a:lnTo>
                    <a:pt x="488" y="991"/>
                  </a:lnTo>
                  <a:lnTo>
                    <a:pt x="489" y="920"/>
                  </a:lnTo>
                  <a:lnTo>
                    <a:pt x="487" y="768"/>
                  </a:lnTo>
                  <a:lnTo>
                    <a:pt x="484" y="622"/>
                  </a:lnTo>
                  <a:lnTo>
                    <a:pt x="480" y="484"/>
                  </a:lnTo>
                  <a:lnTo>
                    <a:pt x="473" y="360"/>
                  </a:lnTo>
                  <a:lnTo>
                    <a:pt x="463" y="251"/>
                  </a:lnTo>
                  <a:lnTo>
                    <a:pt x="447" y="161"/>
                  </a:lnTo>
                  <a:lnTo>
                    <a:pt x="426" y="93"/>
                  </a:lnTo>
                  <a:lnTo>
                    <a:pt x="398" y="51"/>
                  </a:lnTo>
                  <a:lnTo>
                    <a:pt x="381" y="37"/>
                  </a:lnTo>
                  <a:lnTo>
                    <a:pt x="363" y="27"/>
                  </a:lnTo>
                  <a:lnTo>
                    <a:pt x="344" y="17"/>
                  </a:lnTo>
                  <a:lnTo>
                    <a:pt x="323" y="10"/>
                  </a:lnTo>
                  <a:lnTo>
                    <a:pt x="302" y="5"/>
                  </a:lnTo>
                  <a:lnTo>
                    <a:pt x="281" y="1"/>
                  </a:lnTo>
                  <a:lnTo>
                    <a:pt x="260" y="0"/>
                  </a:lnTo>
                  <a:lnTo>
                    <a:pt x="239" y="1"/>
                  </a:lnTo>
                  <a:lnTo>
                    <a:pt x="219" y="5"/>
                  </a:lnTo>
                  <a:lnTo>
                    <a:pt x="199" y="9"/>
                  </a:lnTo>
                  <a:lnTo>
                    <a:pt x="181" y="16"/>
                  </a:lnTo>
                  <a:lnTo>
                    <a:pt x="163" y="26"/>
                  </a:lnTo>
                  <a:lnTo>
                    <a:pt x="148" y="37"/>
                  </a:lnTo>
                  <a:lnTo>
                    <a:pt x="134" y="50"/>
                  </a:lnTo>
                  <a:lnTo>
                    <a:pt x="124" y="66"/>
                  </a:lnTo>
                  <a:lnTo>
                    <a:pt x="115" y="84"/>
                  </a:lnTo>
                  <a:close/>
                </a:path>
              </a:pathLst>
            </a:custGeom>
            <a:solidFill>
              <a:srgbClr val="F4E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088890" y="3684905"/>
              <a:ext cx="148590" cy="386080"/>
            </a:xfrm>
            <a:custGeom>
              <a:avLst/>
              <a:gdLst>
                <a:gd name="T0" fmla="*/ 108 w 467"/>
                <a:gd name="T1" fmla="*/ 88 h 1217"/>
                <a:gd name="T2" fmla="*/ 94 w 467"/>
                <a:gd name="T3" fmla="*/ 124 h 1217"/>
                <a:gd name="T4" fmla="*/ 71 w 467"/>
                <a:gd name="T5" fmla="*/ 190 h 1217"/>
                <a:gd name="T6" fmla="*/ 45 w 467"/>
                <a:gd name="T7" fmla="*/ 277 h 1217"/>
                <a:gd name="T8" fmla="*/ 21 w 467"/>
                <a:gd name="T9" fmla="*/ 379 h 1217"/>
                <a:gd name="T10" fmla="*/ 4 w 467"/>
                <a:gd name="T11" fmla="*/ 487 h 1217"/>
                <a:gd name="T12" fmla="*/ 0 w 467"/>
                <a:gd name="T13" fmla="*/ 595 h 1217"/>
                <a:gd name="T14" fmla="*/ 13 w 467"/>
                <a:gd name="T15" fmla="*/ 694 h 1217"/>
                <a:gd name="T16" fmla="*/ 60 w 467"/>
                <a:gd name="T17" fmla="*/ 816 h 1217"/>
                <a:gd name="T18" fmla="*/ 88 w 467"/>
                <a:gd name="T19" fmla="*/ 932 h 1217"/>
                <a:gd name="T20" fmla="*/ 83 w 467"/>
                <a:gd name="T21" fmla="*/ 1006 h 1217"/>
                <a:gd name="T22" fmla="*/ 59 w 467"/>
                <a:gd name="T23" fmla="*/ 1049 h 1217"/>
                <a:gd name="T24" fmla="*/ 31 w 467"/>
                <a:gd name="T25" fmla="*/ 1075 h 1217"/>
                <a:gd name="T26" fmla="*/ 19 w 467"/>
                <a:gd name="T27" fmla="*/ 1098 h 1217"/>
                <a:gd name="T28" fmla="*/ 21 w 467"/>
                <a:gd name="T29" fmla="*/ 1118 h 1217"/>
                <a:gd name="T30" fmla="*/ 36 w 467"/>
                <a:gd name="T31" fmla="*/ 1136 h 1217"/>
                <a:gd name="T32" fmla="*/ 61 w 467"/>
                <a:gd name="T33" fmla="*/ 1152 h 1217"/>
                <a:gd name="T34" fmla="*/ 93 w 467"/>
                <a:gd name="T35" fmla="*/ 1164 h 1217"/>
                <a:gd name="T36" fmla="*/ 130 w 467"/>
                <a:gd name="T37" fmla="*/ 1176 h 1217"/>
                <a:gd name="T38" fmla="*/ 168 w 467"/>
                <a:gd name="T39" fmla="*/ 1186 h 1217"/>
                <a:gd name="T40" fmla="*/ 207 w 467"/>
                <a:gd name="T41" fmla="*/ 1195 h 1217"/>
                <a:gd name="T42" fmla="*/ 250 w 467"/>
                <a:gd name="T43" fmla="*/ 1207 h 1217"/>
                <a:gd name="T44" fmla="*/ 297 w 467"/>
                <a:gd name="T45" fmla="*/ 1216 h 1217"/>
                <a:gd name="T46" fmla="*/ 344 w 467"/>
                <a:gd name="T47" fmla="*/ 1215 h 1217"/>
                <a:gd name="T48" fmla="*/ 388 w 467"/>
                <a:gd name="T49" fmla="*/ 1198 h 1217"/>
                <a:gd name="T50" fmla="*/ 425 w 467"/>
                <a:gd name="T51" fmla="*/ 1158 h 1217"/>
                <a:gd name="T52" fmla="*/ 452 w 467"/>
                <a:gd name="T53" fmla="*/ 1087 h 1217"/>
                <a:gd name="T54" fmla="*/ 466 w 467"/>
                <a:gd name="T55" fmla="*/ 979 h 1217"/>
                <a:gd name="T56" fmla="*/ 465 w 467"/>
                <a:gd name="T57" fmla="*/ 759 h 1217"/>
                <a:gd name="T58" fmla="*/ 457 w 467"/>
                <a:gd name="T59" fmla="*/ 478 h 1217"/>
                <a:gd name="T60" fmla="*/ 441 w 467"/>
                <a:gd name="T61" fmla="*/ 247 h 1217"/>
                <a:gd name="T62" fmla="*/ 407 w 467"/>
                <a:gd name="T63" fmla="*/ 91 h 1217"/>
                <a:gd name="T64" fmla="*/ 364 w 467"/>
                <a:gd name="T65" fmla="*/ 37 h 1217"/>
                <a:gd name="T66" fmla="*/ 328 w 467"/>
                <a:gd name="T67" fmla="*/ 16 h 1217"/>
                <a:gd name="T68" fmla="*/ 289 w 467"/>
                <a:gd name="T69" fmla="*/ 4 h 1217"/>
                <a:gd name="T70" fmla="*/ 248 w 467"/>
                <a:gd name="T71" fmla="*/ 0 h 1217"/>
                <a:gd name="T72" fmla="*/ 209 w 467"/>
                <a:gd name="T73" fmla="*/ 3 h 1217"/>
                <a:gd name="T74" fmla="*/ 172 w 467"/>
                <a:gd name="T75" fmla="*/ 16 h 1217"/>
                <a:gd name="T76" fmla="*/ 141 w 467"/>
                <a:gd name="T77" fmla="*/ 36 h 1217"/>
                <a:gd name="T78" fmla="*/ 118 w 467"/>
                <a:gd name="T79" fmla="*/ 64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7" h="1217">
                  <a:moveTo>
                    <a:pt x="110" y="82"/>
                  </a:moveTo>
                  <a:lnTo>
                    <a:pt x="108" y="88"/>
                  </a:lnTo>
                  <a:lnTo>
                    <a:pt x="102" y="101"/>
                  </a:lnTo>
                  <a:lnTo>
                    <a:pt x="94" y="124"/>
                  </a:lnTo>
                  <a:lnTo>
                    <a:pt x="83" y="153"/>
                  </a:lnTo>
                  <a:lnTo>
                    <a:pt x="71" y="190"/>
                  </a:lnTo>
                  <a:lnTo>
                    <a:pt x="58" y="231"/>
                  </a:lnTo>
                  <a:lnTo>
                    <a:pt x="45" y="277"/>
                  </a:lnTo>
                  <a:lnTo>
                    <a:pt x="32" y="327"/>
                  </a:lnTo>
                  <a:lnTo>
                    <a:pt x="21" y="379"/>
                  </a:lnTo>
                  <a:lnTo>
                    <a:pt x="11" y="433"/>
                  </a:lnTo>
                  <a:lnTo>
                    <a:pt x="4" y="487"/>
                  </a:lnTo>
                  <a:lnTo>
                    <a:pt x="0" y="542"/>
                  </a:lnTo>
                  <a:lnTo>
                    <a:pt x="0" y="595"/>
                  </a:lnTo>
                  <a:lnTo>
                    <a:pt x="4" y="647"/>
                  </a:lnTo>
                  <a:lnTo>
                    <a:pt x="13" y="694"/>
                  </a:lnTo>
                  <a:lnTo>
                    <a:pt x="29" y="739"/>
                  </a:lnTo>
                  <a:lnTo>
                    <a:pt x="60" y="816"/>
                  </a:lnTo>
                  <a:lnTo>
                    <a:pt x="79" y="879"/>
                  </a:lnTo>
                  <a:lnTo>
                    <a:pt x="88" y="932"/>
                  </a:lnTo>
                  <a:lnTo>
                    <a:pt x="88" y="973"/>
                  </a:lnTo>
                  <a:lnTo>
                    <a:pt x="83" y="1006"/>
                  </a:lnTo>
                  <a:lnTo>
                    <a:pt x="73" y="1030"/>
                  </a:lnTo>
                  <a:lnTo>
                    <a:pt x="59" y="1049"/>
                  </a:lnTo>
                  <a:lnTo>
                    <a:pt x="45" y="1062"/>
                  </a:lnTo>
                  <a:lnTo>
                    <a:pt x="31" y="1075"/>
                  </a:lnTo>
                  <a:lnTo>
                    <a:pt x="23" y="1086"/>
                  </a:lnTo>
                  <a:lnTo>
                    <a:pt x="19" y="1098"/>
                  </a:lnTo>
                  <a:lnTo>
                    <a:pt x="18" y="1108"/>
                  </a:lnTo>
                  <a:lnTo>
                    <a:pt x="21" y="1118"/>
                  </a:lnTo>
                  <a:lnTo>
                    <a:pt x="26" y="1128"/>
                  </a:lnTo>
                  <a:lnTo>
                    <a:pt x="36" y="1136"/>
                  </a:lnTo>
                  <a:lnTo>
                    <a:pt x="47" y="1144"/>
                  </a:lnTo>
                  <a:lnTo>
                    <a:pt x="61" y="1152"/>
                  </a:lnTo>
                  <a:lnTo>
                    <a:pt x="76" y="1158"/>
                  </a:lnTo>
                  <a:lnTo>
                    <a:pt x="93" y="1164"/>
                  </a:lnTo>
                  <a:lnTo>
                    <a:pt x="111" y="1171"/>
                  </a:lnTo>
                  <a:lnTo>
                    <a:pt x="130" y="1176"/>
                  </a:lnTo>
                  <a:lnTo>
                    <a:pt x="149" y="1181"/>
                  </a:lnTo>
                  <a:lnTo>
                    <a:pt x="168" y="1186"/>
                  </a:lnTo>
                  <a:lnTo>
                    <a:pt x="187" y="1190"/>
                  </a:lnTo>
                  <a:lnTo>
                    <a:pt x="207" y="1195"/>
                  </a:lnTo>
                  <a:lnTo>
                    <a:pt x="228" y="1200"/>
                  </a:lnTo>
                  <a:lnTo>
                    <a:pt x="250" y="1207"/>
                  </a:lnTo>
                  <a:lnTo>
                    <a:pt x="273" y="1212"/>
                  </a:lnTo>
                  <a:lnTo>
                    <a:pt x="297" y="1216"/>
                  </a:lnTo>
                  <a:lnTo>
                    <a:pt x="321" y="1217"/>
                  </a:lnTo>
                  <a:lnTo>
                    <a:pt x="344" y="1215"/>
                  </a:lnTo>
                  <a:lnTo>
                    <a:pt x="366" y="1209"/>
                  </a:lnTo>
                  <a:lnTo>
                    <a:pt x="388" y="1198"/>
                  </a:lnTo>
                  <a:lnTo>
                    <a:pt x="408" y="1181"/>
                  </a:lnTo>
                  <a:lnTo>
                    <a:pt x="425" y="1158"/>
                  </a:lnTo>
                  <a:lnTo>
                    <a:pt x="439" y="1126"/>
                  </a:lnTo>
                  <a:lnTo>
                    <a:pt x="452" y="1087"/>
                  </a:lnTo>
                  <a:lnTo>
                    <a:pt x="460" y="1038"/>
                  </a:lnTo>
                  <a:lnTo>
                    <a:pt x="466" y="979"/>
                  </a:lnTo>
                  <a:lnTo>
                    <a:pt x="467" y="909"/>
                  </a:lnTo>
                  <a:lnTo>
                    <a:pt x="465" y="759"/>
                  </a:lnTo>
                  <a:lnTo>
                    <a:pt x="462" y="614"/>
                  </a:lnTo>
                  <a:lnTo>
                    <a:pt x="457" y="478"/>
                  </a:lnTo>
                  <a:lnTo>
                    <a:pt x="451" y="355"/>
                  </a:lnTo>
                  <a:lnTo>
                    <a:pt x="441" y="247"/>
                  </a:lnTo>
                  <a:lnTo>
                    <a:pt x="427" y="159"/>
                  </a:lnTo>
                  <a:lnTo>
                    <a:pt x="407" y="91"/>
                  </a:lnTo>
                  <a:lnTo>
                    <a:pt x="380" y="50"/>
                  </a:lnTo>
                  <a:lnTo>
                    <a:pt x="364" y="37"/>
                  </a:lnTo>
                  <a:lnTo>
                    <a:pt x="347" y="25"/>
                  </a:lnTo>
                  <a:lnTo>
                    <a:pt x="328" y="16"/>
                  </a:lnTo>
                  <a:lnTo>
                    <a:pt x="309" y="10"/>
                  </a:lnTo>
                  <a:lnTo>
                    <a:pt x="289" y="4"/>
                  </a:lnTo>
                  <a:lnTo>
                    <a:pt x="269" y="1"/>
                  </a:lnTo>
                  <a:lnTo>
                    <a:pt x="248" y="0"/>
                  </a:lnTo>
                  <a:lnTo>
                    <a:pt x="228" y="1"/>
                  </a:lnTo>
                  <a:lnTo>
                    <a:pt x="209" y="3"/>
                  </a:lnTo>
                  <a:lnTo>
                    <a:pt x="190" y="8"/>
                  </a:lnTo>
                  <a:lnTo>
                    <a:pt x="172" y="16"/>
                  </a:lnTo>
                  <a:lnTo>
                    <a:pt x="156" y="25"/>
                  </a:lnTo>
                  <a:lnTo>
                    <a:pt x="141" y="36"/>
                  </a:lnTo>
                  <a:lnTo>
                    <a:pt x="129" y="50"/>
                  </a:lnTo>
                  <a:lnTo>
                    <a:pt x="118" y="64"/>
                  </a:lnTo>
                  <a:lnTo>
                    <a:pt x="110" y="82"/>
                  </a:lnTo>
                  <a:close/>
                </a:path>
              </a:pathLst>
            </a:custGeom>
            <a:solidFill>
              <a:srgbClr val="F2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761865" y="3434080"/>
              <a:ext cx="125730" cy="59690"/>
            </a:xfrm>
            <a:custGeom>
              <a:avLst/>
              <a:gdLst>
                <a:gd name="T0" fmla="*/ 177 w 396"/>
                <a:gd name="T1" fmla="*/ 78 h 187"/>
                <a:gd name="T2" fmla="*/ 183 w 396"/>
                <a:gd name="T3" fmla="*/ 79 h 187"/>
                <a:gd name="T4" fmla="*/ 199 w 396"/>
                <a:gd name="T5" fmla="*/ 84 h 187"/>
                <a:gd name="T6" fmla="*/ 223 w 396"/>
                <a:gd name="T7" fmla="*/ 92 h 187"/>
                <a:gd name="T8" fmla="*/ 251 w 396"/>
                <a:gd name="T9" fmla="*/ 101 h 187"/>
                <a:gd name="T10" fmla="*/ 280 w 396"/>
                <a:gd name="T11" fmla="*/ 114 h 187"/>
                <a:gd name="T12" fmla="*/ 307 w 396"/>
                <a:gd name="T13" fmla="*/ 129 h 187"/>
                <a:gd name="T14" fmla="*/ 330 w 396"/>
                <a:gd name="T15" fmla="*/ 147 h 187"/>
                <a:gd name="T16" fmla="*/ 345 w 396"/>
                <a:gd name="T17" fmla="*/ 166 h 187"/>
                <a:gd name="T18" fmla="*/ 357 w 396"/>
                <a:gd name="T19" fmla="*/ 180 h 187"/>
                <a:gd name="T20" fmla="*/ 369 w 396"/>
                <a:gd name="T21" fmla="*/ 181 h 187"/>
                <a:gd name="T22" fmla="*/ 381 w 396"/>
                <a:gd name="T23" fmla="*/ 172 h 187"/>
                <a:gd name="T24" fmla="*/ 391 w 396"/>
                <a:gd name="T25" fmla="*/ 155 h 187"/>
                <a:gd name="T26" fmla="*/ 396 w 396"/>
                <a:gd name="T27" fmla="*/ 134 h 187"/>
                <a:gd name="T28" fmla="*/ 395 w 396"/>
                <a:gd name="T29" fmla="*/ 110 h 187"/>
                <a:gd name="T30" fmla="*/ 385 w 396"/>
                <a:gd name="T31" fmla="*/ 85 h 187"/>
                <a:gd name="T32" fmla="*/ 365 w 396"/>
                <a:gd name="T33" fmla="*/ 63 h 187"/>
                <a:gd name="T34" fmla="*/ 351 w 396"/>
                <a:gd name="T35" fmla="*/ 53 h 187"/>
                <a:gd name="T36" fmla="*/ 336 w 396"/>
                <a:gd name="T37" fmla="*/ 43 h 187"/>
                <a:gd name="T38" fmla="*/ 319 w 396"/>
                <a:gd name="T39" fmla="*/ 34 h 187"/>
                <a:gd name="T40" fmla="*/ 300 w 396"/>
                <a:gd name="T41" fmla="*/ 25 h 187"/>
                <a:gd name="T42" fmla="*/ 280 w 396"/>
                <a:gd name="T43" fmla="*/ 18 h 187"/>
                <a:gd name="T44" fmla="*/ 258 w 396"/>
                <a:gd name="T45" fmla="*/ 11 h 187"/>
                <a:gd name="T46" fmla="*/ 236 w 396"/>
                <a:gd name="T47" fmla="*/ 6 h 187"/>
                <a:gd name="T48" fmla="*/ 215 w 396"/>
                <a:gd name="T49" fmla="*/ 2 h 187"/>
                <a:gd name="T50" fmla="*/ 192 w 396"/>
                <a:gd name="T51" fmla="*/ 0 h 187"/>
                <a:gd name="T52" fmla="*/ 171 w 396"/>
                <a:gd name="T53" fmla="*/ 0 h 187"/>
                <a:gd name="T54" fmla="*/ 149 w 396"/>
                <a:gd name="T55" fmla="*/ 1 h 187"/>
                <a:gd name="T56" fmla="*/ 127 w 396"/>
                <a:gd name="T57" fmla="*/ 4 h 187"/>
                <a:gd name="T58" fmla="*/ 107 w 396"/>
                <a:gd name="T59" fmla="*/ 9 h 187"/>
                <a:gd name="T60" fmla="*/ 88 w 396"/>
                <a:gd name="T61" fmla="*/ 17 h 187"/>
                <a:gd name="T62" fmla="*/ 70 w 396"/>
                <a:gd name="T63" fmla="*/ 27 h 187"/>
                <a:gd name="T64" fmla="*/ 55 w 396"/>
                <a:gd name="T65" fmla="*/ 40 h 187"/>
                <a:gd name="T66" fmla="*/ 29 w 396"/>
                <a:gd name="T67" fmla="*/ 68 h 187"/>
                <a:gd name="T68" fmla="*/ 12 w 396"/>
                <a:gd name="T69" fmla="*/ 92 h 187"/>
                <a:gd name="T70" fmla="*/ 3 w 396"/>
                <a:gd name="T71" fmla="*/ 114 h 187"/>
                <a:gd name="T72" fmla="*/ 0 w 396"/>
                <a:gd name="T73" fmla="*/ 133 h 187"/>
                <a:gd name="T74" fmla="*/ 2 w 396"/>
                <a:gd name="T75" fmla="*/ 150 h 187"/>
                <a:gd name="T76" fmla="*/ 6 w 396"/>
                <a:gd name="T77" fmla="*/ 163 h 187"/>
                <a:gd name="T78" fmla="*/ 13 w 396"/>
                <a:gd name="T79" fmla="*/ 173 h 187"/>
                <a:gd name="T80" fmla="*/ 22 w 396"/>
                <a:gd name="T81" fmla="*/ 181 h 187"/>
                <a:gd name="T82" fmla="*/ 30 w 396"/>
                <a:gd name="T83" fmla="*/ 185 h 187"/>
                <a:gd name="T84" fmla="*/ 37 w 396"/>
                <a:gd name="T85" fmla="*/ 187 h 187"/>
                <a:gd name="T86" fmla="*/ 43 w 396"/>
                <a:gd name="T87" fmla="*/ 186 h 187"/>
                <a:gd name="T88" fmla="*/ 48 w 396"/>
                <a:gd name="T89" fmla="*/ 183 h 187"/>
                <a:gd name="T90" fmla="*/ 51 w 396"/>
                <a:gd name="T91" fmla="*/ 176 h 187"/>
                <a:gd name="T92" fmla="*/ 55 w 396"/>
                <a:gd name="T93" fmla="*/ 167 h 187"/>
                <a:gd name="T94" fmla="*/ 56 w 396"/>
                <a:gd name="T95" fmla="*/ 155 h 187"/>
                <a:gd name="T96" fmla="*/ 55 w 396"/>
                <a:gd name="T97" fmla="*/ 140 h 187"/>
                <a:gd name="T98" fmla="*/ 55 w 396"/>
                <a:gd name="T99" fmla="*/ 126 h 187"/>
                <a:gd name="T100" fmla="*/ 59 w 396"/>
                <a:gd name="T101" fmla="*/ 111 h 187"/>
                <a:gd name="T102" fmla="*/ 67 w 396"/>
                <a:gd name="T103" fmla="*/ 99 h 187"/>
                <a:gd name="T104" fmla="*/ 80 w 396"/>
                <a:gd name="T105" fmla="*/ 90 h 187"/>
                <a:gd name="T106" fmla="*/ 98 w 396"/>
                <a:gd name="T107" fmla="*/ 82 h 187"/>
                <a:gd name="T108" fmla="*/ 119 w 396"/>
                <a:gd name="T109" fmla="*/ 77 h 187"/>
                <a:gd name="T110" fmla="*/ 145 w 396"/>
                <a:gd name="T111" fmla="*/ 76 h 187"/>
                <a:gd name="T112" fmla="*/ 177 w 396"/>
                <a:gd name="T113" fmla="*/ 7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6" h="187">
                  <a:moveTo>
                    <a:pt x="177" y="78"/>
                  </a:moveTo>
                  <a:lnTo>
                    <a:pt x="183" y="79"/>
                  </a:lnTo>
                  <a:lnTo>
                    <a:pt x="199" y="84"/>
                  </a:lnTo>
                  <a:lnTo>
                    <a:pt x="223" y="92"/>
                  </a:lnTo>
                  <a:lnTo>
                    <a:pt x="251" y="101"/>
                  </a:lnTo>
                  <a:lnTo>
                    <a:pt x="280" y="114"/>
                  </a:lnTo>
                  <a:lnTo>
                    <a:pt x="307" y="129"/>
                  </a:lnTo>
                  <a:lnTo>
                    <a:pt x="330" y="147"/>
                  </a:lnTo>
                  <a:lnTo>
                    <a:pt x="345" y="166"/>
                  </a:lnTo>
                  <a:lnTo>
                    <a:pt x="357" y="180"/>
                  </a:lnTo>
                  <a:lnTo>
                    <a:pt x="369" y="181"/>
                  </a:lnTo>
                  <a:lnTo>
                    <a:pt x="381" y="172"/>
                  </a:lnTo>
                  <a:lnTo>
                    <a:pt x="391" y="155"/>
                  </a:lnTo>
                  <a:lnTo>
                    <a:pt x="396" y="134"/>
                  </a:lnTo>
                  <a:lnTo>
                    <a:pt x="395" y="110"/>
                  </a:lnTo>
                  <a:lnTo>
                    <a:pt x="385" y="85"/>
                  </a:lnTo>
                  <a:lnTo>
                    <a:pt x="365" y="63"/>
                  </a:lnTo>
                  <a:lnTo>
                    <a:pt x="351" y="53"/>
                  </a:lnTo>
                  <a:lnTo>
                    <a:pt x="336" y="43"/>
                  </a:lnTo>
                  <a:lnTo>
                    <a:pt x="319" y="34"/>
                  </a:lnTo>
                  <a:lnTo>
                    <a:pt x="300" y="25"/>
                  </a:lnTo>
                  <a:lnTo>
                    <a:pt x="280" y="18"/>
                  </a:lnTo>
                  <a:lnTo>
                    <a:pt x="258" y="11"/>
                  </a:lnTo>
                  <a:lnTo>
                    <a:pt x="236" y="6"/>
                  </a:lnTo>
                  <a:lnTo>
                    <a:pt x="215" y="2"/>
                  </a:lnTo>
                  <a:lnTo>
                    <a:pt x="192" y="0"/>
                  </a:lnTo>
                  <a:lnTo>
                    <a:pt x="171" y="0"/>
                  </a:lnTo>
                  <a:lnTo>
                    <a:pt x="149" y="1"/>
                  </a:lnTo>
                  <a:lnTo>
                    <a:pt x="127" y="4"/>
                  </a:lnTo>
                  <a:lnTo>
                    <a:pt x="107" y="9"/>
                  </a:lnTo>
                  <a:lnTo>
                    <a:pt x="88" y="17"/>
                  </a:lnTo>
                  <a:lnTo>
                    <a:pt x="70" y="27"/>
                  </a:lnTo>
                  <a:lnTo>
                    <a:pt x="55" y="40"/>
                  </a:lnTo>
                  <a:lnTo>
                    <a:pt x="29" y="68"/>
                  </a:lnTo>
                  <a:lnTo>
                    <a:pt x="12" y="92"/>
                  </a:lnTo>
                  <a:lnTo>
                    <a:pt x="3" y="114"/>
                  </a:lnTo>
                  <a:lnTo>
                    <a:pt x="0" y="133"/>
                  </a:lnTo>
                  <a:lnTo>
                    <a:pt x="2" y="150"/>
                  </a:lnTo>
                  <a:lnTo>
                    <a:pt x="6" y="163"/>
                  </a:lnTo>
                  <a:lnTo>
                    <a:pt x="13" y="173"/>
                  </a:lnTo>
                  <a:lnTo>
                    <a:pt x="22" y="181"/>
                  </a:lnTo>
                  <a:lnTo>
                    <a:pt x="30" y="185"/>
                  </a:lnTo>
                  <a:lnTo>
                    <a:pt x="37" y="187"/>
                  </a:lnTo>
                  <a:lnTo>
                    <a:pt x="43" y="186"/>
                  </a:lnTo>
                  <a:lnTo>
                    <a:pt x="48" y="183"/>
                  </a:lnTo>
                  <a:lnTo>
                    <a:pt x="51" y="176"/>
                  </a:lnTo>
                  <a:lnTo>
                    <a:pt x="55" y="167"/>
                  </a:lnTo>
                  <a:lnTo>
                    <a:pt x="56" y="155"/>
                  </a:lnTo>
                  <a:lnTo>
                    <a:pt x="55" y="140"/>
                  </a:lnTo>
                  <a:lnTo>
                    <a:pt x="55" y="126"/>
                  </a:lnTo>
                  <a:lnTo>
                    <a:pt x="59" y="111"/>
                  </a:lnTo>
                  <a:lnTo>
                    <a:pt x="67" y="99"/>
                  </a:lnTo>
                  <a:lnTo>
                    <a:pt x="80" y="90"/>
                  </a:lnTo>
                  <a:lnTo>
                    <a:pt x="98" y="82"/>
                  </a:lnTo>
                  <a:lnTo>
                    <a:pt x="119" y="77"/>
                  </a:lnTo>
                  <a:lnTo>
                    <a:pt x="145" y="76"/>
                  </a:lnTo>
                  <a:lnTo>
                    <a:pt x="177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763135" y="3435985"/>
              <a:ext cx="121920" cy="55245"/>
            </a:xfrm>
            <a:custGeom>
              <a:avLst/>
              <a:gdLst>
                <a:gd name="T0" fmla="*/ 48 w 384"/>
                <a:gd name="T1" fmla="*/ 112 h 175"/>
                <a:gd name="T2" fmla="*/ 64 w 384"/>
                <a:gd name="T3" fmla="*/ 86 h 175"/>
                <a:gd name="T4" fmla="*/ 96 w 384"/>
                <a:gd name="T5" fmla="*/ 68 h 175"/>
                <a:gd name="T6" fmla="*/ 145 w 384"/>
                <a:gd name="T7" fmla="*/ 64 h 175"/>
                <a:gd name="T8" fmla="*/ 187 w 384"/>
                <a:gd name="T9" fmla="*/ 72 h 175"/>
                <a:gd name="T10" fmla="*/ 229 w 384"/>
                <a:gd name="T11" fmla="*/ 86 h 175"/>
                <a:gd name="T12" fmla="*/ 283 w 384"/>
                <a:gd name="T13" fmla="*/ 107 h 175"/>
                <a:gd name="T14" fmla="*/ 327 w 384"/>
                <a:gd name="T15" fmla="*/ 135 h 175"/>
                <a:gd name="T16" fmla="*/ 347 w 384"/>
                <a:gd name="T17" fmla="*/ 162 h 175"/>
                <a:gd name="T18" fmla="*/ 361 w 384"/>
                <a:gd name="T19" fmla="*/ 168 h 175"/>
                <a:gd name="T20" fmla="*/ 374 w 384"/>
                <a:gd name="T21" fmla="*/ 161 h 175"/>
                <a:gd name="T22" fmla="*/ 382 w 384"/>
                <a:gd name="T23" fmla="*/ 143 h 175"/>
                <a:gd name="T24" fmla="*/ 384 w 384"/>
                <a:gd name="T25" fmla="*/ 123 h 175"/>
                <a:gd name="T26" fmla="*/ 382 w 384"/>
                <a:gd name="T27" fmla="*/ 104 h 175"/>
                <a:gd name="T28" fmla="*/ 375 w 384"/>
                <a:gd name="T29" fmla="*/ 86 h 175"/>
                <a:gd name="T30" fmla="*/ 361 w 384"/>
                <a:gd name="T31" fmla="*/ 67 h 175"/>
                <a:gd name="T32" fmla="*/ 338 w 384"/>
                <a:gd name="T33" fmla="*/ 48 h 175"/>
                <a:gd name="T34" fmla="*/ 303 w 384"/>
                <a:gd name="T35" fmla="*/ 29 h 175"/>
                <a:gd name="T36" fmla="*/ 263 w 384"/>
                <a:gd name="T37" fmla="*/ 13 h 175"/>
                <a:gd name="T38" fmla="*/ 219 w 384"/>
                <a:gd name="T39" fmla="*/ 3 h 175"/>
                <a:gd name="T40" fmla="*/ 176 w 384"/>
                <a:gd name="T41" fmla="*/ 0 h 175"/>
                <a:gd name="T42" fmla="*/ 137 w 384"/>
                <a:gd name="T43" fmla="*/ 3 h 175"/>
                <a:gd name="T44" fmla="*/ 101 w 384"/>
                <a:gd name="T45" fmla="*/ 12 h 175"/>
                <a:gd name="T46" fmla="*/ 68 w 384"/>
                <a:gd name="T47" fmla="*/ 28 h 175"/>
                <a:gd name="T48" fmla="*/ 46 w 384"/>
                <a:gd name="T49" fmla="*/ 46 h 175"/>
                <a:gd name="T50" fmla="*/ 33 w 384"/>
                <a:gd name="T51" fmla="*/ 61 h 175"/>
                <a:gd name="T52" fmla="*/ 21 w 384"/>
                <a:gd name="T53" fmla="*/ 76 h 175"/>
                <a:gd name="T54" fmla="*/ 11 w 384"/>
                <a:gd name="T55" fmla="*/ 91 h 175"/>
                <a:gd name="T56" fmla="*/ 2 w 384"/>
                <a:gd name="T57" fmla="*/ 113 h 175"/>
                <a:gd name="T58" fmla="*/ 1 w 384"/>
                <a:gd name="T59" fmla="*/ 139 h 175"/>
                <a:gd name="T60" fmla="*/ 5 w 384"/>
                <a:gd name="T61" fmla="*/ 153 h 175"/>
                <a:gd name="T62" fmla="*/ 13 w 384"/>
                <a:gd name="T63" fmla="*/ 166 h 175"/>
                <a:gd name="T64" fmla="*/ 31 w 384"/>
                <a:gd name="T65" fmla="*/ 175 h 175"/>
                <a:gd name="T66" fmla="*/ 45 w 384"/>
                <a:gd name="T67" fmla="*/ 15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" h="175">
                  <a:moveTo>
                    <a:pt x="46" y="127"/>
                  </a:moveTo>
                  <a:lnTo>
                    <a:pt x="48" y="112"/>
                  </a:lnTo>
                  <a:lnTo>
                    <a:pt x="55" y="98"/>
                  </a:lnTo>
                  <a:lnTo>
                    <a:pt x="64" y="86"/>
                  </a:lnTo>
                  <a:lnTo>
                    <a:pt x="78" y="75"/>
                  </a:lnTo>
                  <a:lnTo>
                    <a:pt x="96" y="68"/>
                  </a:lnTo>
                  <a:lnTo>
                    <a:pt x="118" y="64"/>
                  </a:lnTo>
                  <a:lnTo>
                    <a:pt x="145" y="64"/>
                  </a:lnTo>
                  <a:lnTo>
                    <a:pt x="174" y="69"/>
                  </a:lnTo>
                  <a:lnTo>
                    <a:pt x="187" y="72"/>
                  </a:lnTo>
                  <a:lnTo>
                    <a:pt x="206" y="77"/>
                  </a:lnTo>
                  <a:lnTo>
                    <a:pt x="229" y="86"/>
                  </a:lnTo>
                  <a:lnTo>
                    <a:pt x="257" y="95"/>
                  </a:lnTo>
                  <a:lnTo>
                    <a:pt x="283" y="107"/>
                  </a:lnTo>
                  <a:lnTo>
                    <a:pt x="307" y="121"/>
                  </a:lnTo>
                  <a:lnTo>
                    <a:pt x="327" y="135"/>
                  </a:lnTo>
                  <a:lnTo>
                    <a:pt x="341" y="152"/>
                  </a:lnTo>
                  <a:lnTo>
                    <a:pt x="347" y="162"/>
                  </a:lnTo>
                  <a:lnTo>
                    <a:pt x="354" y="166"/>
                  </a:lnTo>
                  <a:lnTo>
                    <a:pt x="361" y="168"/>
                  </a:lnTo>
                  <a:lnTo>
                    <a:pt x="368" y="166"/>
                  </a:lnTo>
                  <a:lnTo>
                    <a:pt x="374" y="161"/>
                  </a:lnTo>
                  <a:lnTo>
                    <a:pt x="379" y="153"/>
                  </a:lnTo>
                  <a:lnTo>
                    <a:pt x="382" y="143"/>
                  </a:lnTo>
                  <a:lnTo>
                    <a:pt x="384" y="131"/>
                  </a:lnTo>
                  <a:lnTo>
                    <a:pt x="384" y="123"/>
                  </a:lnTo>
                  <a:lnTo>
                    <a:pt x="384" y="113"/>
                  </a:lnTo>
                  <a:lnTo>
                    <a:pt x="382" y="104"/>
                  </a:lnTo>
                  <a:lnTo>
                    <a:pt x="379" y="94"/>
                  </a:lnTo>
                  <a:lnTo>
                    <a:pt x="375" y="86"/>
                  </a:lnTo>
                  <a:lnTo>
                    <a:pt x="369" y="76"/>
                  </a:lnTo>
                  <a:lnTo>
                    <a:pt x="361" y="67"/>
                  </a:lnTo>
                  <a:lnTo>
                    <a:pt x="352" y="58"/>
                  </a:lnTo>
                  <a:lnTo>
                    <a:pt x="338" y="48"/>
                  </a:lnTo>
                  <a:lnTo>
                    <a:pt x="321" y="38"/>
                  </a:lnTo>
                  <a:lnTo>
                    <a:pt x="303" y="29"/>
                  </a:lnTo>
                  <a:lnTo>
                    <a:pt x="284" y="20"/>
                  </a:lnTo>
                  <a:lnTo>
                    <a:pt x="263" y="13"/>
                  </a:lnTo>
                  <a:lnTo>
                    <a:pt x="241" y="8"/>
                  </a:lnTo>
                  <a:lnTo>
                    <a:pt x="219" y="3"/>
                  </a:lnTo>
                  <a:lnTo>
                    <a:pt x="196" y="1"/>
                  </a:lnTo>
                  <a:lnTo>
                    <a:pt x="176" y="0"/>
                  </a:lnTo>
                  <a:lnTo>
                    <a:pt x="156" y="1"/>
                  </a:lnTo>
                  <a:lnTo>
                    <a:pt x="137" y="3"/>
                  </a:lnTo>
                  <a:lnTo>
                    <a:pt x="118" y="6"/>
                  </a:lnTo>
                  <a:lnTo>
                    <a:pt x="101" y="12"/>
                  </a:lnTo>
                  <a:lnTo>
                    <a:pt x="84" y="19"/>
                  </a:lnTo>
                  <a:lnTo>
                    <a:pt x="68" y="28"/>
                  </a:lnTo>
                  <a:lnTo>
                    <a:pt x="55" y="38"/>
                  </a:lnTo>
                  <a:lnTo>
                    <a:pt x="46" y="46"/>
                  </a:lnTo>
                  <a:lnTo>
                    <a:pt x="39" y="54"/>
                  </a:lnTo>
                  <a:lnTo>
                    <a:pt x="33" y="61"/>
                  </a:lnTo>
                  <a:lnTo>
                    <a:pt x="26" y="69"/>
                  </a:lnTo>
                  <a:lnTo>
                    <a:pt x="21" y="76"/>
                  </a:lnTo>
                  <a:lnTo>
                    <a:pt x="16" y="84"/>
                  </a:lnTo>
                  <a:lnTo>
                    <a:pt x="11" y="91"/>
                  </a:lnTo>
                  <a:lnTo>
                    <a:pt x="8" y="98"/>
                  </a:lnTo>
                  <a:lnTo>
                    <a:pt x="2" y="113"/>
                  </a:lnTo>
                  <a:lnTo>
                    <a:pt x="0" y="127"/>
                  </a:lnTo>
                  <a:lnTo>
                    <a:pt x="1" y="139"/>
                  </a:lnTo>
                  <a:lnTo>
                    <a:pt x="3" y="147"/>
                  </a:lnTo>
                  <a:lnTo>
                    <a:pt x="5" y="153"/>
                  </a:lnTo>
                  <a:lnTo>
                    <a:pt x="9" y="160"/>
                  </a:lnTo>
                  <a:lnTo>
                    <a:pt x="13" y="166"/>
                  </a:lnTo>
                  <a:lnTo>
                    <a:pt x="19" y="170"/>
                  </a:lnTo>
                  <a:lnTo>
                    <a:pt x="31" y="175"/>
                  </a:lnTo>
                  <a:lnTo>
                    <a:pt x="40" y="168"/>
                  </a:lnTo>
                  <a:lnTo>
                    <a:pt x="45" y="152"/>
                  </a:lnTo>
                  <a:lnTo>
                    <a:pt x="46" y="127"/>
                  </a:lnTo>
                  <a:close/>
                </a:path>
              </a:pathLst>
            </a:custGeom>
            <a:solidFill>
              <a:srgbClr val="D1B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765040" y="3437890"/>
              <a:ext cx="118745" cy="50800"/>
            </a:xfrm>
            <a:custGeom>
              <a:avLst/>
              <a:gdLst>
                <a:gd name="T0" fmla="*/ 40 w 374"/>
                <a:gd name="T1" fmla="*/ 99 h 160"/>
                <a:gd name="T2" fmla="*/ 59 w 374"/>
                <a:gd name="T3" fmla="*/ 73 h 160"/>
                <a:gd name="T4" fmla="*/ 93 w 374"/>
                <a:gd name="T5" fmla="*/ 56 h 160"/>
                <a:gd name="T6" fmla="*/ 142 w 374"/>
                <a:gd name="T7" fmla="*/ 53 h 160"/>
                <a:gd name="T8" fmla="*/ 189 w 374"/>
                <a:gd name="T9" fmla="*/ 64 h 160"/>
                <a:gd name="T10" fmla="*/ 235 w 374"/>
                <a:gd name="T11" fmla="*/ 78 h 160"/>
                <a:gd name="T12" fmla="*/ 284 w 374"/>
                <a:gd name="T13" fmla="*/ 99 h 160"/>
                <a:gd name="T14" fmla="*/ 323 w 374"/>
                <a:gd name="T15" fmla="*/ 124 h 160"/>
                <a:gd name="T16" fmla="*/ 341 w 374"/>
                <a:gd name="T17" fmla="*/ 146 h 160"/>
                <a:gd name="T18" fmla="*/ 355 w 374"/>
                <a:gd name="T19" fmla="*/ 153 h 160"/>
                <a:gd name="T20" fmla="*/ 367 w 374"/>
                <a:gd name="T21" fmla="*/ 147 h 160"/>
                <a:gd name="T22" fmla="*/ 374 w 374"/>
                <a:gd name="T23" fmla="*/ 130 h 160"/>
                <a:gd name="T24" fmla="*/ 373 w 374"/>
                <a:gd name="T25" fmla="*/ 110 h 160"/>
                <a:gd name="T26" fmla="*/ 368 w 374"/>
                <a:gd name="T27" fmla="*/ 93 h 160"/>
                <a:gd name="T28" fmla="*/ 359 w 374"/>
                <a:gd name="T29" fmla="*/ 77 h 160"/>
                <a:gd name="T30" fmla="*/ 346 w 374"/>
                <a:gd name="T31" fmla="*/ 60 h 160"/>
                <a:gd name="T32" fmla="*/ 323 w 374"/>
                <a:gd name="T33" fmla="*/ 42 h 160"/>
                <a:gd name="T34" fmla="*/ 291 w 374"/>
                <a:gd name="T35" fmla="*/ 24 h 160"/>
                <a:gd name="T36" fmla="*/ 253 w 374"/>
                <a:gd name="T37" fmla="*/ 10 h 160"/>
                <a:gd name="T38" fmla="*/ 210 w 374"/>
                <a:gd name="T39" fmla="*/ 1 h 160"/>
                <a:gd name="T40" fmla="*/ 169 w 374"/>
                <a:gd name="T41" fmla="*/ 0 h 160"/>
                <a:gd name="T42" fmla="*/ 131 w 374"/>
                <a:gd name="T43" fmla="*/ 4 h 160"/>
                <a:gd name="T44" fmla="*/ 97 w 374"/>
                <a:gd name="T45" fmla="*/ 12 h 160"/>
                <a:gd name="T46" fmla="*/ 68 w 374"/>
                <a:gd name="T47" fmla="*/ 25 h 160"/>
                <a:gd name="T48" fmla="*/ 48 w 374"/>
                <a:gd name="T49" fmla="*/ 41 h 160"/>
                <a:gd name="T50" fmla="*/ 34 w 374"/>
                <a:gd name="T51" fmla="*/ 54 h 160"/>
                <a:gd name="T52" fmla="*/ 23 w 374"/>
                <a:gd name="T53" fmla="*/ 68 h 160"/>
                <a:gd name="T54" fmla="*/ 14 w 374"/>
                <a:gd name="T55" fmla="*/ 82 h 160"/>
                <a:gd name="T56" fmla="*/ 3 w 374"/>
                <a:gd name="T57" fmla="*/ 103 h 160"/>
                <a:gd name="T58" fmla="*/ 0 w 374"/>
                <a:gd name="T59" fmla="*/ 127 h 160"/>
                <a:gd name="T60" fmla="*/ 3 w 374"/>
                <a:gd name="T61" fmla="*/ 140 h 160"/>
                <a:gd name="T62" fmla="*/ 9 w 374"/>
                <a:gd name="T63" fmla="*/ 154 h 160"/>
                <a:gd name="T64" fmla="*/ 25 w 374"/>
                <a:gd name="T65" fmla="*/ 160 h 160"/>
                <a:gd name="T66" fmla="*/ 34 w 374"/>
                <a:gd name="T67" fmla="*/ 1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4" h="160">
                  <a:moveTo>
                    <a:pt x="37" y="111"/>
                  </a:moveTo>
                  <a:lnTo>
                    <a:pt x="40" y="99"/>
                  </a:lnTo>
                  <a:lnTo>
                    <a:pt x="48" y="85"/>
                  </a:lnTo>
                  <a:lnTo>
                    <a:pt x="59" y="73"/>
                  </a:lnTo>
                  <a:lnTo>
                    <a:pt x="74" y="64"/>
                  </a:lnTo>
                  <a:lnTo>
                    <a:pt x="93" y="56"/>
                  </a:lnTo>
                  <a:lnTo>
                    <a:pt x="115" y="53"/>
                  </a:lnTo>
                  <a:lnTo>
                    <a:pt x="142" y="53"/>
                  </a:lnTo>
                  <a:lnTo>
                    <a:pt x="171" y="59"/>
                  </a:lnTo>
                  <a:lnTo>
                    <a:pt x="189" y="64"/>
                  </a:lnTo>
                  <a:lnTo>
                    <a:pt x="210" y="70"/>
                  </a:lnTo>
                  <a:lnTo>
                    <a:pt x="235" y="78"/>
                  </a:lnTo>
                  <a:lnTo>
                    <a:pt x="260" y="87"/>
                  </a:lnTo>
                  <a:lnTo>
                    <a:pt x="284" y="99"/>
                  </a:lnTo>
                  <a:lnTo>
                    <a:pt x="307" y="110"/>
                  </a:lnTo>
                  <a:lnTo>
                    <a:pt x="323" y="124"/>
                  </a:lnTo>
                  <a:lnTo>
                    <a:pt x="335" y="138"/>
                  </a:lnTo>
                  <a:lnTo>
                    <a:pt x="341" y="146"/>
                  </a:lnTo>
                  <a:lnTo>
                    <a:pt x="348" y="152"/>
                  </a:lnTo>
                  <a:lnTo>
                    <a:pt x="355" y="153"/>
                  </a:lnTo>
                  <a:lnTo>
                    <a:pt x="362" y="152"/>
                  </a:lnTo>
                  <a:lnTo>
                    <a:pt x="367" y="147"/>
                  </a:lnTo>
                  <a:lnTo>
                    <a:pt x="371" y="140"/>
                  </a:lnTo>
                  <a:lnTo>
                    <a:pt x="374" y="130"/>
                  </a:lnTo>
                  <a:lnTo>
                    <a:pt x="374" y="118"/>
                  </a:lnTo>
                  <a:lnTo>
                    <a:pt x="373" y="110"/>
                  </a:lnTo>
                  <a:lnTo>
                    <a:pt x="371" y="102"/>
                  </a:lnTo>
                  <a:lnTo>
                    <a:pt x="368" y="93"/>
                  </a:lnTo>
                  <a:lnTo>
                    <a:pt x="365" y="85"/>
                  </a:lnTo>
                  <a:lnTo>
                    <a:pt x="359" y="77"/>
                  </a:lnTo>
                  <a:lnTo>
                    <a:pt x="353" y="68"/>
                  </a:lnTo>
                  <a:lnTo>
                    <a:pt x="346" y="60"/>
                  </a:lnTo>
                  <a:lnTo>
                    <a:pt x="337" y="52"/>
                  </a:lnTo>
                  <a:lnTo>
                    <a:pt x="323" y="42"/>
                  </a:lnTo>
                  <a:lnTo>
                    <a:pt x="308" y="32"/>
                  </a:lnTo>
                  <a:lnTo>
                    <a:pt x="291" y="24"/>
                  </a:lnTo>
                  <a:lnTo>
                    <a:pt x="272" y="16"/>
                  </a:lnTo>
                  <a:lnTo>
                    <a:pt x="253" y="10"/>
                  </a:lnTo>
                  <a:lnTo>
                    <a:pt x="232" y="5"/>
                  </a:lnTo>
                  <a:lnTo>
                    <a:pt x="210" y="1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50" y="1"/>
                  </a:lnTo>
                  <a:lnTo>
                    <a:pt x="131" y="4"/>
                  </a:lnTo>
                  <a:lnTo>
                    <a:pt x="114" y="7"/>
                  </a:lnTo>
                  <a:lnTo>
                    <a:pt x="97" y="12"/>
                  </a:lnTo>
                  <a:lnTo>
                    <a:pt x="83" y="17"/>
                  </a:lnTo>
                  <a:lnTo>
                    <a:pt x="68" y="25"/>
                  </a:lnTo>
                  <a:lnTo>
                    <a:pt x="55" y="34"/>
                  </a:lnTo>
                  <a:lnTo>
                    <a:pt x="48" y="41"/>
                  </a:lnTo>
                  <a:lnTo>
                    <a:pt x="40" y="48"/>
                  </a:lnTo>
                  <a:lnTo>
                    <a:pt x="34" y="54"/>
                  </a:lnTo>
                  <a:lnTo>
                    <a:pt x="29" y="61"/>
                  </a:lnTo>
                  <a:lnTo>
                    <a:pt x="23" y="68"/>
                  </a:lnTo>
                  <a:lnTo>
                    <a:pt x="18" y="74"/>
                  </a:lnTo>
                  <a:lnTo>
                    <a:pt x="14" y="82"/>
                  </a:lnTo>
                  <a:lnTo>
                    <a:pt x="10" y="88"/>
                  </a:lnTo>
                  <a:lnTo>
                    <a:pt x="3" y="103"/>
                  </a:lnTo>
                  <a:lnTo>
                    <a:pt x="0" y="117"/>
                  </a:lnTo>
                  <a:lnTo>
                    <a:pt x="0" y="127"/>
                  </a:lnTo>
                  <a:lnTo>
                    <a:pt x="1" y="135"/>
                  </a:lnTo>
                  <a:lnTo>
                    <a:pt x="3" y="140"/>
                  </a:lnTo>
                  <a:lnTo>
                    <a:pt x="5" y="146"/>
                  </a:lnTo>
                  <a:lnTo>
                    <a:pt x="9" y="154"/>
                  </a:lnTo>
                  <a:lnTo>
                    <a:pt x="15" y="159"/>
                  </a:lnTo>
                  <a:lnTo>
                    <a:pt x="25" y="160"/>
                  </a:lnTo>
                  <a:lnTo>
                    <a:pt x="31" y="152"/>
                  </a:lnTo>
                  <a:lnTo>
                    <a:pt x="34" y="135"/>
                  </a:lnTo>
                  <a:lnTo>
                    <a:pt x="37" y="111"/>
                  </a:lnTo>
                  <a:close/>
                </a:path>
              </a:pathLst>
            </a:custGeom>
            <a:solidFill>
              <a:srgbClr val="A0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766310" y="3438525"/>
              <a:ext cx="116840" cy="47625"/>
            </a:xfrm>
            <a:custGeom>
              <a:avLst/>
              <a:gdLst>
                <a:gd name="T0" fmla="*/ 35 w 367"/>
                <a:gd name="T1" fmla="*/ 85 h 149"/>
                <a:gd name="T2" fmla="*/ 56 w 367"/>
                <a:gd name="T3" fmla="*/ 62 h 149"/>
                <a:gd name="T4" fmla="*/ 91 w 367"/>
                <a:gd name="T5" fmla="*/ 46 h 149"/>
                <a:gd name="T6" fmla="*/ 140 w 367"/>
                <a:gd name="T7" fmla="*/ 43 h 149"/>
                <a:gd name="T8" fmla="*/ 193 w 367"/>
                <a:gd name="T9" fmla="*/ 56 h 149"/>
                <a:gd name="T10" fmla="*/ 242 w 367"/>
                <a:gd name="T11" fmla="*/ 73 h 149"/>
                <a:gd name="T12" fmla="*/ 288 w 367"/>
                <a:gd name="T13" fmla="*/ 92 h 149"/>
                <a:gd name="T14" fmla="*/ 323 w 367"/>
                <a:gd name="T15" fmla="*/ 113 h 149"/>
                <a:gd name="T16" fmla="*/ 338 w 367"/>
                <a:gd name="T17" fmla="*/ 132 h 149"/>
                <a:gd name="T18" fmla="*/ 351 w 367"/>
                <a:gd name="T19" fmla="*/ 139 h 149"/>
                <a:gd name="T20" fmla="*/ 362 w 367"/>
                <a:gd name="T21" fmla="*/ 134 h 149"/>
                <a:gd name="T22" fmla="*/ 367 w 367"/>
                <a:gd name="T23" fmla="*/ 118 h 149"/>
                <a:gd name="T24" fmla="*/ 363 w 367"/>
                <a:gd name="T25" fmla="*/ 98 h 149"/>
                <a:gd name="T26" fmla="*/ 356 w 367"/>
                <a:gd name="T27" fmla="*/ 84 h 149"/>
                <a:gd name="T28" fmla="*/ 347 w 367"/>
                <a:gd name="T29" fmla="*/ 68 h 149"/>
                <a:gd name="T30" fmla="*/ 333 w 367"/>
                <a:gd name="T31" fmla="*/ 55 h 149"/>
                <a:gd name="T32" fmla="*/ 311 w 367"/>
                <a:gd name="T33" fmla="*/ 38 h 149"/>
                <a:gd name="T34" fmla="*/ 280 w 367"/>
                <a:gd name="T35" fmla="*/ 20 h 149"/>
                <a:gd name="T36" fmla="*/ 244 w 367"/>
                <a:gd name="T37" fmla="*/ 7 h 149"/>
                <a:gd name="T38" fmla="*/ 205 w 367"/>
                <a:gd name="T39" fmla="*/ 0 h 149"/>
                <a:gd name="T40" fmla="*/ 165 w 367"/>
                <a:gd name="T41" fmla="*/ 1 h 149"/>
                <a:gd name="T42" fmla="*/ 128 w 367"/>
                <a:gd name="T43" fmla="*/ 5 h 149"/>
                <a:gd name="T44" fmla="*/ 96 w 367"/>
                <a:gd name="T45" fmla="*/ 12 h 149"/>
                <a:gd name="T46" fmla="*/ 69 w 367"/>
                <a:gd name="T47" fmla="*/ 24 h 149"/>
                <a:gd name="T48" fmla="*/ 50 w 367"/>
                <a:gd name="T49" fmla="*/ 38 h 149"/>
                <a:gd name="T50" fmla="*/ 38 w 367"/>
                <a:gd name="T51" fmla="*/ 48 h 149"/>
                <a:gd name="T52" fmla="*/ 27 w 367"/>
                <a:gd name="T53" fmla="*/ 60 h 149"/>
                <a:gd name="T54" fmla="*/ 17 w 367"/>
                <a:gd name="T55" fmla="*/ 73 h 149"/>
                <a:gd name="T56" fmla="*/ 6 w 367"/>
                <a:gd name="T57" fmla="*/ 95 h 149"/>
                <a:gd name="T58" fmla="*/ 0 w 367"/>
                <a:gd name="T59" fmla="*/ 118 h 149"/>
                <a:gd name="T60" fmla="*/ 2 w 367"/>
                <a:gd name="T61" fmla="*/ 127 h 149"/>
                <a:gd name="T62" fmla="*/ 8 w 367"/>
                <a:gd name="T63" fmla="*/ 143 h 149"/>
                <a:gd name="T64" fmla="*/ 21 w 367"/>
                <a:gd name="T65" fmla="*/ 149 h 149"/>
                <a:gd name="T66" fmla="*/ 25 w 367"/>
                <a:gd name="T67" fmla="*/ 11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7" h="149">
                  <a:moveTo>
                    <a:pt x="30" y="97"/>
                  </a:moveTo>
                  <a:lnTo>
                    <a:pt x="35" y="85"/>
                  </a:lnTo>
                  <a:lnTo>
                    <a:pt x="44" y="73"/>
                  </a:lnTo>
                  <a:lnTo>
                    <a:pt x="56" y="62"/>
                  </a:lnTo>
                  <a:lnTo>
                    <a:pt x="72" y="52"/>
                  </a:lnTo>
                  <a:lnTo>
                    <a:pt x="91" y="46"/>
                  </a:lnTo>
                  <a:lnTo>
                    <a:pt x="114" y="43"/>
                  </a:lnTo>
                  <a:lnTo>
                    <a:pt x="140" y="43"/>
                  </a:lnTo>
                  <a:lnTo>
                    <a:pt x="169" y="49"/>
                  </a:lnTo>
                  <a:lnTo>
                    <a:pt x="193" y="56"/>
                  </a:lnTo>
                  <a:lnTo>
                    <a:pt x="218" y="64"/>
                  </a:lnTo>
                  <a:lnTo>
                    <a:pt x="242" y="73"/>
                  </a:lnTo>
                  <a:lnTo>
                    <a:pt x="267" y="82"/>
                  </a:lnTo>
                  <a:lnTo>
                    <a:pt x="288" y="92"/>
                  </a:lnTo>
                  <a:lnTo>
                    <a:pt x="307" y="102"/>
                  </a:lnTo>
                  <a:lnTo>
                    <a:pt x="323" y="113"/>
                  </a:lnTo>
                  <a:lnTo>
                    <a:pt x="332" y="124"/>
                  </a:lnTo>
                  <a:lnTo>
                    <a:pt x="338" y="132"/>
                  </a:lnTo>
                  <a:lnTo>
                    <a:pt x="345" y="137"/>
                  </a:lnTo>
                  <a:lnTo>
                    <a:pt x="351" y="139"/>
                  </a:lnTo>
                  <a:lnTo>
                    <a:pt x="358" y="138"/>
                  </a:lnTo>
                  <a:lnTo>
                    <a:pt x="362" y="134"/>
                  </a:lnTo>
                  <a:lnTo>
                    <a:pt x="366" y="127"/>
                  </a:lnTo>
                  <a:lnTo>
                    <a:pt x="367" y="118"/>
                  </a:lnTo>
                  <a:lnTo>
                    <a:pt x="365" y="105"/>
                  </a:lnTo>
                  <a:lnTo>
                    <a:pt x="363" y="98"/>
                  </a:lnTo>
                  <a:lnTo>
                    <a:pt x="360" y="92"/>
                  </a:lnTo>
                  <a:lnTo>
                    <a:pt x="356" y="84"/>
                  </a:lnTo>
                  <a:lnTo>
                    <a:pt x="352" y="76"/>
                  </a:lnTo>
                  <a:lnTo>
                    <a:pt x="347" y="68"/>
                  </a:lnTo>
                  <a:lnTo>
                    <a:pt x="341" y="61"/>
                  </a:lnTo>
                  <a:lnTo>
                    <a:pt x="333" y="55"/>
                  </a:lnTo>
                  <a:lnTo>
                    <a:pt x="325" y="47"/>
                  </a:lnTo>
                  <a:lnTo>
                    <a:pt x="311" y="38"/>
                  </a:lnTo>
                  <a:lnTo>
                    <a:pt x="296" y="28"/>
                  </a:lnTo>
                  <a:lnTo>
                    <a:pt x="280" y="20"/>
                  </a:lnTo>
                  <a:lnTo>
                    <a:pt x="262" y="12"/>
                  </a:lnTo>
                  <a:lnTo>
                    <a:pt x="244" y="7"/>
                  </a:lnTo>
                  <a:lnTo>
                    <a:pt x="225" y="3"/>
                  </a:lnTo>
                  <a:lnTo>
                    <a:pt x="205" y="0"/>
                  </a:lnTo>
                  <a:lnTo>
                    <a:pt x="185" y="0"/>
                  </a:lnTo>
                  <a:lnTo>
                    <a:pt x="165" y="1"/>
                  </a:lnTo>
                  <a:lnTo>
                    <a:pt x="146" y="3"/>
                  </a:lnTo>
                  <a:lnTo>
                    <a:pt x="128" y="5"/>
                  </a:lnTo>
                  <a:lnTo>
                    <a:pt x="112" y="8"/>
                  </a:lnTo>
                  <a:lnTo>
                    <a:pt x="96" y="12"/>
                  </a:lnTo>
                  <a:lnTo>
                    <a:pt x="83" y="18"/>
                  </a:lnTo>
                  <a:lnTo>
                    <a:pt x="69" y="24"/>
                  </a:lnTo>
                  <a:lnTo>
                    <a:pt x="57" y="32"/>
                  </a:lnTo>
                  <a:lnTo>
                    <a:pt x="50" y="38"/>
                  </a:lnTo>
                  <a:lnTo>
                    <a:pt x="44" y="43"/>
                  </a:lnTo>
                  <a:lnTo>
                    <a:pt x="38" y="48"/>
                  </a:lnTo>
                  <a:lnTo>
                    <a:pt x="32" y="54"/>
                  </a:lnTo>
                  <a:lnTo>
                    <a:pt x="27" y="60"/>
                  </a:lnTo>
                  <a:lnTo>
                    <a:pt x="23" y="66"/>
                  </a:lnTo>
                  <a:lnTo>
                    <a:pt x="17" y="73"/>
                  </a:lnTo>
                  <a:lnTo>
                    <a:pt x="13" y="79"/>
                  </a:lnTo>
                  <a:lnTo>
                    <a:pt x="6" y="95"/>
                  </a:lnTo>
                  <a:lnTo>
                    <a:pt x="1" y="108"/>
                  </a:lnTo>
                  <a:lnTo>
                    <a:pt x="0" y="118"/>
                  </a:lnTo>
                  <a:lnTo>
                    <a:pt x="1" y="123"/>
                  </a:lnTo>
                  <a:lnTo>
                    <a:pt x="2" y="127"/>
                  </a:lnTo>
                  <a:lnTo>
                    <a:pt x="3" y="135"/>
                  </a:lnTo>
                  <a:lnTo>
                    <a:pt x="8" y="143"/>
                  </a:lnTo>
                  <a:lnTo>
                    <a:pt x="14" y="149"/>
                  </a:lnTo>
                  <a:lnTo>
                    <a:pt x="21" y="149"/>
                  </a:lnTo>
                  <a:lnTo>
                    <a:pt x="24" y="137"/>
                  </a:lnTo>
                  <a:lnTo>
                    <a:pt x="25" y="119"/>
                  </a:lnTo>
                  <a:lnTo>
                    <a:pt x="30" y="97"/>
                  </a:lnTo>
                  <a:close/>
                </a:path>
              </a:pathLst>
            </a:custGeom>
            <a:solidFill>
              <a:srgbClr val="722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768215" y="3439795"/>
              <a:ext cx="113665" cy="44450"/>
            </a:xfrm>
            <a:custGeom>
              <a:avLst/>
              <a:gdLst>
                <a:gd name="T0" fmla="*/ 0 w 358"/>
                <a:gd name="T1" fmla="*/ 114 h 139"/>
                <a:gd name="T2" fmla="*/ 0 w 358"/>
                <a:gd name="T3" fmla="*/ 117 h 139"/>
                <a:gd name="T4" fmla="*/ 1 w 358"/>
                <a:gd name="T5" fmla="*/ 124 h 139"/>
                <a:gd name="T6" fmla="*/ 3 w 358"/>
                <a:gd name="T7" fmla="*/ 133 h 139"/>
                <a:gd name="T8" fmla="*/ 10 w 358"/>
                <a:gd name="T9" fmla="*/ 139 h 139"/>
                <a:gd name="T10" fmla="*/ 15 w 358"/>
                <a:gd name="T11" fmla="*/ 136 h 139"/>
                <a:gd name="T12" fmla="*/ 14 w 358"/>
                <a:gd name="T13" fmla="*/ 123 h 139"/>
                <a:gd name="T14" fmla="*/ 13 w 358"/>
                <a:gd name="T15" fmla="*/ 104 h 139"/>
                <a:gd name="T16" fmla="*/ 20 w 358"/>
                <a:gd name="T17" fmla="*/ 83 h 139"/>
                <a:gd name="T18" fmla="*/ 27 w 358"/>
                <a:gd name="T19" fmla="*/ 73 h 139"/>
                <a:gd name="T20" fmla="*/ 38 w 358"/>
                <a:gd name="T21" fmla="*/ 61 h 139"/>
                <a:gd name="T22" fmla="*/ 51 w 358"/>
                <a:gd name="T23" fmla="*/ 52 h 139"/>
                <a:gd name="T24" fmla="*/ 68 w 358"/>
                <a:gd name="T25" fmla="*/ 42 h 139"/>
                <a:gd name="T26" fmla="*/ 88 w 358"/>
                <a:gd name="T27" fmla="*/ 36 h 139"/>
                <a:gd name="T28" fmla="*/ 111 w 358"/>
                <a:gd name="T29" fmla="*/ 33 h 139"/>
                <a:gd name="T30" fmla="*/ 137 w 358"/>
                <a:gd name="T31" fmla="*/ 35 h 139"/>
                <a:gd name="T32" fmla="*/ 166 w 358"/>
                <a:gd name="T33" fmla="*/ 41 h 139"/>
                <a:gd name="T34" fmla="*/ 195 w 358"/>
                <a:gd name="T35" fmla="*/ 51 h 139"/>
                <a:gd name="T36" fmla="*/ 223 w 358"/>
                <a:gd name="T37" fmla="*/ 59 h 139"/>
                <a:gd name="T38" fmla="*/ 248 w 358"/>
                <a:gd name="T39" fmla="*/ 68 h 139"/>
                <a:gd name="T40" fmla="*/ 270 w 358"/>
                <a:gd name="T41" fmla="*/ 77 h 139"/>
                <a:gd name="T42" fmla="*/ 290 w 358"/>
                <a:gd name="T43" fmla="*/ 85 h 139"/>
                <a:gd name="T44" fmla="*/ 306 w 358"/>
                <a:gd name="T45" fmla="*/ 94 h 139"/>
                <a:gd name="T46" fmla="*/ 319 w 358"/>
                <a:gd name="T47" fmla="*/ 102 h 139"/>
                <a:gd name="T48" fmla="*/ 326 w 358"/>
                <a:gd name="T49" fmla="*/ 111 h 139"/>
                <a:gd name="T50" fmla="*/ 332 w 358"/>
                <a:gd name="T51" fmla="*/ 118 h 139"/>
                <a:gd name="T52" fmla="*/ 339 w 358"/>
                <a:gd name="T53" fmla="*/ 123 h 139"/>
                <a:gd name="T54" fmla="*/ 345 w 358"/>
                <a:gd name="T55" fmla="*/ 126 h 139"/>
                <a:gd name="T56" fmla="*/ 352 w 358"/>
                <a:gd name="T57" fmla="*/ 124 h 139"/>
                <a:gd name="T58" fmla="*/ 356 w 358"/>
                <a:gd name="T59" fmla="*/ 121 h 139"/>
                <a:gd name="T60" fmla="*/ 358 w 358"/>
                <a:gd name="T61" fmla="*/ 115 h 139"/>
                <a:gd name="T62" fmla="*/ 358 w 358"/>
                <a:gd name="T63" fmla="*/ 107 h 139"/>
                <a:gd name="T64" fmla="*/ 354 w 358"/>
                <a:gd name="T65" fmla="*/ 94 h 139"/>
                <a:gd name="T66" fmla="*/ 350 w 358"/>
                <a:gd name="T67" fmla="*/ 86 h 139"/>
                <a:gd name="T68" fmla="*/ 345 w 358"/>
                <a:gd name="T69" fmla="*/ 79 h 139"/>
                <a:gd name="T70" fmla="*/ 339 w 358"/>
                <a:gd name="T71" fmla="*/ 71 h 139"/>
                <a:gd name="T72" fmla="*/ 332 w 358"/>
                <a:gd name="T73" fmla="*/ 62 h 139"/>
                <a:gd name="T74" fmla="*/ 324 w 358"/>
                <a:gd name="T75" fmla="*/ 54 h 139"/>
                <a:gd name="T76" fmla="*/ 315 w 358"/>
                <a:gd name="T77" fmla="*/ 45 h 139"/>
                <a:gd name="T78" fmla="*/ 304 w 358"/>
                <a:gd name="T79" fmla="*/ 38 h 139"/>
                <a:gd name="T80" fmla="*/ 292 w 358"/>
                <a:gd name="T81" fmla="*/ 30 h 139"/>
                <a:gd name="T82" fmla="*/ 281 w 358"/>
                <a:gd name="T83" fmla="*/ 23 h 139"/>
                <a:gd name="T84" fmla="*/ 267 w 358"/>
                <a:gd name="T85" fmla="*/ 17 h 139"/>
                <a:gd name="T86" fmla="*/ 254 w 358"/>
                <a:gd name="T87" fmla="*/ 11 h 139"/>
                <a:gd name="T88" fmla="*/ 239 w 358"/>
                <a:gd name="T89" fmla="*/ 7 h 139"/>
                <a:gd name="T90" fmla="*/ 225 w 358"/>
                <a:gd name="T91" fmla="*/ 3 h 139"/>
                <a:gd name="T92" fmla="*/ 210 w 358"/>
                <a:gd name="T93" fmla="*/ 1 h 139"/>
                <a:gd name="T94" fmla="*/ 194 w 358"/>
                <a:gd name="T95" fmla="*/ 0 h 139"/>
                <a:gd name="T96" fmla="*/ 178 w 358"/>
                <a:gd name="T97" fmla="*/ 1 h 139"/>
                <a:gd name="T98" fmla="*/ 149 w 358"/>
                <a:gd name="T99" fmla="*/ 4 h 139"/>
                <a:gd name="T100" fmla="*/ 122 w 358"/>
                <a:gd name="T101" fmla="*/ 8 h 139"/>
                <a:gd name="T102" fmla="*/ 99 w 358"/>
                <a:gd name="T103" fmla="*/ 12 h 139"/>
                <a:gd name="T104" fmla="*/ 79 w 358"/>
                <a:gd name="T105" fmla="*/ 20 h 139"/>
                <a:gd name="T106" fmla="*/ 61 w 358"/>
                <a:gd name="T107" fmla="*/ 28 h 139"/>
                <a:gd name="T108" fmla="*/ 44 w 358"/>
                <a:gd name="T109" fmla="*/ 39 h 139"/>
                <a:gd name="T110" fmla="*/ 29 w 358"/>
                <a:gd name="T111" fmla="*/ 54 h 139"/>
                <a:gd name="T112" fmla="*/ 15 w 358"/>
                <a:gd name="T113" fmla="*/ 71 h 139"/>
                <a:gd name="T114" fmla="*/ 6 w 358"/>
                <a:gd name="T115" fmla="*/ 87 h 139"/>
                <a:gd name="T116" fmla="*/ 2 w 358"/>
                <a:gd name="T117" fmla="*/ 101 h 139"/>
                <a:gd name="T118" fmla="*/ 0 w 358"/>
                <a:gd name="T119" fmla="*/ 111 h 139"/>
                <a:gd name="T120" fmla="*/ 0 w 358"/>
                <a:gd name="T121" fmla="*/ 1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8" h="139">
                  <a:moveTo>
                    <a:pt x="0" y="114"/>
                  </a:moveTo>
                  <a:lnTo>
                    <a:pt x="0" y="117"/>
                  </a:lnTo>
                  <a:lnTo>
                    <a:pt x="1" y="124"/>
                  </a:lnTo>
                  <a:lnTo>
                    <a:pt x="3" y="133"/>
                  </a:lnTo>
                  <a:lnTo>
                    <a:pt x="10" y="139"/>
                  </a:lnTo>
                  <a:lnTo>
                    <a:pt x="15" y="136"/>
                  </a:lnTo>
                  <a:lnTo>
                    <a:pt x="14" y="123"/>
                  </a:lnTo>
                  <a:lnTo>
                    <a:pt x="13" y="104"/>
                  </a:lnTo>
                  <a:lnTo>
                    <a:pt x="20" y="83"/>
                  </a:lnTo>
                  <a:lnTo>
                    <a:pt x="27" y="73"/>
                  </a:lnTo>
                  <a:lnTo>
                    <a:pt x="38" y="61"/>
                  </a:lnTo>
                  <a:lnTo>
                    <a:pt x="51" y="52"/>
                  </a:lnTo>
                  <a:lnTo>
                    <a:pt x="68" y="42"/>
                  </a:lnTo>
                  <a:lnTo>
                    <a:pt x="88" y="36"/>
                  </a:lnTo>
                  <a:lnTo>
                    <a:pt x="111" y="33"/>
                  </a:lnTo>
                  <a:lnTo>
                    <a:pt x="137" y="35"/>
                  </a:lnTo>
                  <a:lnTo>
                    <a:pt x="166" y="41"/>
                  </a:lnTo>
                  <a:lnTo>
                    <a:pt x="195" y="51"/>
                  </a:lnTo>
                  <a:lnTo>
                    <a:pt x="223" y="59"/>
                  </a:lnTo>
                  <a:lnTo>
                    <a:pt x="248" y="68"/>
                  </a:lnTo>
                  <a:lnTo>
                    <a:pt x="270" y="77"/>
                  </a:lnTo>
                  <a:lnTo>
                    <a:pt x="290" y="85"/>
                  </a:lnTo>
                  <a:lnTo>
                    <a:pt x="306" y="94"/>
                  </a:lnTo>
                  <a:lnTo>
                    <a:pt x="319" y="102"/>
                  </a:lnTo>
                  <a:lnTo>
                    <a:pt x="326" y="111"/>
                  </a:lnTo>
                  <a:lnTo>
                    <a:pt x="332" y="118"/>
                  </a:lnTo>
                  <a:lnTo>
                    <a:pt x="339" y="123"/>
                  </a:lnTo>
                  <a:lnTo>
                    <a:pt x="345" y="126"/>
                  </a:lnTo>
                  <a:lnTo>
                    <a:pt x="352" y="124"/>
                  </a:lnTo>
                  <a:lnTo>
                    <a:pt x="356" y="121"/>
                  </a:lnTo>
                  <a:lnTo>
                    <a:pt x="358" y="115"/>
                  </a:lnTo>
                  <a:lnTo>
                    <a:pt x="358" y="107"/>
                  </a:lnTo>
                  <a:lnTo>
                    <a:pt x="354" y="94"/>
                  </a:lnTo>
                  <a:lnTo>
                    <a:pt x="350" y="86"/>
                  </a:lnTo>
                  <a:lnTo>
                    <a:pt x="345" y="79"/>
                  </a:lnTo>
                  <a:lnTo>
                    <a:pt x="339" y="71"/>
                  </a:lnTo>
                  <a:lnTo>
                    <a:pt x="332" y="62"/>
                  </a:lnTo>
                  <a:lnTo>
                    <a:pt x="324" y="54"/>
                  </a:lnTo>
                  <a:lnTo>
                    <a:pt x="315" y="45"/>
                  </a:lnTo>
                  <a:lnTo>
                    <a:pt x="304" y="38"/>
                  </a:lnTo>
                  <a:lnTo>
                    <a:pt x="292" y="30"/>
                  </a:lnTo>
                  <a:lnTo>
                    <a:pt x="281" y="23"/>
                  </a:lnTo>
                  <a:lnTo>
                    <a:pt x="267" y="17"/>
                  </a:lnTo>
                  <a:lnTo>
                    <a:pt x="254" y="11"/>
                  </a:lnTo>
                  <a:lnTo>
                    <a:pt x="239" y="7"/>
                  </a:lnTo>
                  <a:lnTo>
                    <a:pt x="225" y="3"/>
                  </a:lnTo>
                  <a:lnTo>
                    <a:pt x="210" y="1"/>
                  </a:lnTo>
                  <a:lnTo>
                    <a:pt x="194" y="0"/>
                  </a:lnTo>
                  <a:lnTo>
                    <a:pt x="178" y="1"/>
                  </a:lnTo>
                  <a:lnTo>
                    <a:pt x="149" y="4"/>
                  </a:lnTo>
                  <a:lnTo>
                    <a:pt x="122" y="8"/>
                  </a:lnTo>
                  <a:lnTo>
                    <a:pt x="99" y="12"/>
                  </a:lnTo>
                  <a:lnTo>
                    <a:pt x="79" y="20"/>
                  </a:lnTo>
                  <a:lnTo>
                    <a:pt x="61" y="28"/>
                  </a:lnTo>
                  <a:lnTo>
                    <a:pt x="44" y="39"/>
                  </a:lnTo>
                  <a:lnTo>
                    <a:pt x="29" y="54"/>
                  </a:lnTo>
                  <a:lnTo>
                    <a:pt x="15" y="71"/>
                  </a:lnTo>
                  <a:lnTo>
                    <a:pt x="6" y="87"/>
                  </a:lnTo>
                  <a:lnTo>
                    <a:pt x="2" y="101"/>
                  </a:lnTo>
                  <a:lnTo>
                    <a:pt x="0" y="111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4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908550" y="3902710"/>
              <a:ext cx="95250" cy="71755"/>
            </a:xfrm>
            <a:custGeom>
              <a:avLst/>
              <a:gdLst>
                <a:gd name="T0" fmla="*/ 9 w 301"/>
                <a:gd name="T1" fmla="*/ 138 h 226"/>
                <a:gd name="T2" fmla="*/ 10 w 301"/>
                <a:gd name="T3" fmla="*/ 137 h 226"/>
                <a:gd name="T4" fmla="*/ 12 w 301"/>
                <a:gd name="T5" fmla="*/ 133 h 226"/>
                <a:gd name="T6" fmla="*/ 16 w 301"/>
                <a:gd name="T7" fmla="*/ 128 h 226"/>
                <a:gd name="T8" fmla="*/ 22 w 301"/>
                <a:gd name="T9" fmla="*/ 120 h 226"/>
                <a:gd name="T10" fmla="*/ 29 w 301"/>
                <a:gd name="T11" fmla="*/ 112 h 226"/>
                <a:gd name="T12" fmla="*/ 36 w 301"/>
                <a:gd name="T13" fmla="*/ 101 h 226"/>
                <a:gd name="T14" fmla="*/ 47 w 301"/>
                <a:gd name="T15" fmla="*/ 91 h 226"/>
                <a:gd name="T16" fmla="*/ 57 w 301"/>
                <a:gd name="T17" fmla="*/ 79 h 226"/>
                <a:gd name="T18" fmla="*/ 69 w 301"/>
                <a:gd name="T19" fmla="*/ 68 h 226"/>
                <a:gd name="T20" fmla="*/ 82 w 301"/>
                <a:gd name="T21" fmla="*/ 56 h 226"/>
                <a:gd name="T22" fmla="*/ 97 w 301"/>
                <a:gd name="T23" fmla="*/ 44 h 226"/>
                <a:gd name="T24" fmla="*/ 111 w 301"/>
                <a:gd name="T25" fmla="*/ 34 h 226"/>
                <a:gd name="T26" fmla="*/ 127 w 301"/>
                <a:gd name="T27" fmla="*/ 24 h 226"/>
                <a:gd name="T28" fmla="*/ 144 w 301"/>
                <a:gd name="T29" fmla="*/ 16 h 226"/>
                <a:gd name="T30" fmla="*/ 162 w 301"/>
                <a:gd name="T31" fmla="*/ 8 h 226"/>
                <a:gd name="T32" fmla="*/ 180 w 301"/>
                <a:gd name="T33" fmla="*/ 3 h 226"/>
                <a:gd name="T34" fmla="*/ 198 w 301"/>
                <a:gd name="T35" fmla="*/ 0 h 226"/>
                <a:gd name="T36" fmla="*/ 216 w 301"/>
                <a:gd name="T37" fmla="*/ 0 h 226"/>
                <a:gd name="T38" fmla="*/ 233 w 301"/>
                <a:gd name="T39" fmla="*/ 2 h 226"/>
                <a:gd name="T40" fmla="*/ 248 w 301"/>
                <a:gd name="T41" fmla="*/ 6 h 226"/>
                <a:gd name="T42" fmla="*/ 261 w 301"/>
                <a:gd name="T43" fmla="*/ 13 h 226"/>
                <a:gd name="T44" fmla="*/ 274 w 301"/>
                <a:gd name="T45" fmla="*/ 20 h 226"/>
                <a:gd name="T46" fmla="*/ 284 w 301"/>
                <a:gd name="T47" fmla="*/ 31 h 226"/>
                <a:gd name="T48" fmla="*/ 292 w 301"/>
                <a:gd name="T49" fmla="*/ 41 h 226"/>
                <a:gd name="T50" fmla="*/ 297 w 301"/>
                <a:gd name="T51" fmla="*/ 55 h 226"/>
                <a:gd name="T52" fmla="*/ 301 w 301"/>
                <a:gd name="T53" fmla="*/ 69 h 226"/>
                <a:gd name="T54" fmla="*/ 301 w 301"/>
                <a:gd name="T55" fmla="*/ 84 h 226"/>
                <a:gd name="T56" fmla="*/ 297 w 301"/>
                <a:gd name="T57" fmla="*/ 99 h 226"/>
                <a:gd name="T58" fmla="*/ 290 w 301"/>
                <a:gd name="T59" fmla="*/ 115 h 226"/>
                <a:gd name="T60" fmla="*/ 280 w 301"/>
                <a:gd name="T61" fmla="*/ 132 h 226"/>
                <a:gd name="T62" fmla="*/ 266 w 301"/>
                <a:gd name="T63" fmla="*/ 149 h 226"/>
                <a:gd name="T64" fmla="*/ 248 w 301"/>
                <a:gd name="T65" fmla="*/ 166 h 226"/>
                <a:gd name="T66" fmla="*/ 227 w 301"/>
                <a:gd name="T67" fmla="*/ 182 h 226"/>
                <a:gd name="T68" fmla="*/ 204 w 301"/>
                <a:gd name="T69" fmla="*/ 194 h 226"/>
                <a:gd name="T70" fmla="*/ 181 w 301"/>
                <a:gd name="T71" fmla="*/ 206 h 226"/>
                <a:gd name="T72" fmla="*/ 158 w 301"/>
                <a:gd name="T73" fmla="*/ 215 h 226"/>
                <a:gd name="T74" fmla="*/ 134 w 301"/>
                <a:gd name="T75" fmla="*/ 221 h 226"/>
                <a:gd name="T76" fmla="*/ 111 w 301"/>
                <a:gd name="T77" fmla="*/ 224 h 226"/>
                <a:gd name="T78" fmla="*/ 89 w 301"/>
                <a:gd name="T79" fmla="*/ 226 h 226"/>
                <a:gd name="T80" fmla="*/ 69 w 301"/>
                <a:gd name="T81" fmla="*/ 225 h 226"/>
                <a:gd name="T82" fmla="*/ 50 w 301"/>
                <a:gd name="T83" fmla="*/ 222 h 226"/>
                <a:gd name="T84" fmla="*/ 34 w 301"/>
                <a:gd name="T85" fmla="*/ 217 h 226"/>
                <a:gd name="T86" fmla="*/ 20 w 301"/>
                <a:gd name="T87" fmla="*/ 209 h 226"/>
                <a:gd name="T88" fmla="*/ 10 w 301"/>
                <a:gd name="T89" fmla="*/ 200 h 226"/>
                <a:gd name="T90" fmla="*/ 4 w 301"/>
                <a:gd name="T91" fmla="*/ 187 h 226"/>
                <a:gd name="T92" fmla="*/ 0 w 301"/>
                <a:gd name="T93" fmla="*/ 173 h 226"/>
                <a:gd name="T94" fmla="*/ 2 w 301"/>
                <a:gd name="T95" fmla="*/ 157 h 226"/>
                <a:gd name="T96" fmla="*/ 9 w 301"/>
                <a:gd name="T97" fmla="*/ 13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1" h="226">
                  <a:moveTo>
                    <a:pt x="9" y="138"/>
                  </a:moveTo>
                  <a:lnTo>
                    <a:pt x="10" y="137"/>
                  </a:lnTo>
                  <a:lnTo>
                    <a:pt x="12" y="133"/>
                  </a:lnTo>
                  <a:lnTo>
                    <a:pt x="16" y="128"/>
                  </a:lnTo>
                  <a:lnTo>
                    <a:pt x="22" y="120"/>
                  </a:lnTo>
                  <a:lnTo>
                    <a:pt x="29" y="112"/>
                  </a:lnTo>
                  <a:lnTo>
                    <a:pt x="36" y="101"/>
                  </a:lnTo>
                  <a:lnTo>
                    <a:pt x="47" y="91"/>
                  </a:lnTo>
                  <a:lnTo>
                    <a:pt x="57" y="79"/>
                  </a:lnTo>
                  <a:lnTo>
                    <a:pt x="69" y="68"/>
                  </a:lnTo>
                  <a:lnTo>
                    <a:pt x="82" y="56"/>
                  </a:lnTo>
                  <a:lnTo>
                    <a:pt x="97" y="44"/>
                  </a:lnTo>
                  <a:lnTo>
                    <a:pt x="111" y="34"/>
                  </a:lnTo>
                  <a:lnTo>
                    <a:pt x="127" y="24"/>
                  </a:lnTo>
                  <a:lnTo>
                    <a:pt x="144" y="16"/>
                  </a:lnTo>
                  <a:lnTo>
                    <a:pt x="162" y="8"/>
                  </a:lnTo>
                  <a:lnTo>
                    <a:pt x="180" y="3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33" y="2"/>
                  </a:lnTo>
                  <a:lnTo>
                    <a:pt x="248" y="6"/>
                  </a:lnTo>
                  <a:lnTo>
                    <a:pt x="261" y="13"/>
                  </a:lnTo>
                  <a:lnTo>
                    <a:pt x="274" y="20"/>
                  </a:lnTo>
                  <a:lnTo>
                    <a:pt x="284" y="31"/>
                  </a:lnTo>
                  <a:lnTo>
                    <a:pt x="292" y="41"/>
                  </a:lnTo>
                  <a:lnTo>
                    <a:pt x="297" y="55"/>
                  </a:lnTo>
                  <a:lnTo>
                    <a:pt x="301" y="69"/>
                  </a:lnTo>
                  <a:lnTo>
                    <a:pt x="301" y="84"/>
                  </a:lnTo>
                  <a:lnTo>
                    <a:pt x="297" y="99"/>
                  </a:lnTo>
                  <a:lnTo>
                    <a:pt x="290" y="115"/>
                  </a:lnTo>
                  <a:lnTo>
                    <a:pt x="280" y="132"/>
                  </a:lnTo>
                  <a:lnTo>
                    <a:pt x="266" y="149"/>
                  </a:lnTo>
                  <a:lnTo>
                    <a:pt x="248" y="166"/>
                  </a:lnTo>
                  <a:lnTo>
                    <a:pt x="227" y="182"/>
                  </a:lnTo>
                  <a:lnTo>
                    <a:pt x="204" y="194"/>
                  </a:lnTo>
                  <a:lnTo>
                    <a:pt x="181" y="206"/>
                  </a:lnTo>
                  <a:lnTo>
                    <a:pt x="158" y="215"/>
                  </a:lnTo>
                  <a:lnTo>
                    <a:pt x="134" y="221"/>
                  </a:lnTo>
                  <a:lnTo>
                    <a:pt x="111" y="224"/>
                  </a:lnTo>
                  <a:lnTo>
                    <a:pt x="89" y="226"/>
                  </a:lnTo>
                  <a:lnTo>
                    <a:pt x="69" y="225"/>
                  </a:lnTo>
                  <a:lnTo>
                    <a:pt x="50" y="222"/>
                  </a:lnTo>
                  <a:lnTo>
                    <a:pt x="34" y="217"/>
                  </a:lnTo>
                  <a:lnTo>
                    <a:pt x="20" y="209"/>
                  </a:lnTo>
                  <a:lnTo>
                    <a:pt x="10" y="200"/>
                  </a:lnTo>
                  <a:lnTo>
                    <a:pt x="4" y="187"/>
                  </a:lnTo>
                  <a:lnTo>
                    <a:pt x="0" y="173"/>
                  </a:lnTo>
                  <a:lnTo>
                    <a:pt x="2" y="157"/>
                  </a:lnTo>
                  <a:lnTo>
                    <a:pt x="9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914265" y="3905885"/>
              <a:ext cx="86995" cy="65405"/>
            </a:xfrm>
            <a:custGeom>
              <a:avLst/>
              <a:gdLst>
                <a:gd name="T0" fmla="*/ 8 w 275"/>
                <a:gd name="T1" fmla="*/ 126 h 206"/>
                <a:gd name="T2" fmla="*/ 11 w 275"/>
                <a:gd name="T3" fmla="*/ 122 h 206"/>
                <a:gd name="T4" fmla="*/ 19 w 275"/>
                <a:gd name="T5" fmla="*/ 110 h 206"/>
                <a:gd name="T6" fmla="*/ 33 w 275"/>
                <a:gd name="T7" fmla="*/ 93 h 206"/>
                <a:gd name="T8" fmla="*/ 52 w 275"/>
                <a:gd name="T9" fmla="*/ 72 h 206"/>
                <a:gd name="T10" fmla="*/ 74 w 275"/>
                <a:gd name="T11" fmla="*/ 51 h 206"/>
                <a:gd name="T12" fmla="*/ 102 w 275"/>
                <a:gd name="T13" fmla="*/ 31 h 206"/>
                <a:gd name="T14" fmla="*/ 131 w 275"/>
                <a:gd name="T15" fmla="*/ 14 h 206"/>
                <a:gd name="T16" fmla="*/ 164 w 275"/>
                <a:gd name="T17" fmla="*/ 3 h 206"/>
                <a:gd name="T18" fmla="*/ 197 w 275"/>
                <a:gd name="T19" fmla="*/ 0 h 206"/>
                <a:gd name="T20" fmla="*/ 226 w 275"/>
                <a:gd name="T21" fmla="*/ 6 h 206"/>
                <a:gd name="T22" fmla="*/ 251 w 275"/>
                <a:gd name="T23" fmla="*/ 19 h 206"/>
                <a:gd name="T24" fmla="*/ 267 w 275"/>
                <a:gd name="T25" fmla="*/ 39 h 206"/>
                <a:gd name="T26" fmla="*/ 275 w 275"/>
                <a:gd name="T27" fmla="*/ 62 h 206"/>
                <a:gd name="T28" fmla="*/ 272 w 275"/>
                <a:gd name="T29" fmla="*/ 90 h 206"/>
                <a:gd name="T30" fmla="*/ 256 w 275"/>
                <a:gd name="T31" fmla="*/ 120 h 206"/>
                <a:gd name="T32" fmla="*/ 226 w 275"/>
                <a:gd name="T33" fmla="*/ 151 h 206"/>
                <a:gd name="T34" fmla="*/ 207 w 275"/>
                <a:gd name="T35" fmla="*/ 165 h 206"/>
                <a:gd name="T36" fmla="*/ 186 w 275"/>
                <a:gd name="T37" fmla="*/ 177 h 206"/>
                <a:gd name="T38" fmla="*/ 165 w 275"/>
                <a:gd name="T39" fmla="*/ 188 h 206"/>
                <a:gd name="T40" fmla="*/ 144 w 275"/>
                <a:gd name="T41" fmla="*/ 195 h 206"/>
                <a:gd name="T42" fmla="*/ 123 w 275"/>
                <a:gd name="T43" fmla="*/ 200 h 206"/>
                <a:gd name="T44" fmla="*/ 102 w 275"/>
                <a:gd name="T45" fmla="*/ 205 h 206"/>
                <a:gd name="T46" fmla="*/ 82 w 275"/>
                <a:gd name="T47" fmla="*/ 206 h 206"/>
                <a:gd name="T48" fmla="*/ 63 w 275"/>
                <a:gd name="T49" fmla="*/ 205 h 206"/>
                <a:gd name="T50" fmla="*/ 46 w 275"/>
                <a:gd name="T51" fmla="*/ 202 h 206"/>
                <a:gd name="T52" fmla="*/ 31 w 275"/>
                <a:gd name="T53" fmla="*/ 197 h 206"/>
                <a:gd name="T54" fmla="*/ 18 w 275"/>
                <a:gd name="T55" fmla="*/ 191 h 206"/>
                <a:gd name="T56" fmla="*/ 9 w 275"/>
                <a:gd name="T57" fmla="*/ 182 h 206"/>
                <a:gd name="T58" fmla="*/ 2 w 275"/>
                <a:gd name="T59" fmla="*/ 171 h 206"/>
                <a:gd name="T60" fmla="*/ 0 w 275"/>
                <a:gd name="T61" fmla="*/ 158 h 206"/>
                <a:gd name="T62" fmla="*/ 1 w 275"/>
                <a:gd name="T63" fmla="*/ 143 h 206"/>
                <a:gd name="T64" fmla="*/ 8 w 275"/>
                <a:gd name="T65" fmla="*/ 12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5" h="206">
                  <a:moveTo>
                    <a:pt x="8" y="126"/>
                  </a:moveTo>
                  <a:lnTo>
                    <a:pt x="11" y="122"/>
                  </a:lnTo>
                  <a:lnTo>
                    <a:pt x="19" y="110"/>
                  </a:lnTo>
                  <a:lnTo>
                    <a:pt x="33" y="93"/>
                  </a:lnTo>
                  <a:lnTo>
                    <a:pt x="52" y="72"/>
                  </a:lnTo>
                  <a:lnTo>
                    <a:pt x="74" y="51"/>
                  </a:lnTo>
                  <a:lnTo>
                    <a:pt x="102" y="31"/>
                  </a:lnTo>
                  <a:lnTo>
                    <a:pt x="131" y="14"/>
                  </a:lnTo>
                  <a:lnTo>
                    <a:pt x="164" y="3"/>
                  </a:lnTo>
                  <a:lnTo>
                    <a:pt x="197" y="0"/>
                  </a:lnTo>
                  <a:lnTo>
                    <a:pt x="226" y="6"/>
                  </a:lnTo>
                  <a:lnTo>
                    <a:pt x="251" y="19"/>
                  </a:lnTo>
                  <a:lnTo>
                    <a:pt x="267" y="39"/>
                  </a:lnTo>
                  <a:lnTo>
                    <a:pt x="275" y="62"/>
                  </a:lnTo>
                  <a:lnTo>
                    <a:pt x="272" y="90"/>
                  </a:lnTo>
                  <a:lnTo>
                    <a:pt x="256" y="120"/>
                  </a:lnTo>
                  <a:lnTo>
                    <a:pt x="226" y="151"/>
                  </a:lnTo>
                  <a:lnTo>
                    <a:pt x="207" y="165"/>
                  </a:lnTo>
                  <a:lnTo>
                    <a:pt x="186" y="177"/>
                  </a:lnTo>
                  <a:lnTo>
                    <a:pt x="165" y="188"/>
                  </a:lnTo>
                  <a:lnTo>
                    <a:pt x="144" y="195"/>
                  </a:lnTo>
                  <a:lnTo>
                    <a:pt x="123" y="200"/>
                  </a:lnTo>
                  <a:lnTo>
                    <a:pt x="102" y="205"/>
                  </a:lnTo>
                  <a:lnTo>
                    <a:pt x="82" y="206"/>
                  </a:lnTo>
                  <a:lnTo>
                    <a:pt x="63" y="205"/>
                  </a:lnTo>
                  <a:lnTo>
                    <a:pt x="46" y="202"/>
                  </a:lnTo>
                  <a:lnTo>
                    <a:pt x="31" y="197"/>
                  </a:lnTo>
                  <a:lnTo>
                    <a:pt x="18" y="191"/>
                  </a:lnTo>
                  <a:lnTo>
                    <a:pt x="9" y="182"/>
                  </a:lnTo>
                  <a:lnTo>
                    <a:pt x="2" y="171"/>
                  </a:lnTo>
                  <a:lnTo>
                    <a:pt x="0" y="158"/>
                  </a:lnTo>
                  <a:lnTo>
                    <a:pt x="1" y="143"/>
                  </a:lnTo>
                  <a:lnTo>
                    <a:pt x="8" y="126"/>
                  </a:lnTo>
                  <a:close/>
                </a:path>
              </a:pathLst>
            </a:custGeom>
            <a:solidFill>
              <a:srgbClr val="EDD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916805" y="3909060"/>
              <a:ext cx="79375" cy="59055"/>
            </a:xfrm>
            <a:custGeom>
              <a:avLst/>
              <a:gdLst>
                <a:gd name="T0" fmla="*/ 7 w 250"/>
                <a:gd name="T1" fmla="*/ 114 h 186"/>
                <a:gd name="T2" fmla="*/ 10 w 250"/>
                <a:gd name="T3" fmla="*/ 110 h 186"/>
                <a:gd name="T4" fmla="*/ 18 w 250"/>
                <a:gd name="T5" fmla="*/ 99 h 186"/>
                <a:gd name="T6" fmla="*/ 30 w 250"/>
                <a:gd name="T7" fmla="*/ 84 h 186"/>
                <a:gd name="T8" fmla="*/ 47 w 250"/>
                <a:gd name="T9" fmla="*/ 66 h 186"/>
                <a:gd name="T10" fmla="*/ 67 w 250"/>
                <a:gd name="T11" fmla="*/ 46 h 186"/>
                <a:gd name="T12" fmla="*/ 92 w 250"/>
                <a:gd name="T13" fmla="*/ 28 h 186"/>
                <a:gd name="T14" fmla="*/ 119 w 250"/>
                <a:gd name="T15" fmla="*/ 13 h 186"/>
                <a:gd name="T16" fmla="*/ 149 w 250"/>
                <a:gd name="T17" fmla="*/ 2 h 186"/>
                <a:gd name="T18" fmla="*/ 179 w 250"/>
                <a:gd name="T19" fmla="*/ 0 h 186"/>
                <a:gd name="T20" fmla="*/ 206 w 250"/>
                <a:gd name="T21" fmla="*/ 5 h 186"/>
                <a:gd name="T22" fmla="*/ 227 w 250"/>
                <a:gd name="T23" fmla="*/ 17 h 186"/>
                <a:gd name="T24" fmla="*/ 243 w 250"/>
                <a:gd name="T25" fmla="*/ 35 h 186"/>
                <a:gd name="T26" fmla="*/ 250 w 250"/>
                <a:gd name="T27" fmla="*/ 57 h 186"/>
                <a:gd name="T28" fmla="*/ 247 w 250"/>
                <a:gd name="T29" fmla="*/ 81 h 186"/>
                <a:gd name="T30" fmla="*/ 233 w 250"/>
                <a:gd name="T31" fmla="*/ 109 h 186"/>
                <a:gd name="T32" fmla="*/ 206 w 250"/>
                <a:gd name="T33" fmla="*/ 136 h 186"/>
                <a:gd name="T34" fmla="*/ 188 w 250"/>
                <a:gd name="T35" fmla="*/ 149 h 186"/>
                <a:gd name="T36" fmla="*/ 170 w 250"/>
                <a:gd name="T37" fmla="*/ 161 h 186"/>
                <a:gd name="T38" fmla="*/ 150 w 250"/>
                <a:gd name="T39" fmla="*/ 169 h 186"/>
                <a:gd name="T40" fmla="*/ 131 w 250"/>
                <a:gd name="T41" fmla="*/ 177 h 186"/>
                <a:gd name="T42" fmla="*/ 111 w 250"/>
                <a:gd name="T43" fmla="*/ 181 h 186"/>
                <a:gd name="T44" fmla="*/ 92 w 250"/>
                <a:gd name="T45" fmla="*/ 184 h 186"/>
                <a:gd name="T46" fmla="*/ 74 w 250"/>
                <a:gd name="T47" fmla="*/ 186 h 186"/>
                <a:gd name="T48" fmla="*/ 57 w 250"/>
                <a:gd name="T49" fmla="*/ 185 h 186"/>
                <a:gd name="T50" fmla="*/ 41 w 250"/>
                <a:gd name="T51" fmla="*/ 183 h 186"/>
                <a:gd name="T52" fmla="*/ 28 w 250"/>
                <a:gd name="T53" fmla="*/ 179 h 186"/>
                <a:gd name="T54" fmla="*/ 17 w 250"/>
                <a:gd name="T55" fmla="*/ 172 h 186"/>
                <a:gd name="T56" fmla="*/ 8 w 250"/>
                <a:gd name="T57" fmla="*/ 164 h 186"/>
                <a:gd name="T58" fmla="*/ 2 w 250"/>
                <a:gd name="T59" fmla="*/ 154 h 186"/>
                <a:gd name="T60" fmla="*/ 0 w 250"/>
                <a:gd name="T61" fmla="*/ 143 h 186"/>
                <a:gd name="T62" fmla="*/ 2 w 250"/>
                <a:gd name="T63" fmla="*/ 129 h 186"/>
                <a:gd name="T64" fmla="*/ 7 w 250"/>
                <a:gd name="T65" fmla="*/ 11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0" h="186">
                  <a:moveTo>
                    <a:pt x="7" y="114"/>
                  </a:moveTo>
                  <a:lnTo>
                    <a:pt x="10" y="110"/>
                  </a:lnTo>
                  <a:lnTo>
                    <a:pt x="18" y="99"/>
                  </a:lnTo>
                  <a:lnTo>
                    <a:pt x="30" y="84"/>
                  </a:lnTo>
                  <a:lnTo>
                    <a:pt x="47" y="66"/>
                  </a:lnTo>
                  <a:lnTo>
                    <a:pt x="67" y="46"/>
                  </a:lnTo>
                  <a:lnTo>
                    <a:pt x="92" y="28"/>
                  </a:lnTo>
                  <a:lnTo>
                    <a:pt x="119" y="13"/>
                  </a:lnTo>
                  <a:lnTo>
                    <a:pt x="149" y="2"/>
                  </a:lnTo>
                  <a:lnTo>
                    <a:pt x="179" y="0"/>
                  </a:lnTo>
                  <a:lnTo>
                    <a:pt x="206" y="5"/>
                  </a:lnTo>
                  <a:lnTo>
                    <a:pt x="227" y="17"/>
                  </a:lnTo>
                  <a:lnTo>
                    <a:pt x="243" y="35"/>
                  </a:lnTo>
                  <a:lnTo>
                    <a:pt x="250" y="57"/>
                  </a:lnTo>
                  <a:lnTo>
                    <a:pt x="247" y="81"/>
                  </a:lnTo>
                  <a:lnTo>
                    <a:pt x="233" y="109"/>
                  </a:lnTo>
                  <a:lnTo>
                    <a:pt x="206" y="136"/>
                  </a:lnTo>
                  <a:lnTo>
                    <a:pt x="188" y="149"/>
                  </a:lnTo>
                  <a:lnTo>
                    <a:pt x="170" y="161"/>
                  </a:lnTo>
                  <a:lnTo>
                    <a:pt x="150" y="169"/>
                  </a:lnTo>
                  <a:lnTo>
                    <a:pt x="131" y="177"/>
                  </a:lnTo>
                  <a:lnTo>
                    <a:pt x="111" y="181"/>
                  </a:lnTo>
                  <a:lnTo>
                    <a:pt x="92" y="184"/>
                  </a:lnTo>
                  <a:lnTo>
                    <a:pt x="74" y="186"/>
                  </a:lnTo>
                  <a:lnTo>
                    <a:pt x="57" y="185"/>
                  </a:lnTo>
                  <a:lnTo>
                    <a:pt x="41" y="183"/>
                  </a:lnTo>
                  <a:lnTo>
                    <a:pt x="28" y="179"/>
                  </a:lnTo>
                  <a:lnTo>
                    <a:pt x="17" y="172"/>
                  </a:lnTo>
                  <a:lnTo>
                    <a:pt x="8" y="164"/>
                  </a:lnTo>
                  <a:lnTo>
                    <a:pt x="2" y="154"/>
                  </a:lnTo>
                  <a:lnTo>
                    <a:pt x="0" y="143"/>
                  </a:lnTo>
                  <a:lnTo>
                    <a:pt x="2" y="129"/>
                  </a:lnTo>
                  <a:lnTo>
                    <a:pt x="7" y="114"/>
                  </a:lnTo>
                  <a:close/>
                </a:path>
              </a:pathLst>
            </a:custGeom>
            <a:solidFill>
              <a:srgbClr val="D6B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920615" y="3912235"/>
              <a:ext cx="71755" cy="52705"/>
            </a:xfrm>
            <a:custGeom>
              <a:avLst/>
              <a:gdLst>
                <a:gd name="T0" fmla="*/ 7 w 226"/>
                <a:gd name="T1" fmla="*/ 101 h 165"/>
                <a:gd name="T2" fmla="*/ 9 w 226"/>
                <a:gd name="T3" fmla="*/ 98 h 165"/>
                <a:gd name="T4" fmla="*/ 16 w 226"/>
                <a:gd name="T5" fmla="*/ 87 h 165"/>
                <a:gd name="T6" fmla="*/ 28 w 226"/>
                <a:gd name="T7" fmla="*/ 74 h 165"/>
                <a:gd name="T8" fmla="*/ 43 w 226"/>
                <a:gd name="T9" fmla="*/ 58 h 165"/>
                <a:gd name="T10" fmla="*/ 62 w 226"/>
                <a:gd name="T11" fmla="*/ 40 h 165"/>
                <a:gd name="T12" fmla="*/ 84 w 226"/>
                <a:gd name="T13" fmla="*/ 24 h 165"/>
                <a:gd name="T14" fmla="*/ 108 w 226"/>
                <a:gd name="T15" fmla="*/ 10 h 165"/>
                <a:gd name="T16" fmla="*/ 135 w 226"/>
                <a:gd name="T17" fmla="*/ 2 h 165"/>
                <a:gd name="T18" fmla="*/ 162 w 226"/>
                <a:gd name="T19" fmla="*/ 0 h 165"/>
                <a:gd name="T20" fmla="*/ 185 w 226"/>
                <a:gd name="T21" fmla="*/ 4 h 165"/>
                <a:gd name="T22" fmla="*/ 205 w 226"/>
                <a:gd name="T23" fmla="*/ 14 h 165"/>
                <a:gd name="T24" fmla="*/ 219 w 226"/>
                <a:gd name="T25" fmla="*/ 30 h 165"/>
                <a:gd name="T26" fmla="*/ 226 w 226"/>
                <a:gd name="T27" fmla="*/ 49 h 165"/>
                <a:gd name="T28" fmla="*/ 222 w 226"/>
                <a:gd name="T29" fmla="*/ 73 h 165"/>
                <a:gd name="T30" fmla="*/ 210 w 226"/>
                <a:gd name="T31" fmla="*/ 96 h 165"/>
                <a:gd name="T32" fmla="*/ 185 w 226"/>
                <a:gd name="T33" fmla="*/ 121 h 165"/>
                <a:gd name="T34" fmla="*/ 170 w 226"/>
                <a:gd name="T35" fmla="*/ 133 h 165"/>
                <a:gd name="T36" fmla="*/ 153 w 226"/>
                <a:gd name="T37" fmla="*/ 142 h 165"/>
                <a:gd name="T38" fmla="*/ 136 w 226"/>
                <a:gd name="T39" fmla="*/ 150 h 165"/>
                <a:gd name="T40" fmla="*/ 118 w 226"/>
                <a:gd name="T41" fmla="*/ 156 h 165"/>
                <a:gd name="T42" fmla="*/ 101 w 226"/>
                <a:gd name="T43" fmla="*/ 161 h 165"/>
                <a:gd name="T44" fmla="*/ 83 w 226"/>
                <a:gd name="T45" fmla="*/ 163 h 165"/>
                <a:gd name="T46" fmla="*/ 67 w 226"/>
                <a:gd name="T47" fmla="*/ 165 h 165"/>
                <a:gd name="T48" fmla="*/ 52 w 226"/>
                <a:gd name="T49" fmla="*/ 165 h 165"/>
                <a:gd name="T50" fmla="*/ 37 w 226"/>
                <a:gd name="T51" fmla="*/ 162 h 165"/>
                <a:gd name="T52" fmla="*/ 26 w 226"/>
                <a:gd name="T53" fmla="*/ 158 h 165"/>
                <a:gd name="T54" fmla="*/ 15 w 226"/>
                <a:gd name="T55" fmla="*/ 153 h 165"/>
                <a:gd name="T56" fmla="*/ 8 w 226"/>
                <a:gd name="T57" fmla="*/ 145 h 165"/>
                <a:gd name="T58" fmla="*/ 3 w 226"/>
                <a:gd name="T59" fmla="*/ 137 h 165"/>
                <a:gd name="T60" fmla="*/ 0 w 226"/>
                <a:gd name="T61" fmla="*/ 126 h 165"/>
                <a:gd name="T62" fmla="*/ 1 w 226"/>
                <a:gd name="T63" fmla="*/ 115 h 165"/>
                <a:gd name="T64" fmla="*/ 7 w 226"/>
                <a:gd name="T65" fmla="*/ 10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6" h="165">
                  <a:moveTo>
                    <a:pt x="7" y="101"/>
                  </a:moveTo>
                  <a:lnTo>
                    <a:pt x="9" y="98"/>
                  </a:lnTo>
                  <a:lnTo>
                    <a:pt x="16" y="87"/>
                  </a:lnTo>
                  <a:lnTo>
                    <a:pt x="28" y="74"/>
                  </a:lnTo>
                  <a:lnTo>
                    <a:pt x="43" y="58"/>
                  </a:lnTo>
                  <a:lnTo>
                    <a:pt x="62" y="40"/>
                  </a:lnTo>
                  <a:lnTo>
                    <a:pt x="84" y="24"/>
                  </a:lnTo>
                  <a:lnTo>
                    <a:pt x="108" y="10"/>
                  </a:lnTo>
                  <a:lnTo>
                    <a:pt x="135" y="2"/>
                  </a:lnTo>
                  <a:lnTo>
                    <a:pt x="162" y="0"/>
                  </a:lnTo>
                  <a:lnTo>
                    <a:pt x="185" y="4"/>
                  </a:lnTo>
                  <a:lnTo>
                    <a:pt x="205" y="14"/>
                  </a:lnTo>
                  <a:lnTo>
                    <a:pt x="219" y="30"/>
                  </a:lnTo>
                  <a:lnTo>
                    <a:pt x="226" y="49"/>
                  </a:lnTo>
                  <a:lnTo>
                    <a:pt x="222" y="73"/>
                  </a:lnTo>
                  <a:lnTo>
                    <a:pt x="210" y="96"/>
                  </a:lnTo>
                  <a:lnTo>
                    <a:pt x="185" y="121"/>
                  </a:lnTo>
                  <a:lnTo>
                    <a:pt x="170" y="133"/>
                  </a:lnTo>
                  <a:lnTo>
                    <a:pt x="153" y="142"/>
                  </a:lnTo>
                  <a:lnTo>
                    <a:pt x="136" y="150"/>
                  </a:lnTo>
                  <a:lnTo>
                    <a:pt x="118" y="156"/>
                  </a:lnTo>
                  <a:lnTo>
                    <a:pt x="101" y="161"/>
                  </a:lnTo>
                  <a:lnTo>
                    <a:pt x="83" y="163"/>
                  </a:lnTo>
                  <a:lnTo>
                    <a:pt x="67" y="165"/>
                  </a:lnTo>
                  <a:lnTo>
                    <a:pt x="52" y="165"/>
                  </a:lnTo>
                  <a:lnTo>
                    <a:pt x="37" y="162"/>
                  </a:lnTo>
                  <a:lnTo>
                    <a:pt x="26" y="158"/>
                  </a:lnTo>
                  <a:lnTo>
                    <a:pt x="15" y="153"/>
                  </a:lnTo>
                  <a:lnTo>
                    <a:pt x="8" y="145"/>
                  </a:lnTo>
                  <a:lnTo>
                    <a:pt x="3" y="137"/>
                  </a:lnTo>
                  <a:lnTo>
                    <a:pt x="0" y="126"/>
                  </a:lnTo>
                  <a:lnTo>
                    <a:pt x="1" y="115"/>
                  </a:lnTo>
                  <a:lnTo>
                    <a:pt x="7" y="101"/>
                  </a:lnTo>
                  <a:close/>
                </a:path>
              </a:pathLst>
            </a:custGeom>
            <a:solidFill>
              <a:srgbClr val="C19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925060" y="3915410"/>
              <a:ext cx="62865" cy="46355"/>
            </a:xfrm>
            <a:custGeom>
              <a:avLst/>
              <a:gdLst>
                <a:gd name="T0" fmla="*/ 6 w 200"/>
                <a:gd name="T1" fmla="*/ 90 h 146"/>
                <a:gd name="T2" fmla="*/ 9 w 200"/>
                <a:gd name="T3" fmla="*/ 87 h 146"/>
                <a:gd name="T4" fmla="*/ 15 w 200"/>
                <a:gd name="T5" fmla="*/ 78 h 146"/>
                <a:gd name="T6" fmla="*/ 24 w 200"/>
                <a:gd name="T7" fmla="*/ 66 h 146"/>
                <a:gd name="T8" fmla="*/ 38 w 200"/>
                <a:gd name="T9" fmla="*/ 52 h 146"/>
                <a:gd name="T10" fmla="*/ 54 w 200"/>
                <a:gd name="T11" fmla="*/ 36 h 146"/>
                <a:gd name="T12" fmla="*/ 74 w 200"/>
                <a:gd name="T13" fmla="*/ 22 h 146"/>
                <a:gd name="T14" fmla="*/ 95 w 200"/>
                <a:gd name="T15" fmla="*/ 11 h 146"/>
                <a:gd name="T16" fmla="*/ 120 w 200"/>
                <a:gd name="T17" fmla="*/ 2 h 146"/>
                <a:gd name="T18" fmla="*/ 144 w 200"/>
                <a:gd name="T19" fmla="*/ 0 h 146"/>
                <a:gd name="T20" fmla="*/ 165 w 200"/>
                <a:gd name="T21" fmla="*/ 4 h 146"/>
                <a:gd name="T22" fmla="*/ 182 w 200"/>
                <a:gd name="T23" fmla="*/ 14 h 146"/>
                <a:gd name="T24" fmla="*/ 195 w 200"/>
                <a:gd name="T25" fmla="*/ 28 h 146"/>
                <a:gd name="T26" fmla="*/ 200 w 200"/>
                <a:gd name="T27" fmla="*/ 45 h 146"/>
                <a:gd name="T28" fmla="*/ 198 w 200"/>
                <a:gd name="T29" fmla="*/ 64 h 146"/>
                <a:gd name="T30" fmla="*/ 187 w 200"/>
                <a:gd name="T31" fmla="*/ 85 h 146"/>
                <a:gd name="T32" fmla="*/ 165 w 200"/>
                <a:gd name="T33" fmla="*/ 107 h 146"/>
                <a:gd name="T34" fmla="*/ 151 w 200"/>
                <a:gd name="T35" fmla="*/ 117 h 146"/>
                <a:gd name="T36" fmla="*/ 135 w 200"/>
                <a:gd name="T37" fmla="*/ 126 h 146"/>
                <a:gd name="T38" fmla="*/ 121 w 200"/>
                <a:gd name="T39" fmla="*/ 132 h 146"/>
                <a:gd name="T40" fmla="*/ 105 w 200"/>
                <a:gd name="T41" fmla="*/ 139 h 146"/>
                <a:gd name="T42" fmla="*/ 89 w 200"/>
                <a:gd name="T43" fmla="*/ 142 h 146"/>
                <a:gd name="T44" fmla="*/ 74 w 200"/>
                <a:gd name="T45" fmla="*/ 145 h 146"/>
                <a:gd name="T46" fmla="*/ 59 w 200"/>
                <a:gd name="T47" fmla="*/ 146 h 146"/>
                <a:gd name="T48" fmla="*/ 46 w 200"/>
                <a:gd name="T49" fmla="*/ 145 h 146"/>
                <a:gd name="T50" fmla="*/ 33 w 200"/>
                <a:gd name="T51" fmla="*/ 143 h 146"/>
                <a:gd name="T52" fmla="*/ 22 w 200"/>
                <a:gd name="T53" fmla="*/ 140 h 146"/>
                <a:gd name="T54" fmla="*/ 14 w 200"/>
                <a:gd name="T55" fmla="*/ 135 h 146"/>
                <a:gd name="T56" fmla="*/ 6 w 200"/>
                <a:gd name="T57" fmla="*/ 129 h 146"/>
                <a:gd name="T58" fmla="*/ 2 w 200"/>
                <a:gd name="T59" fmla="*/ 122 h 146"/>
                <a:gd name="T60" fmla="*/ 0 w 200"/>
                <a:gd name="T61" fmla="*/ 112 h 146"/>
                <a:gd name="T62" fmla="*/ 2 w 200"/>
                <a:gd name="T63" fmla="*/ 102 h 146"/>
                <a:gd name="T64" fmla="*/ 6 w 200"/>
                <a:gd name="T65" fmla="*/ 9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46">
                  <a:moveTo>
                    <a:pt x="6" y="90"/>
                  </a:moveTo>
                  <a:lnTo>
                    <a:pt x="9" y="87"/>
                  </a:lnTo>
                  <a:lnTo>
                    <a:pt x="15" y="78"/>
                  </a:lnTo>
                  <a:lnTo>
                    <a:pt x="24" y="66"/>
                  </a:lnTo>
                  <a:lnTo>
                    <a:pt x="38" y="52"/>
                  </a:lnTo>
                  <a:lnTo>
                    <a:pt x="54" y="36"/>
                  </a:lnTo>
                  <a:lnTo>
                    <a:pt x="74" y="22"/>
                  </a:lnTo>
                  <a:lnTo>
                    <a:pt x="95" y="11"/>
                  </a:lnTo>
                  <a:lnTo>
                    <a:pt x="120" y="2"/>
                  </a:lnTo>
                  <a:lnTo>
                    <a:pt x="144" y="0"/>
                  </a:lnTo>
                  <a:lnTo>
                    <a:pt x="165" y="4"/>
                  </a:lnTo>
                  <a:lnTo>
                    <a:pt x="182" y="14"/>
                  </a:lnTo>
                  <a:lnTo>
                    <a:pt x="195" y="28"/>
                  </a:lnTo>
                  <a:lnTo>
                    <a:pt x="200" y="45"/>
                  </a:lnTo>
                  <a:lnTo>
                    <a:pt x="198" y="64"/>
                  </a:lnTo>
                  <a:lnTo>
                    <a:pt x="187" y="85"/>
                  </a:lnTo>
                  <a:lnTo>
                    <a:pt x="165" y="107"/>
                  </a:lnTo>
                  <a:lnTo>
                    <a:pt x="151" y="117"/>
                  </a:lnTo>
                  <a:lnTo>
                    <a:pt x="135" y="126"/>
                  </a:lnTo>
                  <a:lnTo>
                    <a:pt x="121" y="132"/>
                  </a:lnTo>
                  <a:lnTo>
                    <a:pt x="105" y="139"/>
                  </a:lnTo>
                  <a:lnTo>
                    <a:pt x="89" y="142"/>
                  </a:lnTo>
                  <a:lnTo>
                    <a:pt x="74" y="145"/>
                  </a:lnTo>
                  <a:lnTo>
                    <a:pt x="59" y="146"/>
                  </a:lnTo>
                  <a:lnTo>
                    <a:pt x="46" y="145"/>
                  </a:lnTo>
                  <a:lnTo>
                    <a:pt x="33" y="143"/>
                  </a:lnTo>
                  <a:lnTo>
                    <a:pt x="22" y="140"/>
                  </a:lnTo>
                  <a:lnTo>
                    <a:pt x="14" y="135"/>
                  </a:lnTo>
                  <a:lnTo>
                    <a:pt x="6" y="129"/>
                  </a:lnTo>
                  <a:lnTo>
                    <a:pt x="2" y="122"/>
                  </a:lnTo>
                  <a:lnTo>
                    <a:pt x="0" y="112"/>
                  </a:lnTo>
                  <a:lnTo>
                    <a:pt x="2" y="102"/>
                  </a:lnTo>
                  <a:lnTo>
                    <a:pt x="6" y="90"/>
                  </a:lnTo>
                  <a:close/>
                </a:path>
              </a:pathLst>
            </a:custGeom>
            <a:solidFill>
              <a:srgbClr val="AF7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584065" y="3620135"/>
              <a:ext cx="414020" cy="360680"/>
            </a:xfrm>
            <a:custGeom>
              <a:avLst/>
              <a:gdLst>
                <a:gd name="T0" fmla="*/ 0 w 1306"/>
                <a:gd name="T1" fmla="*/ 583 h 1136"/>
                <a:gd name="T2" fmla="*/ 3 w 1306"/>
                <a:gd name="T3" fmla="*/ 558 h 1136"/>
                <a:gd name="T4" fmla="*/ 9 w 1306"/>
                <a:gd name="T5" fmla="*/ 514 h 1136"/>
                <a:gd name="T6" fmla="*/ 24 w 1306"/>
                <a:gd name="T7" fmla="*/ 454 h 1136"/>
                <a:gd name="T8" fmla="*/ 49 w 1306"/>
                <a:gd name="T9" fmla="*/ 382 h 1136"/>
                <a:gd name="T10" fmla="*/ 88 w 1306"/>
                <a:gd name="T11" fmla="*/ 305 h 1136"/>
                <a:gd name="T12" fmla="*/ 144 w 1306"/>
                <a:gd name="T13" fmla="*/ 224 h 1136"/>
                <a:gd name="T14" fmla="*/ 221 w 1306"/>
                <a:gd name="T15" fmla="*/ 147 h 1136"/>
                <a:gd name="T16" fmla="*/ 334 w 1306"/>
                <a:gd name="T17" fmla="*/ 69 h 1136"/>
                <a:gd name="T18" fmla="*/ 455 w 1306"/>
                <a:gd name="T19" fmla="*/ 16 h 1136"/>
                <a:gd name="T20" fmla="*/ 559 w 1306"/>
                <a:gd name="T21" fmla="*/ 0 h 1136"/>
                <a:gd name="T22" fmla="*/ 650 w 1306"/>
                <a:gd name="T23" fmla="*/ 13 h 1136"/>
                <a:gd name="T24" fmla="*/ 729 w 1306"/>
                <a:gd name="T25" fmla="*/ 46 h 1136"/>
                <a:gd name="T26" fmla="*/ 797 w 1306"/>
                <a:gd name="T27" fmla="*/ 90 h 1136"/>
                <a:gd name="T28" fmla="*/ 857 w 1306"/>
                <a:gd name="T29" fmla="*/ 138 h 1136"/>
                <a:gd name="T30" fmla="*/ 911 w 1306"/>
                <a:gd name="T31" fmla="*/ 181 h 1136"/>
                <a:gd name="T32" fmla="*/ 962 w 1306"/>
                <a:gd name="T33" fmla="*/ 216 h 1136"/>
                <a:gd name="T34" fmla="*/ 1016 w 1306"/>
                <a:gd name="T35" fmla="*/ 266 h 1136"/>
                <a:gd name="T36" fmla="*/ 1072 w 1306"/>
                <a:gd name="T37" fmla="*/ 329 h 1136"/>
                <a:gd name="T38" fmla="*/ 1128 w 1306"/>
                <a:gd name="T39" fmla="*/ 401 h 1136"/>
                <a:gd name="T40" fmla="*/ 1181 w 1306"/>
                <a:gd name="T41" fmla="*/ 478 h 1136"/>
                <a:gd name="T42" fmla="*/ 1228 w 1306"/>
                <a:gd name="T43" fmla="*/ 554 h 1136"/>
                <a:gd name="T44" fmla="*/ 1266 w 1306"/>
                <a:gd name="T45" fmla="*/ 624 h 1136"/>
                <a:gd name="T46" fmla="*/ 1294 w 1306"/>
                <a:gd name="T47" fmla="*/ 683 h 1136"/>
                <a:gd name="T48" fmla="*/ 1306 w 1306"/>
                <a:gd name="T49" fmla="*/ 729 h 1136"/>
                <a:gd name="T50" fmla="*/ 1289 w 1306"/>
                <a:gd name="T51" fmla="*/ 773 h 1136"/>
                <a:gd name="T52" fmla="*/ 1250 w 1306"/>
                <a:gd name="T53" fmla="*/ 814 h 1136"/>
                <a:gd name="T54" fmla="*/ 1195 w 1306"/>
                <a:gd name="T55" fmla="*/ 855 h 1136"/>
                <a:gd name="T56" fmla="*/ 1130 w 1306"/>
                <a:gd name="T57" fmla="*/ 896 h 1136"/>
                <a:gd name="T58" fmla="*/ 1064 w 1306"/>
                <a:gd name="T59" fmla="*/ 937 h 1136"/>
                <a:gd name="T60" fmla="*/ 1003 w 1306"/>
                <a:gd name="T61" fmla="*/ 977 h 1136"/>
                <a:gd name="T62" fmla="*/ 955 w 1306"/>
                <a:gd name="T63" fmla="*/ 1018 h 1136"/>
                <a:gd name="T64" fmla="*/ 920 w 1306"/>
                <a:gd name="T65" fmla="*/ 1057 h 1136"/>
                <a:gd name="T66" fmla="*/ 874 w 1306"/>
                <a:gd name="T67" fmla="*/ 1089 h 1136"/>
                <a:gd name="T68" fmla="*/ 815 w 1306"/>
                <a:gd name="T69" fmla="*/ 1112 h 1136"/>
                <a:gd name="T70" fmla="*/ 747 w 1306"/>
                <a:gd name="T71" fmla="*/ 1127 h 1136"/>
                <a:gd name="T72" fmla="*/ 670 w 1306"/>
                <a:gd name="T73" fmla="*/ 1134 h 1136"/>
                <a:gd name="T74" fmla="*/ 593 w 1306"/>
                <a:gd name="T75" fmla="*/ 1135 h 1136"/>
                <a:gd name="T76" fmla="*/ 515 w 1306"/>
                <a:gd name="T77" fmla="*/ 1130 h 1136"/>
                <a:gd name="T78" fmla="*/ 442 w 1306"/>
                <a:gd name="T79" fmla="*/ 1117 h 1136"/>
                <a:gd name="T80" fmla="*/ 376 w 1306"/>
                <a:gd name="T81" fmla="*/ 1099 h 1136"/>
                <a:gd name="T82" fmla="*/ 311 w 1306"/>
                <a:gd name="T83" fmla="*/ 1062 h 1136"/>
                <a:gd name="T84" fmla="*/ 249 w 1306"/>
                <a:gd name="T85" fmla="*/ 1010 h 1136"/>
                <a:gd name="T86" fmla="*/ 190 w 1306"/>
                <a:gd name="T87" fmla="*/ 946 h 1136"/>
                <a:gd name="T88" fmla="*/ 136 w 1306"/>
                <a:gd name="T89" fmla="*/ 872 h 1136"/>
                <a:gd name="T90" fmla="*/ 87 w 1306"/>
                <a:gd name="T91" fmla="*/ 792 h 1136"/>
                <a:gd name="T92" fmla="*/ 47 w 1306"/>
                <a:gd name="T93" fmla="*/ 709 h 1136"/>
                <a:gd name="T94" fmla="*/ 13 w 1306"/>
                <a:gd name="T95" fmla="*/ 626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06" h="1136">
                  <a:moveTo>
                    <a:pt x="0" y="586"/>
                  </a:moveTo>
                  <a:lnTo>
                    <a:pt x="0" y="583"/>
                  </a:lnTo>
                  <a:lnTo>
                    <a:pt x="2" y="573"/>
                  </a:lnTo>
                  <a:lnTo>
                    <a:pt x="3" y="558"/>
                  </a:lnTo>
                  <a:lnTo>
                    <a:pt x="5" y="538"/>
                  </a:lnTo>
                  <a:lnTo>
                    <a:pt x="9" y="514"/>
                  </a:lnTo>
                  <a:lnTo>
                    <a:pt x="15" y="485"/>
                  </a:lnTo>
                  <a:lnTo>
                    <a:pt x="24" y="454"/>
                  </a:lnTo>
                  <a:lnTo>
                    <a:pt x="34" y="419"/>
                  </a:lnTo>
                  <a:lnTo>
                    <a:pt x="49" y="382"/>
                  </a:lnTo>
                  <a:lnTo>
                    <a:pt x="67" y="344"/>
                  </a:lnTo>
                  <a:lnTo>
                    <a:pt x="88" y="305"/>
                  </a:lnTo>
                  <a:lnTo>
                    <a:pt x="115" y="264"/>
                  </a:lnTo>
                  <a:lnTo>
                    <a:pt x="144" y="224"/>
                  </a:lnTo>
                  <a:lnTo>
                    <a:pt x="180" y="185"/>
                  </a:lnTo>
                  <a:lnTo>
                    <a:pt x="221" y="147"/>
                  </a:lnTo>
                  <a:lnTo>
                    <a:pt x="268" y="111"/>
                  </a:lnTo>
                  <a:lnTo>
                    <a:pt x="334" y="69"/>
                  </a:lnTo>
                  <a:lnTo>
                    <a:pt x="397" y="37"/>
                  </a:lnTo>
                  <a:lnTo>
                    <a:pt x="455" y="16"/>
                  </a:lnTo>
                  <a:lnTo>
                    <a:pt x="509" y="5"/>
                  </a:lnTo>
                  <a:lnTo>
                    <a:pt x="559" y="0"/>
                  </a:lnTo>
                  <a:lnTo>
                    <a:pt x="606" y="3"/>
                  </a:lnTo>
                  <a:lnTo>
                    <a:pt x="650" y="13"/>
                  </a:lnTo>
                  <a:lnTo>
                    <a:pt x="691" y="28"/>
                  </a:lnTo>
                  <a:lnTo>
                    <a:pt x="729" y="46"/>
                  </a:lnTo>
                  <a:lnTo>
                    <a:pt x="764" y="67"/>
                  </a:lnTo>
                  <a:lnTo>
                    <a:pt x="797" y="90"/>
                  </a:lnTo>
                  <a:lnTo>
                    <a:pt x="829" y="113"/>
                  </a:lnTo>
                  <a:lnTo>
                    <a:pt x="857" y="138"/>
                  </a:lnTo>
                  <a:lnTo>
                    <a:pt x="885" y="160"/>
                  </a:lnTo>
                  <a:lnTo>
                    <a:pt x="911" y="181"/>
                  </a:lnTo>
                  <a:lnTo>
                    <a:pt x="937" y="198"/>
                  </a:lnTo>
                  <a:lnTo>
                    <a:pt x="962" y="216"/>
                  </a:lnTo>
                  <a:lnTo>
                    <a:pt x="989" y="238"/>
                  </a:lnTo>
                  <a:lnTo>
                    <a:pt x="1016" y="266"/>
                  </a:lnTo>
                  <a:lnTo>
                    <a:pt x="1045" y="295"/>
                  </a:lnTo>
                  <a:lnTo>
                    <a:pt x="1072" y="329"/>
                  </a:lnTo>
                  <a:lnTo>
                    <a:pt x="1101" y="364"/>
                  </a:lnTo>
                  <a:lnTo>
                    <a:pt x="1128" y="401"/>
                  </a:lnTo>
                  <a:lnTo>
                    <a:pt x="1155" y="439"/>
                  </a:lnTo>
                  <a:lnTo>
                    <a:pt x="1181" y="478"/>
                  </a:lnTo>
                  <a:lnTo>
                    <a:pt x="1205" y="516"/>
                  </a:lnTo>
                  <a:lnTo>
                    <a:pt x="1228" y="554"/>
                  </a:lnTo>
                  <a:lnTo>
                    <a:pt x="1248" y="590"/>
                  </a:lnTo>
                  <a:lnTo>
                    <a:pt x="1266" y="624"/>
                  </a:lnTo>
                  <a:lnTo>
                    <a:pt x="1281" y="655"/>
                  </a:lnTo>
                  <a:lnTo>
                    <a:pt x="1294" y="683"/>
                  </a:lnTo>
                  <a:lnTo>
                    <a:pt x="1302" y="707"/>
                  </a:lnTo>
                  <a:lnTo>
                    <a:pt x="1306" y="729"/>
                  </a:lnTo>
                  <a:lnTo>
                    <a:pt x="1300" y="751"/>
                  </a:lnTo>
                  <a:lnTo>
                    <a:pt x="1289" y="773"/>
                  </a:lnTo>
                  <a:lnTo>
                    <a:pt x="1272" y="794"/>
                  </a:lnTo>
                  <a:lnTo>
                    <a:pt x="1250" y="814"/>
                  </a:lnTo>
                  <a:lnTo>
                    <a:pt x="1223" y="835"/>
                  </a:lnTo>
                  <a:lnTo>
                    <a:pt x="1195" y="855"/>
                  </a:lnTo>
                  <a:lnTo>
                    <a:pt x="1163" y="875"/>
                  </a:lnTo>
                  <a:lnTo>
                    <a:pt x="1130" y="896"/>
                  </a:lnTo>
                  <a:lnTo>
                    <a:pt x="1096" y="916"/>
                  </a:lnTo>
                  <a:lnTo>
                    <a:pt x="1064" y="937"/>
                  </a:lnTo>
                  <a:lnTo>
                    <a:pt x="1032" y="957"/>
                  </a:lnTo>
                  <a:lnTo>
                    <a:pt x="1003" y="977"/>
                  </a:lnTo>
                  <a:lnTo>
                    <a:pt x="977" y="997"/>
                  </a:lnTo>
                  <a:lnTo>
                    <a:pt x="955" y="1018"/>
                  </a:lnTo>
                  <a:lnTo>
                    <a:pt x="937" y="1038"/>
                  </a:lnTo>
                  <a:lnTo>
                    <a:pt x="920" y="1057"/>
                  </a:lnTo>
                  <a:lnTo>
                    <a:pt x="899" y="1074"/>
                  </a:lnTo>
                  <a:lnTo>
                    <a:pt x="874" y="1089"/>
                  </a:lnTo>
                  <a:lnTo>
                    <a:pt x="846" y="1101"/>
                  </a:lnTo>
                  <a:lnTo>
                    <a:pt x="815" y="1112"/>
                  </a:lnTo>
                  <a:lnTo>
                    <a:pt x="781" y="1120"/>
                  </a:lnTo>
                  <a:lnTo>
                    <a:pt x="747" y="1127"/>
                  </a:lnTo>
                  <a:lnTo>
                    <a:pt x="710" y="1132"/>
                  </a:lnTo>
                  <a:lnTo>
                    <a:pt x="670" y="1134"/>
                  </a:lnTo>
                  <a:lnTo>
                    <a:pt x="632" y="1136"/>
                  </a:lnTo>
                  <a:lnTo>
                    <a:pt x="593" y="1135"/>
                  </a:lnTo>
                  <a:lnTo>
                    <a:pt x="554" y="1133"/>
                  </a:lnTo>
                  <a:lnTo>
                    <a:pt x="515" y="1130"/>
                  </a:lnTo>
                  <a:lnTo>
                    <a:pt x="478" y="1125"/>
                  </a:lnTo>
                  <a:lnTo>
                    <a:pt x="442" y="1117"/>
                  </a:lnTo>
                  <a:lnTo>
                    <a:pt x="408" y="1110"/>
                  </a:lnTo>
                  <a:lnTo>
                    <a:pt x="376" y="1099"/>
                  </a:lnTo>
                  <a:lnTo>
                    <a:pt x="343" y="1083"/>
                  </a:lnTo>
                  <a:lnTo>
                    <a:pt x="311" y="1062"/>
                  </a:lnTo>
                  <a:lnTo>
                    <a:pt x="279" y="1039"/>
                  </a:lnTo>
                  <a:lnTo>
                    <a:pt x="249" y="1010"/>
                  </a:lnTo>
                  <a:lnTo>
                    <a:pt x="218" y="980"/>
                  </a:lnTo>
                  <a:lnTo>
                    <a:pt x="190" y="946"/>
                  </a:lnTo>
                  <a:lnTo>
                    <a:pt x="162" y="910"/>
                  </a:lnTo>
                  <a:lnTo>
                    <a:pt x="136" y="872"/>
                  </a:lnTo>
                  <a:lnTo>
                    <a:pt x="110" y="833"/>
                  </a:lnTo>
                  <a:lnTo>
                    <a:pt x="87" y="792"/>
                  </a:lnTo>
                  <a:lnTo>
                    <a:pt x="66" y="751"/>
                  </a:lnTo>
                  <a:lnTo>
                    <a:pt x="47" y="709"/>
                  </a:lnTo>
                  <a:lnTo>
                    <a:pt x="29" y="667"/>
                  </a:lnTo>
                  <a:lnTo>
                    <a:pt x="13" y="626"/>
                  </a:lnTo>
                  <a:lnTo>
                    <a:pt x="0" y="5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590415" y="3629660"/>
              <a:ext cx="401320" cy="346075"/>
            </a:xfrm>
            <a:custGeom>
              <a:avLst/>
              <a:gdLst>
                <a:gd name="T0" fmla="*/ 319 w 1262"/>
                <a:gd name="T1" fmla="*/ 59 h 1088"/>
                <a:gd name="T2" fmla="*/ 432 w 1262"/>
                <a:gd name="T3" fmla="*/ 14 h 1088"/>
                <a:gd name="T4" fmla="*/ 532 w 1262"/>
                <a:gd name="T5" fmla="*/ 0 h 1088"/>
                <a:gd name="T6" fmla="*/ 620 w 1262"/>
                <a:gd name="T7" fmla="*/ 10 h 1088"/>
                <a:gd name="T8" fmla="*/ 698 w 1262"/>
                <a:gd name="T9" fmla="*/ 40 h 1088"/>
                <a:gd name="T10" fmla="*/ 768 w 1262"/>
                <a:gd name="T11" fmla="*/ 80 h 1088"/>
                <a:gd name="T12" fmla="*/ 828 w 1262"/>
                <a:gd name="T13" fmla="*/ 124 h 1088"/>
                <a:gd name="T14" fmla="*/ 882 w 1262"/>
                <a:gd name="T15" fmla="*/ 163 h 1088"/>
                <a:gd name="T16" fmla="*/ 931 w 1262"/>
                <a:gd name="T17" fmla="*/ 196 h 1088"/>
                <a:gd name="T18" fmla="*/ 983 w 1262"/>
                <a:gd name="T19" fmla="*/ 244 h 1088"/>
                <a:gd name="T20" fmla="*/ 1037 w 1262"/>
                <a:gd name="T21" fmla="*/ 305 h 1088"/>
                <a:gd name="T22" fmla="*/ 1091 w 1262"/>
                <a:gd name="T23" fmla="*/ 376 h 1088"/>
                <a:gd name="T24" fmla="*/ 1142 w 1262"/>
                <a:gd name="T25" fmla="*/ 450 h 1088"/>
                <a:gd name="T26" fmla="*/ 1187 w 1262"/>
                <a:gd name="T27" fmla="*/ 524 h 1088"/>
                <a:gd name="T28" fmla="*/ 1225 w 1262"/>
                <a:gd name="T29" fmla="*/ 592 h 1088"/>
                <a:gd name="T30" fmla="*/ 1252 w 1262"/>
                <a:gd name="T31" fmla="*/ 650 h 1088"/>
                <a:gd name="T32" fmla="*/ 1262 w 1262"/>
                <a:gd name="T33" fmla="*/ 694 h 1088"/>
                <a:gd name="T34" fmla="*/ 1248 w 1262"/>
                <a:gd name="T35" fmla="*/ 735 h 1088"/>
                <a:gd name="T36" fmla="*/ 1209 w 1262"/>
                <a:gd name="T37" fmla="*/ 777 h 1088"/>
                <a:gd name="T38" fmla="*/ 1156 w 1262"/>
                <a:gd name="T39" fmla="*/ 816 h 1088"/>
                <a:gd name="T40" fmla="*/ 1093 w 1262"/>
                <a:gd name="T41" fmla="*/ 856 h 1088"/>
                <a:gd name="T42" fmla="*/ 1029 w 1262"/>
                <a:gd name="T43" fmla="*/ 895 h 1088"/>
                <a:gd name="T44" fmla="*/ 970 w 1262"/>
                <a:gd name="T45" fmla="*/ 934 h 1088"/>
                <a:gd name="T46" fmla="*/ 923 w 1262"/>
                <a:gd name="T47" fmla="*/ 973 h 1088"/>
                <a:gd name="T48" fmla="*/ 889 w 1262"/>
                <a:gd name="T49" fmla="*/ 1012 h 1088"/>
                <a:gd name="T50" fmla="*/ 845 w 1262"/>
                <a:gd name="T51" fmla="*/ 1043 h 1088"/>
                <a:gd name="T52" fmla="*/ 788 w 1262"/>
                <a:gd name="T53" fmla="*/ 1065 h 1088"/>
                <a:gd name="T54" fmla="*/ 721 w 1262"/>
                <a:gd name="T55" fmla="*/ 1080 h 1088"/>
                <a:gd name="T56" fmla="*/ 648 w 1262"/>
                <a:gd name="T57" fmla="*/ 1087 h 1088"/>
                <a:gd name="T58" fmla="*/ 572 w 1262"/>
                <a:gd name="T59" fmla="*/ 1087 h 1088"/>
                <a:gd name="T60" fmla="*/ 497 w 1262"/>
                <a:gd name="T61" fmla="*/ 1082 h 1088"/>
                <a:gd name="T62" fmla="*/ 427 w 1262"/>
                <a:gd name="T63" fmla="*/ 1070 h 1088"/>
                <a:gd name="T64" fmla="*/ 362 w 1262"/>
                <a:gd name="T65" fmla="*/ 1052 h 1088"/>
                <a:gd name="T66" fmla="*/ 302 w 1262"/>
                <a:gd name="T67" fmla="*/ 1020 h 1088"/>
                <a:gd name="T68" fmla="*/ 243 w 1262"/>
                <a:gd name="T69" fmla="*/ 971 h 1088"/>
                <a:gd name="T70" fmla="*/ 187 w 1262"/>
                <a:gd name="T71" fmla="*/ 910 h 1088"/>
                <a:gd name="T72" fmla="*/ 135 w 1262"/>
                <a:gd name="T73" fmla="*/ 841 h 1088"/>
                <a:gd name="T74" fmla="*/ 89 w 1262"/>
                <a:gd name="T75" fmla="*/ 765 h 1088"/>
                <a:gd name="T76" fmla="*/ 49 w 1262"/>
                <a:gd name="T77" fmla="*/ 687 h 1088"/>
                <a:gd name="T78" fmla="*/ 16 w 1262"/>
                <a:gd name="T79" fmla="*/ 608 h 1088"/>
                <a:gd name="T80" fmla="*/ 3 w 1262"/>
                <a:gd name="T81" fmla="*/ 565 h 1088"/>
                <a:gd name="T82" fmla="*/ 1 w 1262"/>
                <a:gd name="T83" fmla="*/ 559 h 1088"/>
                <a:gd name="T84" fmla="*/ 0 w 1262"/>
                <a:gd name="T85" fmla="*/ 550 h 1088"/>
                <a:gd name="T86" fmla="*/ 1 w 1262"/>
                <a:gd name="T87" fmla="*/ 526 h 1088"/>
                <a:gd name="T88" fmla="*/ 7 w 1262"/>
                <a:gd name="T89" fmla="*/ 482 h 1088"/>
                <a:gd name="T90" fmla="*/ 21 w 1262"/>
                <a:gd name="T91" fmla="*/ 423 h 1088"/>
                <a:gd name="T92" fmla="*/ 45 w 1262"/>
                <a:gd name="T93" fmla="*/ 354 h 1088"/>
                <a:gd name="T94" fmla="*/ 83 w 1262"/>
                <a:gd name="T95" fmla="*/ 279 h 1088"/>
                <a:gd name="T96" fmla="*/ 137 w 1262"/>
                <a:gd name="T97" fmla="*/ 203 h 1088"/>
                <a:gd name="T98" fmla="*/ 212 w 1262"/>
                <a:gd name="T99" fmla="*/ 13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62" h="1088">
                  <a:moveTo>
                    <a:pt x="257" y="96"/>
                  </a:moveTo>
                  <a:lnTo>
                    <a:pt x="319" y="59"/>
                  </a:lnTo>
                  <a:lnTo>
                    <a:pt x="377" y="32"/>
                  </a:lnTo>
                  <a:lnTo>
                    <a:pt x="432" y="14"/>
                  </a:lnTo>
                  <a:lnTo>
                    <a:pt x="484" y="3"/>
                  </a:lnTo>
                  <a:lnTo>
                    <a:pt x="532" y="0"/>
                  </a:lnTo>
                  <a:lnTo>
                    <a:pt x="578" y="3"/>
                  </a:lnTo>
                  <a:lnTo>
                    <a:pt x="620" y="10"/>
                  </a:lnTo>
                  <a:lnTo>
                    <a:pt x="661" y="23"/>
                  </a:lnTo>
                  <a:lnTo>
                    <a:pt x="698" y="40"/>
                  </a:lnTo>
                  <a:lnTo>
                    <a:pt x="734" y="59"/>
                  </a:lnTo>
                  <a:lnTo>
                    <a:pt x="768" y="80"/>
                  </a:lnTo>
                  <a:lnTo>
                    <a:pt x="798" y="101"/>
                  </a:lnTo>
                  <a:lnTo>
                    <a:pt x="828" y="124"/>
                  </a:lnTo>
                  <a:lnTo>
                    <a:pt x="856" y="144"/>
                  </a:lnTo>
                  <a:lnTo>
                    <a:pt x="882" y="163"/>
                  </a:lnTo>
                  <a:lnTo>
                    <a:pt x="906" y="180"/>
                  </a:lnTo>
                  <a:lnTo>
                    <a:pt x="931" y="196"/>
                  </a:lnTo>
                  <a:lnTo>
                    <a:pt x="956" y="219"/>
                  </a:lnTo>
                  <a:lnTo>
                    <a:pt x="983" y="244"/>
                  </a:lnTo>
                  <a:lnTo>
                    <a:pt x="1010" y="274"/>
                  </a:lnTo>
                  <a:lnTo>
                    <a:pt x="1037" y="305"/>
                  </a:lnTo>
                  <a:lnTo>
                    <a:pt x="1065" y="340"/>
                  </a:lnTo>
                  <a:lnTo>
                    <a:pt x="1091" y="376"/>
                  </a:lnTo>
                  <a:lnTo>
                    <a:pt x="1118" y="413"/>
                  </a:lnTo>
                  <a:lnTo>
                    <a:pt x="1142" y="450"/>
                  </a:lnTo>
                  <a:lnTo>
                    <a:pt x="1166" y="487"/>
                  </a:lnTo>
                  <a:lnTo>
                    <a:pt x="1187" y="524"/>
                  </a:lnTo>
                  <a:lnTo>
                    <a:pt x="1207" y="559"/>
                  </a:lnTo>
                  <a:lnTo>
                    <a:pt x="1225" y="592"/>
                  </a:lnTo>
                  <a:lnTo>
                    <a:pt x="1240" y="622"/>
                  </a:lnTo>
                  <a:lnTo>
                    <a:pt x="1252" y="650"/>
                  </a:lnTo>
                  <a:lnTo>
                    <a:pt x="1260" y="673"/>
                  </a:lnTo>
                  <a:lnTo>
                    <a:pt x="1262" y="694"/>
                  </a:lnTo>
                  <a:lnTo>
                    <a:pt x="1258" y="715"/>
                  </a:lnTo>
                  <a:lnTo>
                    <a:pt x="1248" y="735"/>
                  </a:lnTo>
                  <a:lnTo>
                    <a:pt x="1231" y="757"/>
                  </a:lnTo>
                  <a:lnTo>
                    <a:pt x="1209" y="777"/>
                  </a:lnTo>
                  <a:lnTo>
                    <a:pt x="1183" y="797"/>
                  </a:lnTo>
                  <a:lnTo>
                    <a:pt x="1156" y="816"/>
                  </a:lnTo>
                  <a:lnTo>
                    <a:pt x="1125" y="836"/>
                  </a:lnTo>
                  <a:lnTo>
                    <a:pt x="1093" y="856"/>
                  </a:lnTo>
                  <a:lnTo>
                    <a:pt x="1061" y="875"/>
                  </a:lnTo>
                  <a:lnTo>
                    <a:pt x="1029" y="895"/>
                  </a:lnTo>
                  <a:lnTo>
                    <a:pt x="998" y="914"/>
                  </a:lnTo>
                  <a:lnTo>
                    <a:pt x="970" y="934"/>
                  </a:lnTo>
                  <a:lnTo>
                    <a:pt x="944" y="953"/>
                  </a:lnTo>
                  <a:lnTo>
                    <a:pt x="923" y="973"/>
                  </a:lnTo>
                  <a:lnTo>
                    <a:pt x="906" y="993"/>
                  </a:lnTo>
                  <a:lnTo>
                    <a:pt x="889" y="1012"/>
                  </a:lnTo>
                  <a:lnTo>
                    <a:pt x="869" y="1028"/>
                  </a:lnTo>
                  <a:lnTo>
                    <a:pt x="845" y="1043"/>
                  </a:lnTo>
                  <a:lnTo>
                    <a:pt x="818" y="1055"/>
                  </a:lnTo>
                  <a:lnTo>
                    <a:pt x="788" y="1065"/>
                  </a:lnTo>
                  <a:lnTo>
                    <a:pt x="755" y="1074"/>
                  </a:lnTo>
                  <a:lnTo>
                    <a:pt x="721" y="1080"/>
                  </a:lnTo>
                  <a:lnTo>
                    <a:pt x="685" y="1084"/>
                  </a:lnTo>
                  <a:lnTo>
                    <a:pt x="648" y="1087"/>
                  </a:lnTo>
                  <a:lnTo>
                    <a:pt x="610" y="1088"/>
                  </a:lnTo>
                  <a:lnTo>
                    <a:pt x="572" y="1087"/>
                  </a:lnTo>
                  <a:lnTo>
                    <a:pt x="535" y="1085"/>
                  </a:lnTo>
                  <a:lnTo>
                    <a:pt x="497" y="1082"/>
                  </a:lnTo>
                  <a:lnTo>
                    <a:pt x="461" y="1077"/>
                  </a:lnTo>
                  <a:lnTo>
                    <a:pt x="427" y="1070"/>
                  </a:lnTo>
                  <a:lnTo>
                    <a:pt x="394" y="1063"/>
                  </a:lnTo>
                  <a:lnTo>
                    <a:pt x="362" y="1052"/>
                  </a:lnTo>
                  <a:lnTo>
                    <a:pt x="331" y="1038"/>
                  </a:lnTo>
                  <a:lnTo>
                    <a:pt x="302" y="1020"/>
                  </a:lnTo>
                  <a:lnTo>
                    <a:pt x="271" y="996"/>
                  </a:lnTo>
                  <a:lnTo>
                    <a:pt x="243" y="971"/>
                  </a:lnTo>
                  <a:lnTo>
                    <a:pt x="214" y="941"/>
                  </a:lnTo>
                  <a:lnTo>
                    <a:pt x="187" y="910"/>
                  </a:lnTo>
                  <a:lnTo>
                    <a:pt x="160" y="876"/>
                  </a:lnTo>
                  <a:lnTo>
                    <a:pt x="135" y="841"/>
                  </a:lnTo>
                  <a:lnTo>
                    <a:pt x="112" y="804"/>
                  </a:lnTo>
                  <a:lnTo>
                    <a:pt x="89" y="765"/>
                  </a:lnTo>
                  <a:lnTo>
                    <a:pt x="68" y="726"/>
                  </a:lnTo>
                  <a:lnTo>
                    <a:pt x="49" y="687"/>
                  </a:lnTo>
                  <a:lnTo>
                    <a:pt x="32" y="648"/>
                  </a:lnTo>
                  <a:lnTo>
                    <a:pt x="16" y="608"/>
                  </a:lnTo>
                  <a:lnTo>
                    <a:pt x="4" y="569"/>
                  </a:lnTo>
                  <a:lnTo>
                    <a:pt x="3" y="565"/>
                  </a:lnTo>
                  <a:lnTo>
                    <a:pt x="2" y="562"/>
                  </a:lnTo>
                  <a:lnTo>
                    <a:pt x="1" y="559"/>
                  </a:lnTo>
                  <a:lnTo>
                    <a:pt x="0" y="555"/>
                  </a:lnTo>
                  <a:lnTo>
                    <a:pt x="0" y="550"/>
                  </a:lnTo>
                  <a:lnTo>
                    <a:pt x="0" y="541"/>
                  </a:lnTo>
                  <a:lnTo>
                    <a:pt x="1" y="526"/>
                  </a:lnTo>
                  <a:lnTo>
                    <a:pt x="3" y="506"/>
                  </a:lnTo>
                  <a:lnTo>
                    <a:pt x="7" y="482"/>
                  </a:lnTo>
                  <a:lnTo>
                    <a:pt x="12" y="454"/>
                  </a:lnTo>
                  <a:lnTo>
                    <a:pt x="21" y="423"/>
                  </a:lnTo>
                  <a:lnTo>
                    <a:pt x="31" y="389"/>
                  </a:lnTo>
                  <a:lnTo>
                    <a:pt x="45" y="354"/>
                  </a:lnTo>
                  <a:lnTo>
                    <a:pt x="62" y="317"/>
                  </a:lnTo>
                  <a:lnTo>
                    <a:pt x="83" y="279"/>
                  </a:lnTo>
                  <a:lnTo>
                    <a:pt x="107" y="241"/>
                  </a:lnTo>
                  <a:lnTo>
                    <a:pt x="137" y="203"/>
                  </a:lnTo>
                  <a:lnTo>
                    <a:pt x="172" y="166"/>
                  </a:lnTo>
                  <a:lnTo>
                    <a:pt x="212" y="130"/>
                  </a:lnTo>
                  <a:lnTo>
                    <a:pt x="257" y="96"/>
                  </a:lnTo>
                  <a:close/>
                </a:path>
              </a:pathLst>
            </a:custGeom>
            <a:solidFill>
              <a:srgbClr val="F7E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96765" y="3639185"/>
              <a:ext cx="387985" cy="330835"/>
            </a:xfrm>
            <a:custGeom>
              <a:avLst/>
              <a:gdLst>
                <a:gd name="T0" fmla="*/ 306 w 1221"/>
                <a:gd name="T1" fmla="*/ 50 h 1041"/>
                <a:gd name="T2" fmla="*/ 411 w 1221"/>
                <a:gd name="T3" fmla="*/ 11 h 1041"/>
                <a:gd name="T4" fmla="*/ 506 w 1221"/>
                <a:gd name="T5" fmla="*/ 0 h 1041"/>
                <a:gd name="T6" fmla="*/ 592 w 1221"/>
                <a:gd name="T7" fmla="*/ 10 h 1041"/>
                <a:gd name="T8" fmla="*/ 670 w 1221"/>
                <a:gd name="T9" fmla="*/ 35 h 1041"/>
                <a:gd name="T10" fmla="*/ 738 w 1221"/>
                <a:gd name="T11" fmla="*/ 71 h 1041"/>
                <a:gd name="T12" fmla="*/ 800 w 1221"/>
                <a:gd name="T13" fmla="*/ 110 h 1041"/>
                <a:gd name="T14" fmla="*/ 852 w 1221"/>
                <a:gd name="T15" fmla="*/ 146 h 1041"/>
                <a:gd name="T16" fmla="*/ 901 w 1221"/>
                <a:gd name="T17" fmla="*/ 179 h 1041"/>
                <a:gd name="T18" fmla="*/ 952 w 1221"/>
                <a:gd name="T19" fmla="*/ 226 h 1041"/>
                <a:gd name="T20" fmla="*/ 1005 w 1221"/>
                <a:gd name="T21" fmla="*/ 285 h 1041"/>
                <a:gd name="T22" fmla="*/ 1056 w 1221"/>
                <a:gd name="T23" fmla="*/ 352 h 1041"/>
                <a:gd name="T24" fmla="*/ 1106 w 1221"/>
                <a:gd name="T25" fmla="*/ 424 h 1041"/>
                <a:gd name="T26" fmla="*/ 1149 w 1221"/>
                <a:gd name="T27" fmla="*/ 496 h 1041"/>
                <a:gd name="T28" fmla="*/ 1185 w 1221"/>
                <a:gd name="T29" fmla="*/ 562 h 1041"/>
                <a:gd name="T30" fmla="*/ 1211 w 1221"/>
                <a:gd name="T31" fmla="*/ 618 h 1041"/>
                <a:gd name="T32" fmla="*/ 1221 w 1221"/>
                <a:gd name="T33" fmla="*/ 660 h 1041"/>
                <a:gd name="T34" fmla="*/ 1206 w 1221"/>
                <a:gd name="T35" fmla="*/ 700 h 1041"/>
                <a:gd name="T36" fmla="*/ 1169 w 1221"/>
                <a:gd name="T37" fmla="*/ 740 h 1041"/>
                <a:gd name="T38" fmla="*/ 1118 w 1221"/>
                <a:gd name="T39" fmla="*/ 778 h 1041"/>
                <a:gd name="T40" fmla="*/ 1057 w 1221"/>
                <a:gd name="T41" fmla="*/ 816 h 1041"/>
                <a:gd name="T42" fmla="*/ 996 w 1221"/>
                <a:gd name="T43" fmla="*/ 854 h 1041"/>
                <a:gd name="T44" fmla="*/ 939 w 1221"/>
                <a:gd name="T45" fmla="*/ 892 h 1041"/>
                <a:gd name="T46" fmla="*/ 894 w 1221"/>
                <a:gd name="T47" fmla="*/ 930 h 1041"/>
                <a:gd name="T48" fmla="*/ 861 w 1221"/>
                <a:gd name="T49" fmla="*/ 967 h 1041"/>
                <a:gd name="T50" fmla="*/ 818 w 1221"/>
                <a:gd name="T51" fmla="*/ 997 h 1041"/>
                <a:gd name="T52" fmla="*/ 763 w 1221"/>
                <a:gd name="T53" fmla="*/ 1019 h 1041"/>
                <a:gd name="T54" fmla="*/ 698 w 1221"/>
                <a:gd name="T55" fmla="*/ 1033 h 1041"/>
                <a:gd name="T56" fmla="*/ 627 w 1221"/>
                <a:gd name="T57" fmla="*/ 1040 h 1041"/>
                <a:gd name="T58" fmla="*/ 554 w 1221"/>
                <a:gd name="T59" fmla="*/ 1040 h 1041"/>
                <a:gd name="T60" fmla="*/ 482 w 1221"/>
                <a:gd name="T61" fmla="*/ 1035 h 1041"/>
                <a:gd name="T62" fmla="*/ 413 w 1221"/>
                <a:gd name="T63" fmla="*/ 1025 h 1041"/>
                <a:gd name="T64" fmla="*/ 351 w 1221"/>
                <a:gd name="T65" fmla="*/ 1008 h 1041"/>
                <a:gd name="T66" fmla="*/ 291 w 1221"/>
                <a:gd name="T67" fmla="*/ 975 h 1041"/>
                <a:gd name="T68" fmla="*/ 234 w 1221"/>
                <a:gd name="T69" fmla="*/ 927 h 1041"/>
                <a:gd name="T70" fmla="*/ 180 w 1221"/>
                <a:gd name="T71" fmla="*/ 869 h 1041"/>
                <a:gd name="T72" fmla="*/ 131 w 1221"/>
                <a:gd name="T73" fmla="*/ 802 h 1041"/>
                <a:gd name="T74" fmla="*/ 86 w 1221"/>
                <a:gd name="T75" fmla="*/ 729 h 1041"/>
                <a:gd name="T76" fmla="*/ 48 w 1221"/>
                <a:gd name="T77" fmla="*/ 653 h 1041"/>
                <a:gd name="T78" fmla="*/ 17 w 1221"/>
                <a:gd name="T79" fmla="*/ 575 h 1041"/>
                <a:gd name="T80" fmla="*/ 3 w 1221"/>
                <a:gd name="T81" fmla="*/ 535 h 1041"/>
                <a:gd name="T82" fmla="*/ 1 w 1221"/>
                <a:gd name="T83" fmla="*/ 529 h 1041"/>
                <a:gd name="T84" fmla="*/ 0 w 1221"/>
                <a:gd name="T85" fmla="*/ 520 h 1041"/>
                <a:gd name="T86" fmla="*/ 1 w 1221"/>
                <a:gd name="T87" fmla="*/ 495 h 1041"/>
                <a:gd name="T88" fmla="*/ 6 w 1221"/>
                <a:gd name="T89" fmla="*/ 452 h 1041"/>
                <a:gd name="T90" fmla="*/ 20 w 1221"/>
                <a:gd name="T91" fmla="*/ 394 h 1041"/>
                <a:gd name="T92" fmla="*/ 43 w 1221"/>
                <a:gd name="T93" fmla="*/ 326 h 1041"/>
                <a:gd name="T94" fmla="*/ 80 w 1221"/>
                <a:gd name="T95" fmla="*/ 254 h 1041"/>
                <a:gd name="T96" fmla="*/ 133 w 1221"/>
                <a:gd name="T97" fmla="*/ 181 h 1041"/>
                <a:gd name="T98" fmla="*/ 206 w 1221"/>
                <a:gd name="T99" fmla="*/ 113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1" h="1041">
                  <a:moveTo>
                    <a:pt x="250" y="82"/>
                  </a:moveTo>
                  <a:lnTo>
                    <a:pt x="306" y="50"/>
                  </a:lnTo>
                  <a:lnTo>
                    <a:pt x="360" y="27"/>
                  </a:lnTo>
                  <a:lnTo>
                    <a:pt x="411" y="11"/>
                  </a:lnTo>
                  <a:lnTo>
                    <a:pt x="459" y="3"/>
                  </a:lnTo>
                  <a:lnTo>
                    <a:pt x="506" y="0"/>
                  </a:lnTo>
                  <a:lnTo>
                    <a:pt x="550" y="3"/>
                  </a:lnTo>
                  <a:lnTo>
                    <a:pt x="592" y="10"/>
                  </a:lnTo>
                  <a:lnTo>
                    <a:pt x="632" y="21"/>
                  </a:lnTo>
                  <a:lnTo>
                    <a:pt x="670" y="35"/>
                  </a:lnTo>
                  <a:lnTo>
                    <a:pt x="706" y="52"/>
                  </a:lnTo>
                  <a:lnTo>
                    <a:pt x="738" y="71"/>
                  </a:lnTo>
                  <a:lnTo>
                    <a:pt x="770" y="90"/>
                  </a:lnTo>
                  <a:lnTo>
                    <a:pt x="800" y="110"/>
                  </a:lnTo>
                  <a:lnTo>
                    <a:pt x="827" y="129"/>
                  </a:lnTo>
                  <a:lnTo>
                    <a:pt x="852" y="146"/>
                  </a:lnTo>
                  <a:lnTo>
                    <a:pt x="877" y="162"/>
                  </a:lnTo>
                  <a:lnTo>
                    <a:pt x="901" y="179"/>
                  </a:lnTo>
                  <a:lnTo>
                    <a:pt x="925" y="200"/>
                  </a:lnTo>
                  <a:lnTo>
                    <a:pt x="952" y="226"/>
                  </a:lnTo>
                  <a:lnTo>
                    <a:pt x="977" y="253"/>
                  </a:lnTo>
                  <a:lnTo>
                    <a:pt x="1005" y="285"/>
                  </a:lnTo>
                  <a:lnTo>
                    <a:pt x="1030" y="318"/>
                  </a:lnTo>
                  <a:lnTo>
                    <a:pt x="1056" y="352"/>
                  </a:lnTo>
                  <a:lnTo>
                    <a:pt x="1082" y="388"/>
                  </a:lnTo>
                  <a:lnTo>
                    <a:pt x="1106" y="424"/>
                  </a:lnTo>
                  <a:lnTo>
                    <a:pt x="1128" y="460"/>
                  </a:lnTo>
                  <a:lnTo>
                    <a:pt x="1149" y="496"/>
                  </a:lnTo>
                  <a:lnTo>
                    <a:pt x="1168" y="530"/>
                  </a:lnTo>
                  <a:lnTo>
                    <a:pt x="1185" y="562"/>
                  </a:lnTo>
                  <a:lnTo>
                    <a:pt x="1200" y="591"/>
                  </a:lnTo>
                  <a:lnTo>
                    <a:pt x="1211" y="618"/>
                  </a:lnTo>
                  <a:lnTo>
                    <a:pt x="1219" y="640"/>
                  </a:lnTo>
                  <a:lnTo>
                    <a:pt x="1221" y="660"/>
                  </a:lnTo>
                  <a:lnTo>
                    <a:pt x="1217" y="680"/>
                  </a:lnTo>
                  <a:lnTo>
                    <a:pt x="1206" y="700"/>
                  </a:lnTo>
                  <a:lnTo>
                    <a:pt x="1191" y="720"/>
                  </a:lnTo>
                  <a:lnTo>
                    <a:pt x="1169" y="740"/>
                  </a:lnTo>
                  <a:lnTo>
                    <a:pt x="1145" y="759"/>
                  </a:lnTo>
                  <a:lnTo>
                    <a:pt x="1118" y="778"/>
                  </a:lnTo>
                  <a:lnTo>
                    <a:pt x="1088" y="797"/>
                  </a:lnTo>
                  <a:lnTo>
                    <a:pt x="1057" y="816"/>
                  </a:lnTo>
                  <a:lnTo>
                    <a:pt x="1027" y="835"/>
                  </a:lnTo>
                  <a:lnTo>
                    <a:pt x="996" y="854"/>
                  </a:lnTo>
                  <a:lnTo>
                    <a:pt x="967" y="873"/>
                  </a:lnTo>
                  <a:lnTo>
                    <a:pt x="939" y="892"/>
                  </a:lnTo>
                  <a:lnTo>
                    <a:pt x="914" y="911"/>
                  </a:lnTo>
                  <a:lnTo>
                    <a:pt x="894" y="930"/>
                  </a:lnTo>
                  <a:lnTo>
                    <a:pt x="877" y="949"/>
                  </a:lnTo>
                  <a:lnTo>
                    <a:pt x="861" y="967"/>
                  </a:lnTo>
                  <a:lnTo>
                    <a:pt x="841" y="983"/>
                  </a:lnTo>
                  <a:lnTo>
                    <a:pt x="818" y="997"/>
                  </a:lnTo>
                  <a:lnTo>
                    <a:pt x="792" y="1010"/>
                  </a:lnTo>
                  <a:lnTo>
                    <a:pt x="763" y="1019"/>
                  </a:lnTo>
                  <a:lnTo>
                    <a:pt x="731" y="1027"/>
                  </a:lnTo>
                  <a:lnTo>
                    <a:pt x="698" y="1033"/>
                  </a:lnTo>
                  <a:lnTo>
                    <a:pt x="663" y="1037"/>
                  </a:lnTo>
                  <a:lnTo>
                    <a:pt x="627" y="1040"/>
                  </a:lnTo>
                  <a:lnTo>
                    <a:pt x="591" y="1041"/>
                  </a:lnTo>
                  <a:lnTo>
                    <a:pt x="554" y="1040"/>
                  </a:lnTo>
                  <a:lnTo>
                    <a:pt x="517" y="1039"/>
                  </a:lnTo>
                  <a:lnTo>
                    <a:pt x="482" y="1035"/>
                  </a:lnTo>
                  <a:lnTo>
                    <a:pt x="447" y="1031"/>
                  </a:lnTo>
                  <a:lnTo>
                    <a:pt x="413" y="1025"/>
                  </a:lnTo>
                  <a:lnTo>
                    <a:pt x="381" y="1017"/>
                  </a:lnTo>
                  <a:lnTo>
                    <a:pt x="351" y="1008"/>
                  </a:lnTo>
                  <a:lnTo>
                    <a:pt x="321" y="993"/>
                  </a:lnTo>
                  <a:lnTo>
                    <a:pt x="291" y="975"/>
                  </a:lnTo>
                  <a:lnTo>
                    <a:pt x="263" y="953"/>
                  </a:lnTo>
                  <a:lnTo>
                    <a:pt x="234" y="927"/>
                  </a:lnTo>
                  <a:lnTo>
                    <a:pt x="207" y="900"/>
                  </a:lnTo>
                  <a:lnTo>
                    <a:pt x="180" y="869"/>
                  </a:lnTo>
                  <a:lnTo>
                    <a:pt x="155" y="836"/>
                  </a:lnTo>
                  <a:lnTo>
                    <a:pt x="131" y="802"/>
                  </a:lnTo>
                  <a:lnTo>
                    <a:pt x="109" y="766"/>
                  </a:lnTo>
                  <a:lnTo>
                    <a:pt x="86" y="729"/>
                  </a:lnTo>
                  <a:lnTo>
                    <a:pt x="66" y="691"/>
                  </a:lnTo>
                  <a:lnTo>
                    <a:pt x="48" y="653"/>
                  </a:lnTo>
                  <a:lnTo>
                    <a:pt x="31" y="613"/>
                  </a:lnTo>
                  <a:lnTo>
                    <a:pt x="17" y="575"/>
                  </a:lnTo>
                  <a:lnTo>
                    <a:pt x="4" y="538"/>
                  </a:lnTo>
                  <a:lnTo>
                    <a:pt x="3" y="535"/>
                  </a:lnTo>
                  <a:lnTo>
                    <a:pt x="2" y="532"/>
                  </a:lnTo>
                  <a:lnTo>
                    <a:pt x="1" y="529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1"/>
                  </a:lnTo>
                  <a:lnTo>
                    <a:pt x="1" y="495"/>
                  </a:lnTo>
                  <a:lnTo>
                    <a:pt x="3" y="476"/>
                  </a:lnTo>
                  <a:lnTo>
                    <a:pt x="6" y="452"/>
                  </a:lnTo>
                  <a:lnTo>
                    <a:pt x="12" y="424"/>
                  </a:lnTo>
                  <a:lnTo>
                    <a:pt x="20" y="394"/>
                  </a:lnTo>
                  <a:lnTo>
                    <a:pt x="30" y="361"/>
                  </a:lnTo>
                  <a:lnTo>
                    <a:pt x="43" y="326"/>
                  </a:lnTo>
                  <a:lnTo>
                    <a:pt x="60" y="290"/>
                  </a:lnTo>
                  <a:lnTo>
                    <a:pt x="80" y="254"/>
                  </a:lnTo>
                  <a:lnTo>
                    <a:pt x="104" y="217"/>
                  </a:lnTo>
                  <a:lnTo>
                    <a:pt x="133" y="181"/>
                  </a:lnTo>
                  <a:lnTo>
                    <a:pt x="167" y="146"/>
                  </a:lnTo>
                  <a:lnTo>
                    <a:pt x="206" y="113"/>
                  </a:lnTo>
                  <a:lnTo>
                    <a:pt x="250" y="82"/>
                  </a:lnTo>
                  <a:close/>
                </a:path>
              </a:pathLst>
            </a:custGeom>
            <a:solidFill>
              <a:srgbClr val="F2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603115" y="3648710"/>
              <a:ext cx="375285" cy="316230"/>
            </a:xfrm>
            <a:custGeom>
              <a:avLst/>
              <a:gdLst>
                <a:gd name="T0" fmla="*/ 292 w 1181"/>
                <a:gd name="T1" fmla="*/ 42 h 997"/>
                <a:gd name="T2" fmla="*/ 390 w 1181"/>
                <a:gd name="T3" fmla="*/ 10 h 997"/>
                <a:gd name="T4" fmla="*/ 481 w 1181"/>
                <a:gd name="T5" fmla="*/ 0 h 997"/>
                <a:gd name="T6" fmla="*/ 564 w 1181"/>
                <a:gd name="T7" fmla="*/ 10 h 997"/>
                <a:gd name="T8" fmla="*/ 641 w 1181"/>
                <a:gd name="T9" fmla="*/ 32 h 997"/>
                <a:gd name="T10" fmla="*/ 710 w 1181"/>
                <a:gd name="T11" fmla="*/ 62 h 997"/>
                <a:gd name="T12" fmla="*/ 771 w 1181"/>
                <a:gd name="T13" fmla="*/ 97 h 997"/>
                <a:gd name="T14" fmla="*/ 825 w 1181"/>
                <a:gd name="T15" fmla="*/ 131 h 997"/>
                <a:gd name="T16" fmla="*/ 872 w 1181"/>
                <a:gd name="T17" fmla="*/ 162 h 997"/>
                <a:gd name="T18" fmla="*/ 920 w 1181"/>
                <a:gd name="T19" fmla="*/ 207 h 997"/>
                <a:gd name="T20" fmla="*/ 971 w 1181"/>
                <a:gd name="T21" fmla="*/ 264 h 997"/>
                <a:gd name="T22" fmla="*/ 1022 w 1181"/>
                <a:gd name="T23" fmla="*/ 331 h 997"/>
                <a:gd name="T24" fmla="*/ 1069 w 1181"/>
                <a:gd name="T25" fmla="*/ 400 h 997"/>
                <a:gd name="T26" fmla="*/ 1111 w 1181"/>
                <a:gd name="T27" fmla="*/ 468 h 997"/>
                <a:gd name="T28" fmla="*/ 1146 w 1181"/>
                <a:gd name="T29" fmla="*/ 533 h 997"/>
                <a:gd name="T30" fmla="*/ 1172 w 1181"/>
                <a:gd name="T31" fmla="*/ 586 h 997"/>
                <a:gd name="T32" fmla="*/ 1181 w 1181"/>
                <a:gd name="T33" fmla="*/ 628 h 997"/>
                <a:gd name="T34" fmla="*/ 1166 w 1181"/>
                <a:gd name="T35" fmla="*/ 667 h 997"/>
                <a:gd name="T36" fmla="*/ 1132 w 1181"/>
                <a:gd name="T37" fmla="*/ 705 h 997"/>
                <a:gd name="T38" fmla="*/ 1081 w 1181"/>
                <a:gd name="T39" fmla="*/ 742 h 997"/>
                <a:gd name="T40" fmla="*/ 1023 w 1181"/>
                <a:gd name="T41" fmla="*/ 779 h 997"/>
                <a:gd name="T42" fmla="*/ 963 w 1181"/>
                <a:gd name="T43" fmla="*/ 816 h 997"/>
                <a:gd name="T44" fmla="*/ 907 w 1181"/>
                <a:gd name="T45" fmla="*/ 853 h 997"/>
                <a:gd name="T46" fmla="*/ 864 w 1181"/>
                <a:gd name="T47" fmla="*/ 889 h 997"/>
                <a:gd name="T48" fmla="*/ 834 w 1181"/>
                <a:gd name="T49" fmla="*/ 925 h 997"/>
                <a:gd name="T50" fmla="*/ 791 w 1181"/>
                <a:gd name="T51" fmla="*/ 954 h 997"/>
                <a:gd name="T52" fmla="*/ 737 w 1181"/>
                <a:gd name="T53" fmla="*/ 974 h 997"/>
                <a:gd name="T54" fmla="*/ 675 w 1181"/>
                <a:gd name="T55" fmla="*/ 988 h 997"/>
                <a:gd name="T56" fmla="*/ 607 w 1181"/>
                <a:gd name="T57" fmla="*/ 996 h 997"/>
                <a:gd name="T58" fmla="*/ 537 w 1181"/>
                <a:gd name="T59" fmla="*/ 996 h 997"/>
                <a:gd name="T60" fmla="*/ 466 w 1181"/>
                <a:gd name="T61" fmla="*/ 990 h 997"/>
                <a:gd name="T62" fmla="*/ 399 w 1181"/>
                <a:gd name="T63" fmla="*/ 981 h 997"/>
                <a:gd name="T64" fmla="*/ 339 w 1181"/>
                <a:gd name="T65" fmla="*/ 964 h 997"/>
                <a:gd name="T66" fmla="*/ 282 w 1181"/>
                <a:gd name="T67" fmla="*/ 932 h 997"/>
                <a:gd name="T68" fmla="*/ 227 w 1181"/>
                <a:gd name="T69" fmla="*/ 886 h 997"/>
                <a:gd name="T70" fmla="*/ 174 w 1181"/>
                <a:gd name="T71" fmla="*/ 829 h 997"/>
                <a:gd name="T72" fmla="*/ 127 w 1181"/>
                <a:gd name="T73" fmla="*/ 763 h 997"/>
                <a:gd name="T74" fmla="*/ 83 w 1181"/>
                <a:gd name="T75" fmla="*/ 692 h 997"/>
                <a:gd name="T76" fmla="*/ 45 w 1181"/>
                <a:gd name="T77" fmla="*/ 618 h 997"/>
                <a:gd name="T78" fmla="*/ 16 w 1181"/>
                <a:gd name="T79" fmla="*/ 544 h 997"/>
                <a:gd name="T80" fmla="*/ 2 w 1181"/>
                <a:gd name="T81" fmla="*/ 505 h 997"/>
                <a:gd name="T82" fmla="*/ 1 w 1181"/>
                <a:gd name="T83" fmla="*/ 500 h 997"/>
                <a:gd name="T84" fmla="*/ 0 w 1181"/>
                <a:gd name="T85" fmla="*/ 493 h 997"/>
                <a:gd name="T86" fmla="*/ 0 w 1181"/>
                <a:gd name="T87" fmla="*/ 466 h 997"/>
                <a:gd name="T88" fmla="*/ 5 w 1181"/>
                <a:gd name="T89" fmla="*/ 423 h 997"/>
                <a:gd name="T90" fmla="*/ 18 w 1181"/>
                <a:gd name="T91" fmla="*/ 366 h 997"/>
                <a:gd name="T92" fmla="*/ 40 w 1181"/>
                <a:gd name="T93" fmla="*/ 300 h 997"/>
                <a:gd name="T94" fmla="*/ 76 w 1181"/>
                <a:gd name="T95" fmla="*/ 230 h 997"/>
                <a:gd name="T96" fmla="*/ 128 w 1181"/>
                <a:gd name="T97" fmla="*/ 161 h 997"/>
                <a:gd name="T98" fmla="*/ 198 w 1181"/>
                <a:gd name="T99" fmla="*/ 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81" h="997">
                  <a:moveTo>
                    <a:pt x="242" y="69"/>
                  </a:moveTo>
                  <a:lnTo>
                    <a:pt x="292" y="42"/>
                  </a:lnTo>
                  <a:lnTo>
                    <a:pt x="342" y="22"/>
                  </a:lnTo>
                  <a:lnTo>
                    <a:pt x="390" y="10"/>
                  </a:lnTo>
                  <a:lnTo>
                    <a:pt x="435" y="2"/>
                  </a:lnTo>
                  <a:lnTo>
                    <a:pt x="481" y="0"/>
                  </a:lnTo>
                  <a:lnTo>
                    <a:pt x="523" y="2"/>
                  </a:lnTo>
                  <a:lnTo>
                    <a:pt x="564" y="10"/>
                  </a:lnTo>
                  <a:lnTo>
                    <a:pt x="603" y="19"/>
                  </a:lnTo>
                  <a:lnTo>
                    <a:pt x="641" y="32"/>
                  </a:lnTo>
                  <a:lnTo>
                    <a:pt x="676" y="47"/>
                  </a:lnTo>
                  <a:lnTo>
                    <a:pt x="710" y="62"/>
                  </a:lnTo>
                  <a:lnTo>
                    <a:pt x="742" y="80"/>
                  </a:lnTo>
                  <a:lnTo>
                    <a:pt x="771" y="97"/>
                  </a:lnTo>
                  <a:lnTo>
                    <a:pt x="800" y="114"/>
                  </a:lnTo>
                  <a:lnTo>
                    <a:pt x="825" y="131"/>
                  </a:lnTo>
                  <a:lnTo>
                    <a:pt x="848" y="146"/>
                  </a:lnTo>
                  <a:lnTo>
                    <a:pt x="872" y="162"/>
                  </a:lnTo>
                  <a:lnTo>
                    <a:pt x="895" y="183"/>
                  </a:lnTo>
                  <a:lnTo>
                    <a:pt x="920" y="207"/>
                  </a:lnTo>
                  <a:lnTo>
                    <a:pt x="946" y="235"/>
                  </a:lnTo>
                  <a:lnTo>
                    <a:pt x="971" y="264"/>
                  </a:lnTo>
                  <a:lnTo>
                    <a:pt x="996" y="297"/>
                  </a:lnTo>
                  <a:lnTo>
                    <a:pt x="1022" y="331"/>
                  </a:lnTo>
                  <a:lnTo>
                    <a:pt x="1046" y="365"/>
                  </a:lnTo>
                  <a:lnTo>
                    <a:pt x="1069" y="400"/>
                  </a:lnTo>
                  <a:lnTo>
                    <a:pt x="1091" y="434"/>
                  </a:lnTo>
                  <a:lnTo>
                    <a:pt x="1111" y="468"/>
                  </a:lnTo>
                  <a:lnTo>
                    <a:pt x="1130" y="501"/>
                  </a:lnTo>
                  <a:lnTo>
                    <a:pt x="1146" y="533"/>
                  </a:lnTo>
                  <a:lnTo>
                    <a:pt x="1160" y="560"/>
                  </a:lnTo>
                  <a:lnTo>
                    <a:pt x="1172" y="586"/>
                  </a:lnTo>
                  <a:lnTo>
                    <a:pt x="1179" y="608"/>
                  </a:lnTo>
                  <a:lnTo>
                    <a:pt x="1181" y="628"/>
                  </a:lnTo>
                  <a:lnTo>
                    <a:pt x="1177" y="647"/>
                  </a:lnTo>
                  <a:lnTo>
                    <a:pt x="1166" y="667"/>
                  </a:lnTo>
                  <a:lnTo>
                    <a:pt x="1152" y="686"/>
                  </a:lnTo>
                  <a:lnTo>
                    <a:pt x="1132" y="705"/>
                  </a:lnTo>
                  <a:lnTo>
                    <a:pt x="1107" y="723"/>
                  </a:lnTo>
                  <a:lnTo>
                    <a:pt x="1081" y="742"/>
                  </a:lnTo>
                  <a:lnTo>
                    <a:pt x="1052" y="761"/>
                  </a:lnTo>
                  <a:lnTo>
                    <a:pt x="1023" y="779"/>
                  </a:lnTo>
                  <a:lnTo>
                    <a:pt x="993" y="797"/>
                  </a:lnTo>
                  <a:lnTo>
                    <a:pt x="963" y="816"/>
                  </a:lnTo>
                  <a:lnTo>
                    <a:pt x="935" y="834"/>
                  </a:lnTo>
                  <a:lnTo>
                    <a:pt x="907" y="853"/>
                  </a:lnTo>
                  <a:lnTo>
                    <a:pt x="884" y="871"/>
                  </a:lnTo>
                  <a:lnTo>
                    <a:pt x="864" y="889"/>
                  </a:lnTo>
                  <a:lnTo>
                    <a:pt x="848" y="908"/>
                  </a:lnTo>
                  <a:lnTo>
                    <a:pt x="834" y="925"/>
                  </a:lnTo>
                  <a:lnTo>
                    <a:pt x="813" y="941"/>
                  </a:lnTo>
                  <a:lnTo>
                    <a:pt x="791" y="954"/>
                  </a:lnTo>
                  <a:lnTo>
                    <a:pt x="766" y="965"/>
                  </a:lnTo>
                  <a:lnTo>
                    <a:pt x="737" y="974"/>
                  </a:lnTo>
                  <a:lnTo>
                    <a:pt x="708" y="983"/>
                  </a:lnTo>
                  <a:lnTo>
                    <a:pt x="675" y="988"/>
                  </a:lnTo>
                  <a:lnTo>
                    <a:pt x="642" y="992"/>
                  </a:lnTo>
                  <a:lnTo>
                    <a:pt x="607" y="996"/>
                  </a:lnTo>
                  <a:lnTo>
                    <a:pt x="571" y="997"/>
                  </a:lnTo>
                  <a:lnTo>
                    <a:pt x="537" y="996"/>
                  </a:lnTo>
                  <a:lnTo>
                    <a:pt x="501" y="993"/>
                  </a:lnTo>
                  <a:lnTo>
                    <a:pt x="466" y="990"/>
                  </a:lnTo>
                  <a:lnTo>
                    <a:pt x="432" y="986"/>
                  </a:lnTo>
                  <a:lnTo>
                    <a:pt x="399" y="981"/>
                  </a:lnTo>
                  <a:lnTo>
                    <a:pt x="369" y="973"/>
                  </a:lnTo>
                  <a:lnTo>
                    <a:pt x="339" y="964"/>
                  </a:lnTo>
                  <a:lnTo>
                    <a:pt x="310" y="950"/>
                  </a:lnTo>
                  <a:lnTo>
                    <a:pt x="282" y="932"/>
                  </a:lnTo>
                  <a:lnTo>
                    <a:pt x="254" y="911"/>
                  </a:lnTo>
                  <a:lnTo>
                    <a:pt x="227" y="886"/>
                  </a:lnTo>
                  <a:lnTo>
                    <a:pt x="201" y="859"/>
                  </a:lnTo>
                  <a:lnTo>
                    <a:pt x="174" y="829"/>
                  </a:lnTo>
                  <a:lnTo>
                    <a:pt x="150" y="797"/>
                  </a:lnTo>
                  <a:lnTo>
                    <a:pt x="127" y="763"/>
                  </a:lnTo>
                  <a:lnTo>
                    <a:pt x="104" y="728"/>
                  </a:lnTo>
                  <a:lnTo>
                    <a:pt x="83" y="692"/>
                  </a:lnTo>
                  <a:lnTo>
                    <a:pt x="63" y="655"/>
                  </a:lnTo>
                  <a:lnTo>
                    <a:pt x="45" y="618"/>
                  </a:lnTo>
                  <a:lnTo>
                    <a:pt x="29" y="581"/>
                  </a:lnTo>
                  <a:lnTo>
                    <a:pt x="16" y="544"/>
                  </a:lnTo>
                  <a:lnTo>
                    <a:pt x="3" y="508"/>
                  </a:lnTo>
                  <a:lnTo>
                    <a:pt x="2" y="505"/>
                  </a:lnTo>
                  <a:lnTo>
                    <a:pt x="2" y="502"/>
                  </a:lnTo>
                  <a:lnTo>
                    <a:pt x="1" y="500"/>
                  </a:lnTo>
                  <a:lnTo>
                    <a:pt x="0" y="497"/>
                  </a:lnTo>
                  <a:lnTo>
                    <a:pt x="0" y="493"/>
                  </a:lnTo>
                  <a:lnTo>
                    <a:pt x="0" y="482"/>
                  </a:lnTo>
                  <a:lnTo>
                    <a:pt x="0" y="466"/>
                  </a:lnTo>
                  <a:lnTo>
                    <a:pt x="2" y="446"/>
                  </a:lnTo>
                  <a:lnTo>
                    <a:pt x="5" y="423"/>
                  </a:lnTo>
                  <a:lnTo>
                    <a:pt x="10" y="395"/>
                  </a:lnTo>
                  <a:lnTo>
                    <a:pt x="18" y="366"/>
                  </a:lnTo>
                  <a:lnTo>
                    <a:pt x="27" y="333"/>
                  </a:lnTo>
                  <a:lnTo>
                    <a:pt x="40" y="300"/>
                  </a:lnTo>
                  <a:lnTo>
                    <a:pt x="57" y="265"/>
                  </a:lnTo>
                  <a:lnTo>
                    <a:pt x="76" y="230"/>
                  </a:lnTo>
                  <a:lnTo>
                    <a:pt x="100" y="196"/>
                  </a:lnTo>
                  <a:lnTo>
                    <a:pt x="128" y="161"/>
                  </a:lnTo>
                  <a:lnTo>
                    <a:pt x="160" y="128"/>
                  </a:lnTo>
                  <a:lnTo>
                    <a:pt x="198" y="97"/>
                  </a:lnTo>
                  <a:lnTo>
                    <a:pt x="242" y="69"/>
                  </a:lnTo>
                  <a:close/>
                </a:path>
              </a:pathLst>
            </a:custGeom>
            <a:solidFill>
              <a:srgbClr val="EA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609465" y="3658235"/>
              <a:ext cx="362585" cy="301625"/>
            </a:xfrm>
            <a:custGeom>
              <a:avLst/>
              <a:gdLst>
                <a:gd name="T0" fmla="*/ 279 w 1141"/>
                <a:gd name="T1" fmla="*/ 34 h 951"/>
                <a:gd name="T2" fmla="*/ 368 w 1141"/>
                <a:gd name="T3" fmla="*/ 7 h 951"/>
                <a:gd name="T4" fmla="*/ 454 w 1141"/>
                <a:gd name="T5" fmla="*/ 0 h 951"/>
                <a:gd name="T6" fmla="*/ 536 w 1141"/>
                <a:gd name="T7" fmla="*/ 7 h 951"/>
                <a:gd name="T8" fmla="*/ 612 w 1141"/>
                <a:gd name="T9" fmla="*/ 27 h 951"/>
                <a:gd name="T10" fmla="*/ 681 w 1141"/>
                <a:gd name="T11" fmla="*/ 54 h 951"/>
                <a:gd name="T12" fmla="*/ 743 w 1141"/>
                <a:gd name="T13" fmla="*/ 85 h 951"/>
                <a:gd name="T14" fmla="*/ 797 w 1141"/>
                <a:gd name="T15" fmla="*/ 116 h 951"/>
                <a:gd name="T16" fmla="*/ 841 w 1141"/>
                <a:gd name="T17" fmla="*/ 146 h 951"/>
                <a:gd name="T18" fmla="*/ 889 w 1141"/>
                <a:gd name="T19" fmla="*/ 189 h 951"/>
                <a:gd name="T20" fmla="*/ 938 w 1141"/>
                <a:gd name="T21" fmla="*/ 244 h 951"/>
                <a:gd name="T22" fmla="*/ 987 w 1141"/>
                <a:gd name="T23" fmla="*/ 307 h 951"/>
                <a:gd name="T24" fmla="*/ 1033 w 1141"/>
                <a:gd name="T25" fmla="*/ 375 h 951"/>
                <a:gd name="T26" fmla="*/ 1073 w 1141"/>
                <a:gd name="T27" fmla="*/ 441 h 951"/>
                <a:gd name="T28" fmla="*/ 1107 w 1141"/>
                <a:gd name="T29" fmla="*/ 503 h 951"/>
                <a:gd name="T30" fmla="*/ 1132 w 1141"/>
                <a:gd name="T31" fmla="*/ 554 h 951"/>
                <a:gd name="T32" fmla="*/ 1141 w 1141"/>
                <a:gd name="T33" fmla="*/ 595 h 951"/>
                <a:gd name="T34" fmla="*/ 1127 w 1141"/>
                <a:gd name="T35" fmla="*/ 633 h 951"/>
                <a:gd name="T36" fmla="*/ 1092 w 1141"/>
                <a:gd name="T37" fmla="*/ 669 h 951"/>
                <a:gd name="T38" fmla="*/ 1044 w 1141"/>
                <a:gd name="T39" fmla="*/ 705 h 951"/>
                <a:gd name="T40" fmla="*/ 988 w 1141"/>
                <a:gd name="T41" fmla="*/ 740 h 951"/>
                <a:gd name="T42" fmla="*/ 930 w 1141"/>
                <a:gd name="T43" fmla="*/ 775 h 951"/>
                <a:gd name="T44" fmla="*/ 877 w 1141"/>
                <a:gd name="T45" fmla="*/ 811 h 951"/>
                <a:gd name="T46" fmla="*/ 834 w 1141"/>
                <a:gd name="T47" fmla="*/ 846 h 951"/>
                <a:gd name="T48" fmla="*/ 804 w 1141"/>
                <a:gd name="T49" fmla="*/ 881 h 951"/>
                <a:gd name="T50" fmla="*/ 764 w 1141"/>
                <a:gd name="T51" fmla="*/ 910 h 951"/>
                <a:gd name="T52" fmla="*/ 712 w 1141"/>
                <a:gd name="T53" fmla="*/ 930 h 951"/>
                <a:gd name="T54" fmla="*/ 652 w 1141"/>
                <a:gd name="T55" fmla="*/ 942 h 951"/>
                <a:gd name="T56" fmla="*/ 586 w 1141"/>
                <a:gd name="T57" fmla="*/ 950 h 951"/>
                <a:gd name="T58" fmla="*/ 518 w 1141"/>
                <a:gd name="T59" fmla="*/ 950 h 951"/>
                <a:gd name="T60" fmla="*/ 450 w 1141"/>
                <a:gd name="T61" fmla="*/ 944 h 951"/>
                <a:gd name="T62" fmla="*/ 386 w 1141"/>
                <a:gd name="T63" fmla="*/ 935 h 951"/>
                <a:gd name="T64" fmla="*/ 327 w 1141"/>
                <a:gd name="T65" fmla="*/ 918 h 951"/>
                <a:gd name="T66" fmla="*/ 271 w 1141"/>
                <a:gd name="T67" fmla="*/ 887 h 951"/>
                <a:gd name="T68" fmla="*/ 219 w 1141"/>
                <a:gd name="T69" fmla="*/ 843 h 951"/>
                <a:gd name="T70" fmla="*/ 168 w 1141"/>
                <a:gd name="T71" fmla="*/ 788 h 951"/>
                <a:gd name="T72" fmla="*/ 121 w 1141"/>
                <a:gd name="T73" fmla="*/ 725 h 951"/>
                <a:gd name="T74" fmla="*/ 80 w 1141"/>
                <a:gd name="T75" fmla="*/ 655 h 951"/>
                <a:gd name="T76" fmla="*/ 44 w 1141"/>
                <a:gd name="T77" fmla="*/ 584 h 951"/>
                <a:gd name="T78" fmla="*/ 15 w 1141"/>
                <a:gd name="T79" fmla="*/ 512 h 951"/>
                <a:gd name="T80" fmla="*/ 2 w 1141"/>
                <a:gd name="T81" fmla="*/ 475 h 951"/>
                <a:gd name="T82" fmla="*/ 1 w 1141"/>
                <a:gd name="T83" fmla="*/ 470 h 951"/>
                <a:gd name="T84" fmla="*/ 0 w 1141"/>
                <a:gd name="T85" fmla="*/ 463 h 951"/>
                <a:gd name="T86" fmla="*/ 0 w 1141"/>
                <a:gd name="T87" fmla="*/ 436 h 951"/>
                <a:gd name="T88" fmla="*/ 4 w 1141"/>
                <a:gd name="T89" fmla="*/ 393 h 951"/>
                <a:gd name="T90" fmla="*/ 16 w 1141"/>
                <a:gd name="T91" fmla="*/ 337 h 951"/>
                <a:gd name="T92" fmla="*/ 38 w 1141"/>
                <a:gd name="T93" fmla="*/ 273 h 951"/>
                <a:gd name="T94" fmla="*/ 72 w 1141"/>
                <a:gd name="T95" fmla="*/ 206 h 951"/>
                <a:gd name="T96" fmla="*/ 122 w 1141"/>
                <a:gd name="T97" fmla="*/ 140 h 951"/>
                <a:gd name="T98" fmla="*/ 191 w 1141"/>
                <a:gd name="T99" fmla="*/ 8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1" h="951">
                  <a:moveTo>
                    <a:pt x="233" y="55"/>
                  </a:moveTo>
                  <a:lnTo>
                    <a:pt x="279" y="34"/>
                  </a:lnTo>
                  <a:lnTo>
                    <a:pt x="323" y="18"/>
                  </a:lnTo>
                  <a:lnTo>
                    <a:pt x="368" y="7"/>
                  </a:lnTo>
                  <a:lnTo>
                    <a:pt x="411" y="1"/>
                  </a:lnTo>
                  <a:lnTo>
                    <a:pt x="454" y="0"/>
                  </a:lnTo>
                  <a:lnTo>
                    <a:pt x="495" y="2"/>
                  </a:lnTo>
                  <a:lnTo>
                    <a:pt x="536" y="7"/>
                  </a:lnTo>
                  <a:lnTo>
                    <a:pt x="575" y="16"/>
                  </a:lnTo>
                  <a:lnTo>
                    <a:pt x="612" y="27"/>
                  </a:lnTo>
                  <a:lnTo>
                    <a:pt x="648" y="40"/>
                  </a:lnTo>
                  <a:lnTo>
                    <a:pt x="681" y="54"/>
                  </a:lnTo>
                  <a:lnTo>
                    <a:pt x="713" y="69"/>
                  </a:lnTo>
                  <a:lnTo>
                    <a:pt x="743" y="85"/>
                  </a:lnTo>
                  <a:lnTo>
                    <a:pt x="771" y="100"/>
                  </a:lnTo>
                  <a:lnTo>
                    <a:pt x="797" y="116"/>
                  </a:lnTo>
                  <a:lnTo>
                    <a:pt x="819" y="130"/>
                  </a:lnTo>
                  <a:lnTo>
                    <a:pt x="841" y="146"/>
                  </a:lnTo>
                  <a:lnTo>
                    <a:pt x="864" y="165"/>
                  </a:lnTo>
                  <a:lnTo>
                    <a:pt x="889" y="189"/>
                  </a:lnTo>
                  <a:lnTo>
                    <a:pt x="913" y="215"/>
                  </a:lnTo>
                  <a:lnTo>
                    <a:pt x="938" y="244"/>
                  </a:lnTo>
                  <a:lnTo>
                    <a:pt x="963" y="274"/>
                  </a:lnTo>
                  <a:lnTo>
                    <a:pt x="987" y="307"/>
                  </a:lnTo>
                  <a:lnTo>
                    <a:pt x="1010" y="341"/>
                  </a:lnTo>
                  <a:lnTo>
                    <a:pt x="1033" y="375"/>
                  </a:lnTo>
                  <a:lnTo>
                    <a:pt x="1054" y="409"/>
                  </a:lnTo>
                  <a:lnTo>
                    <a:pt x="1073" y="441"/>
                  </a:lnTo>
                  <a:lnTo>
                    <a:pt x="1091" y="473"/>
                  </a:lnTo>
                  <a:lnTo>
                    <a:pt x="1107" y="503"/>
                  </a:lnTo>
                  <a:lnTo>
                    <a:pt x="1121" y="530"/>
                  </a:lnTo>
                  <a:lnTo>
                    <a:pt x="1132" y="554"/>
                  </a:lnTo>
                  <a:lnTo>
                    <a:pt x="1139" y="576"/>
                  </a:lnTo>
                  <a:lnTo>
                    <a:pt x="1141" y="595"/>
                  </a:lnTo>
                  <a:lnTo>
                    <a:pt x="1137" y="614"/>
                  </a:lnTo>
                  <a:lnTo>
                    <a:pt x="1127" y="633"/>
                  </a:lnTo>
                  <a:lnTo>
                    <a:pt x="1112" y="651"/>
                  </a:lnTo>
                  <a:lnTo>
                    <a:pt x="1092" y="669"/>
                  </a:lnTo>
                  <a:lnTo>
                    <a:pt x="1069" y="687"/>
                  </a:lnTo>
                  <a:lnTo>
                    <a:pt x="1044" y="705"/>
                  </a:lnTo>
                  <a:lnTo>
                    <a:pt x="1016" y="722"/>
                  </a:lnTo>
                  <a:lnTo>
                    <a:pt x="988" y="740"/>
                  </a:lnTo>
                  <a:lnTo>
                    <a:pt x="958" y="758"/>
                  </a:lnTo>
                  <a:lnTo>
                    <a:pt x="930" y="775"/>
                  </a:lnTo>
                  <a:lnTo>
                    <a:pt x="902" y="793"/>
                  </a:lnTo>
                  <a:lnTo>
                    <a:pt x="877" y="811"/>
                  </a:lnTo>
                  <a:lnTo>
                    <a:pt x="854" y="828"/>
                  </a:lnTo>
                  <a:lnTo>
                    <a:pt x="834" y="846"/>
                  </a:lnTo>
                  <a:lnTo>
                    <a:pt x="819" y="864"/>
                  </a:lnTo>
                  <a:lnTo>
                    <a:pt x="804" y="881"/>
                  </a:lnTo>
                  <a:lnTo>
                    <a:pt x="786" y="896"/>
                  </a:lnTo>
                  <a:lnTo>
                    <a:pt x="764" y="910"/>
                  </a:lnTo>
                  <a:lnTo>
                    <a:pt x="740" y="920"/>
                  </a:lnTo>
                  <a:lnTo>
                    <a:pt x="712" y="930"/>
                  </a:lnTo>
                  <a:lnTo>
                    <a:pt x="682" y="937"/>
                  </a:lnTo>
                  <a:lnTo>
                    <a:pt x="652" y="942"/>
                  </a:lnTo>
                  <a:lnTo>
                    <a:pt x="619" y="946"/>
                  </a:lnTo>
                  <a:lnTo>
                    <a:pt x="586" y="950"/>
                  </a:lnTo>
                  <a:lnTo>
                    <a:pt x="552" y="951"/>
                  </a:lnTo>
                  <a:lnTo>
                    <a:pt x="518" y="950"/>
                  </a:lnTo>
                  <a:lnTo>
                    <a:pt x="484" y="948"/>
                  </a:lnTo>
                  <a:lnTo>
                    <a:pt x="450" y="944"/>
                  </a:lnTo>
                  <a:lnTo>
                    <a:pt x="417" y="940"/>
                  </a:lnTo>
                  <a:lnTo>
                    <a:pt x="386" y="935"/>
                  </a:lnTo>
                  <a:lnTo>
                    <a:pt x="356" y="927"/>
                  </a:lnTo>
                  <a:lnTo>
                    <a:pt x="327" y="918"/>
                  </a:lnTo>
                  <a:lnTo>
                    <a:pt x="300" y="904"/>
                  </a:lnTo>
                  <a:lnTo>
                    <a:pt x="271" y="887"/>
                  </a:lnTo>
                  <a:lnTo>
                    <a:pt x="245" y="866"/>
                  </a:lnTo>
                  <a:lnTo>
                    <a:pt x="219" y="843"/>
                  </a:lnTo>
                  <a:lnTo>
                    <a:pt x="193" y="817"/>
                  </a:lnTo>
                  <a:lnTo>
                    <a:pt x="168" y="788"/>
                  </a:lnTo>
                  <a:lnTo>
                    <a:pt x="145" y="756"/>
                  </a:lnTo>
                  <a:lnTo>
                    <a:pt x="121" y="725"/>
                  </a:lnTo>
                  <a:lnTo>
                    <a:pt x="100" y="690"/>
                  </a:lnTo>
                  <a:lnTo>
                    <a:pt x="80" y="655"/>
                  </a:lnTo>
                  <a:lnTo>
                    <a:pt x="61" y="620"/>
                  </a:lnTo>
                  <a:lnTo>
                    <a:pt x="44" y="584"/>
                  </a:lnTo>
                  <a:lnTo>
                    <a:pt x="28" y="548"/>
                  </a:lnTo>
                  <a:lnTo>
                    <a:pt x="15" y="512"/>
                  </a:lnTo>
                  <a:lnTo>
                    <a:pt x="3" y="477"/>
                  </a:lnTo>
                  <a:lnTo>
                    <a:pt x="2" y="475"/>
                  </a:lnTo>
                  <a:lnTo>
                    <a:pt x="2" y="472"/>
                  </a:lnTo>
                  <a:lnTo>
                    <a:pt x="1" y="470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0" y="452"/>
                  </a:lnTo>
                  <a:lnTo>
                    <a:pt x="0" y="436"/>
                  </a:lnTo>
                  <a:lnTo>
                    <a:pt x="2" y="417"/>
                  </a:lnTo>
                  <a:lnTo>
                    <a:pt x="4" y="393"/>
                  </a:lnTo>
                  <a:lnTo>
                    <a:pt x="9" y="366"/>
                  </a:lnTo>
                  <a:lnTo>
                    <a:pt x="16" y="337"/>
                  </a:lnTo>
                  <a:lnTo>
                    <a:pt x="25" y="305"/>
                  </a:lnTo>
                  <a:lnTo>
                    <a:pt x="38" y="273"/>
                  </a:lnTo>
                  <a:lnTo>
                    <a:pt x="53" y="240"/>
                  </a:lnTo>
                  <a:lnTo>
                    <a:pt x="72" y="206"/>
                  </a:lnTo>
                  <a:lnTo>
                    <a:pt x="95" y="172"/>
                  </a:lnTo>
                  <a:lnTo>
                    <a:pt x="122" y="140"/>
                  </a:lnTo>
                  <a:lnTo>
                    <a:pt x="154" y="110"/>
                  </a:lnTo>
                  <a:lnTo>
                    <a:pt x="191" y="81"/>
                  </a:lnTo>
                  <a:lnTo>
                    <a:pt x="233" y="55"/>
                  </a:lnTo>
                  <a:close/>
                </a:path>
              </a:pathLst>
            </a:custGeom>
            <a:solidFill>
              <a:srgbClr val="E2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615815" y="3667125"/>
              <a:ext cx="349250" cy="287655"/>
            </a:xfrm>
            <a:custGeom>
              <a:avLst/>
              <a:gdLst>
                <a:gd name="T0" fmla="*/ 266 w 1101"/>
                <a:gd name="T1" fmla="*/ 26 h 907"/>
                <a:gd name="T2" fmla="*/ 348 w 1101"/>
                <a:gd name="T3" fmla="*/ 6 h 907"/>
                <a:gd name="T4" fmla="*/ 428 w 1101"/>
                <a:gd name="T5" fmla="*/ 0 h 907"/>
                <a:gd name="T6" fmla="*/ 508 w 1101"/>
                <a:gd name="T7" fmla="*/ 8 h 907"/>
                <a:gd name="T8" fmla="*/ 583 w 1101"/>
                <a:gd name="T9" fmla="*/ 25 h 907"/>
                <a:gd name="T10" fmla="*/ 654 w 1101"/>
                <a:gd name="T11" fmla="*/ 48 h 907"/>
                <a:gd name="T12" fmla="*/ 716 w 1101"/>
                <a:gd name="T13" fmla="*/ 74 h 907"/>
                <a:gd name="T14" fmla="*/ 769 w 1101"/>
                <a:gd name="T15" fmla="*/ 102 h 907"/>
                <a:gd name="T16" fmla="*/ 812 w 1101"/>
                <a:gd name="T17" fmla="*/ 130 h 907"/>
                <a:gd name="T18" fmla="*/ 858 w 1101"/>
                <a:gd name="T19" fmla="*/ 172 h 907"/>
                <a:gd name="T20" fmla="*/ 905 w 1101"/>
                <a:gd name="T21" fmla="*/ 225 h 907"/>
                <a:gd name="T22" fmla="*/ 953 w 1101"/>
                <a:gd name="T23" fmla="*/ 287 h 907"/>
                <a:gd name="T24" fmla="*/ 997 w 1101"/>
                <a:gd name="T25" fmla="*/ 351 h 907"/>
                <a:gd name="T26" fmla="*/ 1037 w 1101"/>
                <a:gd name="T27" fmla="*/ 416 h 907"/>
                <a:gd name="T28" fmla="*/ 1069 w 1101"/>
                <a:gd name="T29" fmla="*/ 475 h 907"/>
                <a:gd name="T30" fmla="*/ 1091 w 1101"/>
                <a:gd name="T31" fmla="*/ 525 h 907"/>
                <a:gd name="T32" fmla="*/ 1101 w 1101"/>
                <a:gd name="T33" fmla="*/ 563 h 907"/>
                <a:gd name="T34" fmla="*/ 1087 w 1101"/>
                <a:gd name="T35" fmla="*/ 600 h 907"/>
                <a:gd name="T36" fmla="*/ 1054 w 1101"/>
                <a:gd name="T37" fmla="*/ 635 h 907"/>
                <a:gd name="T38" fmla="*/ 1008 w 1101"/>
                <a:gd name="T39" fmla="*/ 670 h 907"/>
                <a:gd name="T40" fmla="*/ 954 w 1101"/>
                <a:gd name="T41" fmla="*/ 704 h 907"/>
                <a:gd name="T42" fmla="*/ 898 w 1101"/>
                <a:gd name="T43" fmla="*/ 738 h 907"/>
                <a:gd name="T44" fmla="*/ 847 w 1101"/>
                <a:gd name="T45" fmla="*/ 772 h 907"/>
                <a:gd name="T46" fmla="*/ 806 w 1101"/>
                <a:gd name="T47" fmla="*/ 806 h 907"/>
                <a:gd name="T48" fmla="*/ 777 w 1101"/>
                <a:gd name="T49" fmla="*/ 840 h 907"/>
                <a:gd name="T50" fmla="*/ 739 w 1101"/>
                <a:gd name="T51" fmla="*/ 867 h 907"/>
                <a:gd name="T52" fmla="*/ 688 w 1101"/>
                <a:gd name="T53" fmla="*/ 887 h 907"/>
                <a:gd name="T54" fmla="*/ 630 w 1101"/>
                <a:gd name="T55" fmla="*/ 899 h 907"/>
                <a:gd name="T56" fmla="*/ 566 w 1101"/>
                <a:gd name="T57" fmla="*/ 906 h 907"/>
                <a:gd name="T58" fmla="*/ 501 w 1101"/>
                <a:gd name="T59" fmla="*/ 906 h 907"/>
                <a:gd name="T60" fmla="*/ 436 w 1101"/>
                <a:gd name="T61" fmla="*/ 902 h 907"/>
                <a:gd name="T62" fmla="*/ 374 w 1101"/>
                <a:gd name="T63" fmla="*/ 891 h 907"/>
                <a:gd name="T64" fmla="*/ 318 w 1101"/>
                <a:gd name="T65" fmla="*/ 875 h 907"/>
                <a:gd name="T66" fmla="*/ 264 w 1101"/>
                <a:gd name="T67" fmla="*/ 846 h 907"/>
                <a:gd name="T68" fmla="*/ 211 w 1101"/>
                <a:gd name="T69" fmla="*/ 802 h 907"/>
                <a:gd name="T70" fmla="*/ 163 w 1101"/>
                <a:gd name="T71" fmla="*/ 749 h 907"/>
                <a:gd name="T72" fmla="*/ 118 w 1101"/>
                <a:gd name="T73" fmla="*/ 688 h 907"/>
                <a:gd name="T74" fmla="*/ 77 w 1101"/>
                <a:gd name="T75" fmla="*/ 621 h 907"/>
                <a:gd name="T76" fmla="*/ 43 w 1101"/>
                <a:gd name="T77" fmla="*/ 552 h 907"/>
                <a:gd name="T78" fmla="*/ 15 w 1101"/>
                <a:gd name="T79" fmla="*/ 482 h 907"/>
                <a:gd name="T80" fmla="*/ 3 w 1101"/>
                <a:gd name="T81" fmla="*/ 446 h 907"/>
                <a:gd name="T82" fmla="*/ 2 w 1101"/>
                <a:gd name="T83" fmla="*/ 443 h 907"/>
                <a:gd name="T84" fmla="*/ 1 w 1101"/>
                <a:gd name="T85" fmla="*/ 436 h 907"/>
                <a:gd name="T86" fmla="*/ 1 w 1101"/>
                <a:gd name="T87" fmla="*/ 408 h 907"/>
                <a:gd name="T88" fmla="*/ 5 w 1101"/>
                <a:gd name="T89" fmla="*/ 365 h 907"/>
                <a:gd name="T90" fmla="*/ 16 w 1101"/>
                <a:gd name="T91" fmla="*/ 310 h 907"/>
                <a:gd name="T92" fmla="*/ 36 w 1101"/>
                <a:gd name="T93" fmla="*/ 247 h 907"/>
                <a:gd name="T94" fmla="*/ 70 w 1101"/>
                <a:gd name="T95" fmla="*/ 183 h 907"/>
                <a:gd name="T96" fmla="*/ 118 w 1101"/>
                <a:gd name="T97" fmla="*/ 121 h 907"/>
                <a:gd name="T98" fmla="*/ 186 w 1101"/>
                <a:gd name="T99" fmla="*/ 6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1" h="907">
                  <a:moveTo>
                    <a:pt x="227" y="42"/>
                  </a:moveTo>
                  <a:lnTo>
                    <a:pt x="266" y="26"/>
                  </a:lnTo>
                  <a:lnTo>
                    <a:pt x="306" y="14"/>
                  </a:lnTo>
                  <a:lnTo>
                    <a:pt x="348" y="6"/>
                  </a:lnTo>
                  <a:lnTo>
                    <a:pt x="388" y="1"/>
                  </a:lnTo>
                  <a:lnTo>
                    <a:pt x="428" y="0"/>
                  </a:lnTo>
                  <a:lnTo>
                    <a:pt x="468" y="3"/>
                  </a:lnTo>
                  <a:lnTo>
                    <a:pt x="508" y="8"/>
                  </a:lnTo>
                  <a:lnTo>
                    <a:pt x="546" y="15"/>
                  </a:lnTo>
                  <a:lnTo>
                    <a:pt x="583" y="25"/>
                  </a:lnTo>
                  <a:lnTo>
                    <a:pt x="619" y="35"/>
                  </a:lnTo>
                  <a:lnTo>
                    <a:pt x="654" y="48"/>
                  </a:lnTo>
                  <a:lnTo>
                    <a:pt x="686" y="60"/>
                  </a:lnTo>
                  <a:lnTo>
                    <a:pt x="716" y="74"/>
                  </a:lnTo>
                  <a:lnTo>
                    <a:pt x="744" y="88"/>
                  </a:lnTo>
                  <a:lnTo>
                    <a:pt x="769" y="102"/>
                  </a:lnTo>
                  <a:lnTo>
                    <a:pt x="791" y="115"/>
                  </a:lnTo>
                  <a:lnTo>
                    <a:pt x="812" y="130"/>
                  </a:lnTo>
                  <a:lnTo>
                    <a:pt x="836" y="149"/>
                  </a:lnTo>
                  <a:lnTo>
                    <a:pt x="858" y="172"/>
                  </a:lnTo>
                  <a:lnTo>
                    <a:pt x="882" y="198"/>
                  </a:lnTo>
                  <a:lnTo>
                    <a:pt x="905" y="225"/>
                  </a:lnTo>
                  <a:lnTo>
                    <a:pt x="930" y="256"/>
                  </a:lnTo>
                  <a:lnTo>
                    <a:pt x="953" y="287"/>
                  </a:lnTo>
                  <a:lnTo>
                    <a:pt x="975" y="319"/>
                  </a:lnTo>
                  <a:lnTo>
                    <a:pt x="997" y="351"/>
                  </a:lnTo>
                  <a:lnTo>
                    <a:pt x="1017" y="384"/>
                  </a:lnTo>
                  <a:lnTo>
                    <a:pt x="1037" y="416"/>
                  </a:lnTo>
                  <a:lnTo>
                    <a:pt x="1053" y="446"/>
                  </a:lnTo>
                  <a:lnTo>
                    <a:pt x="1069" y="475"/>
                  </a:lnTo>
                  <a:lnTo>
                    <a:pt x="1082" y="501"/>
                  </a:lnTo>
                  <a:lnTo>
                    <a:pt x="1091" y="525"/>
                  </a:lnTo>
                  <a:lnTo>
                    <a:pt x="1099" y="545"/>
                  </a:lnTo>
                  <a:lnTo>
                    <a:pt x="1101" y="563"/>
                  </a:lnTo>
                  <a:lnTo>
                    <a:pt x="1097" y="582"/>
                  </a:lnTo>
                  <a:lnTo>
                    <a:pt x="1087" y="600"/>
                  </a:lnTo>
                  <a:lnTo>
                    <a:pt x="1073" y="618"/>
                  </a:lnTo>
                  <a:lnTo>
                    <a:pt x="1054" y="635"/>
                  </a:lnTo>
                  <a:lnTo>
                    <a:pt x="1032" y="653"/>
                  </a:lnTo>
                  <a:lnTo>
                    <a:pt x="1008" y="670"/>
                  </a:lnTo>
                  <a:lnTo>
                    <a:pt x="982" y="687"/>
                  </a:lnTo>
                  <a:lnTo>
                    <a:pt x="954" y="704"/>
                  </a:lnTo>
                  <a:lnTo>
                    <a:pt x="926" y="721"/>
                  </a:lnTo>
                  <a:lnTo>
                    <a:pt x="898" y="738"/>
                  </a:lnTo>
                  <a:lnTo>
                    <a:pt x="872" y="755"/>
                  </a:lnTo>
                  <a:lnTo>
                    <a:pt x="847" y="772"/>
                  </a:lnTo>
                  <a:lnTo>
                    <a:pt x="825" y="790"/>
                  </a:lnTo>
                  <a:lnTo>
                    <a:pt x="806" y="806"/>
                  </a:lnTo>
                  <a:lnTo>
                    <a:pt x="791" y="823"/>
                  </a:lnTo>
                  <a:lnTo>
                    <a:pt x="777" y="840"/>
                  </a:lnTo>
                  <a:lnTo>
                    <a:pt x="760" y="854"/>
                  </a:lnTo>
                  <a:lnTo>
                    <a:pt x="739" y="867"/>
                  </a:lnTo>
                  <a:lnTo>
                    <a:pt x="714" y="877"/>
                  </a:lnTo>
                  <a:lnTo>
                    <a:pt x="688" y="887"/>
                  </a:lnTo>
                  <a:lnTo>
                    <a:pt x="660" y="894"/>
                  </a:lnTo>
                  <a:lnTo>
                    <a:pt x="630" y="899"/>
                  </a:lnTo>
                  <a:lnTo>
                    <a:pt x="599" y="903"/>
                  </a:lnTo>
                  <a:lnTo>
                    <a:pt x="566" y="906"/>
                  </a:lnTo>
                  <a:lnTo>
                    <a:pt x="533" y="907"/>
                  </a:lnTo>
                  <a:lnTo>
                    <a:pt x="501" y="906"/>
                  </a:lnTo>
                  <a:lnTo>
                    <a:pt x="468" y="904"/>
                  </a:lnTo>
                  <a:lnTo>
                    <a:pt x="436" y="902"/>
                  </a:lnTo>
                  <a:lnTo>
                    <a:pt x="405" y="896"/>
                  </a:lnTo>
                  <a:lnTo>
                    <a:pt x="374" y="891"/>
                  </a:lnTo>
                  <a:lnTo>
                    <a:pt x="345" y="885"/>
                  </a:lnTo>
                  <a:lnTo>
                    <a:pt x="318" y="875"/>
                  </a:lnTo>
                  <a:lnTo>
                    <a:pt x="290" y="862"/>
                  </a:lnTo>
                  <a:lnTo>
                    <a:pt x="264" y="846"/>
                  </a:lnTo>
                  <a:lnTo>
                    <a:pt x="238" y="826"/>
                  </a:lnTo>
                  <a:lnTo>
                    <a:pt x="211" y="802"/>
                  </a:lnTo>
                  <a:lnTo>
                    <a:pt x="187" y="777"/>
                  </a:lnTo>
                  <a:lnTo>
                    <a:pt x="163" y="749"/>
                  </a:lnTo>
                  <a:lnTo>
                    <a:pt x="139" y="719"/>
                  </a:lnTo>
                  <a:lnTo>
                    <a:pt x="118" y="688"/>
                  </a:lnTo>
                  <a:lnTo>
                    <a:pt x="97" y="654"/>
                  </a:lnTo>
                  <a:lnTo>
                    <a:pt x="77" y="621"/>
                  </a:lnTo>
                  <a:lnTo>
                    <a:pt x="59" y="587"/>
                  </a:lnTo>
                  <a:lnTo>
                    <a:pt x="43" y="552"/>
                  </a:lnTo>
                  <a:lnTo>
                    <a:pt x="27" y="517"/>
                  </a:lnTo>
                  <a:lnTo>
                    <a:pt x="15" y="482"/>
                  </a:lnTo>
                  <a:lnTo>
                    <a:pt x="3" y="448"/>
                  </a:lnTo>
                  <a:lnTo>
                    <a:pt x="3" y="446"/>
                  </a:lnTo>
                  <a:lnTo>
                    <a:pt x="2" y="445"/>
                  </a:lnTo>
                  <a:lnTo>
                    <a:pt x="2" y="443"/>
                  </a:lnTo>
                  <a:lnTo>
                    <a:pt x="1" y="441"/>
                  </a:lnTo>
                  <a:lnTo>
                    <a:pt x="1" y="436"/>
                  </a:lnTo>
                  <a:lnTo>
                    <a:pt x="0" y="424"/>
                  </a:lnTo>
                  <a:lnTo>
                    <a:pt x="1" y="408"/>
                  </a:lnTo>
                  <a:lnTo>
                    <a:pt x="2" y="389"/>
                  </a:lnTo>
                  <a:lnTo>
                    <a:pt x="5" y="365"/>
                  </a:lnTo>
                  <a:lnTo>
                    <a:pt x="9" y="338"/>
                  </a:lnTo>
                  <a:lnTo>
                    <a:pt x="16" y="310"/>
                  </a:lnTo>
                  <a:lnTo>
                    <a:pt x="24" y="279"/>
                  </a:lnTo>
                  <a:lnTo>
                    <a:pt x="36" y="247"/>
                  </a:lnTo>
                  <a:lnTo>
                    <a:pt x="51" y="215"/>
                  </a:lnTo>
                  <a:lnTo>
                    <a:pt x="70" y="183"/>
                  </a:lnTo>
                  <a:lnTo>
                    <a:pt x="92" y="151"/>
                  </a:lnTo>
                  <a:lnTo>
                    <a:pt x="118" y="121"/>
                  </a:lnTo>
                  <a:lnTo>
                    <a:pt x="149" y="92"/>
                  </a:lnTo>
                  <a:lnTo>
                    <a:pt x="186" y="66"/>
                  </a:lnTo>
                  <a:lnTo>
                    <a:pt x="227" y="42"/>
                  </a:lnTo>
                  <a:close/>
                </a:path>
              </a:pathLst>
            </a:custGeom>
            <a:solidFill>
              <a:srgbClr val="DBB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622165" y="3676650"/>
              <a:ext cx="336550" cy="273685"/>
            </a:xfrm>
            <a:custGeom>
              <a:avLst/>
              <a:gdLst>
                <a:gd name="T0" fmla="*/ 251 w 1060"/>
                <a:gd name="T1" fmla="*/ 18 h 862"/>
                <a:gd name="T2" fmla="*/ 324 w 1060"/>
                <a:gd name="T3" fmla="*/ 3 h 862"/>
                <a:gd name="T4" fmla="*/ 400 w 1060"/>
                <a:gd name="T5" fmla="*/ 0 h 862"/>
                <a:gd name="T6" fmla="*/ 478 w 1060"/>
                <a:gd name="T7" fmla="*/ 6 h 862"/>
                <a:gd name="T8" fmla="*/ 553 w 1060"/>
                <a:gd name="T9" fmla="*/ 20 h 862"/>
                <a:gd name="T10" fmla="*/ 623 w 1060"/>
                <a:gd name="T11" fmla="*/ 40 h 862"/>
                <a:gd name="T12" fmla="*/ 687 w 1060"/>
                <a:gd name="T13" fmla="*/ 63 h 862"/>
                <a:gd name="T14" fmla="*/ 740 w 1060"/>
                <a:gd name="T15" fmla="*/ 88 h 862"/>
                <a:gd name="T16" fmla="*/ 782 w 1060"/>
                <a:gd name="T17" fmla="*/ 115 h 862"/>
                <a:gd name="T18" fmla="*/ 826 w 1060"/>
                <a:gd name="T19" fmla="*/ 154 h 862"/>
                <a:gd name="T20" fmla="*/ 872 w 1060"/>
                <a:gd name="T21" fmla="*/ 206 h 862"/>
                <a:gd name="T22" fmla="*/ 916 w 1060"/>
                <a:gd name="T23" fmla="*/ 265 h 862"/>
                <a:gd name="T24" fmla="*/ 960 w 1060"/>
                <a:gd name="T25" fmla="*/ 327 h 862"/>
                <a:gd name="T26" fmla="*/ 998 w 1060"/>
                <a:gd name="T27" fmla="*/ 389 h 862"/>
                <a:gd name="T28" fmla="*/ 1028 w 1060"/>
                <a:gd name="T29" fmla="*/ 446 h 862"/>
                <a:gd name="T30" fmla="*/ 1050 w 1060"/>
                <a:gd name="T31" fmla="*/ 493 h 862"/>
                <a:gd name="T32" fmla="*/ 1060 w 1060"/>
                <a:gd name="T33" fmla="*/ 531 h 862"/>
                <a:gd name="T34" fmla="*/ 1047 w 1060"/>
                <a:gd name="T35" fmla="*/ 566 h 862"/>
                <a:gd name="T36" fmla="*/ 1016 w 1060"/>
                <a:gd name="T37" fmla="*/ 600 h 862"/>
                <a:gd name="T38" fmla="*/ 970 w 1060"/>
                <a:gd name="T39" fmla="*/ 634 h 862"/>
                <a:gd name="T40" fmla="*/ 918 w 1060"/>
                <a:gd name="T41" fmla="*/ 667 h 862"/>
                <a:gd name="T42" fmla="*/ 864 w 1060"/>
                <a:gd name="T43" fmla="*/ 699 h 862"/>
                <a:gd name="T44" fmla="*/ 816 w 1060"/>
                <a:gd name="T45" fmla="*/ 732 h 862"/>
                <a:gd name="T46" fmla="*/ 776 w 1060"/>
                <a:gd name="T47" fmla="*/ 765 h 862"/>
                <a:gd name="T48" fmla="*/ 748 w 1060"/>
                <a:gd name="T49" fmla="*/ 798 h 862"/>
                <a:gd name="T50" fmla="*/ 710 w 1060"/>
                <a:gd name="T51" fmla="*/ 823 h 862"/>
                <a:gd name="T52" fmla="*/ 663 w 1060"/>
                <a:gd name="T53" fmla="*/ 842 h 862"/>
                <a:gd name="T54" fmla="*/ 607 w 1060"/>
                <a:gd name="T55" fmla="*/ 855 h 862"/>
                <a:gd name="T56" fmla="*/ 545 w 1060"/>
                <a:gd name="T57" fmla="*/ 861 h 862"/>
                <a:gd name="T58" fmla="*/ 482 w 1060"/>
                <a:gd name="T59" fmla="*/ 861 h 862"/>
                <a:gd name="T60" fmla="*/ 418 w 1060"/>
                <a:gd name="T61" fmla="*/ 857 h 862"/>
                <a:gd name="T62" fmla="*/ 359 w 1060"/>
                <a:gd name="T63" fmla="*/ 847 h 862"/>
                <a:gd name="T64" fmla="*/ 305 w 1060"/>
                <a:gd name="T65" fmla="*/ 832 h 862"/>
                <a:gd name="T66" fmla="*/ 253 w 1060"/>
                <a:gd name="T67" fmla="*/ 803 h 862"/>
                <a:gd name="T68" fmla="*/ 203 w 1060"/>
                <a:gd name="T69" fmla="*/ 762 h 862"/>
                <a:gd name="T70" fmla="*/ 155 w 1060"/>
                <a:gd name="T71" fmla="*/ 710 h 862"/>
                <a:gd name="T72" fmla="*/ 112 w 1060"/>
                <a:gd name="T73" fmla="*/ 650 h 862"/>
                <a:gd name="T74" fmla="*/ 73 w 1060"/>
                <a:gd name="T75" fmla="*/ 585 h 862"/>
                <a:gd name="T76" fmla="*/ 40 w 1060"/>
                <a:gd name="T77" fmla="*/ 519 h 862"/>
                <a:gd name="T78" fmla="*/ 13 w 1060"/>
                <a:gd name="T79" fmla="*/ 452 h 862"/>
                <a:gd name="T80" fmla="*/ 2 w 1060"/>
                <a:gd name="T81" fmla="*/ 417 h 862"/>
                <a:gd name="T82" fmla="*/ 1 w 1060"/>
                <a:gd name="T83" fmla="*/ 414 h 862"/>
                <a:gd name="T84" fmla="*/ 0 w 1060"/>
                <a:gd name="T85" fmla="*/ 407 h 862"/>
                <a:gd name="T86" fmla="*/ 0 w 1060"/>
                <a:gd name="T87" fmla="*/ 380 h 862"/>
                <a:gd name="T88" fmla="*/ 3 w 1060"/>
                <a:gd name="T89" fmla="*/ 336 h 862"/>
                <a:gd name="T90" fmla="*/ 13 w 1060"/>
                <a:gd name="T91" fmla="*/ 282 h 862"/>
                <a:gd name="T92" fmla="*/ 32 w 1060"/>
                <a:gd name="T93" fmla="*/ 221 h 862"/>
                <a:gd name="T94" fmla="*/ 63 w 1060"/>
                <a:gd name="T95" fmla="*/ 158 h 862"/>
                <a:gd name="T96" fmla="*/ 111 w 1060"/>
                <a:gd name="T97" fmla="*/ 100 h 862"/>
                <a:gd name="T98" fmla="*/ 176 w 1060"/>
                <a:gd name="T99" fmla="*/ 49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60" h="862">
                  <a:moveTo>
                    <a:pt x="218" y="29"/>
                  </a:moveTo>
                  <a:lnTo>
                    <a:pt x="251" y="18"/>
                  </a:lnTo>
                  <a:lnTo>
                    <a:pt x="287" y="8"/>
                  </a:lnTo>
                  <a:lnTo>
                    <a:pt x="324" y="3"/>
                  </a:lnTo>
                  <a:lnTo>
                    <a:pt x="361" y="0"/>
                  </a:lnTo>
                  <a:lnTo>
                    <a:pt x="400" y="0"/>
                  </a:lnTo>
                  <a:lnTo>
                    <a:pt x="439" y="2"/>
                  </a:lnTo>
                  <a:lnTo>
                    <a:pt x="478" y="6"/>
                  </a:lnTo>
                  <a:lnTo>
                    <a:pt x="516" y="12"/>
                  </a:lnTo>
                  <a:lnTo>
                    <a:pt x="553" y="20"/>
                  </a:lnTo>
                  <a:lnTo>
                    <a:pt x="589" y="29"/>
                  </a:lnTo>
                  <a:lnTo>
                    <a:pt x="623" y="40"/>
                  </a:lnTo>
                  <a:lnTo>
                    <a:pt x="656" y="51"/>
                  </a:lnTo>
                  <a:lnTo>
                    <a:pt x="687" y="63"/>
                  </a:lnTo>
                  <a:lnTo>
                    <a:pt x="715" y="75"/>
                  </a:lnTo>
                  <a:lnTo>
                    <a:pt x="740" y="88"/>
                  </a:lnTo>
                  <a:lnTo>
                    <a:pt x="762" y="100"/>
                  </a:lnTo>
                  <a:lnTo>
                    <a:pt x="782" y="115"/>
                  </a:lnTo>
                  <a:lnTo>
                    <a:pt x="804" y="133"/>
                  </a:lnTo>
                  <a:lnTo>
                    <a:pt x="826" y="154"/>
                  </a:lnTo>
                  <a:lnTo>
                    <a:pt x="849" y="179"/>
                  </a:lnTo>
                  <a:lnTo>
                    <a:pt x="872" y="206"/>
                  </a:lnTo>
                  <a:lnTo>
                    <a:pt x="894" y="234"/>
                  </a:lnTo>
                  <a:lnTo>
                    <a:pt x="916" y="265"/>
                  </a:lnTo>
                  <a:lnTo>
                    <a:pt x="938" y="296"/>
                  </a:lnTo>
                  <a:lnTo>
                    <a:pt x="960" y="327"/>
                  </a:lnTo>
                  <a:lnTo>
                    <a:pt x="979" y="358"/>
                  </a:lnTo>
                  <a:lnTo>
                    <a:pt x="998" y="389"/>
                  </a:lnTo>
                  <a:lnTo>
                    <a:pt x="1014" y="418"/>
                  </a:lnTo>
                  <a:lnTo>
                    <a:pt x="1028" y="446"/>
                  </a:lnTo>
                  <a:lnTo>
                    <a:pt x="1041" y="471"/>
                  </a:lnTo>
                  <a:lnTo>
                    <a:pt x="1050" y="493"/>
                  </a:lnTo>
                  <a:lnTo>
                    <a:pt x="1058" y="513"/>
                  </a:lnTo>
                  <a:lnTo>
                    <a:pt x="1060" y="531"/>
                  </a:lnTo>
                  <a:lnTo>
                    <a:pt x="1056" y="549"/>
                  </a:lnTo>
                  <a:lnTo>
                    <a:pt x="1047" y="566"/>
                  </a:lnTo>
                  <a:lnTo>
                    <a:pt x="1033" y="583"/>
                  </a:lnTo>
                  <a:lnTo>
                    <a:pt x="1016" y="600"/>
                  </a:lnTo>
                  <a:lnTo>
                    <a:pt x="994" y="617"/>
                  </a:lnTo>
                  <a:lnTo>
                    <a:pt x="970" y="634"/>
                  </a:lnTo>
                  <a:lnTo>
                    <a:pt x="945" y="651"/>
                  </a:lnTo>
                  <a:lnTo>
                    <a:pt x="918" y="667"/>
                  </a:lnTo>
                  <a:lnTo>
                    <a:pt x="891" y="683"/>
                  </a:lnTo>
                  <a:lnTo>
                    <a:pt x="864" y="699"/>
                  </a:lnTo>
                  <a:lnTo>
                    <a:pt x="839" y="716"/>
                  </a:lnTo>
                  <a:lnTo>
                    <a:pt x="816" y="732"/>
                  </a:lnTo>
                  <a:lnTo>
                    <a:pt x="794" y="749"/>
                  </a:lnTo>
                  <a:lnTo>
                    <a:pt x="776" y="765"/>
                  </a:lnTo>
                  <a:lnTo>
                    <a:pt x="762" y="782"/>
                  </a:lnTo>
                  <a:lnTo>
                    <a:pt x="748" y="798"/>
                  </a:lnTo>
                  <a:lnTo>
                    <a:pt x="731" y="811"/>
                  </a:lnTo>
                  <a:lnTo>
                    <a:pt x="710" y="823"/>
                  </a:lnTo>
                  <a:lnTo>
                    <a:pt x="688" y="834"/>
                  </a:lnTo>
                  <a:lnTo>
                    <a:pt x="663" y="842"/>
                  </a:lnTo>
                  <a:lnTo>
                    <a:pt x="635" y="849"/>
                  </a:lnTo>
                  <a:lnTo>
                    <a:pt x="607" y="855"/>
                  </a:lnTo>
                  <a:lnTo>
                    <a:pt x="576" y="859"/>
                  </a:lnTo>
                  <a:lnTo>
                    <a:pt x="545" y="861"/>
                  </a:lnTo>
                  <a:lnTo>
                    <a:pt x="514" y="862"/>
                  </a:lnTo>
                  <a:lnTo>
                    <a:pt x="482" y="861"/>
                  </a:lnTo>
                  <a:lnTo>
                    <a:pt x="450" y="860"/>
                  </a:lnTo>
                  <a:lnTo>
                    <a:pt x="418" y="857"/>
                  </a:lnTo>
                  <a:lnTo>
                    <a:pt x="389" y="853"/>
                  </a:lnTo>
                  <a:lnTo>
                    <a:pt x="359" y="847"/>
                  </a:lnTo>
                  <a:lnTo>
                    <a:pt x="332" y="841"/>
                  </a:lnTo>
                  <a:lnTo>
                    <a:pt x="305" y="832"/>
                  </a:lnTo>
                  <a:lnTo>
                    <a:pt x="279" y="819"/>
                  </a:lnTo>
                  <a:lnTo>
                    <a:pt x="253" y="803"/>
                  </a:lnTo>
                  <a:lnTo>
                    <a:pt x="227" y="784"/>
                  </a:lnTo>
                  <a:lnTo>
                    <a:pt x="203" y="762"/>
                  </a:lnTo>
                  <a:lnTo>
                    <a:pt x="179" y="736"/>
                  </a:lnTo>
                  <a:lnTo>
                    <a:pt x="155" y="710"/>
                  </a:lnTo>
                  <a:lnTo>
                    <a:pt x="133" y="680"/>
                  </a:lnTo>
                  <a:lnTo>
                    <a:pt x="112" y="650"/>
                  </a:lnTo>
                  <a:lnTo>
                    <a:pt x="92" y="618"/>
                  </a:lnTo>
                  <a:lnTo>
                    <a:pt x="73" y="585"/>
                  </a:lnTo>
                  <a:lnTo>
                    <a:pt x="56" y="552"/>
                  </a:lnTo>
                  <a:lnTo>
                    <a:pt x="40" y="519"/>
                  </a:lnTo>
                  <a:lnTo>
                    <a:pt x="25" y="485"/>
                  </a:lnTo>
                  <a:lnTo>
                    <a:pt x="13" y="452"/>
                  </a:lnTo>
                  <a:lnTo>
                    <a:pt x="2" y="419"/>
                  </a:lnTo>
                  <a:lnTo>
                    <a:pt x="2" y="417"/>
                  </a:lnTo>
                  <a:lnTo>
                    <a:pt x="2" y="416"/>
                  </a:lnTo>
                  <a:lnTo>
                    <a:pt x="1" y="414"/>
                  </a:lnTo>
                  <a:lnTo>
                    <a:pt x="1" y="413"/>
                  </a:lnTo>
                  <a:lnTo>
                    <a:pt x="0" y="407"/>
                  </a:lnTo>
                  <a:lnTo>
                    <a:pt x="0" y="396"/>
                  </a:lnTo>
                  <a:lnTo>
                    <a:pt x="0" y="380"/>
                  </a:lnTo>
                  <a:lnTo>
                    <a:pt x="1" y="360"/>
                  </a:lnTo>
                  <a:lnTo>
                    <a:pt x="3" y="336"/>
                  </a:lnTo>
                  <a:lnTo>
                    <a:pt x="7" y="310"/>
                  </a:lnTo>
                  <a:lnTo>
                    <a:pt x="13" y="282"/>
                  </a:lnTo>
                  <a:lnTo>
                    <a:pt x="21" y="251"/>
                  </a:lnTo>
                  <a:lnTo>
                    <a:pt x="32" y="221"/>
                  </a:lnTo>
                  <a:lnTo>
                    <a:pt x="46" y="190"/>
                  </a:lnTo>
                  <a:lnTo>
                    <a:pt x="63" y="158"/>
                  </a:lnTo>
                  <a:lnTo>
                    <a:pt x="86" y="129"/>
                  </a:lnTo>
                  <a:lnTo>
                    <a:pt x="111" y="100"/>
                  </a:lnTo>
                  <a:lnTo>
                    <a:pt x="142" y="74"/>
                  </a:lnTo>
                  <a:lnTo>
                    <a:pt x="176" y="49"/>
                  </a:lnTo>
                  <a:lnTo>
                    <a:pt x="218" y="29"/>
                  </a:lnTo>
                  <a:close/>
                </a:path>
              </a:pathLst>
            </a:custGeom>
            <a:solidFill>
              <a:srgbClr val="D6A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629150" y="3685540"/>
              <a:ext cx="323215" cy="260350"/>
            </a:xfrm>
            <a:custGeom>
              <a:avLst/>
              <a:gdLst>
                <a:gd name="T0" fmla="*/ 238 w 1020"/>
                <a:gd name="T1" fmla="*/ 11 h 819"/>
                <a:gd name="T2" fmla="*/ 302 w 1020"/>
                <a:gd name="T3" fmla="*/ 2 h 819"/>
                <a:gd name="T4" fmla="*/ 373 w 1020"/>
                <a:gd name="T5" fmla="*/ 0 h 819"/>
                <a:gd name="T6" fmla="*/ 448 w 1020"/>
                <a:gd name="T7" fmla="*/ 6 h 819"/>
                <a:gd name="T8" fmla="*/ 523 w 1020"/>
                <a:gd name="T9" fmla="*/ 17 h 819"/>
                <a:gd name="T10" fmla="*/ 595 w 1020"/>
                <a:gd name="T11" fmla="*/ 33 h 819"/>
                <a:gd name="T12" fmla="*/ 659 w 1020"/>
                <a:gd name="T13" fmla="*/ 52 h 819"/>
                <a:gd name="T14" fmla="*/ 712 w 1020"/>
                <a:gd name="T15" fmla="*/ 74 h 819"/>
                <a:gd name="T16" fmla="*/ 754 w 1020"/>
                <a:gd name="T17" fmla="*/ 100 h 819"/>
                <a:gd name="T18" fmla="*/ 795 w 1020"/>
                <a:gd name="T19" fmla="*/ 139 h 819"/>
                <a:gd name="T20" fmla="*/ 839 w 1020"/>
                <a:gd name="T21" fmla="*/ 188 h 819"/>
                <a:gd name="T22" fmla="*/ 882 w 1020"/>
                <a:gd name="T23" fmla="*/ 244 h 819"/>
                <a:gd name="T24" fmla="*/ 924 w 1020"/>
                <a:gd name="T25" fmla="*/ 305 h 819"/>
                <a:gd name="T26" fmla="*/ 960 w 1020"/>
                <a:gd name="T27" fmla="*/ 364 h 819"/>
                <a:gd name="T28" fmla="*/ 990 w 1020"/>
                <a:gd name="T29" fmla="*/ 419 h 819"/>
                <a:gd name="T30" fmla="*/ 1011 w 1020"/>
                <a:gd name="T31" fmla="*/ 465 h 819"/>
                <a:gd name="T32" fmla="*/ 1020 w 1020"/>
                <a:gd name="T33" fmla="*/ 501 h 819"/>
                <a:gd name="T34" fmla="*/ 1007 w 1020"/>
                <a:gd name="T35" fmla="*/ 535 h 819"/>
                <a:gd name="T36" fmla="*/ 976 w 1020"/>
                <a:gd name="T37" fmla="*/ 568 h 819"/>
                <a:gd name="T38" fmla="*/ 934 w 1020"/>
                <a:gd name="T39" fmla="*/ 599 h 819"/>
                <a:gd name="T40" fmla="*/ 883 w 1020"/>
                <a:gd name="T41" fmla="*/ 631 h 819"/>
                <a:gd name="T42" fmla="*/ 833 w 1020"/>
                <a:gd name="T43" fmla="*/ 663 h 819"/>
                <a:gd name="T44" fmla="*/ 785 w 1020"/>
                <a:gd name="T45" fmla="*/ 695 h 819"/>
                <a:gd name="T46" fmla="*/ 747 w 1020"/>
                <a:gd name="T47" fmla="*/ 726 h 819"/>
                <a:gd name="T48" fmla="*/ 720 w 1020"/>
                <a:gd name="T49" fmla="*/ 757 h 819"/>
                <a:gd name="T50" fmla="*/ 684 w 1020"/>
                <a:gd name="T51" fmla="*/ 782 h 819"/>
                <a:gd name="T52" fmla="*/ 637 w 1020"/>
                <a:gd name="T53" fmla="*/ 800 h 819"/>
                <a:gd name="T54" fmla="*/ 583 w 1020"/>
                <a:gd name="T55" fmla="*/ 812 h 819"/>
                <a:gd name="T56" fmla="*/ 525 w 1020"/>
                <a:gd name="T57" fmla="*/ 818 h 819"/>
                <a:gd name="T58" fmla="*/ 464 w 1020"/>
                <a:gd name="T59" fmla="*/ 818 h 819"/>
                <a:gd name="T60" fmla="*/ 404 w 1020"/>
                <a:gd name="T61" fmla="*/ 814 h 819"/>
                <a:gd name="T62" fmla="*/ 346 w 1020"/>
                <a:gd name="T63" fmla="*/ 804 h 819"/>
                <a:gd name="T64" fmla="*/ 294 w 1020"/>
                <a:gd name="T65" fmla="*/ 790 h 819"/>
                <a:gd name="T66" fmla="*/ 243 w 1020"/>
                <a:gd name="T67" fmla="*/ 762 h 819"/>
                <a:gd name="T68" fmla="*/ 194 w 1020"/>
                <a:gd name="T69" fmla="*/ 722 h 819"/>
                <a:gd name="T70" fmla="*/ 149 w 1020"/>
                <a:gd name="T71" fmla="*/ 671 h 819"/>
                <a:gd name="T72" fmla="*/ 108 w 1020"/>
                <a:gd name="T73" fmla="*/ 614 h 819"/>
                <a:gd name="T74" fmla="*/ 71 w 1020"/>
                <a:gd name="T75" fmla="*/ 552 h 819"/>
                <a:gd name="T76" fmla="*/ 38 w 1020"/>
                <a:gd name="T77" fmla="*/ 487 h 819"/>
                <a:gd name="T78" fmla="*/ 13 w 1020"/>
                <a:gd name="T79" fmla="*/ 423 h 819"/>
                <a:gd name="T80" fmla="*/ 2 w 1020"/>
                <a:gd name="T81" fmla="*/ 390 h 819"/>
                <a:gd name="T82" fmla="*/ 2 w 1020"/>
                <a:gd name="T83" fmla="*/ 388 h 819"/>
                <a:gd name="T84" fmla="*/ 0 w 1020"/>
                <a:gd name="T85" fmla="*/ 381 h 819"/>
                <a:gd name="T86" fmla="*/ 0 w 1020"/>
                <a:gd name="T87" fmla="*/ 352 h 819"/>
                <a:gd name="T88" fmla="*/ 2 w 1020"/>
                <a:gd name="T89" fmla="*/ 309 h 819"/>
                <a:gd name="T90" fmla="*/ 11 w 1020"/>
                <a:gd name="T91" fmla="*/ 254 h 819"/>
                <a:gd name="T92" fmla="*/ 29 w 1020"/>
                <a:gd name="T93" fmla="*/ 195 h 819"/>
                <a:gd name="T94" fmla="*/ 59 w 1020"/>
                <a:gd name="T95" fmla="*/ 135 h 819"/>
                <a:gd name="T96" fmla="*/ 106 w 1020"/>
                <a:gd name="T97" fmla="*/ 81 h 819"/>
                <a:gd name="T98" fmla="*/ 170 w 1020"/>
                <a:gd name="T99" fmla="*/ 3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0" h="819">
                  <a:moveTo>
                    <a:pt x="210" y="19"/>
                  </a:moveTo>
                  <a:lnTo>
                    <a:pt x="238" y="11"/>
                  </a:lnTo>
                  <a:lnTo>
                    <a:pt x="268" y="6"/>
                  </a:lnTo>
                  <a:lnTo>
                    <a:pt x="302" y="2"/>
                  </a:lnTo>
                  <a:lnTo>
                    <a:pt x="337" y="0"/>
                  </a:lnTo>
                  <a:lnTo>
                    <a:pt x="373" y="0"/>
                  </a:lnTo>
                  <a:lnTo>
                    <a:pt x="410" y="2"/>
                  </a:lnTo>
                  <a:lnTo>
                    <a:pt x="448" y="6"/>
                  </a:lnTo>
                  <a:lnTo>
                    <a:pt x="486" y="11"/>
                  </a:lnTo>
                  <a:lnTo>
                    <a:pt x="523" y="17"/>
                  </a:lnTo>
                  <a:lnTo>
                    <a:pt x="560" y="25"/>
                  </a:lnTo>
                  <a:lnTo>
                    <a:pt x="595" y="33"/>
                  </a:lnTo>
                  <a:lnTo>
                    <a:pt x="628" y="42"/>
                  </a:lnTo>
                  <a:lnTo>
                    <a:pt x="659" y="52"/>
                  </a:lnTo>
                  <a:lnTo>
                    <a:pt x="687" y="63"/>
                  </a:lnTo>
                  <a:lnTo>
                    <a:pt x="712" y="74"/>
                  </a:lnTo>
                  <a:lnTo>
                    <a:pt x="733" y="86"/>
                  </a:lnTo>
                  <a:lnTo>
                    <a:pt x="754" y="100"/>
                  </a:lnTo>
                  <a:lnTo>
                    <a:pt x="774" y="118"/>
                  </a:lnTo>
                  <a:lnTo>
                    <a:pt x="795" y="139"/>
                  </a:lnTo>
                  <a:lnTo>
                    <a:pt x="817" y="162"/>
                  </a:lnTo>
                  <a:lnTo>
                    <a:pt x="839" y="188"/>
                  </a:lnTo>
                  <a:lnTo>
                    <a:pt x="860" y="216"/>
                  </a:lnTo>
                  <a:lnTo>
                    <a:pt x="882" y="244"/>
                  </a:lnTo>
                  <a:lnTo>
                    <a:pt x="904" y="274"/>
                  </a:lnTo>
                  <a:lnTo>
                    <a:pt x="924" y="305"/>
                  </a:lnTo>
                  <a:lnTo>
                    <a:pt x="943" y="334"/>
                  </a:lnTo>
                  <a:lnTo>
                    <a:pt x="960" y="364"/>
                  </a:lnTo>
                  <a:lnTo>
                    <a:pt x="976" y="392"/>
                  </a:lnTo>
                  <a:lnTo>
                    <a:pt x="990" y="419"/>
                  </a:lnTo>
                  <a:lnTo>
                    <a:pt x="1002" y="443"/>
                  </a:lnTo>
                  <a:lnTo>
                    <a:pt x="1011" y="465"/>
                  </a:lnTo>
                  <a:lnTo>
                    <a:pt x="1018" y="484"/>
                  </a:lnTo>
                  <a:lnTo>
                    <a:pt x="1020" y="501"/>
                  </a:lnTo>
                  <a:lnTo>
                    <a:pt x="1017" y="518"/>
                  </a:lnTo>
                  <a:lnTo>
                    <a:pt x="1007" y="535"/>
                  </a:lnTo>
                  <a:lnTo>
                    <a:pt x="994" y="551"/>
                  </a:lnTo>
                  <a:lnTo>
                    <a:pt x="976" y="568"/>
                  </a:lnTo>
                  <a:lnTo>
                    <a:pt x="956" y="584"/>
                  </a:lnTo>
                  <a:lnTo>
                    <a:pt x="934" y="599"/>
                  </a:lnTo>
                  <a:lnTo>
                    <a:pt x="909" y="615"/>
                  </a:lnTo>
                  <a:lnTo>
                    <a:pt x="883" y="631"/>
                  </a:lnTo>
                  <a:lnTo>
                    <a:pt x="858" y="647"/>
                  </a:lnTo>
                  <a:lnTo>
                    <a:pt x="833" y="663"/>
                  </a:lnTo>
                  <a:lnTo>
                    <a:pt x="807" y="679"/>
                  </a:lnTo>
                  <a:lnTo>
                    <a:pt x="785" y="695"/>
                  </a:lnTo>
                  <a:lnTo>
                    <a:pt x="764" y="710"/>
                  </a:lnTo>
                  <a:lnTo>
                    <a:pt x="747" y="726"/>
                  </a:lnTo>
                  <a:lnTo>
                    <a:pt x="733" y="742"/>
                  </a:lnTo>
                  <a:lnTo>
                    <a:pt x="720" y="757"/>
                  </a:lnTo>
                  <a:lnTo>
                    <a:pt x="704" y="771"/>
                  </a:lnTo>
                  <a:lnTo>
                    <a:pt x="684" y="782"/>
                  </a:lnTo>
                  <a:lnTo>
                    <a:pt x="662" y="792"/>
                  </a:lnTo>
                  <a:lnTo>
                    <a:pt x="637" y="800"/>
                  </a:lnTo>
                  <a:lnTo>
                    <a:pt x="612" y="807"/>
                  </a:lnTo>
                  <a:lnTo>
                    <a:pt x="583" y="812"/>
                  </a:lnTo>
                  <a:lnTo>
                    <a:pt x="555" y="816"/>
                  </a:lnTo>
                  <a:lnTo>
                    <a:pt x="525" y="818"/>
                  </a:lnTo>
                  <a:lnTo>
                    <a:pt x="495" y="819"/>
                  </a:lnTo>
                  <a:lnTo>
                    <a:pt x="464" y="818"/>
                  </a:lnTo>
                  <a:lnTo>
                    <a:pt x="433" y="816"/>
                  </a:lnTo>
                  <a:lnTo>
                    <a:pt x="404" y="814"/>
                  </a:lnTo>
                  <a:lnTo>
                    <a:pt x="374" y="810"/>
                  </a:lnTo>
                  <a:lnTo>
                    <a:pt x="346" y="804"/>
                  </a:lnTo>
                  <a:lnTo>
                    <a:pt x="319" y="798"/>
                  </a:lnTo>
                  <a:lnTo>
                    <a:pt x="294" y="790"/>
                  </a:lnTo>
                  <a:lnTo>
                    <a:pt x="268" y="777"/>
                  </a:lnTo>
                  <a:lnTo>
                    <a:pt x="243" y="762"/>
                  </a:lnTo>
                  <a:lnTo>
                    <a:pt x="219" y="743"/>
                  </a:lnTo>
                  <a:lnTo>
                    <a:pt x="194" y="722"/>
                  </a:lnTo>
                  <a:lnTo>
                    <a:pt x="172" y="698"/>
                  </a:lnTo>
                  <a:lnTo>
                    <a:pt x="149" y="671"/>
                  </a:lnTo>
                  <a:lnTo>
                    <a:pt x="128" y="644"/>
                  </a:lnTo>
                  <a:lnTo>
                    <a:pt x="108" y="614"/>
                  </a:lnTo>
                  <a:lnTo>
                    <a:pt x="89" y="584"/>
                  </a:lnTo>
                  <a:lnTo>
                    <a:pt x="71" y="552"/>
                  </a:lnTo>
                  <a:lnTo>
                    <a:pt x="54" y="519"/>
                  </a:lnTo>
                  <a:lnTo>
                    <a:pt x="38" y="487"/>
                  </a:lnTo>
                  <a:lnTo>
                    <a:pt x="24" y="455"/>
                  </a:lnTo>
                  <a:lnTo>
                    <a:pt x="13" y="423"/>
                  </a:lnTo>
                  <a:lnTo>
                    <a:pt x="2" y="391"/>
                  </a:lnTo>
                  <a:lnTo>
                    <a:pt x="2" y="390"/>
                  </a:lnTo>
                  <a:lnTo>
                    <a:pt x="2" y="389"/>
                  </a:lnTo>
                  <a:lnTo>
                    <a:pt x="2" y="388"/>
                  </a:lnTo>
                  <a:lnTo>
                    <a:pt x="1" y="387"/>
                  </a:lnTo>
                  <a:lnTo>
                    <a:pt x="0" y="381"/>
                  </a:lnTo>
                  <a:lnTo>
                    <a:pt x="0" y="369"/>
                  </a:lnTo>
                  <a:lnTo>
                    <a:pt x="0" y="352"/>
                  </a:lnTo>
                  <a:lnTo>
                    <a:pt x="0" y="332"/>
                  </a:lnTo>
                  <a:lnTo>
                    <a:pt x="2" y="309"/>
                  </a:lnTo>
                  <a:lnTo>
                    <a:pt x="5" y="282"/>
                  </a:lnTo>
                  <a:lnTo>
                    <a:pt x="11" y="254"/>
                  </a:lnTo>
                  <a:lnTo>
                    <a:pt x="19" y="224"/>
                  </a:lnTo>
                  <a:lnTo>
                    <a:pt x="29" y="195"/>
                  </a:lnTo>
                  <a:lnTo>
                    <a:pt x="42" y="164"/>
                  </a:lnTo>
                  <a:lnTo>
                    <a:pt x="59" y="135"/>
                  </a:lnTo>
                  <a:lnTo>
                    <a:pt x="80" y="106"/>
                  </a:lnTo>
                  <a:lnTo>
                    <a:pt x="106" y="81"/>
                  </a:lnTo>
                  <a:lnTo>
                    <a:pt x="135" y="56"/>
                  </a:lnTo>
                  <a:lnTo>
                    <a:pt x="170" y="36"/>
                  </a:lnTo>
                  <a:lnTo>
                    <a:pt x="210" y="19"/>
                  </a:lnTo>
                  <a:close/>
                </a:path>
              </a:pathLst>
            </a:custGeom>
            <a:solidFill>
              <a:srgbClr val="CE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34865" y="3693160"/>
              <a:ext cx="311150" cy="246380"/>
            </a:xfrm>
            <a:custGeom>
              <a:avLst/>
              <a:gdLst>
                <a:gd name="T0" fmla="*/ 2 w 981"/>
                <a:gd name="T1" fmla="*/ 360 h 775"/>
                <a:gd name="T2" fmla="*/ 0 w 981"/>
                <a:gd name="T3" fmla="*/ 335 h 775"/>
                <a:gd name="T4" fmla="*/ 1 w 981"/>
                <a:gd name="T5" fmla="*/ 291 h 775"/>
                <a:gd name="T6" fmla="*/ 7 w 981"/>
                <a:gd name="T7" fmla="*/ 236 h 775"/>
                <a:gd name="T8" fmla="*/ 22 w 981"/>
                <a:gd name="T9" fmla="*/ 175 h 775"/>
                <a:gd name="T10" fmla="*/ 51 w 981"/>
                <a:gd name="T11" fmla="*/ 115 h 775"/>
                <a:gd name="T12" fmla="*/ 96 w 981"/>
                <a:gd name="T13" fmla="*/ 61 h 775"/>
                <a:gd name="T14" fmla="*/ 162 w 981"/>
                <a:gd name="T15" fmla="*/ 21 h 775"/>
                <a:gd name="T16" fmla="*/ 225 w 981"/>
                <a:gd name="T17" fmla="*/ 4 h 775"/>
                <a:gd name="T18" fmla="*/ 280 w 981"/>
                <a:gd name="T19" fmla="*/ 0 h 775"/>
                <a:gd name="T20" fmla="*/ 347 w 981"/>
                <a:gd name="T21" fmla="*/ 0 h 775"/>
                <a:gd name="T22" fmla="*/ 419 w 981"/>
                <a:gd name="T23" fmla="*/ 5 h 775"/>
                <a:gd name="T24" fmla="*/ 494 w 981"/>
                <a:gd name="T25" fmla="*/ 13 h 775"/>
                <a:gd name="T26" fmla="*/ 565 w 981"/>
                <a:gd name="T27" fmla="*/ 26 h 775"/>
                <a:gd name="T28" fmla="*/ 631 w 981"/>
                <a:gd name="T29" fmla="*/ 42 h 775"/>
                <a:gd name="T30" fmla="*/ 684 w 981"/>
                <a:gd name="T31" fmla="*/ 62 h 775"/>
                <a:gd name="T32" fmla="*/ 724 w 981"/>
                <a:gd name="T33" fmla="*/ 86 h 775"/>
                <a:gd name="T34" fmla="*/ 764 w 981"/>
                <a:gd name="T35" fmla="*/ 123 h 775"/>
                <a:gd name="T36" fmla="*/ 806 w 981"/>
                <a:gd name="T37" fmla="*/ 171 h 775"/>
                <a:gd name="T38" fmla="*/ 849 w 981"/>
                <a:gd name="T39" fmla="*/ 225 h 775"/>
                <a:gd name="T40" fmla="*/ 888 w 981"/>
                <a:gd name="T41" fmla="*/ 283 h 775"/>
                <a:gd name="T42" fmla="*/ 923 w 981"/>
                <a:gd name="T43" fmla="*/ 340 h 775"/>
                <a:gd name="T44" fmla="*/ 951 w 981"/>
                <a:gd name="T45" fmla="*/ 392 h 775"/>
                <a:gd name="T46" fmla="*/ 972 w 981"/>
                <a:gd name="T47" fmla="*/ 437 h 775"/>
                <a:gd name="T48" fmla="*/ 981 w 981"/>
                <a:gd name="T49" fmla="*/ 471 h 775"/>
                <a:gd name="T50" fmla="*/ 968 w 981"/>
                <a:gd name="T51" fmla="*/ 504 h 775"/>
                <a:gd name="T52" fmla="*/ 938 w 981"/>
                <a:gd name="T53" fmla="*/ 534 h 775"/>
                <a:gd name="T54" fmla="*/ 897 w 981"/>
                <a:gd name="T55" fmla="*/ 565 h 775"/>
                <a:gd name="T56" fmla="*/ 849 w 981"/>
                <a:gd name="T57" fmla="*/ 596 h 775"/>
                <a:gd name="T58" fmla="*/ 799 w 981"/>
                <a:gd name="T59" fmla="*/ 626 h 775"/>
                <a:gd name="T60" fmla="*/ 754 w 981"/>
                <a:gd name="T61" fmla="*/ 657 h 775"/>
                <a:gd name="T62" fmla="*/ 718 w 981"/>
                <a:gd name="T63" fmla="*/ 686 h 775"/>
                <a:gd name="T64" fmla="*/ 692 w 981"/>
                <a:gd name="T65" fmla="*/ 717 h 775"/>
                <a:gd name="T66" fmla="*/ 657 w 981"/>
                <a:gd name="T67" fmla="*/ 740 h 775"/>
                <a:gd name="T68" fmla="*/ 613 w 981"/>
                <a:gd name="T69" fmla="*/ 758 h 775"/>
                <a:gd name="T70" fmla="*/ 561 w 981"/>
                <a:gd name="T71" fmla="*/ 769 h 775"/>
                <a:gd name="T72" fmla="*/ 505 w 981"/>
                <a:gd name="T73" fmla="*/ 775 h 775"/>
                <a:gd name="T74" fmla="*/ 446 w 981"/>
                <a:gd name="T75" fmla="*/ 775 h 775"/>
                <a:gd name="T76" fmla="*/ 388 w 981"/>
                <a:gd name="T77" fmla="*/ 771 h 775"/>
                <a:gd name="T78" fmla="*/ 333 w 981"/>
                <a:gd name="T79" fmla="*/ 763 h 775"/>
                <a:gd name="T80" fmla="*/ 283 w 981"/>
                <a:gd name="T81" fmla="*/ 748 h 775"/>
                <a:gd name="T82" fmla="*/ 235 w 981"/>
                <a:gd name="T83" fmla="*/ 721 h 775"/>
                <a:gd name="T84" fmla="*/ 188 w 981"/>
                <a:gd name="T85" fmla="*/ 682 h 775"/>
                <a:gd name="T86" fmla="*/ 144 w 981"/>
                <a:gd name="T87" fmla="*/ 634 h 775"/>
                <a:gd name="T88" fmla="*/ 104 w 981"/>
                <a:gd name="T89" fmla="*/ 579 h 775"/>
                <a:gd name="T90" fmla="*/ 68 w 981"/>
                <a:gd name="T91" fmla="*/ 518 h 775"/>
                <a:gd name="T92" fmla="*/ 37 w 981"/>
                <a:gd name="T93" fmla="*/ 456 h 775"/>
                <a:gd name="T94" fmla="*/ 12 w 981"/>
                <a:gd name="T95" fmla="*/ 394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1" h="775">
                  <a:moveTo>
                    <a:pt x="2" y="363"/>
                  </a:moveTo>
                  <a:lnTo>
                    <a:pt x="2" y="360"/>
                  </a:lnTo>
                  <a:lnTo>
                    <a:pt x="1" y="350"/>
                  </a:lnTo>
                  <a:lnTo>
                    <a:pt x="0" y="335"/>
                  </a:lnTo>
                  <a:lnTo>
                    <a:pt x="0" y="316"/>
                  </a:lnTo>
                  <a:lnTo>
                    <a:pt x="1" y="291"/>
                  </a:lnTo>
                  <a:lnTo>
                    <a:pt x="3" y="265"/>
                  </a:lnTo>
                  <a:lnTo>
                    <a:pt x="7" y="236"/>
                  </a:lnTo>
                  <a:lnTo>
                    <a:pt x="14" y="206"/>
                  </a:lnTo>
                  <a:lnTo>
                    <a:pt x="22" y="175"/>
                  </a:lnTo>
                  <a:lnTo>
                    <a:pt x="35" y="144"/>
                  </a:lnTo>
                  <a:lnTo>
                    <a:pt x="51" y="115"/>
                  </a:lnTo>
                  <a:lnTo>
                    <a:pt x="71" y="86"/>
                  </a:lnTo>
                  <a:lnTo>
                    <a:pt x="96" y="61"/>
                  </a:lnTo>
                  <a:lnTo>
                    <a:pt x="126" y="39"/>
                  </a:lnTo>
                  <a:lnTo>
                    <a:pt x="162" y="21"/>
                  </a:lnTo>
                  <a:lnTo>
                    <a:pt x="203" y="8"/>
                  </a:lnTo>
                  <a:lnTo>
                    <a:pt x="225" y="4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12" y="0"/>
                  </a:lnTo>
                  <a:lnTo>
                    <a:pt x="347" y="0"/>
                  </a:lnTo>
                  <a:lnTo>
                    <a:pt x="382" y="2"/>
                  </a:lnTo>
                  <a:lnTo>
                    <a:pt x="419" y="5"/>
                  </a:lnTo>
                  <a:lnTo>
                    <a:pt x="457" y="8"/>
                  </a:lnTo>
                  <a:lnTo>
                    <a:pt x="494" y="13"/>
                  </a:lnTo>
                  <a:lnTo>
                    <a:pt x="531" y="19"/>
                  </a:lnTo>
                  <a:lnTo>
                    <a:pt x="565" y="26"/>
                  </a:lnTo>
                  <a:lnTo>
                    <a:pt x="599" y="33"/>
                  </a:lnTo>
                  <a:lnTo>
                    <a:pt x="631" y="42"/>
                  </a:lnTo>
                  <a:lnTo>
                    <a:pt x="659" y="51"/>
                  </a:lnTo>
                  <a:lnTo>
                    <a:pt x="684" y="62"/>
                  </a:lnTo>
                  <a:lnTo>
                    <a:pt x="705" y="73"/>
                  </a:lnTo>
                  <a:lnTo>
                    <a:pt x="724" y="86"/>
                  </a:lnTo>
                  <a:lnTo>
                    <a:pt x="744" y="103"/>
                  </a:lnTo>
                  <a:lnTo>
                    <a:pt x="764" y="123"/>
                  </a:lnTo>
                  <a:lnTo>
                    <a:pt x="785" y="145"/>
                  </a:lnTo>
                  <a:lnTo>
                    <a:pt x="806" y="171"/>
                  </a:lnTo>
                  <a:lnTo>
                    <a:pt x="828" y="197"/>
                  </a:lnTo>
                  <a:lnTo>
                    <a:pt x="849" y="225"/>
                  </a:lnTo>
                  <a:lnTo>
                    <a:pt x="869" y="253"/>
                  </a:lnTo>
                  <a:lnTo>
                    <a:pt x="888" y="283"/>
                  </a:lnTo>
                  <a:lnTo>
                    <a:pt x="906" y="311"/>
                  </a:lnTo>
                  <a:lnTo>
                    <a:pt x="923" y="340"/>
                  </a:lnTo>
                  <a:lnTo>
                    <a:pt x="938" y="366"/>
                  </a:lnTo>
                  <a:lnTo>
                    <a:pt x="951" y="392"/>
                  </a:lnTo>
                  <a:lnTo>
                    <a:pt x="963" y="416"/>
                  </a:lnTo>
                  <a:lnTo>
                    <a:pt x="972" y="437"/>
                  </a:lnTo>
                  <a:lnTo>
                    <a:pt x="979" y="455"/>
                  </a:lnTo>
                  <a:lnTo>
                    <a:pt x="981" y="471"/>
                  </a:lnTo>
                  <a:lnTo>
                    <a:pt x="977" y="488"/>
                  </a:lnTo>
                  <a:lnTo>
                    <a:pt x="968" y="504"/>
                  </a:lnTo>
                  <a:lnTo>
                    <a:pt x="955" y="519"/>
                  </a:lnTo>
                  <a:lnTo>
                    <a:pt x="938" y="534"/>
                  </a:lnTo>
                  <a:lnTo>
                    <a:pt x="919" y="550"/>
                  </a:lnTo>
                  <a:lnTo>
                    <a:pt x="897" y="565"/>
                  </a:lnTo>
                  <a:lnTo>
                    <a:pt x="874" y="581"/>
                  </a:lnTo>
                  <a:lnTo>
                    <a:pt x="849" y="596"/>
                  </a:lnTo>
                  <a:lnTo>
                    <a:pt x="824" y="611"/>
                  </a:lnTo>
                  <a:lnTo>
                    <a:pt x="799" y="626"/>
                  </a:lnTo>
                  <a:lnTo>
                    <a:pt x="776" y="641"/>
                  </a:lnTo>
                  <a:lnTo>
                    <a:pt x="754" y="657"/>
                  </a:lnTo>
                  <a:lnTo>
                    <a:pt x="735" y="672"/>
                  </a:lnTo>
                  <a:lnTo>
                    <a:pt x="718" y="686"/>
                  </a:lnTo>
                  <a:lnTo>
                    <a:pt x="705" y="702"/>
                  </a:lnTo>
                  <a:lnTo>
                    <a:pt x="692" y="717"/>
                  </a:lnTo>
                  <a:lnTo>
                    <a:pt x="676" y="730"/>
                  </a:lnTo>
                  <a:lnTo>
                    <a:pt x="657" y="740"/>
                  </a:lnTo>
                  <a:lnTo>
                    <a:pt x="636" y="750"/>
                  </a:lnTo>
                  <a:lnTo>
                    <a:pt x="613" y="758"/>
                  </a:lnTo>
                  <a:lnTo>
                    <a:pt x="588" y="765"/>
                  </a:lnTo>
                  <a:lnTo>
                    <a:pt x="561" y="769"/>
                  </a:lnTo>
                  <a:lnTo>
                    <a:pt x="534" y="773"/>
                  </a:lnTo>
                  <a:lnTo>
                    <a:pt x="505" y="775"/>
                  </a:lnTo>
                  <a:lnTo>
                    <a:pt x="476" y="775"/>
                  </a:lnTo>
                  <a:lnTo>
                    <a:pt x="446" y="775"/>
                  </a:lnTo>
                  <a:lnTo>
                    <a:pt x="417" y="773"/>
                  </a:lnTo>
                  <a:lnTo>
                    <a:pt x="388" y="771"/>
                  </a:lnTo>
                  <a:lnTo>
                    <a:pt x="360" y="767"/>
                  </a:lnTo>
                  <a:lnTo>
                    <a:pt x="333" y="763"/>
                  </a:lnTo>
                  <a:lnTo>
                    <a:pt x="308" y="756"/>
                  </a:lnTo>
                  <a:lnTo>
                    <a:pt x="283" y="748"/>
                  </a:lnTo>
                  <a:lnTo>
                    <a:pt x="259" y="736"/>
                  </a:lnTo>
                  <a:lnTo>
                    <a:pt x="235" y="721"/>
                  </a:lnTo>
                  <a:lnTo>
                    <a:pt x="210" y="703"/>
                  </a:lnTo>
                  <a:lnTo>
                    <a:pt x="188" y="682"/>
                  </a:lnTo>
                  <a:lnTo>
                    <a:pt x="165" y="659"/>
                  </a:lnTo>
                  <a:lnTo>
                    <a:pt x="144" y="634"/>
                  </a:lnTo>
                  <a:lnTo>
                    <a:pt x="124" y="607"/>
                  </a:lnTo>
                  <a:lnTo>
                    <a:pt x="104" y="579"/>
                  </a:lnTo>
                  <a:lnTo>
                    <a:pt x="85" y="549"/>
                  </a:lnTo>
                  <a:lnTo>
                    <a:pt x="68" y="518"/>
                  </a:lnTo>
                  <a:lnTo>
                    <a:pt x="52" y="487"/>
                  </a:lnTo>
                  <a:lnTo>
                    <a:pt x="37" y="456"/>
                  </a:lnTo>
                  <a:lnTo>
                    <a:pt x="23" y="424"/>
                  </a:lnTo>
                  <a:lnTo>
                    <a:pt x="12" y="394"/>
                  </a:lnTo>
                  <a:lnTo>
                    <a:pt x="2" y="363"/>
                  </a:lnTo>
                  <a:close/>
                </a:path>
              </a:pathLst>
            </a:custGeom>
            <a:solidFill>
              <a:srgbClr val="C68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752975" y="3590925"/>
              <a:ext cx="119380" cy="285115"/>
            </a:xfrm>
            <a:custGeom>
              <a:avLst/>
              <a:gdLst>
                <a:gd name="T0" fmla="*/ 19 w 376"/>
                <a:gd name="T1" fmla="*/ 1 h 899"/>
                <a:gd name="T2" fmla="*/ 14 w 376"/>
                <a:gd name="T3" fmla="*/ 9 h 899"/>
                <a:gd name="T4" fmla="*/ 6 w 376"/>
                <a:gd name="T5" fmla="*/ 25 h 899"/>
                <a:gd name="T6" fmla="*/ 1 w 376"/>
                <a:gd name="T7" fmla="*/ 49 h 899"/>
                <a:gd name="T8" fmla="*/ 2 w 376"/>
                <a:gd name="T9" fmla="*/ 82 h 899"/>
                <a:gd name="T10" fmla="*/ 13 w 376"/>
                <a:gd name="T11" fmla="*/ 123 h 899"/>
                <a:gd name="T12" fmla="*/ 38 w 376"/>
                <a:gd name="T13" fmla="*/ 174 h 899"/>
                <a:gd name="T14" fmla="*/ 80 w 376"/>
                <a:gd name="T15" fmla="*/ 233 h 899"/>
                <a:gd name="T16" fmla="*/ 141 w 376"/>
                <a:gd name="T17" fmla="*/ 302 h 899"/>
                <a:gd name="T18" fmla="*/ 194 w 376"/>
                <a:gd name="T19" fmla="*/ 374 h 899"/>
                <a:gd name="T20" fmla="*/ 237 w 376"/>
                <a:gd name="T21" fmla="*/ 451 h 899"/>
                <a:gd name="T22" fmla="*/ 270 w 376"/>
                <a:gd name="T23" fmla="*/ 528 h 899"/>
                <a:gd name="T24" fmla="*/ 292 w 376"/>
                <a:gd name="T25" fmla="*/ 608 h 899"/>
                <a:gd name="T26" fmla="*/ 304 w 376"/>
                <a:gd name="T27" fmla="*/ 689 h 899"/>
                <a:gd name="T28" fmla="*/ 309 w 376"/>
                <a:gd name="T29" fmla="*/ 772 h 899"/>
                <a:gd name="T30" fmla="*/ 305 w 376"/>
                <a:gd name="T31" fmla="*/ 856 h 899"/>
                <a:gd name="T32" fmla="*/ 302 w 376"/>
                <a:gd name="T33" fmla="*/ 894 h 899"/>
                <a:gd name="T34" fmla="*/ 316 w 376"/>
                <a:gd name="T35" fmla="*/ 863 h 899"/>
                <a:gd name="T36" fmla="*/ 337 w 376"/>
                <a:gd name="T37" fmla="*/ 805 h 899"/>
                <a:gd name="T38" fmla="*/ 359 w 376"/>
                <a:gd name="T39" fmla="*/ 722 h 899"/>
                <a:gd name="T40" fmla="*/ 373 w 376"/>
                <a:gd name="T41" fmla="*/ 622 h 899"/>
                <a:gd name="T42" fmla="*/ 374 w 376"/>
                <a:gd name="T43" fmla="*/ 505 h 899"/>
                <a:gd name="T44" fmla="*/ 354 w 376"/>
                <a:gd name="T45" fmla="*/ 380 h 899"/>
                <a:gd name="T46" fmla="*/ 305 w 376"/>
                <a:gd name="T47" fmla="*/ 248 h 899"/>
                <a:gd name="T48" fmla="*/ 266 w 376"/>
                <a:gd name="T49" fmla="*/ 181 h 899"/>
                <a:gd name="T50" fmla="*/ 252 w 376"/>
                <a:gd name="T51" fmla="*/ 178 h 899"/>
                <a:gd name="T52" fmla="*/ 225 w 376"/>
                <a:gd name="T53" fmla="*/ 170 h 899"/>
                <a:gd name="T54" fmla="*/ 190 w 376"/>
                <a:gd name="T55" fmla="*/ 157 h 899"/>
                <a:gd name="T56" fmla="*/ 151 w 376"/>
                <a:gd name="T57" fmla="*/ 138 h 899"/>
                <a:gd name="T58" fmla="*/ 110 w 376"/>
                <a:gd name="T59" fmla="*/ 110 h 899"/>
                <a:gd name="T60" fmla="*/ 70 w 376"/>
                <a:gd name="T61" fmla="*/ 74 h 899"/>
                <a:gd name="T62" fmla="*/ 35 w 376"/>
                <a:gd name="T63" fmla="*/ 2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6" h="899">
                  <a:moveTo>
                    <a:pt x="20" y="0"/>
                  </a:moveTo>
                  <a:lnTo>
                    <a:pt x="19" y="1"/>
                  </a:lnTo>
                  <a:lnTo>
                    <a:pt x="17" y="5"/>
                  </a:lnTo>
                  <a:lnTo>
                    <a:pt x="14" y="9"/>
                  </a:lnTo>
                  <a:lnTo>
                    <a:pt x="10" y="16"/>
                  </a:lnTo>
                  <a:lnTo>
                    <a:pt x="6" y="25"/>
                  </a:lnTo>
                  <a:lnTo>
                    <a:pt x="3" y="36"/>
                  </a:lnTo>
                  <a:lnTo>
                    <a:pt x="1" y="49"/>
                  </a:lnTo>
                  <a:lnTo>
                    <a:pt x="0" y="64"/>
                  </a:lnTo>
                  <a:lnTo>
                    <a:pt x="2" y="82"/>
                  </a:lnTo>
                  <a:lnTo>
                    <a:pt x="5" y="101"/>
                  </a:lnTo>
                  <a:lnTo>
                    <a:pt x="13" y="123"/>
                  </a:lnTo>
                  <a:lnTo>
                    <a:pt x="23" y="147"/>
                  </a:lnTo>
                  <a:lnTo>
                    <a:pt x="38" y="174"/>
                  </a:lnTo>
                  <a:lnTo>
                    <a:pt x="57" y="202"/>
                  </a:lnTo>
                  <a:lnTo>
                    <a:pt x="80" y="233"/>
                  </a:lnTo>
                  <a:lnTo>
                    <a:pt x="110" y="267"/>
                  </a:lnTo>
                  <a:lnTo>
                    <a:pt x="141" y="302"/>
                  </a:lnTo>
                  <a:lnTo>
                    <a:pt x="169" y="337"/>
                  </a:lnTo>
                  <a:lnTo>
                    <a:pt x="194" y="374"/>
                  </a:lnTo>
                  <a:lnTo>
                    <a:pt x="217" y="412"/>
                  </a:lnTo>
                  <a:lnTo>
                    <a:pt x="237" y="451"/>
                  </a:lnTo>
                  <a:lnTo>
                    <a:pt x="254" y="489"/>
                  </a:lnTo>
                  <a:lnTo>
                    <a:pt x="270" y="528"/>
                  </a:lnTo>
                  <a:lnTo>
                    <a:pt x="281" y="568"/>
                  </a:lnTo>
                  <a:lnTo>
                    <a:pt x="292" y="608"/>
                  </a:lnTo>
                  <a:lnTo>
                    <a:pt x="299" y="648"/>
                  </a:lnTo>
                  <a:lnTo>
                    <a:pt x="304" y="689"/>
                  </a:lnTo>
                  <a:lnTo>
                    <a:pt x="308" y="731"/>
                  </a:lnTo>
                  <a:lnTo>
                    <a:pt x="309" y="772"/>
                  </a:lnTo>
                  <a:lnTo>
                    <a:pt x="309" y="814"/>
                  </a:lnTo>
                  <a:lnTo>
                    <a:pt x="305" y="856"/>
                  </a:lnTo>
                  <a:lnTo>
                    <a:pt x="300" y="899"/>
                  </a:lnTo>
                  <a:lnTo>
                    <a:pt x="302" y="894"/>
                  </a:lnTo>
                  <a:lnTo>
                    <a:pt x="308" y="883"/>
                  </a:lnTo>
                  <a:lnTo>
                    <a:pt x="316" y="863"/>
                  </a:lnTo>
                  <a:lnTo>
                    <a:pt x="327" y="836"/>
                  </a:lnTo>
                  <a:lnTo>
                    <a:pt x="337" y="805"/>
                  </a:lnTo>
                  <a:lnTo>
                    <a:pt x="349" y="765"/>
                  </a:lnTo>
                  <a:lnTo>
                    <a:pt x="359" y="722"/>
                  </a:lnTo>
                  <a:lnTo>
                    <a:pt x="368" y="673"/>
                  </a:lnTo>
                  <a:lnTo>
                    <a:pt x="373" y="622"/>
                  </a:lnTo>
                  <a:lnTo>
                    <a:pt x="376" y="565"/>
                  </a:lnTo>
                  <a:lnTo>
                    <a:pt x="374" y="505"/>
                  </a:lnTo>
                  <a:lnTo>
                    <a:pt x="367" y="444"/>
                  </a:lnTo>
                  <a:lnTo>
                    <a:pt x="354" y="380"/>
                  </a:lnTo>
                  <a:lnTo>
                    <a:pt x="334" y="314"/>
                  </a:lnTo>
                  <a:lnTo>
                    <a:pt x="305" y="248"/>
                  </a:lnTo>
                  <a:lnTo>
                    <a:pt x="268" y="181"/>
                  </a:lnTo>
                  <a:lnTo>
                    <a:pt x="266" y="181"/>
                  </a:lnTo>
                  <a:lnTo>
                    <a:pt x="261" y="180"/>
                  </a:lnTo>
                  <a:lnTo>
                    <a:pt x="252" y="178"/>
                  </a:lnTo>
                  <a:lnTo>
                    <a:pt x="240" y="175"/>
                  </a:lnTo>
                  <a:lnTo>
                    <a:pt x="225" y="170"/>
                  </a:lnTo>
                  <a:lnTo>
                    <a:pt x="209" y="164"/>
                  </a:lnTo>
                  <a:lnTo>
                    <a:pt x="190" y="157"/>
                  </a:lnTo>
                  <a:lnTo>
                    <a:pt x="171" y="148"/>
                  </a:lnTo>
                  <a:lnTo>
                    <a:pt x="151" y="138"/>
                  </a:lnTo>
                  <a:lnTo>
                    <a:pt x="130" y="125"/>
                  </a:lnTo>
                  <a:lnTo>
                    <a:pt x="110" y="110"/>
                  </a:lnTo>
                  <a:lnTo>
                    <a:pt x="89" y="93"/>
                  </a:lnTo>
                  <a:lnTo>
                    <a:pt x="70" y="74"/>
                  </a:lnTo>
                  <a:lnTo>
                    <a:pt x="52" y="52"/>
                  </a:lnTo>
                  <a:lnTo>
                    <a:pt x="35" y="28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760595" y="3473450"/>
              <a:ext cx="130175" cy="187325"/>
            </a:xfrm>
            <a:custGeom>
              <a:avLst/>
              <a:gdLst>
                <a:gd name="T0" fmla="*/ 110 w 409"/>
                <a:gd name="T1" fmla="*/ 589 h 589"/>
                <a:gd name="T2" fmla="*/ 106 w 409"/>
                <a:gd name="T3" fmla="*/ 587 h 589"/>
                <a:gd name="T4" fmla="*/ 94 w 409"/>
                <a:gd name="T5" fmla="*/ 581 h 589"/>
                <a:gd name="T6" fmla="*/ 79 w 409"/>
                <a:gd name="T7" fmla="*/ 568 h 589"/>
                <a:gd name="T8" fmla="*/ 60 w 409"/>
                <a:gd name="T9" fmla="*/ 551 h 589"/>
                <a:gd name="T10" fmla="*/ 41 w 409"/>
                <a:gd name="T11" fmla="*/ 528 h 589"/>
                <a:gd name="T12" fmla="*/ 23 w 409"/>
                <a:gd name="T13" fmla="*/ 498 h 589"/>
                <a:gd name="T14" fmla="*/ 9 w 409"/>
                <a:gd name="T15" fmla="*/ 462 h 589"/>
                <a:gd name="T16" fmla="*/ 1 w 409"/>
                <a:gd name="T17" fmla="*/ 419 h 589"/>
                <a:gd name="T18" fmla="*/ 0 w 409"/>
                <a:gd name="T19" fmla="*/ 368 h 589"/>
                <a:gd name="T20" fmla="*/ 4 w 409"/>
                <a:gd name="T21" fmla="*/ 311 h 589"/>
                <a:gd name="T22" fmla="*/ 11 w 409"/>
                <a:gd name="T23" fmla="*/ 252 h 589"/>
                <a:gd name="T24" fmla="*/ 25 w 409"/>
                <a:gd name="T25" fmla="*/ 193 h 589"/>
                <a:gd name="T26" fmla="*/ 42 w 409"/>
                <a:gd name="T27" fmla="*/ 137 h 589"/>
                <a:gd name="T28" fmla="*/ 64 w 409"/>
                <a:gd name="T29" fmla="*/ 88 h 589"/>
                <a:gd name="T30" fmla="*/ 91 w 409"/>
                <a:gd name="T31" fmla="*/ 48 h 589"/>
                <a:gd name="T32" fmla="*/ 123 w 409"/>
                <a:gd name="T33" fmla="*/ 22 h 589"/>
                <a:gd name="T34" fmla="*/ 142 w 409"/>
                <a:gd name="T35" fmla="*/ 13 h 589"/>
                <a:gd name="T36" fmla="*/ 165 w 409"/>
                <a:gd name="T37" fmla="*/ 6 h 589"/>
                <a:gd name="T38" fmla="*/ 191 w 409"/>
                <a:gd name="T39" fmla="*/ 2 h 589"/>
                <a:gd name="T40" fmla="*/ 219 w 409"/>
                <a:gd name="T41" fmla="*/ 0 h 589"/>
                <a:gd name="T42" fmla="*/ 248 w 409"/>
                <a:gd name="T43" fmla="*/ 1 h 589"/>
                <a:gd name="T44" fmla="*/ 277 w 409"/>
                <a:gd name="T45" fmla="*/ 5 h 589"/>
                <a:gd name="T46" fmla="*/ 306 w 409"/>
                <a:gd name="T47" fmla="*/ 12 h 589"/>
                <a:gd name="T48" fmla="*/ 332 w 409"/>
                <a:gd name="T49" fmla="*/ 24 h 589"/>
                <a:gd name="T50" fmla="*/ 356 w 409"/>
                <a:gd name="T51" fmla="*/ 39 h 589"/>
                <a:gd name="T52" fmla="*/ 378 w 409"/>
                <a:gd name="T53" fmla="*/ 59 h 589"/>
                <a:gd name="T54" fmla="*/ 393 w 409"/>
                <a:gd name="T55" fmla="*/ 83 h 589"/>
                <a:gd name="T56" fmla="*/ 405 w 409"/>
                <a:gd name="T57" fmla="*/ 112 h 589"/>
                <a:gd name="T58" fmla="*/ 409 w 409"/>
                <a:gd name="T59" fmla="*/ 146 h 589"/>
                <a:gd name="T60" fmla="*/ 407 w 409"/>
                <a:gd name="T61" fmla="*/ 185 h 589"/>
                <a:gd name="T62" fmla="*/ 397 w 409"/>
                <a:gd name="T63" fmla="*/ 231 h 589"/>
                <a:gd name="T64" fmla="*/ 377 w 409"/>
                <a:gd name="T65" fmla="*/ 283 h 589"/>
                <a:gd name="T66" fmla="*/ 362 w 409"/>
                <a:gd name="T67" fmla="*/ 315 h 589"/>
                <a:gd name="T68" fmla="*/ 346 w 409"/>
                <a:gd name="T69" fmla="*/ 346 h 589"/>
                <a:gd name="T70" fmla="*/ 329 w 409"/>
                <a:gd name="T71" fmla="*/ 377 h 589"/>
                <a:gd name="T72" fmla="*/ 312 w 409"/>
                <a:gd name="T73" fmla="*/ 405 h 589"/>
                <a:gd name="T74" fmla="*/ 295 w 409"/>
                <a:gd name="T75" fmla="*/ 433 h 589"/>
                <a:gd name="T76" fmla="*/ 277 w 409"/>
                <a:gd name="T77" fmla="*/ 458 h 589"/>
                <a:gd name="T78" fmla="*/ 259 w 409"/>
                <a:gd name="T79" fmla="*/ 482 h 589"/>
                <a:gd name="T80" fmla="*/ 242 w 409"/>
                <a:gd name="T81" fmla="*/ 505 h 589"/>
                <a:gd name="T82" fmla="*/ 224 w 409"/>
                <a:gd name="T83" fmla="*/ 525 h 589"/>
                <a:gd name="T84" fmla="*/ 206 w 409"/>
                <a:gd name="T85" fmla="*/ 542 h 589"/>
                <a:gd name="T86" fmla="*/ 190 w 409"/>
                <a:gd name="T87" fmla="*/ 557 h 589"/>
                <a:gd name="T88" fmla="*/ 173 w 409"/>
                <a:gd name="T89" fmla="*/ 569 h 589"/>
                <a:gd name="T90" fmla="*/ 156 w 409"/>
                <a:gd name="T91" fmla="*/ 579 h 589"/>
                <a:gd name="T92" fmla="*/ 140 w 409"/>
                <a:gd name="T93" fmla="*/ 586 h 589"/>
                <a:gd name="T94" fmla="*/ 125 w 409"/>
                <a:gd name="T95" fmla="*/ 589 h 589"/>
                <a:gd name="T96" fmla="*/ 110 w 409"/>
                <a:gd name="T9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9" h="589">
                  <a:moveTo>
                    <a:pt x="110" y="589"/>
                  </a:moveTo>
                  <a:lnTo>
                    <a:pt x="106" y="587"/>
                  </a:lnTo>
                  <a:lnTo>
                    <a:pt x="94" y="581"/>
                  </a:lnTo>
                  <a:lnTo>
                    <a:pt x="79" y="568"/>
                  </a:lnTo>
                  <a:lnTo>
                    <a:pt x="60" y="551"/>
                  </a:lnTo>
                  <a:lnTo>
                    <a:pt x="41" y="528"/>
                  </a:lnTo>
                  <a:lnTo>
                    <a:pt x="23" y="498"/>
                  </a:lnTo>
                  <a:lnTo>
                    <a:pt x="9" y="462"/>
                  </a:lnTo>
                  <a:lnTo>
                    <a:pt x="1" y="419"/>
                  </a:lnTo>
                  <a:lnTo>
                    <a:pt x="0" y="368"/>
                  </a:lnTo>
                  <a:lnTo>
                    <a:pt x="4" y="311"/>
                  </a:lnTo>
                  <a:lnTo>
                    <a:pt x="11" y="252"/>
                  </a:lnTo>
                  <a:lnTo>
                    <a:pt x="25" y="193"/>
                  </a:lnTo>
                  <a:lnTo>
                    <a:pt x="42" y="137"/>
                  </a:lnTo>
                  <a:lnTo>
                    <a:pt x="64" y="88"/>
                  </a:lnTo>
                  <a:lnTo>
                    <a:pt x="91" y="48"/>
                  </a:lnTo>
                  <a:lnTo>
                    <a:pt x="123" y="22"/>
                  </a:lnTo>
                  <a:lnTo>
                    <a:pt x="142" y="13"/>
                  </a:lnTo>
                  <a:lnTo>
                    <a:pt x="165" y="6"/>
                  </a:lnTo>
                  <a:lnTo>
                    <a:pt x="191" y="2"/>
                  </a:lnTo>
                  <a:lnTo>
                    <a:pt x="219" y="0"/>
                  </a:lnTo>
                  <a:lnTo>
                    <a:pt x="248" y="1"/>
                  </a:lnTo>
                  <a:lnTo>
                    <a:pt x="277" y="5"/>
                  </a:lnTo>
                  <a:lnTo>
                    <a:pt x="306" y="12"/>
                  </a:lnTo>
                  <a:lnTo>
                    <a:pt x="332" y="24"/>
                  </a:lnTo>
                  <a:lnTo>
                    <a:pt x="356" y="39"/>
                  </a:lnTo>
                  <a:lnTo>
                    <a:pt x="378" y="59"/>
                  </a:lnTo>
                  <a:lnTo>
                    <a:pt x="393" y="83"/>
                  </a:lnTo>
                  <a:lnTo>
                    <a:pt x="405" y="112"/>
                  </a:lnTo>
                  <a:lnTo>
                    <a:pt x="409" y="146"/>
                  </a:lnTo>
                  <a:lnTo>
                    <a:pt x="407" y="185"/>
                  </a:lnTo>
                  <a:lnTo>
                    <a:pt x="397" y="231"/>
                  </a:lnTo>
                  <a:lnTo>
                    <a:pt x="377" y="283"/>
                  </a:lnTo>
                  <a:lnTo>
                    <a:pt x="362" y="315"/>
                  </a:lnTo>
                  <a:lnTo>
                    <a:pt x="346" y="346"/>
                  </a:lnTo>
                  <a:lnTo>
                    <a:pt x="329" y="377"/>
                  </a:lnTo>
                  <a:lnTo>
                    <a:pt x="312" y="405"/>
                  </a:lnTo>
                  <a:lnTo>
                    <a:pt x="295" y="433"/>
                  </a:lnTo>
                  <a:lnTo>
                    <a:pt x="277" y="458"/>
                  </a:lnTo>
                  <a:lnTo>
                    <a:pt x="259" y="482"/>
                  </a:lnTo>
                  <a:lnTo>
                    <a:pt x="242" y="505"/>
                  </a:lnTo>
                  <a:lnTo>
                    <a:pt x="224" y="525"/>
                  </a:lnTo>
                  <a:lnTo>
                    <a:pt x="206" y="542"/>
                  </a:lnTo>
                  <a:lnTo>
                    <a:pt x="190" y="557"/>
                  </a:lnTo>
                  <a:lnTo>
                    <a:pt x="173" y="569"/>
                  </a:lnTo>
                  <a:lnTo>
                    <a:pt x="156" y="579"/>
                  </a:lnTo>
                  <a:lnTo>
                    <a:pt x="140" y="586"/>
                  </a:lnTo>
                  <a:lnTo>
                    <a:pt x="125" y="589"/>
                  </a:lnTo>
                  <a:lnTo>
                    <a:pt x="110" y="5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763135" y="3479165"/>
              <a:ext cx="121920" cy="177165"/>
            </a:xfrm>
            <a:custGeom>
              <a:avLst/>
              <a:gdLst>
                <a:gd name="T0" fmla="*/ 116 w 383"/>
                <a:gd name="T1" fmla="*/ 20 h 559"/>
                <a:gd name="T2" fmla="*/ 134 w 383"/>
                <a:gd name="T3" fmla="*/ 12 h 559"/>
                <a:gd name="T4" fmla="*/ 155 w 383"/>
                <a:gd name="T5" fmla="*/ 6 h 559"/>
                <a:gd name="T6" fmla="*/ 179 w 383"/>
                <a:gd name="T7" fmla="*/ 1 h 559"/>
                <a:gd name="T8" fmla="*/ 206 w 383"/>
                <a:gd name="T9" fmla="*/ 0 h 559"/>
                <a:gd name="T10" fmla="*/ 232 w 383"/>
                <a:gd name="T11" fmla="*/ 1 h 559"/>
                <a:gd name="T12" fmla="*/ 260 w 383"/>
                <a:gd name="T13" fmla="*/ 7 h 559"/>
                <a:gd name="T14" fmla="*/ 286 w 383"/>
                <a:gd name="T15" fmla="*/ 14 h 559"/>
                <a:gd name="T16" fmla="*/ 310 w 383"/>
                <a:gd name="T17" fmla="*/ 25 h 559"/>
                <a:gd name="T18" fmla="*/ 333 w 383"/>
                <a:gd name="T19" fmla="*/ 40 h 559"/>
                <a:gd name="T20" fmla="*/ 353 w 383"/>
                <a:gd name="T21" fmla="*/ 59 h 559"/>
                <a:gd name="T22" fmla="*/ 368 w 383"/>
                <a:gd name="T23" fmla="*/ 82 h 559"/>
                <a:gd name="T24" fmla="*/ 378 w 383"/>
                <a:gd name="T25" fmla="*/ 108 h 559"/>
                <a:gd name="T26" fmla="*/ 383 w 383"/>
                <a:gd name="T27" fmla="*/ 140 h 559"/>
                <a:gd name="T28" fmla="*/ 381 w 383"/>
                <a:gd name="T29" fmla="*/ 177 h 559"/>
                <a:gd name="T30" fmla="*/ 373 w 383"/>
                <a:gd name="T31" fmla="*/ 219 h 559"/>
                <a:gd name="T32" fmla="*/ 356 w 383"/>
                <a:gd name="T33" fmla="*/ 266 h 559"/>
                <a:gd name="T34" fmla="*/ 342 w 383"/>
                <a:gd name="T35" fmla="*/ 296 h 559"/>
                <a:gd name="T36" fmla="*/ 327 w 383"/>
                <a:gd name="T37" fmla="*/ 327 h 559"/>
                <a:gd name="T38" fmla="*/ 313 w 383"/>
                <a:gd name="T39" fmla="*/ 355 h 559"/>
                <a:gd name="T40" fmla="*/ 297 w 383"/>
                <a:gd name="T41" fmla="*/ 383 h 559"/>
                <a:gd name="T42" fmla="*/ 280 w 383"/>
                <a:gd name="T43" fmla="*/ 409 h 559"/>
                <a:gd name="T44" fmla="*/ 264 w 383"/>
                <a:gd name="T45" fmla="*/ 435 h 559"/>
                <a:gd name="T46" fmla="*/ 247 w 383"/>
                <a:gd name="T47" fmla="*/ 457 h 559"/>
                <a:gd name="T48" fmla="*/ 230 w 383"/>
                <a:gd name="T49" fmla="*/ 478 h 559"/>
                <a:gd name="T50" fmla="*/ 213 w 383"/>
                <a:gd name="T51" fmla="*/ 497 h 559"/>
                <a:gd name="T52" fmla="*/ 196 w 383"/>
                <a:gd name="T53" fmla="*/ 514 h 559"/>
                <a:gd name="T54" fmla="*/ 179 w 383"/>
                <a:gd name="T55" fmla="*/ 529 h 559"/>
                <a:gd name="T56" fmla="*/ 164 w 383"/>
                <a:gd name="T57" fmla="*/ 540 h 559"/>
                <a:gd name="T58" fmla="*/ 148 w 383"/>
                <a:gd name="T59" fmla="*/ 550 h 559"/>
                <a:gd name="T60" fmla="*/ 132 w 383"/>
                <a:gd name="T61" fmla="*/ 556 h 559"/>
                <a:gd name="T62" fmla="*/ 118 w 383"/>
                <a:gd name="T63" fmla="*/ 559 h 559"/>
                <a:gd name="T64" fmla="*/ 104 w 383"/>
                <a:gd name="T65" fmla="*/ 559 h 559"/>
                <a:gd name="T66" fmla="*/ 100 w 383"/>
                <a:gd name="T67" fmla="*/ 557 h 559"/>
                <a:gd name="T68" fmla="*/ 90 w 383"/>
                <a:gd name="T69" fmla="*/ 551 h 559"/>
                <a:gd name="T70" fmla="*/ 74 w 383"/>
                <a:gd name="T71" fmla="*/ 539 h 559"/>
                <a:gd name="T72" fmla="*/ 56 w 383"/>
                <a:gd name="T73" fmla="*/ 523 h 559"/>
                <a:gd name="T74" fmla="*/ 38 w 383"/>
                <a:gd name="T75" fmla="*/ 501 h 559"/>
                <a:gd name="T76" fmla="*/ 21 w 383"/>
                <a:gd name="T77" fmla="*/ 474 h 559"/>
                <a:gd name="T78" fmla="*/ 8 w 383"/>
                <a:gd name="T79" fmla="*/ 439 h 559"/>
                <a:gd name="T80" fmla="*/ 1 w 383"/>
                <a:gd name="T81" fmla="*/ 398 h 559"/>
                <a:gd name="T82" fmla="*/ 0 w 383"/>
                <a:gd name="T83" fmla="*/ 349 h 559"/>
                <a:gd name="T84" fmla="*/ 3 w 383"/>
                <a:gd name="T85" fmla="*/ 295 h 559"/>
                <a:gd name="T86" fmla="*/ 10 w 383"/>
                <a:gd name="T87" fmla="*/ 238 h 559"/>
                <a:gd name="T88" fmla="*/ 23 w 383"/>
                <a:gd name="T89" fmla="*/ 182 h 559"/>
                <a:gd name="T90" fmla="*/ 40 w 383"/>
                <a:gd name="T91" fmla="*/ 130 h 559"/>
                <a:gd name="T92" fmla="*/ 61 w 383"/>
                <a:gd name="T93" fmla="*/ 84 h 559"/>
                <a:gd name="T94" fmla="*/ 86 w 383"/>
                <a:gd name="T95" fmla="*/ 46 h 559"/>
                <a:gd name="T96" fmla="*/ 116 w 383"/>
                <a:gd name="T97" fmla="*/ 2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3" h="559">
                  <a:moveTo>
                    <a:pt x="116" y="20"/>
                  </a:moveTo>
                  <a:lnTo>
                    <a:pt x="134" y="12"/>
                  </a:lnTo>
                  <a:lnTo>
                    <a:pt x="155" y="6"/>
                  </a:lnTo>
                  <a:lnTo>
                    <a:pt x="179" y="1"/>
                  </a:lnTo>
                  <a:lnTo>
                    <a:pt x="206" y="0"/>
                  </a:lnTo>
                  <a:lnTo>
                    <a:pt x="232" y="1"/>
                  </a:lnTo>
                  <a:lnTo>
                    <a:pt x="260" y="7"/>
                  </a:lnTo>
                  <a:lnTo>
                    <a:pt x="286" y="14"/>
                  </a:lnTo>
                  <a:lnTo>
                    <a:pt x="310" y="25"/>
                  </a:lnTo>
                  <a:lnTo>
                    <a:pt x="333" y="40"/>
                  </a:lnTo>
                  <a:lnTo>
                    <a:pt x="353" y="59"/>
                  </a:lnTo>
                  <a:lnTo>
                    <a:pt x="368" y="82"/>
                  </a:lnTo>
                  <a:lnTo>
                    <a:pt x="378" y="108"/>
                  </a:lnTo>
                  <a:lnTo>
                    <a:pt x="383" y="140"/>
                  </a:lnTo>
                  <a:lnTo>
                    <a:pt x="381" y="177"/>
                  </a:lnTo>
                  <a:lnTo>
                    <a:pt x="373" y="219"/>
                  </a:lnTo>
                  <a:lnTo>
                    <a:pt x="356" y="266"/>
                  </a:lnTo>
                  <a:lnTo>
                    <a:pt x="342" y="296"/>
                  </a:lnTo>
                  <a:lnTo>
                    <a:pt x="327" y="327"/>
                  </a:lnTo>
                  <a:lnTo>
                    <a:pt x="313" y="355"/>
                  </a:lnTo>
                  <a:lnTo>
                    <a:pt x="297" y="383"/>
                  </a:lnTo>
                  <a:lnTo>
                    <a:pt x="280" y="409"/>
                  </a:lnTo>
                  <a:lnTo>
                    <a:pt x="264" y="435"/>
                  </a:lnTo>
                  <a:lnTo>
                    <a:pt x="247" y="457"/>
                  </a:lnTo>
                  <a:lnTo>
                    <a:pt x="230" y="478"/>
                  </a:lnTo>
                  <a:lnTo>
                    <a:pt x="213" y="497"/>
                  </a:lnTo>
                  <a:lnTo>
                    <a:pt x="196" y="514"/>
                  </a:lnTo>
                  <a:lnTo>
                    <a:pt x="179" y="529"/>
                  </a:lnTo>
                  <a:lnTo>
                    <a:pt x="164" y="540"/>
                  </a:lnTo>
                  <a:lnTo>
                    <a:pt x="148" y="550"/>
                  </a:lnTo>
                  <a:lnTo>
                    <a:pt x="132" y="556"/>
                  </a:lnTo>
                  <a:lnTo>
                    <a:pt x="118" y="559"/>
                  </a:lnTo>
                  <a:lnTo>
                    <a:pt x="104" y="559"/>
                  </a:lnTo>
                  <a:lnTo>
                    <a:pt x="100" y="557"/>
                  </a:lnTo>
                  <a:lnTo>
                    <a:pt x="90" y="551"/>
                  </a:lnTo>
                  <a:lnTo>
                    <a:pt x="74" y="539"/>
                  </a:lnTo>
                  <a:lnTo>
                    <a:pt x="56" y="523"/>
                  </a:lnTo>
                  <a:lnTo>
                    <a:pt x="38" y="501"/>
                  </a:lnTo>
                  <a:lnTo>
                    <a:pt x="21" y="474"/>
                  </a:lnTo>
                  <a:lnTo>
                    <a:pt x="8" y="439"/>
                  </a:lnTo>
                  <a:lnTo>
                    <a:pt x="1" y="398"/>
                  </a:lnTo>
                  <a:lnTo>
                    <a:pt x="0" y="349"/>
                  </a:lnTo>
                  <a:lnTo>
                    <a:pt x="3" y="295"/>
                  </a:lnTo>
                  <a:lnTo>
                    <a:pt x="10" y="238"/>
                  </a:lnTo>
                  <a:lnTo>
                    <a:pt x="23" y="182"/>
                  </a:lnTo>
                  <a:lnTo>
                    <a:pt x="40" y="130"/>
                  </a:lnTo>
                  <a:lnTo>
                    <a:pt x="61" y="84"/>
                  </a:lnTo>
                  <a:lnTo>
                    <a:pt x="86" y="46"/>
                  </a:lnTo>
                  <a:lnTo>
                    <a:pt x="116" y="20"/>
                  </a:lnTo>
                  <a:close/>
                </a:path>
              </a:pathLst>
            </a:custGeom>
            <a:solidFill>
              <a:srgbClr val="F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6310" y="3484245"/>
              <a:ext cx="113665" cy="167640"/>
            </a:xfrm>
            <a:custGeom>
              <a:avLst/>
              <a:gdLst>
                <a:gd name="T0" fmla="*/ 110 w 358"/>
                <a:gd name="T1" fmla="*/ 18 h 529"/>
                <a:gd name="T2" fmla="*/ 127 w 358"/>
                <a:gd name="T3" fmla="*/ 11 h 529"/>
                <a:gd name="T4" fmla="*/ 147 w 358"/>
                <a:gd name="T5" fmla="*/ 5 h 529"/>
                <a:gd name="T6" fmla="*/ 169 w 358"/>
                <a:gd name="T7" fmla="*/ 1 h 529"/>
                <a:gd name="T8" fmla="*/ 194 w 358"/>
                <a:gd name="T9" fmla="*/ 0 h 529"/>
                <a:gd name="T10" fmla="*/ 218 w 358"/>
                <a:gd name="T11" fmla="*/ 2 h 529"/>
                <a:gd name="T12" fmla="*/ 242 w 358"/>
                <a:gd name="T13" fmla="*/ 7 h 529"/>
                <a:gd name="T14" fmla="*/ 267 w 358"/>
                <a:gd name="T15" fmla="*/ 14 h 529"/>
                <a:gd name="T16" fmla="*/ 290 w 358"/>
                <a:gd name="T17" fmla="*/ 26 h 529"/>
                <a:gd name="T18" fmla="*/ 310 w 358"/>
                <a:gd name="T19" fmla="*/ 39 h 529"/>
                <a:gd name="T20" fmla="*/ 328 w 358"/>
                <a:gd name="T21" fmla="*/ 57 h 529"/>
                <a:gd name="T22" fmla="*/ 342 w 358"/>
                <a:gd name="T23" fmla="*/ 79 h 529"/>
                <a:gd name="T24" fmla="*/ 352 w 358"/>
                <a:gd name="T25" fmla="*/ 104 h 529"/>
                <a:gd name="T26" fmla="*/ 358 w 358"/>
                <a:gd name="T27" fmla="*/ 133 h 529"/>
                <a:gd name="T28" fmla="*/ 356 w 358"/>
                <a:gd name="T29" fmla="*/ 166 h 529"/>
                <a:gd name="T30" fmla="*/ 349 w 358"/>
                <a:gd name="T31" fmla="*/ 204 h 529"/>
                <a:gd name="T32" fmla="*/ 335 w 358"/>
                <a:gd name="T33" fmla="*/ 247 h 529"/>
                <a:gd name="T34" fmla="*/ 323 w 358"/>
                <a:gd name="T35" fmla="*/ 276 h 529"/>
                <a:gd name="T36" fmla="*/ 309 w 358"/>
                <a:gd name="T37" fmla="*/ 305 h 529"/>
                <a:gd name="T38" fmla="*/ 295 w 358"/>
                <a:gd name="T39" fmla="*/ 332 h 529"/>
                <a:gd name="T40" fmla="*/ 280 w 358"/>
                <a:gd name="T41" fmla="*/ 359 h 529"/>
                <a:gd name="T42" fmla="*/ 266 w 358"/>
                <a:gd name="T43" fmla="*/ 384 h 529"/>
                <a:gd name="T44" fmla="*/ 250 w 358"/>
                <a:gd name="T45" fmla="*/ 408 h 529"/>
                <a:gd name="T46" fmla="*/ 234 w 358"/>
                <a:gd name="T47" fmla="*/ 430 h 529"/>
                <a:gd name="T48" fmla="*/ 218 w 358"/>
                <a:gd name="T49" fmla="*/ 450 h 529"/>
                <a:gd name="T50" fmla="*/ 202 w 358"/>
                <a:gd name="T51" fmla="*/ 468 h 529"/>
                <a:gd name="T52" fmla="*/ 185 w 358"/>
                <a:gd name="T53" fmla="*/ 484 h 529"/>
                <a:gd name="T54" fmla="*/ 170 w 358"/>
                <a:gd name="T55" fmla="*/ 499 h 529"/>
                <a:gd name="T56" fmla="*/ 155 w 358"/>
                <a:gd name="T57" fmla="*/ 510 h 529"/>
                <a:gd name="T58" fmla="*/ 140 w 358"/>
                <a:gd name="T59" fmla="*/ 519 h 529"/>
                <a:gd name="T60" fmla="*/ 125 w 358"/>
                <a:gd name="T61" fmla="*/ 526 h 529"/>
                <a:gd name="T62" fmla="*/ 111 w 358"/>
                <a:gd name="T63" fmla="*/ 529 h 529"/>
                <a:gd name="T64" fmla="*/ 99 w 358"/>
                <a:gd name="T65" fmla="*/ 529 h 529"/>
                <a:gd name="T66" fmla="*/ 94 w 358"/>
                <a:gd name="T67" fmla="*/ 527 h 529"/>
                <a:gd name="T68" fmla="*/ 85 w 358"/>
                <a:gd name="T69" fmla="*/ 520 h 529"/>
                <a:gd name="T70" fmla="*/ 70 w 358"/>
                <a:gd name="T71" fmla="*/ 510 h 529"/>
                <a:gd name="T72" fmla="*/ 53 w 358"/>
                <a:gd name="T73" fmla="*/ 495 h 529"/>
                <a:gd name="T74" fmla="*/ 36 w 358"/>
                <a:gd name="T75" fmla="*/ 474 h 529"/>
                <a:gd name="T76" fmla="*/ 20 w 358"/>
                <a:gd name="T77" fmla="*/ 447 h 529"/>
                <a:gd name="T78" fmla="*/ 8 w 358"/>
                <a:gd name="T79" fmla="*/ 415 h 529"/>
                <a:gd name="T80" fmla="*/ 1 w 358"/>
                <a:gd name="T81" fmla="*/ 375 h 529"/>
                <a:gd name="T82" fmla="*/ 0 w 358"/>
                <a:gd name="T83" fmla="*/ 329 h 529"/>
                <a:gd name="T84" fmla="*/ 2 w 358"/>
                <a:gd name="T85" fmla="*/ 278 h 529"/>
                <a:gd name="T86" fmla="*/ 10 w 358"/>
                <a:gd name="T87" fmla="*/ 224 h 529"/>
                <a:gd name="T88" fmla="*/ 21 w 358"/>
                <a:gd name="T89" fmla="*/ 172 h 529"/>
                <a:gd name="T90" fmla="*/ 37 w 358"/>
                <a:gd name="T91" fmla="*/ 122 h 529"/>
                <a:gd name="T92" fmla="*/ 57 w 358"/>
                <a:gd name="T93" fmla="*/ 77 h 529"/>
                <a:gd name="T94" fmla="*/ 82 w 358"/>
                <a:gd name="T95" fmla="*/ 43 h 529"/>
                <a:gd name="T96" fmla="*/ 110 w 358"/>
                <a:gd name="T97" fmla="*/ 18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8" h="529">
                  <a:moveTo>
                    <a:pt x="110" y="18"/>
                  </a:moveTo>
                  <a:lnTo>
                    <a:pt x="127" y="11"/>
                  </a:lnTo>
                  <a:lnTo>
                    <a:pt x="147" y="5"/>
                  </a:lnTo>
                  <a:lnTo>
                    <a:pt x="169" y="1"/>
                  </a:lnTo>
                  <a:lnTo>
                    <a:pt x="194" y="0"/>
                  </a:lnTo>
                  <a:lnTo>
                    <a:pt x="218" y="2"/>
                  </a:lnTo>
                  <a:lnTo>
                    <a:pt x="242" y="7"/>
                  </a:lnTo>
                  <a:lnTo>
                    <a:pt x="267" y="14"/>
                  </a:lnTo>
                  <a:lnTo>
                    <a:pt x="290" y="26"/>
                  </a:lnTo>
                  <a:lnTo>
                    <a:pt x="310" y="39"/>
                  </a:lnTo>
                  <a:lnTo>
                    <a:pt x="328" y="57"/>
                  </a:lnTo>
                  <a:lnTo>
                    <a:pt x="342" y="79"/>
                  </a:lnTo>
                  <a:lnTo>
                    <a:pt x="352" y="104"/>
                  </a:lnTo>
                  <a:lnTo>
                    <a:pt x="358" y="133"/>
                  </a:lnTo>
                  <a:lnTo>
                    <a:pt x="356" y="166"/>
                  </a:lnTo>
                  <a:lnTo>
                    <a:pt x="349" y="204"/>
                  </a:lnTo>
                  <a:lnTo>
                    <a:pt x="335" y="247"/>
                  </a:lnTo>
                  <a:lnTo>
                    <a:pt x="323" y="276"/>
                  </a:lnTo>
                  <a:lnTo>
                    <a:pt x="309" y="305"/>
                  </a:lnTo>
                  <a:lnTo>
                    <a:pt x="295" y="332"/>
                  </a:lnTo>
                  <a:lnTo>
                    <a:pt x="280" y="359"/>
                  </a:lnTo>
                  <a:lnTo>
                    <a:pt x="266" y="384"/>
                  </a:lnTo>
                  <a:lnTo>
                    <a:pt x="250" y="408"/>
                  </a:lnTo>
                  <a:lnTo>
                    <a:pt x="234" y="430"/>
                  </a:lnTo>
                  <a:lnTo>
                    <a:pt x="218" y="450"/>
                  </a:lnTo>
                  <a:lnTo>
                    <a:pt x="202" y="468"/>
                  </a:lnTo>
                  <a:lnTo>
                    <a:pt x="185" y="484"/>
                  </a:lnTo>
                  <a:lnTo>
                    <a:pt x="170" y="499"/>
                  </a:lnTo>
                  <a:lnTo>
                    <a:pt x="155" y="510"/>
                  </a:lnTo>
                  <a:lnTo>
                    <a:pt x="140" y="519"/>
                  </a:lnTo>
                  <a:lnTo>
                    <a:pt x="125" y="526"/>
                  </a:lnTo>
                  <a:lnTo>
                    <a:pt x="111" y="529"/>
                  </a:lnTo>
                  <a:lnTo>
                    <a:pt x="99" y="529"/>
                  </a:lnTo>
                  <a:lnTo>
                    <a:pt x="94" y="527"/>
                  </a:lnTo>
                  <a:lnTo>
                    <a:pt x="85" y="520"/>
                  </a:lnTo>
                  <a:lnTo>
                    <a:pt x="70" y="510"/>
                  </a:lnTo>
                  <a:lnTo>
                    <a:pt x="53" y="495"/>
                  </a:lnTo>
                  <a:lnTo>
                    <a:pt x="36" y="474"/>
                  </a:lnTo>
                  <a:lnTo>
                    <a:pt x="20" y="447"/>
                  </a:lnTo>
                  <a:lnTo>
                    <a:pt x="8" y="415"/>
                  </a:lnTo>
                  <a:lnTo>
                    <a:pt x="1" y="375"/>
                  </a:lnTo>
                  <a:lnTo>
                    <a:pt x="0" y="329"/>
                  </a:lnTo>
                  <a:lnTo>
                    <a:pt x="2" y="278"/>
                  </a:lnTo>
                  <a:lnTo>
                    <a:pt x="10" y="224"/>
                  </a:lnTo>
                  <a:lnTo>
                    <a:pt x="21" y="172"/>
                  </a:lnTo>
                  <a:lnTo>
                    <a:pt x="37" y="122"/>
                  </a:lnTo>
                  <a:lnTo>
                    <a:pt x="57" y="77"/>
                  </a:lnTo>
                  <a:lnTo>
                    <a:pt x="82" y="43"/>
                  </a:lnTo>
                  <a:lnTo>
                    <a:pt x="110" y="18"/>
                  </a:lnTo>
                  <a:close/>
                </a:path>
              </a:pathLst>
            </a:custGeom>
            <a:solidFill>
              <a:srgbClr val="E5D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768850" y="3489960"/>
              <a:ext cx="105410" cy="157480"/>
            </a:xfrm>
            <a:custGeom>
              <a:avLst/>
              <a:gdLst>
                <a:gd name="T0" fmla="*/ 104 w 332"/>
                <a:gd name="T1" fmla="*/ 15 h 497"/>
                <a:gd name="T2" fmla="*/ 120 w 332"/>
                <a:gd name="T3" fmla="*/ 8 h 497"/>
                <a:gd name="T4" fmla="*/ 138 w 332"/>
                <a:gd name="T5" fmla="*/ 2 h 497"/>
                <a:gd name="T6" fmla="*/ 159 w 332"/>
                <a:gd name="T7" fmla="*/ 0 h 497"/>
                <a:gd name="T8" fmla="*/ 180 w 332"/>
                <a:gd name="T9" fmla="*/ 0 h 497"/>
                <a:gd name="T10" fmla="*/ 203 w 332"/>
                <a:gd name="T11" fmla="*/ 2 h 497"/>
                <a:gd name="T12" fmla="*/ 226 w 332"/>
                <a:gd name="T13" fmla="*/ 7 h 497"/>
                <a:gd name="T14" fmla="*/ 247 w 332"/>
                <a:gd name="T15" fmla="*/ 15 h 497"/>
                <a:gd name="T16" fmla="*/ 268 w 332"/>
                <a:gd name="T17" fmla="*/ 26 h 497"/>
                <a:gd name="T18" fmla="*/ 287 w 332"/>
                <a:gd name="T19" fmla="*/ 39 h 497"/>
                <a:gd name="T20" fmla="*/ 303 w 332"/>
                <a:gd name="T21" fmla="*/ 55 h 497"/>
                <a:gd name="T22" fmla="*/ 317 w 332"/>
                <a:gd name="T23" fmla="*/ 75 h 497"/>
                <a:gd name="T24" fmla="*/ 326 w 332"/>
                <a:gd name="T25" fmla="*/ 99 h 497"/>
                <a:gd name="T26" fmla="*/ 332 w 332"/>
                <a:gd name="T27" fmla="*/ 126 h 497"/>
                <a:gd name="T28" fmla="*/ 332 w 332"/>
                <a:gd name="T29" fmla="*/ 156 h 497"/>
                <a:gd name="T30" fmla="*/ 326 w 332"/>
                <a:gd name="T31" fmla="*/ 189 h 497"/>
                <a:gd name="T32" fmla="*/ 315 w 332"/>
                <a:gd name="T33" fmla="*/ 227 h 497"/>
                <a:gd name="T34" fmla="*/ 303 w 332"/>
                <a:gd name="T35" fmla="*/ 256 h 497"/>
                <a:gd name="T36" fmla="*/ 291 w 332"/>
                <a:gd name="T37" fmla="*/ 283 h 497"/>
                <a:gd name="T38" fmla="*/ 279 w 332"/>
                <a:gd name="T39" fmla="*/ 310 h 497"/>
                <a:gd name="T40" fmla="*/ 265 w 332"/>
                <a:gd name="T41" fmla="*/ 335 h 497"/>
                <a:gd name="T42" fmla="*/ 250 w 332"/>
                <a:gd name="T43" fmla="*/ 359 h 497"/>
                <a:gd name="T44" fmla="*/ 236 w 332"/>
                <a:gd name="T45" fmla="*/ 382 h 497"/>
                <a:gd name="T46" fmla="*/ 222 w 332"/>
                <a:gd name="T47" fmla="*/ 403 h 497"/>
                <a:gd name="T48" fmla="*/ 206 w 332"/>
                <a:gd name="T49" fmla="*/ 422 h 497"/>
                <a:gd name="T50" fmla="*/ 191 w 332"/>
                <a:gd name="T51" fmla="*/ 440 h 497"/>
                <a:gd name="T52" fmla="*/ 176 w 332"/>
                <a:gd name="T53" fmla="*/ 455 h 497"/>
                <a:gd name="T54" fmla="*/ 161 w 332"/>
                <a:gd name="T55" fmla="*/ 468 h 497"/>
                <a:gd name="T56" fmla="*/ 147 w 332"/>
                <a:gd name="T57" fmla="*/ 479 h 497"/>
                <a:gd name="T58" fmla="*/ 133 w 332"/>
                <a:gd name="T59" fmla="*/ 487 h 497"/>
                <a:gd name="T60" fmla="*/ 119 w 332"/>
                <a:gd name="T61" fmla="*/ 494 h 497"/>
                <a:gd name="T62" fmla="*/ 105 w 332"/>
                <a:gd name="T63" fmla="*/ 497 h 497"/>
                <a:gd name="T64" fmla="*/ 94 w 332"/>
                <a:gd name="T65" fmla="*/ 497 h 497"/>
                <a:gd name="T66" fmla="*/ 91 w 332"/>
                <a:gd name="T67" fmla="*/ 495 h 497"/>
                <a:gd name="T68" fmla="*/ 80 w 332"/>
                <a:gd name="T69" fmla="*/ 490 h 497"/>
                <a:gd name="T70" fmla="*/ 66 w 332"/>
                <a:gd name="T71" fmla="*/ 479 h 497"/>
                <a:gd name="T72" fmla="*/ 50 w 332"/>
                <a:gd name="T73" fmla="*/ 464 h 497"/>
                <a:gd name="T74" fmla="*/ 34 w 332"/>
                <a:gd name="T75" fmla="*/ 445 h 497"/>
                <a:gd name="T76" fmla="*/ 19 w 332"/>
                <a:gd name="T77" fmla="*/ 420 h 497"/>
                <a:gd name="T78" fmla="*/ 7 w 332"/>
                <a:gd name="T79" fmla="*/ 389 h 497"/>
                <a:gd name="T80" fmla="*/ 1 w 332"/>
                <a:gd name="T81" fmla="*/ 352 h 497"/>
                <a:gd name="T82" fmla="*/ 0 w 332"/>
                <a:gd name="T83" fmla="*/ 309 h 497"/>
                <a:gd name="T84" fmla="*/ 3 w 332"/>
                <a:gd name="T85" fmla="*/ 260 h 497"/>
                <a:gd name="T86" fmla="*/ 9 w 332"/>
                <a:gd name="T87" fmla="*/ 210 h 497"/>
                <a:gd name="T88" fmla="*/ 21 w 332"/>
                <a:gd name="T89" fmla="*/ 160 h 497"/>
                <a:gd name="T90" fmla="*/ 36 w 332"/>
                <a:gd name="T91" fmla="*/ 112 h 497"/>
                <a:gd name="T92" fmla="*/ 55 w 332"/>
                <a:gd name="T93" fmla="*/ 71 h 497"/>
                <a:gd name="T94" fmla="*/ 78 w 332"/>
                <a:gd name="T95" fmla="*/ 37 h 497"/>
                <a:gd name="T96" fmla="*/ 104 w 332"/>
                <a:gd name="T97" fmla="*/ 15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2" h="497">
                  <a:moveTo>
                    <a:pt x="104" y="15"/>
                  </a:moveTo>
                  <a:lnTo>
                    <a:pt x="120" y="8"/>
                  </a:lnTo>
                  <a:lnTo>
                    <a:pt x="138" y="2"/>
                  </a:lnTo>
                  <a:lnTo>
                    <a:pt x="159" y="0"/>
                  </a:lnTo>
                  <a:lnTo>
                    <a:pt x="180" y="0"/>
                  </a:lnTo>
                  <a:lnTo>
                    <a:pt x="203" y="2"/>
                  </a:lnTo>
                  <a:lnTo>
                    <a:pt x="226" y="7"/>
                  </a:lnTo>
                  <a:lnTo>
                    <a:pt x="247" y="15"/>
                  </a:lnTo>
                  <a:lnTo>
                    <a:pt x="268" y="26"/>
                  </a:lnTo>
                  <a:lnTo>
                    <a:pt x="287" y="39"/>
                  </a:lnTo>
                  <a:lnTo>
                    <a:pt x="303" y="55"/>
                  </a:lnTo>
                  <a:lnTo>
                    <a:pt x="317" y="75"/>
                  </a:lnTo>
                  <a:lnTo>
                    <a:pt x="326" y="99"/>
                  </a:lnTo>
                  <a:lnTo>
                    <a:pt x="332" y="126"/>
                  </a:lnTo>
                  <a:lnTo>
                    <a:pt x="332" y="156"/>
                  </a:lnTo>
                  <a:lnTo>
                    <a:pt x="326" y="189"/>
                  </a:lnTo>
                  <a:lnTo>
                    <a:pt x="315" y="227"/>
                  </a:lnTo>
                  <a:lnTo>
                    <a:pt x="303" y="256"/>
                  </a:lnTo>
                  <a:lnTo>
                    <a:pt x="291" y="283"/>
                  </a:lnTo>
                  <a:lnTo>
                    <a:pt x="279" y="310"/>
                  </a:lnTo>
                  <a:lnTo>
                    <a:pt x="265" y="335"/>
                  </a:lnTo>
                  <a:lnTo>
                    <a:pt x="250" y="359"/>
                  </a:lnTo>
                  <a:lnTo>
                    <a:pt x="236" y="382"/>
                  </a:lnTo>
                  <a:lnTo>
                    <a:pt x="222" y="403"/>
                  </a:lnTo>
                  <a:lnTo>
                    <a:pt x="206" y="422"/>
                  </a:lnTo>
                  <a:lnTo>
                    <a:pt x="191" y="440"/>
                  </a:lnTo>
                  <a:lnTo>
                    <a:pt x="176" y="455"/>
                  </a:lnTo>
                  <a:lnTo>
                    <a:pt x="161" y="468"/>
                  </a:lnTo>
                  <a:lnTo>
                    <a:pt x="147" y="479"/>
                  </a:lnTo>
                  <a:lnTo>
                    <a:pt x="133" y="487"/>
                  </a:lnTo>
                  <a:lnTo>
                    <a:pt x="119" y="494"/>
                  </a:lnTo>
                  <a:lnTo>
                    <a:pt x="105" y="497"/>
                  </a:lnTo>
                  <a:lnTo>
                    <a:pt x="94" y="497"/>
                  </a:lnTo>
                  <a:lnTo>
                    <a:pt x="91" y="495"/>
                  </a:lnTo>
                  <a:lnTo>
                    <a:pt x="80" y="490"/>
                  </a:lnTo>
                  <a:lnTo>
                    <a:pt x="66" y="479"/>
                  </a:lnTo>
                  <a:lnTo>
                    <a:pt x="50" y="464"/>
                  </a:lnTo>
                  <a:lnTo>
                    <a:pt x="34" y="445"/>
                  </a:lnTo>
                  <a:lnTo>
                    <a:pt x="19" y="420"/>
                  </a:lnTo>
                  <a:lnTo>
                    <a:pt x="7" y="389"/>
                  </a:lnTo>
                  <a:lnTo>
                    <a:pt x="1" y="352"/>
                  </a:lnTo>
                  <a:lnTo>
                    <a:pt x="0" y="309"/>
                  </a:lnTo>
                  <a:lnTo>
                    <a:pt x="3" y="260"/>
                  </a:lnTo>
                  <a:lnTo>
                    <a:pt x="9" y="210"/>
                  </a:lnTo>
                  <a:lnTo>
                    <a:pt x="21" y="160"/>
                  </a:lnTo>
                  <a:lnTo>
                    <a:pt x="36" y="112"/>
                  </a:lnTo>
                  <a:lnTo>
                    <a:pt x="55" y="71"/>
                  </a:lnTo>
                  <a:lnTo>
                    <a:pt x="78" y="37"/>
                  </a:lnTo>
                  <a:lnTo>
                    <a:pt x="104" y="15"/>
                  </a:lnTo>
                  <a:close/>
                </a:path>
              </a:pathLst>
            </a:custGeom>
            <a:solidFill>
              <a:srgbClr val="D6B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773295" y="3495040"/>
              <a:ext cx="97155" cy="148590"/>
            </a:xfrm>
            <a:custGeom>
              <a:avLst/>
              <a:gdLst>
                <a:gd name="T0" fmla="*/ 98 w 307"/>
                <a:gd name="T1" fmla="*/ 13 h 467"/>
                <a:gd name="T2" fmla="*/ 112 w 307"/>
                <a:gd name="T3" fmla="*/ 6 h 467"/>
                <a:gd name="T4" fmla="*/ 129 w 307"/>
                <a:gd name="T5" fmla="*/ 2 h 467"/>
                <a:gd name="T6" fmla="*/ 148 w 307"/>
                <a:gd name="T7" fmla="*/ 0 h 467"/>
                <a:gd name="T8" fmla="*/ 167 w 307"/>
                <a:gd name="T9" fmla="*/ 0 h 467"/>
                <a:gd name="T10" fmla="*/ 188 w 307"/>
                <a:gd name="T11" fmla="*/ 3 h 467"/>
                <a:gd name="T12" fmla="*/ 209 w 307"/>
                <a:gd name="T13" fmla="*/ 9 h 467"/>
                <a:gd name="T14" fmla="*/ 228 w 307"/>
                <a:gd name="T15" fmla="*/ 16 h 467"/>
                <a:gd name="T16" fmla="*/ 247 w 307"/>
                <a:gd name="T17" fmla="*/ 27 h 467"/>
                <a:gd name="T18" fmla="*/ 264 w 307"/>
                <a:gd name="T19" fmla="*/ 40 h 467"/>
                <a:gd name="T20" fmla="*/ 278 w 307"/>
                <a:gd name="T21" fmla="*/ 56 h 467"/>
                <a:gd name="T22" fmla="*/ 291 w 307"/>
                <a:gd name="T23" fmla="*/ 74 h 467"/>
                <a:gd name="T24" fmla="*/ 301 w 307"/>
                <a:gd name="T25" fmla="*/ 95 h 467"/>
                <a:gd name="T26" fmla="*/ 306 w 307"/>
                <a:gd name="T27" fmla="*/ 120 h 467"/>
                <a:gd name="T28" fmla="*/ 307 w 307"/>
                <a:gd name="T29" fmla="*/ 147 h 467"/>
                <a:gd name="T30" fmla="*/ 304 w 307"/>
                <a:gd name="T31" fmla="*/ 178 h 467"/>
                <a:gd name="T32" fmla="*/ 294 w 307"/>
                <a:gd name="T33" fmla="*/ 210 h 467"/>
                <a:gd name="T34" fmla="*/ 285 w 307"/>
                <a:gd name="T35" fmla="*/ 237 h 467"/>
                <a:gd name="T36" fmla="*/ 273 w 307"/>
                <a:gd name="T37" fmla="*/ 263 h 467"/>
                <a:gd name="T38" fmla="*/ 261 w 307"/>
                <a:gd name="T39" fmla="*/ 288 h 467"/>
                <a:gd name="T40" fmla="*/ 249 w 307"/>
                <a:gd name="T41" fmla="*/ 312 h 467"/>
                <a:gd name="T42" fmla="*/ 236 w 307"/>
                <a:gd name="T43" fmla="*/ 335 h 467"/>
                <a:gd name="T44" fmla="*/ 222 w 307"/>
                <a:gd name="T45" fmla="*/ 356 h 467"/>
                <a:gd name="T46" fmla="*/ 209 w 307"/>
                <a:gd name="T47" fmla="*/ 376 h 467"/>
                <a:gd name="T48" fmla="*/ 194 w 307"/>
                <a:gd name="T49" fmla="*/ 395 h 467"/>
                <a:gd name="T50" fmla="*/ 180 w 307"/>
                <a:gd name="T51" fmla="*/ 412 h 467"/>
                <a:gd name="T52" fmla="*/ 165 w 307"/>
                <a:gd name="T53" fmla="*/ 427 h 467"/>
                <a:gd name="T54" fmla="*/ 152 w 307"/>
                <a:gd name="T55" fmla="*/ 440 h 467"/>
                <a:gd name="T56" fmla="*/ 138 w 307"/>
                <a:gd name="T57" fmla="*/ 450 h 467"/>
                <a:gd name="T58" fmla="*/ 124 w 307"/>
                <a:gd name="T59" fmla="*/ 458 h 467"/>
                <a:gd name="T60" fmla="*/ 111 w 307"/>
                <a:gd name="T61" fmla="*/ 464 h 467"/>
                <a:gd name="T62" fmla="*/ 100 w 307"/>
                <a:gd name="T63" fmla="*/ 467 h 467"/>
                <a:gd name="T64" fmla="*/ 88 w 307"/>
                <a:gd name="T65" fmla="*/ 467 h 467"/>
                <a:gd name="T66" fmla="*/ 85 w 307"/>
                <a:gd name="T67" fmla="*/ 465 h 467"/>
                <a:gd name="T68" fmla="*/ 75 w 307"/>
                <a:gd name="T69" fmla="*/ 460 h 467"/>
                <a:gd name="T70" fmla="*/ 63 w 307"/>
                <a:gd name="T71" fmla="*/ 450 h 467"/>
                <a:gd name="T72" fmla="*/ 48 w 307"/>
                <a:gd name="T73" fmla="*/ 437 h 467"/>
                <a:gd name="T74" fmla="*/ 32 w 307"/>
                <a:gd name="T75" fmla="*/ 419 h 467"/>
                <a:gd name="T76" fmla="*/ 18 w 307"/>
                <a:gd name="T77" fmla="*/ 394 h 467"/>
                <a:gd name="T78" fmla="*/ 8 w 307"/>
                <a:gd name="T79" fmla="*/ 366 h 467"/>
                <a:gd name="T80" fmla="*/ 2 w 307"/>
                <a:gd name="T81" fmla="*/ 331 h 467"/>
                <a:gd name="T82" fmla="*/ 0 w 307"/>
                <a:gd name="T83" fmla="*/ 290 h 467"/>
                <a:gd name="T84" fmla="*/ 3 w 307"/>
                <a:gd name="T85" fmla="*/ 244 h 467"/>
                <a:gd name="T86" fmla="*/ 9 w 307"/>
                <a:gd name="T87" fmla="*/ 197 h 467"/>
                <a:gd name="T88" fmla="*/ 19 w 307"/>
                <a:gd name="T89" fmla="*/ 149 h 467"/>
                <a:gd name="T90" fmla="*/ 33 w 307"/>
                <a:gd name="T91" fmla="*/ 106 h 467"/>
                <a:gd name="T92" fmla="*/ 51 w 307"/>
                <a:gd name="T93" fmla="*/ 66 h 467"/>
                <a:gd name="T94" fmla="*/ 72 w 307"/>
                <a:gd name="T95" fmla="*/ 34 h 467"/>
                <a:gd name="T96" fmla="*/ 98 w 307"/>
                <a:gd name="T97" fmla="*/ 1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7" h="467">
                  <a:moveTo>
                    <a:pt x="98" y="13"/>
                  </a:moveTo>
                  <a:lnTo>
                    <a:pt x="112" y="6"/>
                  </a:lnTo>
                  <a:lnTo>
                    <a:pt x="129" y="2"/>
                  </a:lnTo>
                  <a:lnTo>
                    <a:pt x="148" y="0"/>
                  </a:lnTo>
                  <a:lnTo>
                    <a:pt x="167" y="0"/>
                  </a:lnTo>
                  <a:lnTo>
                    <a:pt x="188" y="3"/>
                  </a:lnTo>
                  <a:lnTo>
                    <a:pt x="209" y="9"/>
                  </a:lnTo>
                  <a:lnTo>
                    <a:pt x="228" y="16"/>
                  </a:lnTo>
                  <a:lnTo>
                    <a:pt x="247" y="27"/>
                  </a:lnTo>
                  <a:lnTo>
                    <a:pt x="264" y="40"/>
                  </a:lnTo>
                  <a:lnTo>
                    <a:pt x="278" y="56"/>
                  </a:lnTo>
                  <a:lnTo>
                    <a:pt x="291" y="74"/>
                  </a:lnTo>
                  <a:lnTo>
                    <a:pt x="301" y="95"/>
                  </a:lnTo>
                  <a:lnTo>
                    <a:pt x="306" y="120"/>
                  </a:lnTo>
                  <a:lnTo>
                    <a:pt x="307" y="147"/>
                  </a:lnTo>
                  <a:lnTo>
                    <a:pt x="304" y="178"/>
                  </a:lnTo>
                  <a:lnTo>
                    <a:pt x="294" y="210"/>
                  </a:lnTo>
                  <a:lnTo>
                    <a:pt x="285" y="237"/>
                  </a:lnTo>
                  <a:lnTo>
                    <a:pt x="273" y="263"/>
                  </a:lnTo>
                  <a:lnTo>
                    <a:pt x="261" y="288"/>
                  </a:lnTo>
                  <a:lnTo>
                    <a:pt x="249" y="312"/>
                  </a:lnTo>
                  <a:lnTo>
                    <a:pt x="236" y="335"/>
                  </a:lnTo>
                  <a:lnTo>
                    <a:pt x="222" y="356"/>
                  </a:lnTo>
                  <a:lnTo>
                    <a:pt x="209" y="376"/>
                  </a:lnTo>
                  <a:lnTo>
                    <a:pt x="194" y="395"/>
                  </a:lnTo>
                  <a:lnTo>
                    <a:pt x="180" y="412"/>
                  </a:lnTo>
                  <a:lnTo>
                    <a:pt x="165" y="427"/>
                  </a:lnTo>
                  <a:lnTo>
                    <a:pt x="152" y="440"/>
                  </a:lnTo>
                  <a:lnTo>
                    <a:pt x="138" y="450"/>
                  </a:lnTo>
                  <a:lnTo>
                    <a:pt x="124" y="458"/>
                  </a:lnTo>
                  <a:lnTo>
                    <a:pt x="111" y="464"/>
                  </a:lnTo>
                  <a:lnTo>
                    <a:pt x="100" y="467"/>
                  </a:lnTo>
                  <a:lnTo>
                    <a:pt x="88" y="467"/>
                  </a:lnTo>
                  <a:lnTo>
                    <a:pt x="85" y="465"/>
                  </a:lnTo>
                  <a:lnTo>
                    <a:pt x="75" y="460"/>
                  </a:lnTo>
                  <a:lnTo>
                    <a:pt x="63" y="450"/>
                  </a:lnTo>
                  <a:lnTo>
                    <a:pt x="48" y="437"/>
                  </a:lnTo>
                  <a:lnTo>
                    <a:pt x="32" y="419"/>
                  </a:lnTo>
                  <a:lnTo>
                    <a:pt x="18" y="394"/>
                  </a:lnTo>
                  <a:lnTo>
                    <a:pt x="8" y="366"/>
                  </a:lnTo>
                  <a:lnTo>
                    <a:pt x="2" y="331"/>
                  </a:lnTo>
                  <a:lnTo>
                    <a:pt x="0" y="290"/>
                  </a:lnTo>
                  <a:lnTo>
                    <a:pt x="3" y="244"/>
                  </a:lnTo>
                  <a:lnTo>
                    <a:pt x="9" y="197"/>
                  </a:lnTo>
                  <a:lnTo>
                    <a:pt x="19" y="149"/>
                  </a:lnTo>
                  <a:lnTo>
                    <a:pt x="33" y="106"/>
                  </a:lnTo>
                  <a:lnTo>
                    <a:pt x="51" y="66"/>
                  </a:lnTo>
                  <a:lnTo>
                    <a:pt x="72" y="34"/>
                  </a:lnTo>
                  <a:lnTo>
                    <a:pt x="98" y="13"/>
                  </a:lnTo>
                  <a:close/>
                </a:path>
              </a:pathLst>
            </a:custGeom>
            <a:solidFill>
              <a:srgbClr val="CCA3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775835" y="3500120"/>
              <a:ext cx="89535" cy="139065"/>
            </a:xfrm>
            <a:custGeom>
              <a:avLst/>
              <a:gdLst>
                <a:gd name="T0" fmla="*/ 91 w 281"/>
                <a:gd name="T1" fmla="*/ 12 h 437"/>
                <a:gd name="T2" fmla="*/ 105 w 281"/>
                <a:gd name="T3" fmla="*/ 5 h 437"/>
                <a:gd name="T4" fmla="*/ 120 w 281"/>
                <a:gd name="T5" fmla="*/ 2 h 437"/>
                <a:gd name="T6" fmla="*/ 137 w 281"/>
                <a:gd name="T7" fmla="*/ 0 h 437"/>
                <a:gd name="T8" fmla="*/ 154 w 281"/>
                <a:gd name="T9" fmla="*/ 1 h 437"/>
                <a:gd name="T10" fmla="*/ 173 w 281"/>
                <a:gd name="T11" fmla="*/ 4 h 437"/>
                <a:gd name="T12" fmla="*/ 191 w 281"/>
                <a:gd name="T13" fmla="*/ 11 h 437"/>
                <a:gd name="T14" fmla="*/ 208 w 281"/>
                <a:gd name="T15" fmla="*/ 18 h 437"/>
                <a:gd name="T16" fmla="*/ 225 w 281"/>
                <a:gd name="T17" fmla="*/ 29 h 437"/>
                <a:gd name="T18" fmla="*/ 241 w 281"/>
                <a:gd name="T19" fmla="*/ 41 h 437"/>
                <a:gd name="T20" fmla="*/ 255 w 281"/>
                <a:gd name="T21" fmla="*/ 56 h 437"/>
                <a:gd name="T22" fmla="*/ 265 w 281"/>
                <a:gd name="T23" fmla="*/ 74 h 437"/>
                <a:gd name="T24" fmla="*/ 275 w 281"/>
                <a:gd name="T25" fmla="*/ 93 h 437"/>
                <a:gd name="T26" fmla="*/ 280 w 281"/>
                <a:gd name="T27" fmla="*/ 115 h 437"/>
                <a:gd name="T28" fmla="*/ 281 w 281"/>
                <a:gd name="T29" fmla="*/ 138 h 437"/>
                <a:gd name="T30" fmla="*/ 279 w 281"/>
                <a:gd name="T31" fmla="*/ 165 h 437"/>
                <a:gd name="T32" fmla="*/ 273 w 281"/>
                <a:gd name="T33" fmla="*/ 193 h 437"/>
                <a:gd name="T34" fmla="*/ 264 w 281"/>
                <a:gd name="T35" fmla="*/ 219 h 437"/>
                <a:gd name="T36" fmla="*/ 255 w 281"/>
                <a:gd name="T37" fmla="*/ 243 h 437"/>
                <a:gd name="T38" fmla="*/ 244 w 281"/>
                <a:gd name="T39" fmla="*/ 267 h 437"/>
                <a:gd name="T40" fmla="*/ 232 w 281"/>
                <a:gd name="T41" fmla="*/ 290 h 437"/>
                <a:gd name="T42" fmla="*/ 221 w 281"/>
                <a:gd name="T43" fmla="*/ 312 h 437"/>
                <a:gd name="T44" fmla="*/ 208 w 281"/>
                <a:gd name="T45" fmla="*/ 332 h 437"/>
                <a:gd name="T46" fmla="*/ 195 w 281"/>
                <a:gd name="T47" fmla="*/ 351 h 437"/>
                <a:gd name="T48" fmla="*/ 182 w 281"/>
                <a:gd name="T49" fmla="*/ 369 h 437"/>
                <a:gd name="T50" fmla="*/ 168 w 281"/>
                <a:gd name="T51" fmla="*/ 385 h 437"/>
                <a:gd name="T52" fmla="*/ 155 w 281"/>
                <a:gd name="T53" fmla="*/ 399 h 437"/>
                <a:gd name="T54" fmla="*/ 142 w 281"/>
                <a:gd name="T55" fmla="*/ 411 h 437"/>
                <a:gd name="T56" fmla="*/ 129 w 281"/>
                <a:gd name="T57" fmla="*/ 422 h 437"/>
                <a:gd name="T58" fmla="*/ 116 w 281"/>
                <a:gd name="T59" fmla="*/ 429 h 437"/>
                <a:gd name="T60" fmla="*/ 104 w 281"/>
                <a:gd name="T61" fmla="*/ 434 h 437"/>
                <a:gd name="T62" fmla="*/ 92 w 281"/>
                <a:gd name="T63" fmla="*/ 437 h 437"/>
                <a:gd name="T64" fmla="*/ 81 w 281"/>
                <a:gd name="T65" fmla="*/ 437 h 437"/>
                <a:gd name="T66" fmla="*/ 78 w 281"/>
                <a:gd name="T67" fmla="*/ 435 h 437"/>
                <a:gd name="T68" fmla="*/ 70 w 281"/>
                <a:gd name="T69" fmla="*/ 431 h 437"/>
                <a:gd name="T70" fmla="*/ 58 w 281"/>
                <a:gd name="T71" fmla="*/ 422 h 437"/>
                <a:gd name="T72" fmla="*/ 43 w 281"/>
                <a:gd name="T73" fmla="*/ 409 h 437"/>
                <a:gd name="T74" fmla="*/ 30 w 281"/>
                <a:gd name="T75" fmla="*/ 391 h 437"/>
                <a:gd name="T76" fmla="*/ 16 w 281"/>
                <a:gd name="T77" fmla="*/ 369 h 437"/>
                <a:gd name="T78" fmla="*/ 6 w 281"/>
                <a:gd name="T79" fmla="*/ 342 h 437"/>
                <a:gd name="T80" fmla="*/ 1 w 281"/>
                <a:gd name="T81" fmla="*/ 310 h 437"/>
                <a:gd name="T82" fmla="*/ 0 w 281"/>
                <a:gd name="T83" fmla="*/ 272 h 437"/>
                <a:gd name="T84" fmla="*/ 2 w 281"/>
                <a:gd name="T85" fmla="*/ 228 h 437"/>
                <a:gd name="T86" fmla="*/ 8 w 281"/>
                <a:gd name="T87" fmla="*/ 184 h 437"/>
                <a:gd name="T88" fmla="*/ 18 w 281"/>
                <a:gd name="T89" fmla="*/ 139 h 437"/>
                <a:gd name="T90" fmla="*/ 32 w 281"/>
                <a:gd name="T91" fmla="*/ 98 h 437"/>
                <a:gd name="T92" fmla="*/ 48 w 281"/>
                <a:gd name="T93" fmla="*/ 61 h 437"/>
                <a:gd name="T94" fmla="*/ 68 w 281"/>
                <a:gd name="T95" fmla="*/ 32 h 437"/>
                <a:gd name="T96" fmla="*/ 91 w 281"/>
                <a:gd name="T97" fmla="*/ 12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1" h="437">
                  <a:moveTo>
                    <a:pt x="91" y="12"/>
                  </a:moveTo>
                  <a:lnTo>
                    <a:pt x="105" y="5"/>
                  </a:lnTo>
                  <a:lnTo>
                    <a:pt x="120" y="2"/>
                  </a:lnTo>
                  <a:lnTo>
                    <a:pt x="137" y="0"/>
                  </a:lnTo>
                  <a:lnTo>
                    <a:pt x="154" y="1"/>
                  </a:lnTo>
                  <a:lnTo>
                    <a:pt x="173" y="4"/>
                  </a:lnTo>
                  <a:lnTo>
                    <a:pt x="191" y="11"/>
                  </a:lnTo>
                  <a:lnTo>
                    <a:pt x="208" y="18"/>
                  </a:lnTo>
                  <a:lnTo>
                    <a:pt x="225" y="29"/>
                  </a:lnTo>
                  <a:lnTo>
                    <a:pt x="241" y="41"/>
                  </a:lnTo>
                  <a:lnTo>
                    <a:pt x="255" y="56"/>
                  </a:lnTo>
                  <a:lnTo>
                    <a:pt x="265" y="74"/>
                  </a:lnTo>
                  <a:lnTo>
                    <a:pt x="275" y="93"/>
                  </a:lnTo>
                  <a:lnTo>
                    <a:pt x="280" y="115"/>
                  </a:lnTo>
                  <a:lnTo>
                    <a:pt x="281" y="138"/>
                  </a:lnTo>
                  <a:lnTo>
                    <a:pt x="279" y="165"/>
                  </a:lnTo>
                  <a:lnTo>
                    <a:pt x="273" y="193"/>
                  </a:lnTo>
                  <a:lnTo>
                    <a:pt x="264" y="219"/>
                  </a:lnTo>
                  <a:lnTo>
                    <a:pt x="255" y="243"/>
                  </a:lnTo>
                  <a:lnTo>
                    <a:pt x="244" y="267"/>
                  </a:lnTo>
                  <a:lnTo>
                    <a:pt x="232" y="290"/>
                  </a:lnTo>
                  <a:lnTo>
                    <a:pt x="221" y="312"/>
                  </a:lnTo>
                  <a:lnTo>
                    <a:pt x="208" y="332"/>
                  </a:lnTo>
                  <a:lnTo>
                    <a:pt x="195" y="351"/>
                  </a:lnTo>
                  <a:lnTo>
                    <a:pt x="182" y="369"/>
                  </a:lnTo>
                  <a:lnTo>
                    <a:pt x="168" y="385"/>
                  </a:lnTo>
                  <a:lnTo>
                    <a:pt x="155" y="399"/>
                  </a:lnTo>
                  <a:lnTo>
                    <a:pt x="142" y="411"/>
                  </a:lnTo>
                  <a:lnTo>
                    <a:pt x="129" y="422"/>
                  </a:lnTo>
                  <a:lnTo>
                    <a:pt x="116" y="429"/>
                  </a:lnTo>
                  <a:lnTo>
                    <a:pt x="104" y="434"/>
                  </a:lnTo>
                  <a:lnTo>
                    <a:pt x="92" y="437"/>
                  </a:lnTo>
                  <a:lnTo>
                    <a:pt x="81" y="437"/>
                  </a:lnTo>
                  <a:lnTo>
                    <a:pt x="78" y="435"/>
                  </a:lnTo>
                  <a:lnTo>
                    <a:pt x="70" y="431"/>
                  </a:lnTo>
                  <a:lnTo>
                    <a:pt x="58" y="422"/>
                  </a:lnTo>
                  <a:lnTo>
                    <a:pt x="43" y="409"/>
                  </a:lnTo>
                  <a:lnTo>
                    <a:pt x="30" y="391"/>
                  </a:lnTo>
                  <a:lnTo>
                    <a:pt x="16" y="369"/>
                  </a:lnTo>
                  <a:lnTo>
                    <a:pt x="6" y="342"/>
                  </a:lnTo>
                  <a:lnTo>
                    <a:pt x="1" y="310"/>
                  </a:lnTo>
                  <a:lnTo>
                    <a:pt x="0" y="272"/>
                  </a:lnTo>
                  <a:lnTo>
                    <a:pt x="2" y="228"/>
                  </a:lnTo>
                  <a:lnTo>
                    <a:pt x="8" y="184"/>
                  </a:lnTo>
                  <a:lnTo>
                    <a:pt x="18" y="139"/>
                  </a:lnTo>
                  <a:lnTo>
                    <a:pt x="32" y="98"/>
                  </a:lnTo>
                  <a:lnTo>
                    <a:pt x="48" y="61"/>
                  </a:lnTo>
                  <a:lnTo>
                    <a:pt x="68" y="32"/>
                  </a:lnTo>
                  <a:lnTo>
                    <a:pt x="91" y="12"/>
                  </a:lnTo>
                  <a:close/>
                </a:path>
              </a:pathLst>
            </a:custGeom>
            <a:solidFill>
              <a:srgbClr val="BC8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5154930" y="3941445"/>
              <a:ext cx="81915" cy="129540"/>
            </a:xfrm>
            <a:custGeom>
              <a:avLst/>
              <a:gdLst>
                <a:gd name="T0" fmla="*/ 76 w 257"/>
                <a:gd name="T1" fmla="*/ 407 h 407"/>
                <a:gd name="T2" fmla="*/ 73 w 257"/>
                <a:gd name="T3" fmla="*/ 406 h 407"/>
                <a:gd name="T4" fmla="*/ 66 w 257"/>
                <a:gd name="T5" fmla="*/ 400 h 407"/>
                <a:gd name="T6" fmla="*/ 54 w 257"/>
                <a:gd name="T7" fmla="*/ 392 h 407"/>
                <a:gd name="T8" fmla="*/ 42 w 257"/>
                <a:gd name="T9" fmla="*/ 380 h 407"/>
                <a:gd name="T10" fmla="*/ 28 w 257"/>
                <a:gd name="T11" fmla="*/ 363 h 407"/>
                <a:gd name="T12" fmla="*/ 16 w 257"/>
                <a:gd name="T13" fmla="*/ 343 h 407"/>
                <a:gd name="T14" fmla="*/ 7 w 257"/>
                <a:gd name="T15" fmla="*/ 318 h 407"/>
                <a:gd name="T16" fmla="*/ 1 w 257"/>
                <a:gd name="T17" fmla="*/ 287 h 407"/>
                <a:gd name="T18" fmla="*/ 0 w 257"/>
                <a:gd name="T19" fmla="*/ 251 h 407"/>
                <a:gd name="T20" fmla="*/ 2 w 257"/>
                <a:gd name="T21" fmla="*/ 211 h 407"/>
                <a:gd name="T22" fmla="*/ 9 w 257"/>
                <a:gd name="T23" fmla="*/ 170 h 407"/>
                <a:gd name="T24" fmla="*/ 17 w 257"/>
                <a:gd name="T25" fmla="*/ 129 h 407"/>
                <a:gd name="T26" fmla="*/ 30 w 257"/>
                <a:gd name="T27" fmla="*/ 90 h 407"/>
                <a:gd name="T28" fmla="*/ 46 w 257"/>
                <a:gd name="T29" fmla="*/ 56 h 407"/>
                <a:gd name="T30" fmla="*/ 64 w 257"/>
                <a:gd name="T31" fmla="*/ 28 h 407"/>
                <a:gd name="T32" fmla="*/ 86 w 257"/>
                <a:gd name="T33" fmla="*/ 9 h 407"/>
                <a:gd name="T34" fmla="*/ 99 w 257"/>
                <a:gd name="T35" fmla="*/ 4 h 407"/>
                <a:gd name="T36" fmla="*/ 112 w 257"/>
                <a:gd name="T37" fmla="*/ 1 h 407"/>
                <a:gd name="T38" fmla="*/ 127 w 257"/>
                <a:gd name="T39" fmla="*/ 0 h 407"/>
                <a:gd name="T40" fmla="*/ 143 w 257"/>
                <a:gd name="T41" fmla="*/ 1 h 407"/>
                <a:gd name="T42" fmla="*/ 159 w 257"/>
                <a:gd name="T43" fmla="*/ 5 h 407"/>
                <a:gd name="T44" fmla="*/ 175 w 257"/>
                <a:gd name="T45" fmla="*/ 12 h 407"/>
                <a:gd name="T46" fmla="*/ 191 w 257"/>
                <a:gd name="T47" fmla="*/ 19 h 407"/>
                <a:gd name="T48" fmla="*/ 205 w 257"/>
                <a:gd name="T49" fmla="*/ 29 h 407"/>
                <a:gd name="T50" fmla="*/ 218 w 257"/>
                <a:gd name="T51" fmla="*/ 41 h 407"/>
                <a:gd name="T52" fmla="*/ 231 w 257"/>
                <a:gd name="T53" fmla="*/ 55 h 407"/>
                <a:gd name="T54" fmla="*/ 241 w 257"/>
                <a:gd name="T55" fmla="*/ 71 h 407"/>
                <a:gd name="T56" fmla="*/ 249 w 257"/>
                <a:gd name="T57" fmla="*/ 89 h 407"/>
                <a:gd name="T58" fmla="*/ 254 w 257"/>
                <a:gd name="T59" fmla="*/ 108 h 407"/>
                <a:gd name="T60" fmla="*/ 257 w 257"/>
                <a:gd name="T61" fmla="*/ 129 h 407"/>
                <a:gd name="T62" fmla="*/ 256 w 257"/>
                <a:gd name="T63" fmla="*/ 151 h 407"/>
                <a:gd name="T64" fmla="*/ 252 w 257"/>
                <a:gd name="T65" fmla="*/ 174 h 407"/>
                <a:gd name="T66" fmla="*/ 244 w 257"/>
                <a:gd name="T67" fmla="*/ 199 h 407"/>
                <a:gd name="T68" fmla="*/ 237 w 257"/>
                <a:gd name="T69" fmla="*/ 222 h 407"/>
                <a:gd name="T70" fmla="*/ 228 w 257"/>
                <a:gd name="T71" fmla="*/ 244 h 407"/>
                <a:gd name="T72" fmla="*/ 217 w 257"/>
                <a:gd name="T73" fmla="*/ 266 h 407"/>
                <a:gd name="T74" fmla="*/ 206 w 257"/>
                <a:gd name="T75" fmla="*/ 287 h 407"/>
                <a:gd name="T76" fmla="*/ 195 w 257"/>
                <a:gd name="T77" fmla="*/ 306 h 407"/>
                <a:gd name="T78" fmla="*/ 183 w 257"/>
                <a:gd name="T79" fmla="*/ 324 h 407"/>
                <a:gd name="T80" fmla="*/ 171 w 257"/>
                <a:gd name="T81" fmla="*/ 341 h 407"/>
                <a:gd name="T82" fmla="*/ 159 w 257"/>
                <a:gd name="T83" fmla="*/ 356 h 407"/>
                <a:gd name="T84" fmla="*/ 146 w 257"/>
                <a:gd name="T85" fmla="*/ 370 h 407"/>
                <a:gd name="T86" fmla="*/ 134 w 257"/>
                <a:gd name="T87" fmla="*/ 381 h 407"/>
                <a:gd name="T88" fmla="*/ 121 w 257"/>
                <a:gd name="T89" fmla="*/ 391 h 407"/>
                <a:gd name="T90" fmla="*/ 109 w 257"/>
                <a:gd name="T91" fmla="*/ 398 h 407"/>
                <a:gd name="T92" fmla="*/ 98 w 257"/>
                <a:gd name="T93" fmla="*/ 404 h 407"/>
                <a:gd name="T94" fmla="*/ 87 w 257"/>
                <a:gd name="T95" fmla="*/ 407 h 407"/>
                <a:gd name="T96" fmla="*/ 76 w 257"/>
                <a:gd name="T9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" h="407">
                  <a:moveTo>
                    <a:pt x="76" y="407"/>
                  </a:moveTo>
                  <a:lnTo>
                    <a:pt x="73" y="406"/>
                  </a:lnTo>
                  <a:lnTo>
                    <a:pt x="66" y="400"/>
                  </a:lnTo>
                  <a:lnTo>
                    <a:pt x="54" y="392"/>
                  </a:lnTo>
                  <a:lnTo>
                    <a:pt x="42" y="380"/>
                  </a:lnTo>
                  <a:lnTo>
                    <a:pt x="28" y="363"/>
                  </a:lnTo>
                  <a:lnTo>
                    <a:pt x="16" y="343"/>
                  </a:lnTo>
                  <a:lnTo>
                    <a:pt x="7" y="318"/>
                  </a:lnTo>
                  <a:lnTo>
                    <a:pt x="1" y="287"/>
                  </a:lnTo>
                  <a:lnTo>
                    <a:pt x="0" y="251"/>
                  </a:lnTo>
                  <a:lnTo>
                    <a:pt x="2" y="211"/>
                  </a:lnTo>
                  <a:lnTo>
                    <a:pt x="9" y="170"/>
                  </a:lnTo>
                  <a:lnTo>
                    <a:pt x="17" y="129"/>
                  </a:lnTo>
                  <a:lnTo>
                    <a:pt x="30" y="90"/>
                  </a:lnTo>
                  <a:lnTo>
                    <a:pt x="46" y="56"/>
                  </a:lnTo>
                  <a:lnTo>
                    <a:pt x="64" y="28"/>
                  </a:lnTo>
                  <a:lnTo>
                    <a:pt x="86" y="9"/>
                  </a:lnTo>
                  <a:lnTo>
                    <a:pt x="99" y="4"/>
                  </a:lnTo>
                  <a:lnTo>
                    <a:pt x="112" y="1"/>
                  </a:lnTo>
                  <a:lnTo>
                    <a:pt x="127" y="0"/>
                  </a:lnTo>
                  <a:lnTo>
                    <a:pt x="143" y="1"/>
                  </a:lnTo>
                  <a:lnTo>
                    <a:pt x="159" y="5"/>
                  </a:lnTo>
                  <a:lnTo>
                    <a:pt x="175" y="12"/>
                  </a:lnTo>
                  <a:lnTo>
                    <a:pt x="191" y="19"/>
                  </a:lnTo>
                  <a:lnTo>
                    <a:pt x="205" y="29"/>
                  </a:lnTo>
                  <a:lnTo>
                    <a:pt x="218" y="41"/>
                  </a:lnTo>
                  <a:lnTo>
                    <a:pt x="231" y="55"/>
                  </a:lnTo>
                  <a:lnTo>
                    <a:pt x="241" y="71"/>
                  </a:lnTo>
                  <a:lnTo>
                    <a:pt x="249" y="89"/>
                  </a:lnTo>
                  <a:lnTo>
                    <a:pt x="254" y="108"/>
                  </a:lnTo>
                  <a:lnTo>
                    <a:pt x="257" y="129"/>
                  </a:lnTo>
                  <a:lnTo>
                    <a:pt x="256" y="151"/>
                  </a:lnTo>
                  <a:lnTo>
                    <a:pt x="252" y="174"/>
                  </a:lnTo>
                  <a:lnTo>
                    <a:pt x="244" y="199"/>
                  </a:lnTo>
                  <a:lnTo>
                    <a:pt x="237" y="222"/>
                  </a:lnTo>
                  <a:lnTo>
                    <a:pt x="228" y="244"/>
                  </a:lnTo>
                  <a:lnTo>
                    <a:pt x="217" y="266"/>
                  </a:lnTo>
                  <a:lnTo>
                    <a:pt x="206" y="287"/>
                  </a:lnTo>
                  <a:lnTo>
                    <a:pt x="195" y="306"/>
                  </a:lnTo>
                  <a:lnTo>
                    <a:pt x="183" y="324"/>
                  </a:lnTo>
                  <a:lnTo>
                    <a:pt x="171" y="341"/>
                  </a:lnTo>
                  <a:lnTo>
                    <a:pt x="159" y="356"/>
                  </a:lnTo>
                  <a:lnTo>
                    <a:pt x="146" y="370"/>
                  </a:lnTo>
                  <a:lnTo>
                    <a:pt x="134" y="381"/>
                  </a:lnTo>
                  <a:lnTo>
                    <a:pt x="121" y="391"/>
                  </a:lnTo>
                  <a:lnTo>
                    <a:pt x="109" y="398"/>
                  </a:lnTo>
                  <a:lnTo>
                    <a:pt x="98" y="404"/>
                  </a:lnTo>
                  <a:lnTo>
                    <a:pt x="87" y="407"/>
                  </a:lnTo>
                  <a:lnTo>
                    <a:pt x="76" y="407"/>
                  </a:lnTo>
                  <a:close/>
                </a:path>
              </a:pathLst>
            </a:custGeom>
            <a:solidFill>
              <a:srgbClr val="AF7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4875530" y="3493135"/>
              <a:ext cx="16510" cy="50800"/>
            </a:xfrm>
            <a:custGeom>
              <a:avLst/>
              <a:gdLst>
                <a:gd name="T0" fmla="*/ 1 w 52"/>
                <a:gd name="T1" fmla="*/ 156 h 160"/>
                <a:gd name="T2" fmla="*/ 0 w 52"/>
                <a:gd name="T3" fmla="*/ 157 h 160"/>
                <a:gd name="T4" fmla="*/ 1 w 52"/>
                <a:gd name="T5" fmla="*/ 159 h 160"/>
                <a:gd name="T6" fmla="*/ 2 w 52"/>
                <a:gd name="T7" fmla="*/ 160 h 160"/>
                <a:gd name="T8" fmla="*/ 3 w 52"/>
                <a:gd name="T9" fmla="*/ 160 h 160"/>
                <a:gd name="T10" fmla="*/ 25 w 52"/>
                <a:gd name="T11" fmla="*/ 137 h 160"/>
                <a:gd name="T12" fmla="*/ 40 w 52"/>
                <a:gd name="T13" fmla="*/ 112 h 160"/>
                <a:gd name="T14" fmla="*/ 48 w 52"/>
                <a:gd name="T15" fmla="*/ 85 h 160"/>
                <a:gd name="T16" fmla="*/ 52 w 52"/>
                <a:gd name="T17" fmla="*/ 59 h 160"/>
                <a:gd name="T18" fmla="*/ 52 w 52"/>
                <a:gd name="T19" fmla="*/ 36 h 160"/>
                <a:gd name="T20" fmla="*/ 50 w 52"/>
                <a:gd name="T21" fmla="*/ 17 h 160"/>
                <a:gd name="T22" fmla="*/ 48 w 52"/>
                <a:gd name="T23" fmla="*/ 4 h 160"/>
                <a:gd name="T24" fmla="*/ 47 w 52"/>
                <a:gd name="T25" fmla="*/ 0 h 160"/>
                <a:gd name="T26" fmla="*/ 47 w 52"/>
                <a:gd name="T27" fmla="*/ 5 h 160"/>
                <a:gd name="T28" fmla="*/ 47 w 52"/>
                <a:gd name="T29" fmla="*/ 19 h 160"/>
                <a:gd name="T30" fmla="*/ 47 w 52"/>
                <a:gd name="T31" fmla="*/ 40 h 160"/>
                <a:gd name="T32" fmla="*/ 44 w 52"/>
                <a:gd name="T33" fmla="*/ 65 h 160"/>
                <a:gd name="T34" fmla="*/ 39 w 52"/>
                <a:gd name="T35" fmla="*/ 92 h 160"/>
                <a:gd name="T36" fmla="*/ 30 w 52"/>
                <a:gd name="T37" fmla="*/ 117 h 160"/>
                <a:gd name="T38" fmla="*/ 19 w 52"/>
                <a:gd name="T39" fmla="*/ 139 h 160"/>
                <a:gd name="T40" fmla="*/ 1 w 52"/>
                <a:gd name="T41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160">
                  <a:moveTo>
                    <a:pt x="1" y="156"/>
                  </a:moveTo>
                  <a:lnTo>
                    <a:pt x="0" y="157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0"/>
                  </a:lnTo>
                  <a:lnTo>
                    <a:pt x="25" y="137"/>
                  </a:lnTo>
                  <a:lnTo>
                    <a:pt x="40" y="112"/>
                  </a:lnTo>
                  <a:lnTo>
                    <a:pt x="48" y="85"/>
                  </a:lnTo>
                  <a:lnTo>
                    <a:pt x="52" y="59"/>
                  </a:lnTo>
                  <a:lnTo>
                    <a:pt x="52" y="36"/>
                  </a:lnTo>
                  <a:lnTo>
                    <a:pt x="50" y="1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47" y="5"/>
                  </a:lnTo>
                  <a:lnTo>
                    <a:pt x="47" y="19"/>
                  </a:lnTo>
                  <a:lnTo>
                    <a:pt x="47" y="40"/>
                  </a:lnTo>
                  <a:lnTo>
                    <a:pt x="44" y="65"/>
                  </a:lnTo>
                  <a:lnTo>
                    <a:pt x="39" y="92"/>
                  </a:lnTo>
                  <a:lnTo>
                    <a:pt x="30" y="117"/>
                  </a:lnTo>
                  <a:lnTo>
                    <a:pt x="19" y="139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4804410" y="3537585"/>
              <a:ext cx="37465" cy="9525"/>
            </a:xfrm>
            <a:custGeom>
              <a:avLst/>
              <a:gdLst>
                <a:gd name="T0" fmla="*/ 12 w 117"/>
                <a:gd name="T1" fmla="*/ 2 h 31"/>
                <a:gd name="T2" fmla="*/ 2 w 117"/>
                <a:gd name="T3" fmla="*/ 0 h 31"/>
                <a:gd name="T4" fmla="*/ 0 w 117"/>
                <a:gd name="T5" fmla="*/ 2 h 31"/>
                <a:gd name="T6" fmla="*/ 2 w 117"/>
                <a:gd name="T7" fmla="*/ 8 h 31"/>
                <a:gd name="T8" fmla="*/ 6 w 117"/>
                <a:gd name="T9" fmla="*/ 11 h 31"/>
                <a:gd name="T10" fmla="*/ 29 w 117"/>
                <a:gd name="T11" fmla="*/ 24 h 31"/>
                <a:gd name="T12" fmla="*/ 50 w 117"/>
                <a:gd name="T13" fmla="*/ 30 h 31"/>
                <a:gd name="T14" fmla="*/ 69 w 117"/>
                <a:gd name="T15" fmla="*/ 31 h 31"/>
                <a:gd name="T16" fmla="*/ 85 w 117"/>
                <a:gd name="T17" fmla="*/ 28 h 31"/>
                <a:gd name="T18" fmla="*/ 99 w 117"/>
                <a:gd name="T19" fmla="*/ 24 h 31"/>
                <a:gd name="T20" fmla="*/ 109 w 117"/>
                <a:gd name="T21" fmla="*/ 18 h 31"/>
                <a:gd name="T22" fmla="*/ 115 w 117"/>
                <a:gd name="T23" fmla="*/ 14 h 31"/>
                <a:gd name="T24" fmla="*/ 117 w 117"/>
                <a:gd name="T25" fmla="*/ 12 h 31"/>
                <a:gd name="T26" fmla="*/ 114 w 117"/>
                <a:gd name="T27" fmla="*/ 12 h 31"/>
                <a:gd name="T28" fmla="*/ 105 w 117"/>
                <a:gd name="T29" fmla="*/ 12 h 31"/>
                <a:gd name="T30" fmla="*/ 93 w 117"/>
                <a:gd name="T31" fmla="*/ 12 h 31"/>
                <a:gd name="T32" fmla="*/ 78 w 117"/>
                <a:gd name="T33" fmla="*/ 12 h 31"/>
                <a:gd name="T34" fmla="*/ 60 w 117"/>
                <a:gd name="T35" fmla="*/ 11 h 31"/>
                <a:gd name="T36" fmla="*/ 43 w 117"/>
                <a:gd name="T37" fmla="*/ 9 h 31"/>
                <a:gd name="T38" fmla="*/ 26 w 117"/>
                <a:gd name="T39" fmla="*/ 7 h 31"/>
                <a:gd name="T40" fmla="*/ 12 w 117"/>
                <a:gd name="T4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31">
                  <a:moveTo>
                    <a:pt x="12" y="2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6" y="11"/>
                  </a:lnTo>
                  <a:lnTo>
                    <a:pt x="29" y="24"/>
                  </a:lnTo>
                  <a:lnTo>
                    <a:pt x="50" y="30"/>
                  </a:lnTo>
                  <a:lnTo>
                    <a:pt x="69" y="31"/>
                  </a:lnTo>
                  <a:lnTo>
                    <a:pt x="85" y="28"/>
                  </a:lnTo>
                  <a:lnTo>
                    <a:pt x="99" y="24"/>
                  </a:lnTo>
                  <a:lnTo>
                    <a:pt x="109" y="18"/>
                  </a:lnTo>
                  <a:lnTo>
                    <a:pt x="115" y="14"/>
                  </a:lnTo>
                  <a:lnTo>
                    <a:pt x="117" y="12"/>
                  </a:lnTo>
                  <a:lnTo>
                    <a:pt x="114" y="12"/>
                  </a:lnTo>
                  <a:lnTo>
                    <a:pt x="105" y="12"/>
                  </a:lnTo>
                  <a:lnTo>
                    <a:pt x="93" y="12"/>
                  </a:lnTo>
                  <a:lnTo>
                    <a:pt x="78" y="12"/>
                  </a:lnTo>
                  <a:lnTo>
                    <a:pt x="60" y="11"/>
                  </a:lnTo>
                  <a:lnTo>
                    <a:pt x="43" y="9"/>
                  </a:lnTo>
                  <a:lnTo>
                    <a:pt x="26" y="7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8700" y="3545205"/>
              <a:ext cx="41910" cy="87630"/>
            </a:xfrm>
            <a:custGeom>
              <a:avLst/>
              <a:gdLst>
                <a:gd name="T0" fmla="*/ 116 w 131"/>
                <a:gd name="T1" fmla="*/ 90 h 275"/>
                <a:gd name="T2" fmla="*/ 112 w 131"/>
                <a:gd name="T3" fmla="*/ 99 h 275"/>
                <a:gd name="T4" fmla="*/ 105 w 131"/>
                <a:gd name="T5" fmla="*/ 107 h 275"/>
                <a:gd name="T6" fmla="*/ 100 w 131"/>
                <a:gd name="T7" fmla="*/ 116 h 275"/>
                <a:gd name="T8" fmla="*/ 94 w 131"/>
                <a:gd name="T9" fmla="*/ 123 h 275"/>
                <a:gd name="T10" fmla="*/ 86 w 131"/>
                <a:gd name="T11" fmla="*/ 131 h 275"/>
                <a:gd name="T12" fmla="*/ 80 w 131"/>
                <a:gd name="T13" fmla="*/ 138 h 275"/>
                <a:gd name="T14" fmla="*/ 72 w 131"/>
                <a:gd name="T15" fmla="*/ 145 h 275"/>
                <a:gd name="T16" fmla="*/ 66 w 131"/>
                <a:gd name="T17" fmla="*/ 152 h 275"/>
                <a:gd name="T18" fmla="*/ 60 w 131"/>
                <a:gd name="T19" fmla="*/ 159 h 275"/>
                <a:gd name="T20" fmla="*/ 53 w 131"/>
                <a:gd name="T21" fmla="*/ 167 h 275"/>
                <a:gd name="T22" fmla="*/ 47 w 131"/>
                <a:gd name="T23" fmla="*/ 173 h 275"/>
                <a:gd name="T24" fmla="*/ 41 w 131"/>
                <a:gd name="T25" fmla="*/ 180 h 275"/>
                <a:gd name="T26" fmla="*/ 34 w 131"/>
                <a:gd name="T27" fmla="*/ 188 h 275"/>
                <a:gd name="T28" fmla="*/ 29 w 131"/>
                <a:gd name="T29" fmla="*/ 196 h 275"/>
                <a:gd name="T30" fmla="*/ 24 w 131"/>
                <a:gd name="T31" fmla="*/ 204 h 275"/>
                <a:gd name="T32" fmla="*/ 19 w 131"/>
                <a:gd name="T33" fmla="*/ 212 h 275"/>
                <a:gd name="T34" fmla="*/ 11 w 131"/>
                <a:gd name="T35" fmla="*/ 230 h 275"/>
                <a:gd name="T36" fmla="*/ 5 w 131"/>
                <a:gd name="T37" fmla="*/ 251 h 275"/>
                <a:gd name="T38" fmla="*/ 1 w 131"/>
                <a:gd name="T39" fmla="*/ 269 h 275"/>
                <a:gd name="T40" fmla="*/ 0 w 131"/>
                <a:gd name="T41" fmla="*/ 275 h 275"/>
                <a:gd name="T42" fmla="*/ 4 w 131"/>
                <a:gd name="T43" fmla="*/ 266 h 275"/>
                <a:gd name="T44" fmla="*/ 8 w 131"/>
                <a:gd name="T45" fmla="*/ 255 h 275"/>
                <a:gd name="T46" fmla="*/ 12 w 131"/>
                <a:gd name="T47" fmla="*/ 246 h 275"/>
                <a:gd name="T48" fmla="*/ 18 w 131"/>
                <a:gd name="T49" fmla="*/ 236 h 275"/>
                <a:gd name="T50" fmla="*/ 22 w 131"/>
                <a:gd name="T51" fmla="*/ 228 h 275"/>
                <a:gd name="T52" fmla="*/ 28 w 131"/>
                <a:gd name="T53" fmla="*/ 218 h 275"/>
                <a:gd name="T54" fmla="*/ 34 w 131"/>
                <a:gd name="T55" fmla="*/ 209 h 275"/>
                <a:gd name="T56" fmla="*/ 41 w 131"/>
                <a:gd name="T57" fmla="*/ 200 h 275"/>
                <a:gd name="T58" fmla="*/ 48 w 131"/>
                <a:gd name="T59" fmla="*/ 192 h 275"/>
                <a:gd name="T60" fmla="*/ 56 w 131"/>
                <a:gd name="T61" fmla="*/ 183 h 275"/>
                <a:gd name="T62" fmla="*/ 63 w 131"/>
                <a:gd name="T63" fmla="*/ 175 h 275"/>
                <a:gd name="T64" fmla="*/ 70 w 131"/>
                <a:gd name="T65" fmla="*/ 167 h 275"/>
                <a:gd name="T66" fmla="*/ 77 w 131"/>
                <a:gd name="T67" fmla="*/ 159 h 275"/>
                <a:gd name="T68" fmla="*/ 84 w 131"/>
                <a:gd name="T69" fmla="*/ 151 h 275"/>
                <a:gd name="T70" fmla="*/ 92 w 131"/>
                <a:gd name="T71" fmla="*/ 142 h 275"/>
                <a:gd name="T72" fmla="*/ 99 w 131"/>
                <a:gd name="T73" fmla="*/ 134 h 275"/>
                <a:gd name="T74" fmla="*/ 109 w 131"/>
                <a:gd name="T75" fmla="*/ 120 h 275"/>
                <a:gd name="T76" fmla="*/ 118 w 131"/>
                <a:gd name="T77" fmla="*/ 105 h 275"/>
                <a:gd name="T78" fmla="*/ 124 w 131"/>
                <a:gd name="T79" fmla="*/ 89 h 275"/>
                <a:gd name="T80" fmla="*/ 130 w 131"/>
                <a:gd name="T81" fmla="*/ 74 h 275"/>
                <a:gd name="T82" fmla="*/ 131 w 131"/>
                <a:gd name="T83" fmla="*/ 52 h 275"/>
                <a:gd name="T84" fmla="*/ 130 w 131"/>
                <a:gd name="T85" fmla="*/ 28 h 275"/>
                <a:gd name="T86" fmla="*/ 126 w 131"/>
                <a:gd name="T87" fmla="*/ 8 h 275"/>
                <a:gd name="T88" fmla="*/ 125 w 131"/>
                <a:gd name="T89" fmla="*/ 0 h 275"/>
                <a:gd name="T90" fmla="*/ 126 w 131"/>
                <a:gd name="T91" fmla="*/ 9 h 275"/>
                <a:gd name="T92" fmla="*/ 126 w 131"/>
                <a:gd name="T93" fmla="*/ 33 h 275"/>
                <a:gd name="T94" fmla="*/ 124 w 131"/>
                <a:gd name="T95" fmla="*/ 64 h 275"/>
                <a:gd name="T96" fmla="*/ 116 w 131"/>
                <a:gd name="T97" fmla="*/ 9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275">
                  <a:moveTo>
                    <a:pt x="116" y="90"/>
                  </a:moveTo>
                  <a:lnTo>
                    <a:pt x="112" y="99"/>
                  </a:lnTo>
                  <a:lnTo>
                    <a:pt x="105" y="107"/>
                  </a:lnTo>
                  <a:lnTo>
                    <a:pt x="100" y="116"/>
                  </a:lnTo>
                  <a:lnTo>
                    <a:pt x="94" y="123"/>
                  </a:lnTo>
                  <a:lnTo>
                    <a:pt x="86" y="131"/>
                  </a:lnTo>
                  <a:lnTo>
                    <a:pt x="80" y="138"/>
                  </a:lnTo>
                  <a:lnTo>
                    <a:pt x="72" y="145"/>
                  </a:lnTo>
                  <a:lnTo>
                    <a:pt x="66" y="152"/>
                  </a:lnTo>
                  <a:lnTo>
                    <a:pt x="60" y="159"/>
                  </a:lnTo>
                  <a:lnTo>
                    <a:pt x="53" y="167"/>
                  </a:lnTo>
                  <a:lnTo>
                    <a:pt x="47" y="173"/>
                  </a:lnTo>
                  <a:lnTo>
                    <a:pt x="41" y="180"/>
                  </a:lnTo>
                  <a:lnTo>
                    <a:pt x="34" y="188"/>
                  </a:lnTo>
                  <a:lnTo>
                    <a:pt x="29" y="196"/>
                  </a:lnTo>
                  <a:lnTo>
                    <a:pt x="24" y="204"/>
                  </a:lnTo>
                  <a:lnTo>
                    <a:pt x="19" y="212"/>
                  </a:lnTo>
                  <a:lnTo>
                    <a:pt x="11" y="230"/>
                  </a:lnTo>
                  <a:lnTo>
                    <a:pt x="5" y="251"/>
                  </a:lnTo>
                  <a:lnTo>
                    <a:pt x="1" y="269"/>
                  </a:lnTo>
                  <a:lnTo>
                    <a:pt x="0" y="275"/>
                  </a:lnTo>
                  <a:lnTo>
                    <a:pt x="4" y="266"/>
                  </a:lnTo>
                  <a:lnTo>
                    <a:pt x="8" y="255"/>
                  </a:lnTo>
                  <a:lnTo>
                    <a:pt x="12" y="246"/>
                  </a:lnTo>
                  <a:lnTo>
                    <a:pt x="18" y="236"/>
                  </a:lnTo>
                  <a:lnTo>
                    <a:pt x="22" y="228"/>
                  </a:lnTo>
                  <a:lnTo>
                    <a:pt x="28" y="218"/>
                  </a:lnTo>
                  <a:lnTo>
                    <a:pt x="34" y="209"/>
                  </a:lnTo>
                  <a:lnTo>
                    <a:pt x="41" y="200"/>
                  </a:lnTo>
                  <a:lnTo>
                    <a:pt x="48" y="192"/>
                  </a:lnTo>
                  <a:lnTo>
                    <a:pt x="56" y="183"/>
                  </a:lnTo>
                  <a:lnTo>
                    <a:pt x="63" y="175"/>
                  </a:lnTo>
                  <a:lnTo>
                    <a:pt x="70" y="167"/>
                  </a:lnTo>
                  <a:lnTo>
                    <a:pt x="77" y="159"/>
                  </a:lnTo>
                  <a:lnTo>
                    <a:pt x="84" y="151"/>
                  </a:lnTo>
                  <a:lnTo>
                    <a:pt x="92" y="142"/>
                  </a:lnTo>
                  <a:lnTo>
                    <a:pt x="99" y="134"/>
                  </a:lnTo>
                  <a:lnTo>
                    <a:pt x="109" y="120"/>
                  </a:lnTo>
                  <a:lnTo>
                    <a:pt x="118" y="105"/>
                  </a:lnTo>
                  <a:lnTo>
                    <a:pt x="124" y="89"/>
                  </a:lnTo>
                  <a:lnTo>
                    <a:pt x="130" y="74"/>
                  </a:lnTo>
                  <a:lnTo>
                    <a:pt x="131" y="52"/>
                  </a:lnTo>
                  <a:lnTo>
                    <a:pt x="130" y="28"/>
                  </a:lnTo>
                  <a:lnTo>
                    <a:pt x="126" y="8"/>
                  </a:lnTo>
                  <a:lnTo>
                    <a:pt x="125" y="0"/>
                  </a:lnTo>
                  <a:lnTo>
                    <a:pt x="126" y="9"/>
                  </a:lnTo>
                  <a:lnTo>
                    <a:pt x="126" y="33"/>
                  </a:lnTo>
                  <a:lnTo>
                    <a:pt x="124" y="64"/>
                  </a:lnTo>
                  <a:lnTo>
                    <a:pt x="116" y="9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864100" y="3543300"/>
              <a:ext cx="19050" cy="7620"/>
            </a:xfrm>
            <a:custGeom>
              <a:avLst/>
              <a:gdLst>
                <a:gd name="T0" fmla="*/ 28 w 59"/>
                <a:gd name="T1" fmla="*/ 10 h 25"/>
                <a:gd name="T2" fmla="*/ 22 w 59"/>
                <a:gd name="T3" fmla="*/ 9 h 25"/>
                <a:gd name="T4" fmla="*/ 16 w 59"/>
                <a:gd name="T5" fmla="*/ 8 h 25"/>
                <a:gd name="T6" fmla="*/ 8 w 59"/>
                <a:gd name="T7" fmla="*/ 9 h 25"/>
                <a:gd name="T8" fmla="*/ 2 w 59"/>
                <a:gd name="T9" fmla="*/ 10 h 25"/>
                <a:gd name="T10" fmla="*/ 1 w 59"/>
                <a:gd name="T11" fmla="*/ 11 h 25"/>
                <a:gd name="T12" fmla="*/ 0 w 59"/>
                <a:gd name="T13" fmla="*/ 12 h 25"/>
                <a:gd name="T14" fmla="*/ 0 w 59"/>
                <a:gd name="T15" fmla="*/ 14 h 25"/>
                <a:gd name="T16" fmla="*/ 0 w 59"/>
                <a:gd name="T17" fmla="*/ 15 h 25"/>
                <a:gd name="T18" fmla="*/ 2 w 59"/>
                <a:gd name="T19" fmla="*/ 18 h 25"/>
                <a:gd name="T20" fmla="*/ 4 w 59"/>
                <a:gd name="T21" fmla="*/ 20 h 25"/>
                <a:gd name="T22" fmla="*/ 7 w 59"/>
                <a:gd name="T23" fmla="*/ 22 h 25"/>
                <a:gd name="T24" fmla="*/ 10 w 59"/>
                <a:gd name="T25" fmla="*/ 23 h 25"/>
                <a:gd name="T26" fmla="*/ 16 w 59"/>
                <a:gd name="T27" fmla="*/ 25 h 25"/>
                <a:gd name="T28" fmla="*/ 21 w 59"/>
                <a:gd name="T29" fmla="*/ 23 h 25"/>
                <a:gd name="T30" fmla="*/ 27 w 59"/>
                <a:gd name="T31" fmla="*/ 23 h 25"/>
                <a:gd name="T32" fmla="*/ 32 w 59"/>
                <a:gd name="T33" fmla="*/ 21 h 25"/>
                <a:gd name="T34" fmla="*/ 40 w 59"/>
                <a:gd name="T35" fmla="*/ 16 h 25"/>
                <a:gd name="T36" fmla="*/ 50 w 59"/>
                <a:gd name="T37" fmla="*/ 9 h 25"/>
                <a:gd name="T38" fmla="*/ 56 w 59"/>
                <a:gd name="T39" fmla="*/ 3 h 25"/>
                <a:gd name="T40" fmla="*/ 59 w 59"/>
                <a:gd name="T41" fmla="*/ 0 h 25"/>
                <a:gd name="T42" fmla="*/ 56 w 59"/>
                <a:gd name="T43" fmla="*/ 2 h 25"/>
                <a:gd name="T44" fmla="*/ 48 w 59"/>
                <a:gd name="T45" fmla="*/ 6 h 25"/>
                <a:gd name="T46" fmla="*/ 38 w 59"/>
                <a:gd name="T47" fmla="*/ 9 h 25"/>
                <a:gd name="T48" fmla="*/ 28 w 59"/>
                <a:gd name="T4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25">
                  <a:moveTo>
                    <a:pt x="28" y="10"/>
                  </a:moveTo>
                  <a:lnTo>
                    <a:pt x="22" y="9"/>
                  </a:lnTo>
                  <a:lnTo>
                    <a:pt x="16" y="8"/>
                  </a:lnTo>
                  <a:lnTo>
                    <a:pt x="8" y="9"/>
                  </a:lnTo>
                  <a:lnTo>
                    <a:pt x="2" y="10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0" y="23"/>
                  </a:lnTo>
                  <a:lnTo>
                    <a:pt x="16" y="25"/>
                  </a:lnTo>
                  <a:lnTo>
                    <a:pt x="21" y="23"/>
                  </a:lnTo>
                  <a:lnTo>
                    <a:pt x="27" y="23"/>
                  </a:lnTo>
                  <a:lnTo>
                    <a:pt x="32" y="21"/>
                  </a:lnTo>
                  <a:lnTo>
                    <a:pt x="40" y="16"/>
                  </a:lnTo>
                  <a:lnTo>
                    <a:pt x="50" y="9"/>
                  </a:lnTo>
                  <a:lnTo>
                    <a:pt x="56" y="3"/>
                  </a:lnTo>
                  <a:lnTo>
                    <a:pt x="59" y="0"/>
                  </a:lnTo>
                  <a:lnTo>
                    <a:pt x="56" y="2"/>
                  </a:lnTo>
                  <a:lnTo>
                    <a:pt x="48" y="6"/>
                  </a:lnTo>
                  <a:lnTo>
                    <a:pt x="38" y="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817110" y="3599815"/>
              <a:ext cx="29845" cy="4445"/>
            </a:xfrm>
            <a:custGeom>
              <a:avLst/>
              <a:gdLst>
                <a:gd name="T0" fmla="*/ 54 w 95"/>
                <a:gd name="T1" fmla="*/ 1 h 14"/>
                <a:gd name="T2" fmla="*/ 46 w 95"/>
                <a:gd name="T3" fmla="*/ 0 h 14"/>
                <a:gd name="T4" fmla="*/ 39 w 95"/>
                <a:gd name="T5" fmla="*/ 2 h 14"/>
                <a:gd name="T6" fmla="*/ 32 w 95"/>
                <a:gd name="T7" fmla="*/ 5 h 14"/>
                <a:gd name="T8" fmla="*/ 24 w 95"/>
                <a:gd name="T9" fmla="*/ 6 h 14"/>
                <a:gd name="T10" fmla="*/ 19 w 95"/>
                <a:gd name="T11" fmla="*/ 5 h 14"/>
                <a:gd name="T12" fmla="*/ 13 w 95"/>
                <a:gd name="T13" fmla="*/ 4 h 14"/>
                <a:gd name="T14" fmla="*/ 6 w 95"/>
                <a:gd name="T15" fmla="*/ 4 h 14"/>
                <a:gd name="T16" fmla="*/ 1 w 95"/>
                <a:gd name="T17" fmla="*/ 3 h 14"/>
                <a:gd name="T18" fmla="*/ 0 w 95"/>
                <a:gd name="T19" fmla="*/ 3 h 14"/>
                <a:gd name="T20" fmla="*/ 0 w 95"/>
                <a:gd name="T21" fmla="*/ 4 h 14"/>
                <a:gd name="T22" fmla="*/ 0 w 95"/>
                <a:gd name="T23" fmla="*/ 6 h 14"/>
                <a:gd name="T24" fmla="*/ 0 w 95"/>
                <a:gd name="T25" fmla="*/ 6 h 14"/>
                <a:gd name="T26" fmla="*/ 7 w 95"/>
                <a:gd name="T27" fmla="*/ 9 h 14"/>
                <a:gd name="T28" fmla="*/ 14 w 95"/>
                <a:gd name="T29" fmla="*/ 12 h 14"/>
                <a:gd name="T30" fmla="*/ 20 w 95"/>
                <a:gd name="T31" fmla="*/ 13 h 14"/>
                <a:gd name="T32" fmla="*/ 27 w 95"/>
                <a:gd name="T33" fmla="*/ 14 h 14"/>
                <a:gd name="T34" fmla="*/ 34 w 95"/>
                <a:gd name="T35" fmla="*/ 14 h 14"/>
                <a:gd name="T36" fmla="*/ 39 w 95"/>
                <a:gd name="T37" fmla="*/ 13 h 14"/>
                <a:gd name="T38" fmla="*/ 44 w 95"/>
                <a:gd name="T39" fmla="*/ 12 h 14"/>
                <a:gd name="T40" fmla="*/ 50 w 95"/>
                <a:gd name="T41" fmla="*/ 9 h 14"/>
                <a:gd name="T42" fmla="*/ 54 w 95"/>
                <a:gd name="T43" fmla="*/ 8 h 14"/>
                <a:gd name="T44" fmla="*/ 59 w 95"/>
                <a:gd name="T45" fmla="*/ 8 h 14"/>
                <a:gd name="T46" fmla="*/ 64 w 95"/>
                <a:gd name="T47" fmla="*/ 9 h 14"/>
                <a:gd name="T48" fmla="*/ 71 w 95"/>
                <a:gd name="T49" fmla="*/ 12 h 14"/>
                <a:gd name="T50" fmla="*/ 79 w 95"/>
                <a:gd name="T51" fmla="*/ 12 h 14"/>
                <a:gd name="T52" fmla="*/ 87 w 95"/>
                <a:gd name="T53" fmla="*/ 7 h 14"/>
                <a:gd name="T54" fmla="*/ 93 w 95"/>
                <a:gd name="T55" fmla="*/ 2 h 14"/>
                <a:gd name="T56" fmla="*/ 95 w 95"/>
                <a:gd name="T57" fmla="*/ 0 h 14"/>
                <a:gd name="T58" fmla="*/ 94 w 95"/>
                <a:gd name="T59" fmla="*/ 0 h 14"/>
                <a:gd name="T60" fmla="*/ 92 w 95"/>
                <a:gd name="T61" fmla="*/ 2 h 14"/>
                <a:gd name="T62" fmla="*/ 89 w 95"/>
                <a:gd name="T63" fmla="*/ 3 h 14"/>
                <a:gd name="T64" fmla="*/ 84 w 95"/>
                <a:gd name="T65" fmla="*/ 4 h 14"/>
                <a:gd name="T66" fmla="*/ 78 w 95"/>
                <a:gd name="T67" fmla="*/ 5 h 14"/>
                <a:gd name="T68" fmla="*/ 71 w 95"/>
                <a:gd name="T69" fmla="*/ 5 h 14"/>
                <a:gd name="T70" fmla="*/ 63 w 95"/>
                <a:gd name="T71" fmla="*/ 4 h 14"/>
                <a:gd name="T72" fmla="*/ 54 w 95"/>
                <a:gd name="T7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4">
                  <a:moveTo>
                    <a:pt x="54" y="1"/>
                  </a:moveTo>
                  <a:lnTo>
                    <a:pt x="46" y="0"/>
                  </a:lnTo>
                  <a:lnTo>
                    <a:pt x="39" y="2"/>
                  </a:lnTo>
                  <a:lnTo>
                    <a:pt x="32" y="5"/>
                  </a:lnTo>
                  <a:lnTo>
                    <a:pt x="24" y="6"/>
                  </a:lnTo>
                  <a:lnTo>
                    <a:pt x="19" y="5"/>
                  </a:lnTo>
                  <a:lnTo>
                    <a:pt x="13" y="4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7" y="9"/>
                  </a:lnTo>
                  <a:lnTo>
                    <a:pt x="14" y="12"/>
                  </a:lnTo>
                  <a:lnTo>
                    <a:pt x="20" y="13"/>
                  </a:lnTo>
                  <a:lnTo>
                    <a:pt x="27" y="14"/>
                  </a:lnTo>
                  <a:lnTo>
                    <a:pt x="34" y="14"/>
                  </a:lnTo>
                  <a:lnTo>
                    <a:pt x="39" y="13"/>
                  </a:lnTo>
                  <a:lnTo>
                    <a:pt x="44" y="12"/>
                  </a:lnTo>
                  <a:lnTo>
                    <a:pt x="50" y="9"/>
                  </a:lnTo>
                  <a:lnTo>
                    <a:pt x="54" y="8"/>
                  </a:lnTo>
                  <a:lnTo>
                    <a:pt x="59" y="8"/>
                  </a:lnTo>
                  <a:lnTo>
                    <a:pt x="64" y="9"/>
                  </a:lnTo>
                  <a:lnTo>
                    <a:pt x="71" y="12"/>
                  </a:lnTo>
                  <a:lnTo>
                    <a:pt x="79" y="12"/>
                  </a:lnTo>
                  <a:lnTo>
                    <a:pt x="87" y="7"/>
                  </a:lnTo>
                  <a:lnTo>
                    <a:pt x="93" y="2"/>
                  </a:lnTo>
                  <a:lnTo>
                    <a:pt x="95" y="0"/>
                  </a:lnTo>
                  <a:lnTo>
                    <a:pt x="94" y="0"/>
                  </a:lnTo>
                  <a:lnTo>
                    <a:pt x="92" y="2"/>
                  </a:lnTo>
                  <a:lnTo>
                    <a:pt x="89" y="3"/>
                  </a:lnTo>
                  <a:lnTo>
                    <a:pt x="84" y="4"/>
                  </a:lnTo>
                  <a:lnTo>
                    <a:pt x="78" y="5"/>
                  </a:lnTo>
                  <a:lnTo>
                    <a:pt x="71" y="5"/>
                  </a:lnTo>
                  <a:lnTo>
                    <a:pt x="63" y="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4828540" y="3611245"/>
              <a:ext cx="13970" cy="4445"/>
            </a:xfrm>
            <a:custGeom>
              <a:avLst/>
              <a:gdLst>
                <a:gd name="T0" fmla="*/ 23 w 44"/>
                <a:gd name="T1" fmla="*/ 5 h 13"/>
                <a:gd name="T2" fmla="*/ 18 w 44"/>
                <a:gd name="T3" fmla="*/ 4 h 13"/>
                <a:gd name="T4" fmla="*/ 13 w 44"/>
                <a:gd name="T5" fmla="*/ 3 h 13"/>
                <a:gd name="T6" fmla="*/ 7 w 44"/>
                <a:gd name="T7" fmla="*/ 2 h 13"/>
                <a:gd name="T8" fmla="*/ 2 w 44"/>
                <a:gd name="T9" fmla="*/ 1 h 13"/>
                <a:gd name="T10" fmla="*/ 1 w 44"/>
                <a:gd name="T11" fmla="*/ 1 h 13"/>
                <a:gd name="T12" fmla="*/ 0 w 44"/>
                <a:gd name="T13" fmla="*/ 3 h 13"/>
                <a:gd name="T14" fmla="*/ 0 w 44"/>
                <a:gd name="T15" fmla="*/ 4 h 13"/>
                <a:gd name="T16" fmla="*/ 1 w 44"/>
                <a:gd name="T17" fmla="*/ 5 h 13"/>
                <a:gd name="T18" fmla="*/ 13 w 44"/>
                <a:gd name="T19" fmla="*/ 10 h 13"/>
                <a:gd name="T20" fmla="*/ 22 w 44"/>
                <a:gd name="T21" fmla="*/ 12 h 13"/>
                <a:gd name="T22" fmla="*/ 29 w 44"/>
                <a:gd name="T23" fmla="*/ 13 h 13"/>
                <a:gd name="T24" fmla="*/ 36 w 44"/>
                <a:gd name="T25" fmla="*/ 11 h 13"/>
                <a:gd name="T26" fmla="*/ 39 w 44"/>
                <a:gd name="T27" fmla="*/ 9 h 13"/>
                <a:gd name="T28" fmla="*/ 42 w 44"/>
                <a:gd name="T29" fmla="*/ 6 h 13"/>
                <a:gd name="T30" fmla="*/ 43 w 44"/>
                <a:gd name="T31" fmla="*/ 3 h 13"/>
                <a:gd name="T32" fmla="*/ 44 w 44"/>
                <a:gd name="T33" fmla="*/ 0 h 13"/>
                <a:gd name="T34" fmla="*/ 42 w 44"/>
                <a:gd name="T35" fmla="*/ 1 h 13"/>
                <a:gd name="T36" fmla="*/ 37 w 44"/>
                <a:gd name="T37" fmla="*/ 2 h 13"/>
                <a:gd name="T38" fmla="*/ 29 w 44"/>
                <a:gd name="T39" fmla="*/ 4 h 13"/>
                <a:gd name="T40" fmla="*/ 23 w 44"/>
                <a:gd name="T4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3">
                  <a:moveTo>
                    <a:pt x="23" y="5"/>
                  </a:moveTo>
                  <a:lnTo>
                    <a:pt x="18" y="4"/>
                  </a:lnTo>
                  <a:lnTo>
                    <a:pt x="13" y="3"/>
                  </a:lnTo>
                  <a:lnTo>
                    <a:pt x="7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13" y="10"/>
                  </a:lnTo>
                  <a:lnTo>
                    <a:pt x="22" y="12"/>
                  </a:lnTo>
                  <a:lnTo>
                    <a:pt x="29" y="13"/>
                  </a:lnTo>
                  <a:lnTo>
                    <a:pt x="36" y="11"/>
                  </a:lnTo>
                  <a:lnTo>
                    <a:pt x="39" y="9"/>
                  </a:lnTo>
                  <a:lnTo>
                    <a:pt x="42" y="6"/>
                  </a:lnTo>
                  <a:lnTo>
                    <a:pt x="43" y="3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37" y="2"/>
                  </a:lnTo>
                  <a:lnTo>
                    <a:pt x="29" y="4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854575" y="3524250"/>
              <a:ext cx="41275" cy="67945"/>
            </a:xfrm>
            <a:custGeom>
              <a:avLst/>
              <a:gdLst>
                <a:gd name="T0" fmla="*/ 74 w 130"/>
                <a:gd name="T1" fmla="*/ 3 h 216"/>
                <a:gd name="T2" fmla="*/ 67 w 130"/>
                <a:gd name="T3" fmla="*/ 7 h 216"/>
                <a:gd name="T4" fmla="*/ 60 w 130"/>
                <a:gd name="T5" fmla="*/ 12 h 216"/>
                <a:gd name="T6" fmla="*/ 54 w 130"/>
                <a:gd name="T7" fmla="*/ 18 h 216"/>
                <a:gd name="T8" fmla="*/ 49 w 130"/>
                <a:gd name="T9" fmla="*/ 24 h 216"/>
                <a:gd name="T10" fmla="*/ 44 w 130"/>
                <a:gd name="T11" fmla="*/ 31 h 216"/>
                <a:gd name="T12" fmla="*/ 39 w 130"/>
                <a:gd name="T13" fmla="*/ 38 h 216"/>
                <a:gd name="T14" fmla="*/ 35 w 130"/>
                <a:gd name="T15" fmla="*/ 45 h 216"/>
                <a:gd name="T16" fmla="*/ 31 w 130"/>
                <a:gd name="T17" fmla="*/ 53 h 216"/>
                <a:gd name="T18" fmla="*/ 26 w 130"/>
                <a:gd name="T19" fmla="*/ 71 h 216"/>
                <a:gd name="T20" fmla="*/ 23 w 130"/>
                <a:gd name="T21" fmla="*/ 89 h 216"/>
                <a:gd name="T22" fmla="*/ 23 w 130"/>
                <a:gd name="T23" fmla="*/ 108 h 216"/>
                <a:gd name="T24" fmla="*/ 21 w 130"/>
                <a:gd name="T25" fmla="*/ 127 h 216"/>
                <a:gd name="T26" fmla="*/ 18 w 130"/>
                <a:gd name="T27" fmla="*/ 148 h 216"/>
                <a:gd name="T28" fmla="*/ 14 w 130"/>
                <a:gd name="T29" fmla="*/ 170 h 216"/>
                <a:gd name="T30" fmla="*/ 8 w 130"/>
                <a:gd name="T31" fmla="*/ 192 h 216"/>
                <a:gd name="T32" fmla="*/ 0 w 130"/>
                <a:gd name="T33" fmla="*/ 213 h 216"/>
                <a:gd name="T34" fmla="*/ 0 w 130"/>
                <a:gd name="T35" fmla="*/ 216 h 216"/>
                <a:gd name="T36" fmla="*/ 2 w 130"/>
                <a:gd name="T37" fmla="*/ 216 h 216"/>
                <a:gd name="T38" fmla="*/ 4 w 130"/>
                <a:gd name="T39" fmla="*/ 216 h 216"/>
                <a:gd name="T40" fmla="*/ 5 w 130"/>
                <a:gd name="T41" fmla="*/ 215 h 216"/>
                <a:gd name="T42" fmla="*/ 16 w 130"/>
                <a:gd name="T43" fmla="*/ 189 h 216"/>
                <a:gd name="T44" fmla="*/ 24 w 130"/>
                <a:gd name="T45" fmla="*/ 164 h 216"/>
                <a:gd name="T46" fmla="*/ 31 w 130"/>
                <a:gd name="T47" fmla="*/ 136 h 216"/>
                <a:gd name="T48" fmla="*/ 34 w 130"/>
                <a:gd name="T49" fmla="*/ 110 h 216"/>
                <a:gd name="T50" fmla="*/ 34 w 130"/>
                <a:gd name="T51" fmla="*/ 103 h 216"/>
                <a:gd name="T52" fmla="*/ 34 w 130"/>
                <a:gd name="T53" fmla="*/ 94 h 216"/>
                <a:gd name="T54" fmla="*/ 33 w 130"/>
                <a:gd name="T55" fmla="*/ 87 h 216"/>
                <a:gd name="T56" fmla="*/ 33 w 130"/>
                <a:gd name="T57" fmla="*/ 79 h 216"/>
                <a:gd name="T58" fmla="*/ 35 w 130"/>
                <a:gd name="T59" fmla="*/ 66 h 216"/>
                <a:gd name="T60" fmla="*/ 39 w 130"/>
                <a:gd name="T61" fmla="*/ 53 h 216"/>
                <a:gd name="T62" fmla="*/ 46 w 130"/>
                <a:gd name="T63" fmla="*/ 40 h 216"/>
                <a:gd name="T64" fmla="*/ 53 w 130"/>
                <a:gd name="T65" fmla="*/ 30 h 216"/>
                <a:gd name="T66" fmla="*/ 60 w 130"/>
                <a:gd name="T67" fmla="*/ 22 h 216"/>
                <a:gd name="T68" fmla="*/ 71 w 130"/>
                <a:gd name="T69" fmla="*/ 16 h 216"/>
                <a:gd name="T70" fmla="*/ 84 w 130"/>
                <a:gd name="T71" fmla="*/ 12 h 216"/>
                <a:gd name="T72" fmla="*/ 97 w 130"/>
                <a:gd name="T73" fmla="*/ 7 h 216"/>
                <a:gd name="T74" fmla="*/ 110 w 130"/>
                <a:gd name="T75" fmla="*/ 5 h 216"/>
                <a:gd name="T76" fmla="*/ 121 w 130"/>
                <a:gd name="T77" fmla="*/ 3 h 216"/>
                <a:gd name="T78" fmla="*/ 127 w 130"/>
                <a:gd name="T79" fmla="*/ 2 h 216"/>
                <a:gd name="T80" fmla="*/ 130 w 130"/>
                <a:gd name="T81" fmla="*/ 2 h 216"/>
                <a:gd name="T82" fmla="*/ 128 w 130"/>
                <a:gd name="T83" fmla="*/ 2 h 216"/>
                <a:gd name="T84" fmla="*/ 124 w 130"/>
                <a:gd name="T85" fmla="*/ 1 h 216"/>
                <a:gd name="T86" fmla="*/ 116 w 130"/>
                <a:gd name="T87" fmla="*/ 1 h 216"/>
                <a:gd name="T88" fmla="*/ 109 w 130"/>
                <a:gd name="T89" fmla="*/ 0 h 216"/>
                <a:gd name="T90" fmla="*/ 100 w 130"/>
                <a:gd name="T91" fmla="*/ 0 h 216"/>
                <a:gd name="T92" fmla="*/ 90 w 130"/>
                <a:gd name="T93" fmla="*/ 0 h 216"/>
                <a:gd name="T94" fmla="*/ 82 w 130"/>
                <a:gd name="T95" fmla="*/ 1 h 216"/>
                <a:gd name="T96" fmla="*/ 74 w 130"/>
                <a:gd name="T97" fmla="*/ 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" h="216">
                  <a:moveTo>
                    <a:pt x="74" y="3"/>
                  </a:moveTo>
                  <a:lnTo>
                    <a:pt x="67" y="7"/>
                  </a:lnTo>
                  <a:lnTo>
                    <a:pt x="60" y="12"/>
                  </a:lnTo>
                  <a:lnTo>
                    <a:pt x="54" y="18"/>
                  </a:lnTo>
                  <a:lnTo>
                    <a:pt x="49" y="24"/>
                  </a:lnTo>
                  <a:lnTo>
                    <a:pt x="44" y="31"/>
                  </a:lnTo>
                  <a:lnTo>
                    <a:pt x="39" y="38"/>
                  </a:lnTo>
                  <a:lnTo>
                    <a:pt x="35" y="45"/>
                  </a:lnTo>
                  <a:lnTo>
                    <a:pt x="31" y="53"/>
                  </a:lnTo>
                  <a:lnTo>
                    <a:pt x="26" y="71"/>
                  </a:lnTo>
                  <a:lnTo>
                    <a:pt x="23" y="89"/>
                  </a:lnTo>
                  <a:lnTo>
                    <a:pt x="23" y="108"/>
                  </a:lnTo>
                  <a:lnTo>
                    <a:pt x="21" y="127"/>
                  </a:lnTo>
                  <a:lnTo>
                    <a:pt x="18" y="148"/>
                  </a:lnTo>
                  <a:lnTo>
                    <a:pt x="14" y="170"/>
                  </a:lnTo>
                  <a:lnTo>
                    <a:pt x="8" y="192"/>
                  </a:lnTo>
                  <a:lnTo>
                    <a:pt x="0" y="213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4" y="216"/>
                  </a:lnTo>
                  <a:lnTo>
                    <a:pt x="5" y="215"/>
                  </a:lnTo>
                  <a:lnTo>
                    <a:pt x="16" y="189"/>
                  </a:lnTo>
                  <a:lnTo>
                    <a:pt x="24" y="164"/>
                  </a:lnTo>
                  <a:lnTo>
                    <a:pt x="31" y="136"/>
                  </a:lnTo>
                  <a:lnTo>
                    <a:pt x="34" y="110"/>
                  </a:lnTo>
                  <a:lnTo>
                    <a:pt x="34" y="103"/>
                  </a:lnTo>
                  <a:lnTo>
                    <a:pt x="34" y="94"/>
                  </a:lnTo>
                  <a:lnTo>
                    <a:pt x="33" y="87"/>
                  </a:lnTo>
                  <a:lnTo>
                    <a:pt x="33" y="79"/>
                  </a:lnTo>
                  <a:lnTo>
                    <a:pt x="35" y="66"/>
                  </a:lnTo>
                  <a:lnTo>
                    <a:pt x="39" y="53"/>
                  </a:lnTo>
                  <a:lnTo>
                    <a:pt x="46" y="40"/>
                  </a:lnTo>
                  <a:lnTo>
                    <a:pt x="53" y="30"/>
                  </a:lnTo>
                  <a:lnTo>
                    <a:pt x="60" y="22"/>
                  </a:lnTo>
                  <a:lnTo>
                    <a:pt x="71" y="16"/>
                  </a:lnTo>
                  <a:lnTo>
                    <a:pt x="84" y="12"/>
                  </a:lnTo>
                  <a:lnTo>
                    <a:pt x="97" y="7"/>
                  </a:lnTo>
                  <a:lnTo>
                    <a:pt x="110" y="5"/>
                  </a:lnTo>
                  <a:lnTo>
                    <a:pt x="121" y="3"/>
                  </a:lnTo>
                  <a:lnTo>
                    <a:pt x="127" y="2"/>
                  </a:lnTo>
                  <a:lnTo>
                    <a:pt x="130" y="2"/>
                  </a:lnTo>
                  <a:lnTo>
                    <a:pt x="128" y="2"/>
                  </a:lnTo>
                  <a:lnTo>
                    <a:pt x="124" y="1"/>
                  </a:lnTo>
                  <a:lnTo>
                    <a:pt x="116" y="1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4" y="3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795520" y="3519805"/>
              <a:ext cx="62865" cy="12065"/>
            </a:xfrm>
            <a:custGeom>
              <a:avLst/>
              <a:gdLst>
                <a:gd name="T0" fmla="*/ 139 w 199"/>
                <a:gd name="T1" fmla="*/ 19 h 37"/>
                <a:gd name="T2" fmla="*/ 134 w 199"/>
                <a:gd name="T3" fmla="*/ 16 h 37"/>
                <a:gd name="T4" fmla="*/ 129 w 199"/>
                <a:gd name="T5" fmla="*/ 13 h 37"/>
                <a:gd name="T6" fmla="*/ 124 w 199"/>
                <a:gd name="T7" fmla="*/ 11 h 37"/>
                <a:gd name="T8" fmla="*/ 119 w 199"/>
                <a:gd name="T9" fmla="*/ 9 h 37"/>
                <a:gd name="T10" fmla="*/ 113 w 199"/>
                <a:gd name="T11" fmla="*/ 8 h 37"/>
                <a:gd name="T12" fmla="*/ 108 w 199"/>
                <a:gd name="T13" fmla="*/ 7 h 37"/>
                <a:gd name="T14" fmla="*/ 102 w 199"/>
                <a:gd name="T15" fmla="*/ 6 h 37"/>
                <a:gd name="T16" fmla="*/ 96 w 199"/>
                <a:gd name="T17" fmla="*/ 5 h 37"/>
                <a:gd name="T18" fmla="*/ 84 w 199"/>
                <a:gd name="T19" fmla="*/ 2 h 37"/>
                <a:gd name="T20" fmla="*/ 72 w 199"/>
                <a:gd name="T21" fmla="*/ 0 h 37"/>
                <a:gd name="T22" fmla="*/ 60 w 199"/>
                <a:gd name="T23" fmla="*/ 0 h 37"/>
                <a:gd name="T24" fmla="*/ 49 w 199"/>
                <a:gd name="T25" fmla="*/ 0 h 37"/>
                <a:gd name="T26" fmla="*/ 37 w 199"/>
                <a:gd name="T27" fmla="*/ 1 h 37"/>
                <a:gd name="T28" fmla="*/ 26 w 199"/>
                <a:gd name="T29" fmla="*/ 4 h 37"/>
                <a:gd name="T30" fmla="*/ 15 w 199"/>
                <a:gd name="T31" fmla="*/ 8 h 37"/>
                <a:gd name="T32" fmla="*/ 3 w 199"/>
                <a:gd name="T33" fmla="*/ 12 h 37"/>
                <a:gd name="T34" fmla="*/ 1 w 199"/>
                <a:gd name="T35" fmla="*/ 14 h 37"/>
                <a:gd name="T36" fmla="*/ 0 w 199"/>
                <a:gd name="T37" fmla="*/ 17 h 37"/>
                <a:gd name="T38" fmla="*/ 1 w 199"/>
                <a:gd name="T39" fmla="*/ 19 h 37"/>
                <a:gd name="T40" fmla="*/ 4 w 199"/>
                <a:gd name="T41" fmla="*/ 20 h 37"/>
                <a:gd name="T42" fmla="*/ 19 w 199"/>
                <a:gd name="T43" fmla="*/ 19 h 37"/>
                <a:gd name="T44" fmla="*/ 33 w 199"/>
                <a:gd name="T45" fmla="*/ 18 h 37"/>
                <a:gd name="T46" fmla="*/ 48 w 199"/>
                <a:gd name="T47" fmla="*/ 19 h 37"/>
                <a:gd name="T48" fmla="*/ 62 w 199"/>
                <a:gd name="T49" fmla="*/ 19 h 37"/>
                <a:gd name="T50" fmla="*/ 76 w 199"/>
                <a:gd name="T51" fmla="*/ 21 h 37"/>
                <a:gd name="T52" fmla="*/ 90 w 199"/>
                <a:gd name="T53" fmla="*/ 24 h 37"/>
                <a:gd name="T54" fmla="*/ 105 w 199"/>
                <a:gd name="T55" fmla="*/ 27 h 37"/>
                <a:gd name="T56" fmla="*/ 119 w 199"/>
                <a:gd name="T57" fmla="*/ 31 h 37"/>
                <a:gd name="T58" fmla="*/ 138 w 199"/>
                <a:gd name="T59" fmla="*/ 36 h 37"/>
                <a:gd name="T60" fmla="*/ 153 w 199"/>
                <a:gd name="T61" fmla="*/ 37 h 37"/>
                <a:gd name="T62" fmla="*/ 167 w 199"/>
                <a:gd name="T63" fmla="*/ 37 h 37"/>
                <a:gd name="T64" fmla="*/ 179 w 199"/>
                <a:gd name="T65" fmla="*/ 35 h 37"/>
                <a:gd name="T66" fmla="*/ 187 w 199"/>
                <a:gd name="T67" fmla="*/ 32 h 37"/>
                <a:gd name="T68" fmla="*/ 194 w 199"/>
                <a:gd name="T69" fmla="*/ 30 h 37"/>
                <a:gd name="T70" fmla="*/ 198 w 199"/>
                <a:gd name="T71" fmla="*/ 28 h 37"/>
                <a:gd name="T72" fmla="*/ 199 w 199"/>
                <a:gd name="T73" fmla="*/ 27 h 37"/>
                <a:gd name="T74" fmla="*/ 197 w 199"/>
                <a:gd name="T75" fmla="*/ 27 h 37"/>
                <a:gd name="T76" fmla="*/ 193 w 199"/>
                <a:gd name="T77" fmla="*/ 28 h 37"/>
                <a:gd name="T78" fmla="*/ 186 w 199"/>
                <a:gd name="T79" fmla="*/ 30 h 37"/>
                <a:gd name="T80" fmla="*/ 178 w 199"/>
                <a:gd name="T81" fmla="*/ 30 h 37"/>
                <a:gd name="T82" fmla="*/ 168 w 199"/>
                <a:gd name="T83" fmla="*/ 30 h 37"/>
                <a:gd name="T84" fmla="*/ 159 w 199"/>
                <a:gd name="T85" fmla="*/ 29 h 37"/>
                <a:gd name="T86" fmla="*/ 148 w 199"/>
                <a:gd name="T87" fmla="*/ 25 h 37"/>
                <a:gd name="T88" fmla="*/ 139 w 199"/>
                <a:gd name="T8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9" h="37">
                  <a:moveTo>
                    <a:pt x="139" y="19"/>
                  </a:moveTo>
                  <a:lnTo>
                    <a:pt x="134" y="16"/>
                  </a:lnTo>
                  <a:lnTo>
                    <a:pt x="129" y="13"/>
                  </a:lnTo>
                  <a:lnTo>
                    <a:pt x="124" y="11"/>
                  </a:lnTo>
                  <a:lnTo>
                    <a:pt x="119" y="9"/>
                  </a:lnTo>
                  <a:lnTo>
                    <a:pt x="113" y="8"/>
                  </a:lnTo>
                  <a:lnTo>
                    <a:pt x="108" y="7"/>
                  </a:lnTo>
                  <a:lnTo>
                    <a:pt x="102" y="6"/>
                  </a:lnTo>
                  <a:lnTo>
                    <a:pt x="96" y="5"/>
                  </a:lnTo>
                  <a:lnTo>
                    <a:pt x="84" y="2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49" y="0"/>
                  </a:lnTo>
                  <a:lnTo>
                    <a:pt x="37" y="1"/>
                  </a:lnTo>
                  <a:lnTo>
                    <a:pt x="26" y="4"/>
                  </a:lnTo>
                  <a:lnTo>
                    <a:pt x="15" y="8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1" y="19"/>
                  </a:lnTo>
                  <a:lnTo>
                    <a:pt x="4" y="20"/>
                  </a:lnTo>
                  <a:lnTo>
                    <a:pt x="19" y="19"/>
                  </a:lnTo>
                  <a:lnTo>
                    <a:pt x="33" y="18"/>
                  </a:lnTo>
                  <a:lnTo>
                    <a:pt x="48" y="19"/>
                  </a:lnTo>
                  <a:lnTo>
                    <a:pt x="62" y="19"/>
                  </a:lnTo>
                  <a:lnTo>
                    <a:pt x="76" y="21"/>
                  </a:lnTo>
                  <a:lnTo>
                    <a:pt x="90" y="24"/>
                  </a:lnTo>
                  <a:lnTo>
                    <a:pt x="105" y="27"/>
                  </a:lnTo>
                  <a:lnTo>
                    <a:pt x="119" y="31"/>
                  </a:lnTo>
                  <a:lnTo>
                    <a:pt x="138" y="36"/>
                  </a:lnTo>
                  <a:lnTo>
                    <a:pt x="153" y="37"/>
                  </a:lnTo>
                  <a:lnTo>
                    <a:pt x="167" y="37"/>
                  </a:lnTo>
                  <a:lnTo>
                    <a:pt x="179" y="35"/>
                  </a:lnTo>
                  <a:lnTo>
                    <a:pt x="187" y="32"/>
                  </a:lnTo>
                  <a:lnTo>
                    <a:pt x="194" y="30"/>
                  </a:lnTo>
                  <a:lnTo>
                    <a:pt x="198" y="28"/>
                  </a:lnTo>
                  <a:lnTo>
                    <a:pt x="199" y="27"/>
                  </a:lnTo>
                  <a:lnTo>
                    <a:pt x="197" y="27"/>
                  </a:lnTo>
                  <a:lnTo>
                    <a:pt x="193" y="28"/>
                  </a:lnTo>
                  <a:lnTo>
                    <a:pt x="186" y="30"/>
                  </a:lnTo>
                  <a:lnTo>
                    <a:pt x="178" y="30"/>
                  </a:lnTo>
                  <a:lnTo>
                    <a:pt x="168" y="30"/>
                  </a:lnTo>
                  <a:lnTo>
                    <a:pt x="159" y="29"/>
                  </a:lnTo>
                  <a:lnTo>
                    <a:pt x="148" y="25"/>
                  </a:lnTo>
                  <a:lnTo>
                    <a:pt x="139" y="1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771390" y="3554730"/>
              <a:ext cx="60960" cy="82550"/>
            </a:xfrm>
            <a:custGeom>
              <a:avLst/>
              <a:gdLst>
                <a:gd name="T0" fmla="*/ 8 w 192"/>
                <a:gd name="T1" fmla="*/ 102 h 259"/>
                <a:gd name="T2" fmla="*/ 13 w 192"/>
                <a:gd name="T3" fmla="*/ 121 h 259"/>
                <a:gd name="T4" fmla="*/ 19 w 192"/>
                <a:gd name="T5" fmla="*/ 139 h 259"/>
                <a:gd name="T6" fmla="*/ 28 w 192"/>
                <a:gd name="T7" fmla="*/ 157 h 259"/>
                <a:gd name="T8" fmla="*/ 38 w 192"/>
                <a:gd name="T9" fmla="*/ 172 h 259"/>
                <a:gd name="T10" fmla="*/ 53 w 192"/>
                <a:gd name="T11" fmla="*/ 188 h 259"/>
                <a:gd name="T12" fmla="*/ 69 w 192"/>
                <a:gd name="T13" fmla="*/ 204 h 259"/>
                <a:gd name="T14" fmla="*/ 86 w 192"/>
                <a:gd name="T15" fmla="*/ 219 h 259"/>
                <a:gd name="T16" fmla="*/ 105 w 192"/>
                <a:gd name="T17" fmla="*/ 233 h 259"/>
                <a:gd name="T18" fmla="*/ 124 w 192"/>
                <a:gd name="T19" fmla="*/ 244 h 259"/>
                <a:gd name="T20" fmla="*/ 145 w 192"/>
                <a:gd name="T21" fmla="*/ 253 h 259"/>
                <a:gd name="T22" fmla="*/ 166 w 192"/>
                <a:gd name="T23" fmla="*/ 258 h 259"/>
                <a:gd name="T24" fmla="*/ 188 w 192"/>
                <a:gd name="T25" fmla="*/ 259 h 259"/>
                <a:gd name="T26" fmla="*/ 190 w 192"/>
                <a:gd name="T27" fmla="*/ 258 h 259"/>
                <a:gd name="T28" fmla="*/ 192 w 192"/>
                <a:gd name="T29" fmla="*/ 256 h 259"/>
                <a:gd name="T30" fmla="*/ 192 w 192"/>
                <a:gd name="T31" fmla="*/ 254 h 259"/>
                <a:gd name="T32" fmla="*/ 191 w 192"/>
                <a:gd name="T33" fmla="*/ 253 h 259"/>
                <a:gd name="T34" fmla="*/ 171 w 192"/>
                <a:gd name="T35" fmla="*/ 246 h 259"/>
                <a:gd name="T36" fmla="*/ 152 w 192"/>
                <a:gd name="T37" fmla="*/ 238 h 259"/>
                <a:gd name="T38" fmla="*/ 133 w 192"/>
                <a:gd name="T39" fmla="*/ 230 h 259"/>
                <a:gd name="T40" fmla="*/ 116 w 192"/>
                <a:gd name="T41" fmla="*/ 218 h 259"/>
                <a:gd name="T42" fmla="*/ 99 w 192"/>
                <a:gd name="T43" fmla="*/ 206 h 259"/>
                <a:gd name="T44" fmla="*/ 83 w 192"/>
                <a:gd name="T45" fmla="*/ 194 h 259"/>
                <a:gd name="T46" fmla="*/ 67 w 192"/>
                <a:gd name="T47" fmla="*/ 180 h 259"/>
                <a:gd name="T48" fmla="*/ 52 w 192"/>
                <a:gd name="T49" fmla="*/ 165 h 259"/>
                <a:gd name="T50" fmla="*/ 44 w 192"/>
                <a:gd name="T51" fmla="*/ 158 h 259"/>
                <a:gd name="T52" fmla="*/ 38 w 192"/>
                <a:gd name="T53" fmla="*/ 149 h 259"/>
                <a:gd name="T54" fmla="*/ 33 w 192"/>
                <a:gd name="T55" fmla="*/ 141 h 259"/>
                <a:gd name="T56" fmla="*/ 28 w 192"/>
                <a:gd name="T57" fmla="*/ 131 h 259"/>
                <a:gd name="T58" fmla="*/ 23 w 192"/>
                <a:gd name="T59" fmla="*/ 123 h 259"/>
                <a:gd name="T60" fmla="*/ 19 w 192"/>
                <a:gd name="T61" fmla="*/ 112 h 259"/>
                <a:gd name="T62" fmla="*/ 15 w 192"/>
                <a:gd name="T63" fmla="*/ 103 h 259"/>
                <a:gd name="T64" fmla="*/ 12 w 192"/>
                <a:gd name="T65" fmla="*/ 92 h 259"/>
                <a:gd name="T66" fmla="*/ 6 w 192"/>
                <a:gd name="T67" fmla="*/ 66 h 259"/>
                <a:gd name="T68" fmla="*/ 4 w 192"/>
                <a:gd name="T69" fmla="*/ 35 h 259"/>
                <a:gd name="T70" fmla="*/ 2 w 192"/>
                <a:gd name="T71" fmla="*/ 11 h 259"/>
                <a:gd name="T72" fmla="*/ 2 w 192"/>
                <a:gd name="T73" fmla="*/ 0 h 259"/>
                <a:gd name="T74" fmla="*/ 1 w 192"/>
                <a:gd name="T75" fmla="*/ 10 h 259"/>
                <a:gd name="T76" fmla="*/ 0 w 192"/>
                <a:gd name="T77" fmla="*/ 33 h 259"/>
                <a:gd name="T78" fmla="*/ 1 w 192"/>
                <a:gd name="T79" fmla="*/ 66 h 259"/>
                <a:gd name="T80" fmla="*/ 8 w 192"/>
                <a:gd name="T81" fmla="*/ 10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259">
                  <a:moveTo>
                    <a:pt x="8" y="102"/>
                  </a:moveTo>
                  <a:lnTo>
                    <a:pt x="13" y="121"/>
                  </a:lnTo>
                  <a:lnTo>
                    <a:pt x="19" y="139"/>
                  </a:lnTo>
                  <a:lnTo>
                    <a:pt x="28" y="157"/>
                  </a:lnTo>
                  <a:lnTo>
                    <a:pt x="38" y="172"/>
                  </a:lnTo>
                  <a:lnTo>
                    <a:pt x="53" y="188"/>
                  </a:lnTo>
                  <a:lnTo>
                    <a:pt x="69" y="204"/>
                  </a:lnTo>
                  <a:lnTo>
                    <a:pt x="86" y="219"/>
                  </a:lnTo>
                  <a:lnTo>
                    <a:pt x="105" y="233"/>
                  </a:lnTo>
                  <a:lnTo>
                    <a:pt x="124" y="244"/>
                  </a:lnTo>
                  <a:lnTo>
                    <a:pt x="145" y="253"/>
                  </a:lnTo>
                  <a:lnTo>
                    <a:pt x="166" y="258"/>
                  </a:lnTo>
                  <a:lnTo>
                    <a:pt x="188" y="259"/>
                  </a:lnTo>
                  <a:lnTo>
                    <a:pt x="190" y="258"/>
                  </a:lnTo>
                  <a:lnTo>
                    <a:pt x="192" y="256"/>
                  </a:lnTo>
                  <a:lnTo>
                    <a:pt x="192" y="254"/>
                  </a:lnTo>
                  <a:lnTo>
                    <a:pt x="191" y="253"/>
                  </a:lnTo>
                  <a:lnTo>
                    <a:pt x="171" y="246"/>
                  </a:lnTo>
                  <a:lnTo>
                    <a:pt x="152" y="238"/>
                  </a:lnTo>
                  <a:lnTo>
                    <a:pt x="133" y="230"/>
                  </a:lnTo>
                  <a:lnTo>
                    <a:pt x="116" y="218"/>
                  </a:lnTo>
                  <a:lnTo>
                    <a:pt x="99" y="206"/>
                  </a:lnTo>
                  <a:lnTo>
                    <a:pt x="83" y="194"/>
                  </a:lnTo>
                  <a:lnTo>
                    <a:pt x="67" y="180"/>
                  </a:lnTo>
                  <a:lnTo>
                    <a:pt x="52" y="165"/>
                  </a:lnTo>
                  <a:lnTo>
                    <a:pt x="44" y="158"/>
                  </a:lnTo>
                  <a:lnTo>
                    <a:pt x="38" y="149"/>
                  </a:lnTo>
                  <a:lnTo>
                    <a:pt x="33" y="141"/>
                  </a:lnTo>
                  <a:lnTo>
                    <a:pt x="28" y="131"/>
                  </a:lnTo>
                  <a:lnTo>
                    <a:pt x="23" y="123"/>
                  </a:lnTo>
                  <a:lnTo>
                    <a:pt x="19" y="112"/>
                  </a:lnTo>
                  <a:lnTo>
                    <a:pt x="15" y="103"/>
                  </a:lnTo>
                  <a:lnTo>
                    <a:pt x="12" y="92"/>
                  </a:lnTo>
                  <a:lnTo>
                    <a:pt x="6" y="66"/>
                  </a:lnTo>
                  <a:lnTo>
                    <a:pt x="4" y="35"/>
                  </a:lnTo>
                  <a:lnTo>
                    <a:pt x="2" y="11"/>
                  </a:lnTo>
                  <a:lnTo>
                    <a:pt x="2" y="0"/>
                  </a:lnTo>
                  <a:lnTo>
                    <a:pt x="1" y="10"/>
                  </a:lnTo>
                  <a:lnTo>
                    <a:pt x="0" y="33"/>
                  </a:lnTo>
                  <a:lnTo>
                    <a:pt x="1" y="66"/>
                  </a:lnTo>
                  <a:lnTo>
                    <a:pt x="8" y="10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572000" y="3703320"/>
              <a:ext cx="127000" cy="283845"/>
            </a:xfrm>
            <a:custGeom>
              <a:avLst/>
              <a:gdLst>
                <a:gd name="T0" fmla="*/ 1 w 402"/>
                <a:gd name="T1" fmla="*/ 256 h 894"/>
                <a:gd name="T2" fmla="*/ 6 w 402"/>
                <a:gd name="T3" fmla="*/ 288 h 894"/>
                <a:gd name="T4" fmla="*/ 12 w 402"/>
                <a:gd name="T5" fmla="*/ 319 h 894"/>
                <a:gd name="T6" fmla="*/ 19 w 402"/>
                <a:gd name="T7" fmla="*/ 351 h 894"/>
                <a:gd name="T8" fmla="*/ 28 w 402"/>
                <a:gd name="T9" fmla="*/ 382 h 894"/>
                <a:gd name="T10" fmla="*/ 37 w 402"/>
                <a:gd name="T11" fmla="*/ 412 h 894"/>
                <a:gd name="T12" fmla="*/ 48 w 402"/>
                <a:gd name="T13" fmla="*/ 443 h 894"/>
                <a:gd name="T14" fmla="*/ 60 w 402"/>
                <a:gd name="T15" fmla="*/ 473 h 894"/>
                <a:gd name="T16" fmla="*/ 73 w 402"/>
                <a:gd name="T17" fmla="*/ 502 h 894"/>
                <a:gd name="T18" fmla="*/ 87 w 402"/>
                <a:gd name="T19" fmla="*/ 531 h 894"/>
                <a:gd name="T20" fmla="*/ 103 w 402"/>
                <a:gd name="T21" fmla="*/ 559 h 894"/>
                <a:gd name="T22" fmla="*/ 119 w 402"/>
                <a:gd name="T23" fmla="*/ 587 h 894"/>
                <a:gd name="T24" fmla="*/ 136 w 402"/>
                <a:gd name="T25" fmla="*/ 613 h 894"/>
                <a:gd name="T26" fmla="*/ 153 w 402"/>
                <a:gd name="T27" fmla="*/ 640 h 894"/>
                <a:gd name="T28" fmla="*/ 172 w 402"/>
                <a:gd name="T29" fmla="*/ 666 h 894"/>
                <a:gd name="T30" fmla="*/ 191 w 402"/>
                <a:gd name="T31" fmla="*/ 691 h 894"/>
                <a:gd name="T32" fmla="*/ 211 w 402"/>
                <a:gd name="T33" fmla="*/ 716 h 894"/>
                <a:gd name="T34" fmla="*/ 232 w 402"/>
                <a:gd name="T35" fmla="*/ 740 h 894"/>
                <a:gd name="T36" fmla="*/ 253 w 402"/>
                <a:gd name="T37" fmla="*/ 763 h 894"/>
                <a:gd name="T38" fmla="*/ 274 w 402"/>
                <a:gd name="T39" fmla="*/ 786 h 894"/>
                <a:gd name="T40" fmla="*/ 297 w 402"/>
                <a:gd name="T41" fmla="*/ 809 h 894"/>
                <a:gd name="T42" fmla="*/ 321 w 402"/>
                <a:gd name="T43" fmla="*/ 831 h 894"/>
                <a:gd name="T44" fmla="*/ 344 w 402"/>
                <a:gd name="T45" fmla="*/ 852 h 894"/>
                <a:gd name="T46" fmla="*/ 368 w 402"/>
                <a:gd name="T47" fmla="*/ 873 h 894"/>
                <a:gd name="T48" fmla="*/ 392 w 402"/>
                <a:gd name="T49" fmla="*/ 893 h 894"/>
                <a:gd name="T50" fmla="*/ 397 w 402"/>
                <a:gd name="T51" fmla="*/ 894 h 894"/>
                <a:gd name="T52" fmla="*/ 400 w 402"/>
                <a:gd name="T53" fmla="*/ 891 h 894"/>
                <a:gd name="T54" fmla="*/ 402 w 402"/>
                <a:gd name="T55" fmla="*/ 888 h 894"/>
                <a:gd name="T56" fmla="*/ 400 w 402"/>
                <a:gd name="T57" fmla="*/ 884 h 894"/>
                <a:gd name="T58" fmla="*/ 320 w 402"/>
                <a:gd name="T59" fmla="*/ 802 h 894"/>
                <a:gd name="T60" fmla="*/ 251 w 402"/>
                <a:gd name="T61" fmla="*/ 722 h 894"/>
                <a:gd name="T62" fmla="*/ 193 w 402"/>
                <a:gd name="T63" fmla="*/ 642 h 894"/>
                <a:gd name="T64" fmla="*/ 145 w 402"/>
                <a:gd name="T65" fmla="*/ 564 h 894"/>
                <a:gd name="T66" fmla="*/ 107 w 402"/>
                <a:gd name="T67" fmla="*/ 487 h 894"/>
                <a:gd name="T68" fmla="*/ 76 w 402"/>
                <a:gd name="T69" fmla="*/ 415 h 894"/>
                <a:gd name="T70" fmla="*/ 53 w 402"/>
                <a:gd name="T71" fmla="*/ 345 h 894"/>
                <a:gd name="T72" fmla="*/ 36 w 402"/>
                <a:gd name="T73" fmla="*/ 280 h 894"/>
                <a:gd name="T74" fmla="*/ 26 w 402"/>
                <a:gd name="T75" fmla="*/ 220 h 894"/>
                <a:gd name="T76" fmla="*/ 18 w 402"/>
                <a:gd name="T77" fmla="*/ 166 h 894"/>
                <a:gd name="T78" fmla="*/ 15 w 402"/>
                <a:gd name="T79" fmla="*/ 119 h 894"/>
                <a:gd name="T80" fmla="*/ 15 w 402"/>
                <a:gd name="T81" fmla="*/ 77 h 894"/>
                <a:gd name="T82" fmla="*/ 16 w 402"/>
                <a:gd name="T83" fmla="*/ 45 h 894"/>
                <a:gd name="T84" fmla="*/ 17 w 402"/>
                <a:gd name="T85" fmla="*/ 20 h 894"/>
                <a:gd name="T86" fmla="*/ 19 w 402"/>
                <a:gd name="T87" fmla="*/ 6 h 894"/>
                <a:gd name="T88" fmla="*/ 20 w 402"/>
                <a:gd name="T89" fmla="*/ 0 h 894"/>
                <a:gd name="T90" fmla="*/ 16 w 402"/>
                <a:gd name="T91" fmla="*/ 29 h 894"/>
                <a:gd name="T92" fmla="*/ 7 w 402"/>
                <a:gd name="T93" fmla="*/ 96 h 894"/>
                <a:gd name="T94" fmla="*/ 0 w 402"/>
                <a:gd name="T95" fmla="*/ 180 h 894"/>
                <a:gd name="T96" fmla="*/ 1 w 402"/>
                <a:gd name="T97" fmla="*/ 256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2" h="894">
                  <a:moveTo>
                    <a:pt x="1" y="256"/>
                  </a:moveTo>
                  <a:lnTo>
                    <a:pt x="6" y="288"/>
                  </a:lnTo>
                  <a:lnTo>
                    <a:pt x="12" y="319"/>
                  </a:lnTo>
                  <a:lnTo>
                    <a:pt x="19" y="351"/>
                  </a:lnTo>
                  <a:lnTo>
                    <a:pt x="28" y="382"/>
                  </a:lnTo>
                  <a:lnTo>
                    <a:pt x="37" y="412"/>
                  </a:lnTo>
                  <a:lnTo>
                    <a:pt x="48" y="443"/>
                  </a:lnTo>
                  <a:lnTo>
                    <a:pt x="60" y="473"/>
                  </a:lnTo>
                  <a:lnTo>
                    <a:pt x="73" y="502"/>
                  </a:lnTo>
                  <a:lnTo>
                    <a:pt x="87" y="531"/>
                  </a:lnTo>
                  <a:lnTo>
                    <a:pt x="103" y="559"/>
                  </a:lnTo>
                  <a:lnTo>
                    <a:pt x="119" y="587"/>
                  </a:lnTo>
                  <a:lnTo>
                    <a:pt x="136" y="613"/>
                  </a:lnTo>
                  <a:lnTo>
                    <a:pt x="153" y="640"/>
                  </a:lnTo>
                  <a:lnTo>
                    <a:pt x="172" y="666"/>
                  </a:lnTo>
                  <a:lnTo>
                    <a:pt x="191" y="691"/>
                  </a:lnTo>
                  <a:lnTo>
                    <a:pt x="211" y="716"/>
                  </a:lnTo>
                  <a:lnTo>
                    <a:pt x="232" y="740"/>
                  </a:lnTo>
                  <a:lnTo>
                    <a:pt x="253" y="763"/>
                  </a:lnTo>
                  <a:lnTo>
                    <a:pt x="274" y="786"/>
                  </a:lnTo>
                  <a:lnTo>
                    <a:pt x="297" y="809"/>
                  </a:lnTo>
                  <a:lnTo>
                    <a:pt x="321" y="831"/>
                  </a:lnTo>
                  <a:lnTo>
                    <a:pt x="344" y="852"/>
                  </a:lnTo>
                  <a:lnTo>
                    <a:pt x="368" y="873"/>
                  </a:lnTo>
                  <a:lnTo>
                    <a:pt x="392" y="893"/>
                  </a:lnTo>
                  <a:lnTo>
                    <a:pt x="397" y="894"/>
                  </a:lnTo>
                  <a:lnTo>
                    <a:pt x="400" y="891"/>
                  </a:lnTo>
                  <a:lnTo>
                    <a:pt x="402" y="888"/>
                  </a:lnTo>
                  <a:lnTo>
                    <a:pt x="400" y="884"/>
                  </a:lnTo>
                  <a:lnTo>
                    <a:pt x="320" y="802"/>
                  </a:lnTo>
                  <a:lnTo>
                    <a:pt x="251" y="722"/>
                  </a:lnTo>
                  <a:lnTo>
                    <a:pt x="193" y="642"/>
                  </a:lnTo>
                  <a:lnTo>
                    <a:pt x="145" y="564"/>
                  </a:lnTo>
                  <a:lnTo>
                    <a:pt x="107" y="487"/>
                  </a:lnTo>
                  <a:lnTo>
                    <a:pt x="76" y="415"/>
                  </a:lnTo>
                  <a:lnTo>
                    <a:pt x="53" y="345"/>
                  </a:lnTo>
                  <a:lnTo>
                    <a:pt x="36" y="280"/>
                  </a:lnTo>
                  <a:lnTo>
                    <a:pt x="26" y="220"/>
                  </a:lnTo>
                  <a:lnTo>
                    <a:pt x="18" y="166"/>
                  </a:lnTo>
                  <a:lnTo>
                    <a:pt x="15" y="119"/>
                  </a:lnTo>
                  <a:lnTo>
                    <a:pt x="15" y="77"/>
                  </a:lnTo>
                  <a:lnTo>
                    <a:pt x="16" y="45"/>
                  </a:lnTo>
                  <a:lnTo>
                    <a:pt x="17" y="20"/>
                  </a:lnTo>
                  <a:lnTo>
                    <a:pt x="19" y="6"/>
                  </a:lnTo>
                  <a:lnTo>
                    <a:pt x="20" y="0"/>
                  </a:lnTo>
                  <a:lnTo>
                    <a:pt x="16" y="29"/>
                  </a:lnTo>
                  <a:lnTo>
                    <a:pt x="7" y="96"/>
                  </a:lnTo>
                  <a:lnTo>
                    <a:pt x="0" y="180"/>
                  </a:lnTo>
                  <a:lnTo>
                    <a:pt x="1" y="25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598670" y="3660140"/>
              <a:ext cx="156210" cy="201930"/>
            </a:xfrm>
            <a:custGeom>
              <a:avLst/>
              <a:gdLst>
                <a:gd name="T0" fmla="*/ 224 w 491"/>
                <a:gd name="T1" fmla="*/ 119 h 636"/>
                <a:gd name="T2" fmla="*/ 248 w 491"/>
                <a:gd name="T3" fmla="*/ 135 h 636"/>
                <a:gd name="T4" fmla="*/ 272 w 491"/>
                <a:gd name="T5" fmla="*/ 152 h 636"/>
                <a:gd name="T6" fmla="*/ 295 w 491"/>
                <a:gd name="T7" fmla="*/ 170 h 636"/>
                <a:gd name="T8" fmla="*/ 318 w 491"/>
                <a:gd name="T9" fmla="*/ 188 h 636"/>
                <a:gd name="T10" fmla="*/ 339 w 491"/>
                <a:gd name="T11" fmla="*/ 207 h 636"/>
                <a:gd name="T12" fmla="*/ 360 w 491"/>
                <a:gd name="T13" fmla="*/ 227 h 636"/>
                <a:gd name="T14" fmla="*/ 381 w 491"/>
                <a:gd name="T15" fmla="*/ 247 h 636"/>
                <a:gd name="T16" fmla="*/ 408 w 491"/>
                <a:gd name="T17" fmla="*/ 279 h 636"/>
                <a:gd name="T18" fmla="*/ 438 w 491"/>
                <a:gd name="T19" fmla="*/ 324 h 636"/>
                <a:gd name="T20" fmla="*/ 461 w 491"/>
                <a:gd name="T21" fmla="*/ 374 h 636"/>
                <a:gd name="T22" fmla="*/ 467 w 491"/>
                <a:gd name="T23" fmla="*/ 427 h 636"/>
                <a:gd name="T24" fmla="*/ 456 w 491"/>
                <a:gd name="T25" fmla="*/ 479 h 636"/>
                <a:gd name="T26" fmla="*/ 435 w 491"/>
                <a:gd name="T27" fmla="*/ 523 h 636"/>
                <a:gd name="T28" fmla="*/ 409 w 491"/>
                <a:gd name="T29" fmla="*/ 565 h 636"/>
                <a:gd name="T30" fmla="*/ 385 w 491"/>
                <a:gd name="T31" fmla="*/ 608 h 636"/>
                <a:gd name="T32" fmla="*/ 375 w 491"/>
                <a:gd name="T33" fmla="*/ 634 h 636"/>
                <a:gd name="T34" fmla="*/ 381 w 491"/>
                <a:gd name="T35" fmla="*/ 635 h 636"/>
                <a:gd name="T36" fmla="*/ 397 w 491"/>
                <a:gd name="T37" fmla="*/ 610 h 636"/>
                <a:gd name="T38" fmla="*/ 428 w 491"/>
                <a:gd name="T39" fmla="*/ 566 h 636"/>
                <a:gd name="T40" fmla="*/ 458 w 491"/>
                <a:gd name="T41" fmla="*/ 523 h 636"/>
                <a:gd name="T42" fmla="*/ 481 w 491"/>
                <a:gd name="T43" fmla="*/ 476 h 636"/>
                <a:gd name="T44" fmla="*/ 491 w 491"/>
                <a:gd name="T45" fmla="*/ 424 h 636"/>
                <a:gd name="T46" fmla="*/ 484 w 491"/>
                <a:gd name="T47" fmla="*/ 373 h 636"/>
                <a:gd name="T48" fmla="*/ 464 w 491"/>
                <a:gd name="T49" fmla="*/ 325 h 636"/>
                <a:gd name="T50" fmla="*/ 435 w 491"/>
                <a:gd name="T51" fmla="*/ 283 h 636"/>
                <a:gd name="T52" fmla="*/ 410 w 491"/>
                <a:gd name="T53" fmla="*/ 252 h 636"/>
                <a:gd name="T54" fmla="*/ 388 w 491"/>
                <a:gd name="T55" fmla="*/ 230 h 636"/>
                <a:gd name="T56" fmla="*/ 365 w 491"/>
                <a:gd name="T57" fmla="*/ 211 h 636"/>
                <a:gd name="T58" fmla="*/ 341 w 491"/>
                <a:gd name="T59" fmla="*/ 193 h 636"/>
                <a:gd name="T60" fmla="*/ 316 w 491"/>
                <a:gd name="T61" fmla="*/ 175 h 636"/>
                <a:gd name="T62" fmla="*/ 291 w 491"/>
                <a:gd name="T63" fmla="*/ 159 h 636"/>
                <a:gd name="T64" fmla="*/ 266 w 491"/>
                <a:gd name="T65" fmla="*/ 141 h 636"/>
                <a:gd name="T66" fmla="*/ 242 w 491"/>
                <a:gd name="T67" fmla="*/ 123 h 636"/>
                <a:gd name="T68" fmla="*/ 211 w 491"/>
                <a:gd name="T69" fmla="*/ 98 h 636"/>
                <a:gd name="T70" fmla="*/ 173 w 491"/>
                <a:gd name="T71" fmla="*/ 72 h 636"/>
                <a:gd name="T72" fmla="*/ 134 w 491"/>
                <a:gd name="T73" fmla="*/ 50 h 636"/>
                <a:gd name="T74" fmla="*/ 96 w 491"/>
                <a:gd name="T75" fmla="*/ 33 h 636"/>
                <a:gd name="T76" fmla="*/ 62 w 491"/>
                <a:gd name="T77" fmla="*/ 19 h 636"/>
                <a:gd name="T78" fmla="*/ 34 w 491"/>
                <a:gd name="T79" fmla="*/ 10 h 636"/>
                <a:gd name="T80" fmla="*/ 13 w 491"/>
                <a:gd name="T81" fmla="*/ 3 h 636"/>
                <a:gd name="T82" fmla="*/ 1 w 491"/>
                <a:gd name="T83" fmla="*/ 0 h 636"/>
                <a:gd name="T84" fmla="*/ 2 w 491"/>
                <a:gd name="T85" fmla="*/ 1 h 636"/>
                <a:gd name="T86" fmla="*/ 14 w 491"/>
                <a:gd name="T87" fmla="*/ 6 h 636"/>
                <a:gd name="T88" fmla="*/ 36 w 491"/>
                <a:gd name="T89" fmla="*/ 17 h 636"/>
                <a:gd name="T90" fmla="*/ 65 w 491"/>
                <a:gd name="T91" fmla="*/ 31 h 636"/>
                <a:gd name="T92" fmla="*/ 98 w 491"/>
                <a:gd name="T93" fmla="*/ 48 h 636"/>
                <a:gd name="T94" fmla="*/ 134 w 491"/>
                <a:gd name="T95" fmla="*/ 66 h 636"/>
                <a:gd name="T96" fmla="*/ 168 w 491"/>
                <a:gd name="T97" fmla="*/ 85 h 636"/>
                <a:gd name="T98" fmla="*/ 200 w 491"/>
                <a:gd name="T99" fmla="*/ 103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1" h="636">
                  <a:moveTo>
                    <a:pt x="212" y="111"/>
                  </a:moveTo>
                  <a:lnTo>
                    <a:pt x="224" y="119"/>
                  </a:lnTo>
                  <a:lnTo>
                    <a:pt x="237" y="127"/>
                  </a:lnTo>
                  <a:lnTo>
                    <a:pt x="248" y="135"/>
                  </a:lnTo>
                  <a:lnTo>
                    <a:pt x="260" y="144"/>
                  </a:lnTo>
                  <a:lnTo>
                    <a:pt x="272" y="152"/>
                  </a:lnTo>
                  <a:lnTo>
                    <a:pt x="283" y="161"/>
                  </a:lnTo>
                  <a:lnTo>
                    <a:pt x="295" y="170"/>
                  </a:lnTo>
                  <a:lnTo>
                    <a:pt x="306" y="179"/>
                  </a:lnTo>
                  <a:lnTo>
                    <a:pt x="318" y="188"/>
                  </a:lnTo>
                  <a:lnTo>
                    <a:pt x="329" y="198"/>
                  </a:lnTo>
                  <a:lnTo>
                    <a:pt x="339" y="207"/>
                  </a:lnTo>
                  <a:lnTo>
                    <a:pt x="351" y="217"/>
                  </a:lnTo>
                  <a:lnTo>
                    <a:pt x="360" y="227"/>
                  </a:lnTo>
                  <a:lnTo>
                    <a:pt x="371" y="237"/>
                  </a:lnTo>
                  <a:lnTo>
                    <a:pt x="381" y="247"/>
                  </a:lnTo>
                  <a:lnTo>
                    <a:pt x="391" y="258"/>
                  </a:lnTo>
                  <a:lnTo>
                    <a:pt x="408" y="279"/>
                  </a:lnTo>
                  <a:lnTo>
                    <a:pt x="425" y="300"/>
                  </a:lnTo>
                  <a:lnTo>
                    <a:pt x="438" y="324"/>
                  </a:lnTo>
                  <a:lnTo>
                    <a:pt x="451" y="349"/>
                  </a:lnTo>
                  <a:lnTo>
                    <a:pt x="461" y="374"/>
                  </a:lnTo>
                  <a:lnTo>
                    <a:pt x="466" y="401"/>
                  </a:lnTo>
                  <a:lnTo>
                    <a:pt x="467" y="427"/>
                  </a:lnTo>
                  <a:lnTo>
                    <a:pt x="464" y="454"/>
                  </a:lnTo>
                  <a:lnTo>
                    <a:pt x="456" y="479"/>
                  </a:lnTo>
                  <a:lnTo>
                    <a:pt x="447" y="501"/>
                  </a:lnTo>
                  <a:lnTo>
                    <a:pt x="435" y="523"/>
                  </a:lnTo>
                  <a:lnTo>
                    <a:pt x="423" y="544"/>
                  </a:lnTo>
                  <a:lnTo>
                    <a:pt x="409" y="565"/>
                  </a:lnTo>
                  <a:lnTo>
                    <a:pt x="396" y="587"/>
                  </a:lnTo>
                  <a:lnTo>
                    <a:pt x="385" y="608"/>
                  </a:lnTo>
                  <a:lnTo>
                    <a:pt x="375" y="631"/>
                  </a:lnTo>
                  <a:lnTo>
                    <a:pt x="375" y="634"/>
                  </a:lnTo>
                  <a:lnTo>
                    <a:pt x="378" y="636"/>
                  </a:lnTo>
                  <a:lnTo>
                    <a:pt x="381" y="635"/>
                  </a:lnTo>
                  <a:lnTo>
                    <a:pt x="385" y="633"/>
                  </a:lnTo>
                  <a:lnTo>
                    <a:pt x="397" y="610"/>
                  </a:lnTo>
                  <a:lnTo>
                    <a:pt x="412" y="588"/>
                  </a:lnTo>
                  <a:lnTo>
                    <a:pt x="428" y="566"/>
                  </a:lnTo>
                  <a:lnTo>
                    <a:pt x="443" y="544"/>
                  </a:lnTo>
                  <a:lnTo>
                    <a:pt x="458" y="523"/>
                  </a:lnTo>
                  <a:lnTo>
                    <a:pt x="470" y="500"/>
                  </a:lnTo>
                  <a:lnTo>
                    <a:pt x="481" y="476"/>
                  </a:lnTo>
                  <a:lnTo>
                    <a:pt x="488" y="450"/>
                  </a:lnTo>
                  <a:lnTo>
                    <a:pt x="491" y="424"/>
                  </a:lnTo>
                  <a:lnTo>
                    <a:pt x="489" y="398"/>
                  </a:lnTo>
                  <a:lnTo>
                    <a:pt x="484" y="373"/>
                  </a:lnTo>
                  <a:lnTo>
                    <a:pt x="475" y="349"/>
                  </a:lnTo>
                  <a:lnTo>
                    <a:pt x="464" y="325"/>
                  </a:lnTo>
                  <a:lnTo>
                    <a:pt x="451" y="303"/>
                  </a:lnTo>
                  <a:lnTo>
                    <a:pt x="435" y="283"/>
                  </a:lnTo>
                  <a:lnTo>
                    <a:pt x="419" y="263"/>
                  </a:lnTo>
                  <a:lnTo>
                    <a:pt x="410" y="252"/>
                  </a:lnTo>
                  <a:lnTo>
                    <a:pt x="399" y="241"/>
                  </a:lnTo>
                  <a:lnTo>
                    <a:pt x="388" y="230"/>
                  </a:lnTo>
                  <a:lnTo>
                    <a:pt x="377" y="221"/>
                  </a:lnTo>
                  <a:lnTo>
                    <a:pt x="365" y="211"/>
                  </a:lnTo>
                  <a:lnTo>
                    <a:pt x="353" y="202"/>
                  </a:lnTo>
                  <a:lnTo>
                    <a:pt x="341" y="193"/>
                  </a:lnTo>
                  <a:lnTo>
                    <a:pt x="329" y="184"/>
                  </a:lnTo>
                  <a:lnTo>
                    <a:pt x="316" y="175"/>
                  </a:lnTo>
                  <a:lnTo>
                    <a:pt x="303" y="167"/>
                  </a:lnTo>
                  <a:lnTo>
                    <a:pt x="291" y="159"/>
                  </a:lnTo>
                  <a:lnTo>
                    <a:pt x="279" y="149"/>
                  </a:lnTo>
                  <a:lnTo>
                    <a:pt x="266" y="141"/>
                  </a:lnTo>
                  <a:lnTo>
                    <a:pt x="254" y="132"/>
                  </a:lnTo>
                  <a:lnTo>
                    <a:pt x="242" y="123"/>
                  </a:lnTo>
                  <a:lnTo>
                    <a:pt x="230" y="113"/>
                  </a:lnTo>
                  <a:lnTo>
                    <a:pt x="211" y="98"/>
                  </a:lnTo>
                  <a:lnTo>
                    <a:pt x="192" y="85"/>
                  </a:lnTo>
                  <a:lnTo>
                    <a:pt x="173" y="72"/>
                  </a:lnTo>
                  <a:lnTo>
                    <a:pt x="153" y="60"/>
                  </a:lnTo>
                  <a:lnTo>
                    <a:pt x="134" y="50"/>
                  </a:lnTo>
                  <a:lnTo>
                    <a:pt x="115" y="40"/>
                  </a:lnTo>
                  <a:lnTo>
                    <a:pt x="96" y="33"/>
                  </a:lnTo>
                  <a:lnTo>
                    <a:pt x="79" y="25"/>
                  </a:lnTo>
                  <a:lnTo>
                    <a:pt x="62" y="19"/>
                  </a:lnTo>
                  <a:lnTo>
                    <a:pt x="47" y="14"/>
                  </a:lnTo>
                  <a:lnTo>
                    <a:pt x="34" y="10"/>
                  </a:lnTo>
                  <a:lnTo>
                    <a:pt x="22" y="6"/>
                  </a:lnTo>
                  <a:lnTo>
                    <a:pt x="13" y="3"/>
                  </a:lnTo>
                  <a:lnTo>
                    <a:pt x="6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6" y="3"/>
                  </a:lnTo>
                  <a:lnTo>
                    <a:pt x="14" y="6"/>
                  </a:lnTo>
                  <a:lnTo>
                    <a:pt x="24" y="12"/>
                  </a:lnTo>
                  <a:lnTo>
                    <a:pt x="36" y="17"/>
                  </a:lnTo>
                  <a:lnTo>
                    <a:pt x="50" y="23"/>
                  </a:lnTo>
                  <a:lnTo>
                    <a:pt x="65" y="31"/>
                  </a:lnTo>
                  <a:lnTo>
                    <a:pt x="81" y="39"/>
                  </a:lnTo>
                  <a:lnTo>
                    <a:pt x="98" y="48"/>
                  </a:lnTo>
                  <a:lnTo>
                    <a:pt x="116" y="57"/>
                  </a:lnTo>
                  <a:lnTo>
                    <a:pt x="134" y="66"/>
                  </a:lnTo>
                  <a:lnTo>
                    <a:pt x="151" y="75"/>
                  </a:lnTo>
                  <a:lnTo>
                    <a:pt x="168" y="85"/>
                  </a:lnTo>
                  <a:lnTo>
                    <a:pt x="185" y="94"/>
                  </a:lnTo>
                  <a:lnTo>
                    <a:pt x="200" y="103"/>
                  </a:lnTo>
                  <a:lnTo>
                    <a:pt x="212" y="11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4765040" y="3654425"/>
              <a:ext cx="88265" cy="183515"/>
            </a:xfrm>
            <a:custGeom>
              <a:avLst/>
              <a:gdLst>
                <a:gd name="T0" fmla="*/ 0 w 278"/>
                <a:gd name="T1" fmla="*/ 0 h 578"/>
                <a:gd name="T2" fmla="*/ 13 w 278"/>
                <a:gd name="T3" fmla="*/ 16 h 578"/>
                <a:gd name="T4" fmla="*/ 25 w 278"/>
                <a:gd name="T5" fmla="*/ 32 h 578"/>
                <a:gd name="T6" fmla="*/ 39 w 278"/>
                <a:gd name="T7" fmla="*/ 47 h 578"/>
                <a:gd name="T8" fmla="*/ 52 w 278"/>
                <a:gd name="T9" fmla="*/ 62 h 578"/>
                <a:gd name="T10" fmla="*/ 65 w 278"/>
                <a:gd name="T11" fmla="*/ 78 h 578"/>
                <a:gd name="T12" fmla="*/ 77 w 278"/>
                <a:gd name="T13" fmla="*/ 93 h 578"/>
                <a:gd name="T14" fmla="*/ 90 w 278"/>
                <a:gd name="T15" fmla="*/ 109 h 578"/>
                <a:gd name="T16" fmla="*/ 102 w 278"/>
                <a:gd name="T17" fmla="*/ 125 h 578"/>
                <a:gd name="T18" fmla="*/ 113 w 278"/>
                <a:gd name="T19" fmla="*/ 142 h 578"/>
                <a:gd name="T20" fmla="*/ 125 w 278"/>
                <a:gd name="T21" fmla="*/ 157 h 578"/>
                <a:gd name="T22" fmla="*/ 136 w 278"/>
                <a:gd name="T23" fmla="*/ 174 h 578"/>
                <a:gd name="T24" fmla="*/ 147 w 278"/>
                <a:gd name="T25" fmla="*/ 191 h 578"/>
                <a:gd name="T26" fmla="*/ 158 w 278"/>
                <a:gd name="T27" fmla="*/ 209 h 578"/>
                <a:gd name="T28" fmla="*/ 167 w 278"/>
                <a:gd name="T29" fmla="*/ 226 h 578"/>
                <a:gd name="T30" fmla="*/ 177 w 278"/>
                <a:gd name="T31" fmla="*/ 244 h 578"/>
                <a:gd name="T32" fmla="*/ 185 w 278"/>
                <a:gd name="T33" fmla="*/ 262 h 578"/>
                <a:gd name="T34" fmla="*/ 203 w 278"/>
                <a:gd name="T35" fmla="*/ 304 h 578"/>
                <a:gd name="T36" fmla="*/ 220 w 278"/>
                <a:gd name="T37" fmla="*/ 354 h 578"/>
                <a:gd name="T38" fmla="*/ 236 w 278"/>
                <a:gd name="T39" fmla="*/ 406 h 578"/>
                <a:gd name="T40" fmla="*/ 249 w 278"/>
                <a:gd name="T41" fmla="*/ 458 h 578"/>
                <a:gd name="T42" fmla="*/ 261 w 278"/>
                <a:gd name="T43" fmla="*/ 505 h 578"/>
                <a:gd name="T44" fmla="*/ 271 w 278"/>
                <a:gd name="T45" fmla="*/ 543 h 578"/>
                <a:gd name="T46" fmla="*/ 276 w 278"/>
                <a:gd name="T47" fmla="*/ 570 h 578"/>
                <a:gd name="T48" fmla="*/ 278 w 278"/>
                <a:gd name="T49" fmla="*/ 578 h 578"/>
                <a:gd name="T50" fmla="*/ 274 w 278"/>
                <a:gd name="T51" fmla="*/ 537 h 578"/>
                <a:gd name="T52" fmla="*/ 267 w 278"/>
                <a:gd name="T53" fmla="*/ 497 h 578"/>
                <a:gd name="T54" fmla="*/ 260 w 278"/>
                <a:gd name="T55" fmla="*/ 455 h 578"/>
                <a:gd name="T56" fmla="*/ 251 w 278"/>
                <a:gd name="T57" fmla="*/ 416 h 578"/>
                <a:gd name="T58" fmla="*/ 240 w 278"/>
                <a:gd name="T59" fmla="*/ 376 h 578"/>
                <a:gd name="T60" fmla="*/ 228 w 278"/>
                <a:gd name="T61" fmla="*/ 337 h 578"/>
                <a:gd name="T62" fmla="*/ 215 w 278"/>
                <a:gd name="T63" fmla="*/ 299 h 578"/>
                <a:gd name="T64" fmla="*/ 199 w 278"/>
                <a:gd name="T65" fmla="*/ 261 h 578"/>
                <a:gd name="T66" fmla="*/ 190 w 278"/>
                <a:gd name="T67" fmla="*/ 242 h 578"/>
                <a:gd name="T68" fmla="*/ 181 w 278"/>
                <a:gd name="T69" fmla="*/ 223 h 578"/>
                <a:gd name="T70" fmla="*/ 171 w 278"/>
                <a:gd name="T71" fmla="*/ 204 h 578"/>
                <a:gd name="T72" fmla="*/ 161 w 278"/>
                <a:gd name="T73" fmla="*/ 186 h 578"/>
                <a:gd name="T74" fmla="*/ 149 w 278"/>
                <a:gd name="T75" fmla="*/ 168 h 578"/>
                <a:gd name="T76" fmla="*/ 137 w 278"/>
                <a:gd name="T77" fmla="*/ 150 h 578"/>
                <a:gd name="T78" fmla="*/ 126 w 278"/>
                <a:gd name="T79" fmla="*/ 133 h 578"/>
                <a:gd name="T80" fmla="*/ 113 w 278"/>
                <a:gd name="T81" fmla="*/ 116 h 578"/>
                <a:gd name="T82" fmla="*/ 100 w 278"/>
                <a:gd name="T83" fmla="*/ 100 h 578"/>
                <a:gd name="T84" fmla="*/ 87 w 278"/>
                <a:gd name="T85" fmla="*/ 86 h 578"/>
                <a:gd name="T86" fmla="*/ 73 w 278"/>
                <a:gd name="T87" fmla="*/ 71 h 578"/>
                <a:gd name="T88" fmla="*/ 59 w 278"/>
                <a:gd name="T89" fmla="*/ 56 h 578"/>
                <a:gd name="T90" fmla="*/ 44 w 278"/>
                <a:gd name="T91" fmla="*/ 42 h 578"/>
                <a:gd name="T92" fmla="*/ 30 w 278"/>
                <a:gd name="T93" fmla="*/ 27 h 578"/>
                <a:gd name="T94" fmla="*/ 16 w 278"/>
                <a:gd name="T95" fmla="*/ 14 h 578"/>
                <a:gd name="T96" fmla="*/ 1 w 278"/>
                <a:gd name="T97" fmla="*/ 0 h 578"/>
                <a:gd name="T98" fmla="*/ 1 w 278"/>
                <a:gd name="T99" fmla="*/ 0 h 578"/>
                <a:gd name="T100" fmla="*/ 1 w 278"/>
                <a:gd name="T101" fmla="*/ 0 h 578"/>
                <a:gd name="T102" fmla="*/ 0 w 278"/>
                <a:gd name="T103" fmla="*/ 0 h 578"/>
                <a:gd name="T104" fmla="*/ 0 w 278"/>
                <a:gd name="T105" fmla="*/ 0 h 578"/>
                <a:gd name="T106" fmla="*/ 0 w 278"/>
                <a:gd name="T107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8" h="578">
                  <a:moveTo>
                    <a:pt x="0" y="0"/>
                  </a:moveTo>
                  <a:lnTo>
                    <a:pt x="13" y="16"/>
                  </a:lnTo>
                  <a:lnTo>
                    <a:pt x="25" y="32"/>
                  </a:lnTo>
                  <a:lnTo>
                    <a:pt x="39" y="47"/>
                  </a:lnTo>
                  <a:lnTo>
                    <a:pt x="52" y="62"/>
                  </a:lnTo>
                  <a:lnTo>
                    <a:pt x="65" y="78"/>
                  </a:lnTo>
                  <a:lnTo>
                    <a:pt x="77" y="93"/>
                  </a:lnTo>
                  <a:lnTo>
                    <a:pt x="90" y="109"/>
                  </a:lnTo>
                  <a:lnTo>
                    <a:pt x="102" y="125"/>
                  </a:lnTo>
                  <a:lnTo>
                    <a:pt x="113" y="142"/>
                  </a:lnTo>
                  <a:lnTo>
                    <a:pt x="125" y="157"/>
                  </a:lnTo>
                  <a:lnTo>
                    <a:pt x="136" y="174"/>
                  </a:lnTo>
                  <a:lnTo>
                    <a:pt x="147" y="191"/>
                  </a:lnTo>
                  <a:lnTo>
                    <a:pt x="158" y="209"/>
                  </a:lnTo>
                  <a:lnTo>
                    <a:pt x="167" y="226"/>
                  </a:lnTo>
                  <a:lnTo>
                    <a:pt x="177" y="244"/>
                  </a:lnTo>
                  <a:lnTo>
                    <a:pt x="185" y="262"/>
                  </a:lnTo>
                  <a:lnTo>
                    <a:pt x="203" y="304"/>
                  </a:lnTo>
                  <a:lnTo>
                    <a:pt x="220" y="354"/>
                  </a:lnTo>
                  <a:lnTo>
                    <a:pt x="236" y="406"/>
                  </a:lnTo>
                  <a:lnTo>
                    <a:pt x="249" y="458"/>
                  </a:lnTo>
                  <a:lnTo>
                    <a:pt x="261" y="505"/>
                  </a:lnTo>
                  <a:lnTo>
                    <a:pt x="271" y="543"/>
                  </a:lnTo>
                  <a:lnTo>
                    <a:pt x="276" y="570"/>
                  </a:lnTo>
                  <a:lnTo>
                    <a:pt x="278" y="578"/>
                  </a:lnTo>
                  <a:lnTo>
                    <a:pt x="274" y="537"/>
                  </a:lnTo>
                  <a:lnTo>
                    <a:pt x="267" y="497"/>
                  </a:lnTo>
                  <a:lnTo>
                    <a:pt x="260" y="455"/>
                  </a:lnTo>
                  <a:lnTo>
                    <a:pt x="251" y="416"/>
                  </a:lnTo>
                  <a:lnTo>
                    <a:pt x="240" y="376"/>
                  </a:lnTo>
                  <a:lnTo>
                    <a:pt x="228" y="337"/>
                  </a:lnTo>
                  <a:lnTo>
                    <a:pt x="215" y="299"/>
                  </a:lnTo>
                  <a:lnTo>
                    <a:pt x="199" y="261"/>
                  </a:lnTo>
                  <a:lnTo>
                    <a:pt x="190" y="242"/>
                  </a:lnTo>
                  <a:lnTo>
                    <a:pt x="181" y="223"/>
                  </a:lnTo>
                  <a:lnTo>
                    <a:pt x="171" y="204"/>
                  </a:lnTo>
                  <a:lnTo>
                    <a:pt x="161" y="186"/>
                  </a:lnTo>
                  <a:lnTo>
                    <a:pt x="149" y="168"/>
                  </a:lnTo>
                  <a:lnTo>
                    <a:pt x="137" y="150"/>
                  </a:lnTo>
                  <a:lnTo>
                    <a:pt x="126" y="133"/>
                  </a:lnTo>
                  <a:lnTo>
                    <a:pt x="113" y="116"/>
                  </a:lnTo>
                  <a:lnTo>
                    <a:pt x="100" y="100"/>
                  </a:lnTo>
                  <a:lnTo>
                    <a:pt x="87" y="86"/>
                  </a:lnTo>
                  <a:lnTo>
                    <a:pt x="73" y="71"/>
                  </a:lnTo>
                  <a:lnTo>
                    <a:pt x="59" y="56"/>
                  </a:lnTo>
                  <a:lnTo>
                    <a:pt x="44" y="42"/>
                  </a:lnTo>
                  <a:lnTo>
                    <a:pt x="30" y="27"/>
                  </a:lnTo>
                  <a:lnTo>
                    <a:pt x="16" y="14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683125" y="3865880"/>
              <a:ext cx="201295" cy="73660"/>
            </a:xfrm>
            <a:custGeom>
              <a:avLst/>
              <a:gdLst>
                <a:gd name="T0" fmla="*/ 66 w 634"/>
                <a:gd name="T1" fmla="*/ 213 h 232"/>
                <a:gd name="T2" fmla="*/ 68 w 634"/>
                <a:gd name="T3" fmla="*/ 160 h 232"/>
                <a:gd name="T4" fmla="*/ 69 w 634"/>
                <a:gd name="T5" fmla="*/ 130 h 232"/>
                <a:gd name="T6" fmla="*/ 74 w 634"/>
                <a:gd name="T7" fmla="*/ 102 h 232"/>
                <a:gd name="T8" fmla="*/ 88 w 634"/>
                <a:gd name="T9" fmla="*/ 71 h 232"/>
                <a:gd name="T10" fmla="*/ 116 w 634"/>
                <a:gd name="T11" fmla="*/ 45 h 232"/>
                <a:gd name="T12" fmla="*/ 154 w 634"/>
                <a:gd name="T13" fmla="*/ 35 h 232"/>
                <a:gd name="T14" fmla="*/ 188 w 634"/>
                <a:gd name="T15" fmla="*/ 33 h 232"/>
                <a:gd name="T16" fmla="*/ 221 w 634"/>
                <a:gd name="T17" fmla="*/ 36 h 232"/>
                <a:gd name="T18" fmla="*/ 253 w 634"/>
                <a:gd name="T19" fmla="*/ 43 h 232"/>
                <a:gd name="T20" fmla="*/ 283 w 634"/>
                <a:gd name="T21" fmla="*/ 55 h 232"/>
                <a:gd name="T22" fmla="*/ 312 w 634"/>
                <a:gd name="T23" fmla="*/ 70 h 232"/>
                <a:gd name="T24" fmla="*/ 340 w 634"/>
                <a:gd name="T25" fmla="*/ 86 h 232"/>
                <a:gd name="T26" fmla="*/ 368 w 634"/>
                <a:gd name="T27" fmla="*/ 103 h 232"/>
                <a:gd name="T28" fmla="*/ 395 w 634"/>
                <a:gd name="T29" fmla="*/ 120 h 232"/>
                <a:gd name="T30" fmla="*/ 425 w 634"/>
                <a:gd name="T31" fmla="*/ 134 h 232"/>
                <a:gd name="T32" fmla="*/ 455 w 634"/>
                <a:gd name="T33" fmla="*/ 145 h 232"/>
                <a:gd name="T34" fmla="*/ 486 w 634"/>
                <a:gd name="T35" fmla="*/ 154 h 232"/>
                <a:gd name="T36" fmla="*/ 517 w 634"/>
                <a:gd name="T37" fmla="*/ 160 h 232"/>
                <a:gd name="T38" fmla="*/ 549 w 634"/>
                <a:gd name="T39" fmla="*/ 166 h 232"/>
                <a:gd name="T40" fmla="*/ 581 w 634"/>
                <a:gd name="T41" fmla="*/ 169 h 232"/>
                <a:gd name="T42" fmla="*/ 614 w 634"/>
                <a:gd name="T43" fmla="*/ 171 h 232"/>
                <a:gd name="T44" fmla="*/ 632 w 634"/>
                <a:gd name="T45" fmla="*/ 170 h 232"/>
                <a:gd name="T46" fmla="*/ 634 w 634"/>
                <a:gd name="T47" fmla="*/ 166 h 232"/>
                <a:gd name="T48" fmla="*/ 616 w 634"/>
                <a:gd name="T49" fmla="*/ 161 h 232"/>
                <a:gd name="T50" fmla="*/ 585 w 634"/>
                <a:gd name="T51" fmla="*/ 157 h 232"/>
                <a:gd name="T52" fmla="*/ 553 w 634"/>
                <a:gd name="T53" fmla="*/ 152 h 232"/>
                <a:gd name="T54" fmla="*/ 522 w 634"/>
                <a:gd name="T55" fmla="*/ 145 h 232"/>
                <a:gd name="T56" fmla="*/ 492 w 634"/>
                <a:gd name="T57" fmla="*/ 136 h 232"/>
                <a:gd name="T58" fmla="*/ 463 w 634"/>
                <a:gd name="T59" fmla="*/ 124 h 232"/>
                <a:gd name="T60" fmla="*/ 435 w 634"/>
                <a:gd name="T61" fmla="*/ 112 h 232"/>
                <a:gd name="T62" fmla="*/ 406 w 634"/>
                <a:gd name="T63" fmla="*/ 96 h 232"/>
                <a:gd name="T64" fmla="*/ 380 w 634"/>
                <a:gd name="T65" fmla="*/ 79 h 232"/>
                <a:gd name="T66" fmla="*/ 355 w 634"/>
                <a:gd name="T67" fmla="*/ 63 h 232"/>
                <a:gd name="T68" fmla="*/ 330 w 634"/>
                <a:gd name="T69" fmla="*/ 47 h 232"/>
                <a:gd name="T70" fmla="*/ 305 w 634"/>
                <a:gd name="T71" fmla="*/ 33 h 232"/>
                <a:gd name="T72" fmla="*/ 278 w 634"/>
                <a:gd name="T73" fmla="*/ 20 h 232"/>
                <a:gd name="T74" fmla="*/ 252 w 634"/>
                <a:gd name="T75" fmla="*/ 9 h 232"/>
                <a:gd name="T76" fmla="*/ 223 w 634"/>
                <a:gd name="T77" fmla="*/ 3 h 232"/>
                <a:gd name="T78" fmla="*/ 194 w 634"/>
                <a:gd name="T79" fmla="*/ 0 h 232"/>
                <a:gd name="T80" fmla="*/ 165 w 634"/>
                <a:gd name="T81" fmla="*/ 1 h 232"/>
                <a:gd name="T82" fmla="*/ 141 w 634"/>
                <a:gd name="T83" fmla="*/ 7 h 232"/>
                <a:gd name="T84" fmla="*/ 117 w 634"/>
                <a:gd name="T85" fmla="*/ 18 h 232"/>
                <a:gd name="T86" fmla="*/ 96 w 634"/>
                <a:gd name="T87" fmla="*/ 31 h 232"/>
                <a:gd name="T88" fmla="*/ 78 w 634"/>
                <a:gd name="T89" fmla="*/ 49 h 232"/>
                <a:gd name="T90" fmla="*/ 66 w 634"/>
                <a:gd name="T91" fmla="*/ 70 h 232"/>
                <a:gd name="T92" fmla="*/ 58 w 634"/>
                <a:gd name="T93" fmla="*/ 93 h 232"/>
                <a:gd name="T94" fmla="*/ 56 w 634"/>
                <a:gd name="T95" fmla="*/ 117 h 232"/>
                <a:gd name="T96" fmla="*/ 58 w 634"/>
                <a:gd name="T97" fmla="*/ 151 h 232"/>
                <a:gd name="T98" fmla="*/ 57 w 634"/>
                <a:gd name="T99" fmla="*/ 208 h 232"/>
                <a:gd name="T100" fmla="*/ 36 w 634"/>
                <a:gd name="T101" fmla="*/ 206 h 232"/>
                <a:gd name="T102" fmla="*/ 21 w 634"/>
                <a:gd name="T103" fmla="*/ 194 h 232"/>
                <a:gd name="T104" fmla="*/ 9 w 634"/>
                <a:gd name="T105" fmla="*/ 182 h 232"/>
                <a:gd name="T106" fmla="*/ 1 w 634"/>
                <a:gd name="T107" fmla="*/ 174 h 232"/>
                <a:gd name="T108" fmla="*/ 2 w 634"/>
                <a:gd name="T109" fmla="*/ 176 h 232"/>
                <a:gd name="T110" fmla="*/ 15 w 634"/>
                <a:gd name="T111" fmla="*/ 197 h 232"/>
                <a:gd name="T112" fmla="*/ 34 w 634"/>
                <a:gd name="T113" fmla="*/ 222 h 232"/>
                <a:gd name="T114" fmla="*/ 54 w 634"/>
                <a:gd name="T11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4" h="232">
                  <a:moveTo>
                    <a:pt x="63" y="228"/>
                  </a:moveTo>
                  <a:lnTo>
                    <a:pt x="66" y="213"/>
                  </a:lnTo>
                  <a:lnTo>
                    <a:pt x="68" y="188"/>
                  </a:lnTo>
                  <a:lnTo>
                    <a:pt x="68" y="160"/>
                  </a:lnTo>
                  <a:lnTo>
                    <a:pt x="68" y="140"/>
                  </a:lnTo>
                  <a:lnTo>
                    <a:pt x="69" y="130"/>
                  </a:lnTo>
                  <a:lnTo>
                    <a:pt x="70" y="117"/>
                  </a:lnTo>
                  <a:lnTo>
                    <a:pt x="74" y="102"/>
                  </a:lnTo>
                  <a:lnTo>
                    <a:pt x="79" y="85"/>
                  </a:lnTo>
                  <a:lnTo>
                    <a:pt x="88" y="71"/>
                  </a:lnTo>
                  <a:lnTo>
                    <a:pt x="101" y="57"/>
                  </a:lnTo>
                  <a:lnTo>
                    <a:pt x="116" y="45"/>
                  </a:lnTo>
                  <a:lnTo>
                    <a:pt x="138" y="38"/>
                  </a:lnTo>
                  <a:lnTo>
                    <a:pt x="154" y="35"/>
                  </a:lnTo>
                  <a:lnTo>
                    <a:pt x="171" y="34"/>
                  </a:lnTo>
                  <a:lnTo>
                    <a:pt x="188" y="33"/>
                  </a:lnTo>
                  <a:lnTo>
                    <a:pt x="205" y="34"/>
                  </a:lnTo>
                  <a:lnTo>
                    <a:pt x="221" y="36"/>
                  </a:lnTo>
                  <a:lnTo>
                    <a:pt x="238" y="39"/>
                  </a:lnTo>
                  <a:lnTo>
                    <a:pt x="253" y="43"/>
                  </a:lnTo>
                  <a:lnTo>
                    <a:pt x="269" y="48"/>
                  </a:lnTo>
                  <a:lnTo>
                    <a:pt x="283" y="55"/>
                  </a:lnTo>
                  <a:lnTo>
                    <a:pt x="298" y="62"/>
                  </a:lnTo>
                  <a:lnTo>
                    <a:pt x="312" y="70"/>
                  </a:lnTo>
                  <a:lnTo>
                    <a:pt x="327" y="78"/>
                  </a:lnTo>
                  <a:lnTo>
                    <a:pt x="340" y="86"/>
                  </a:lnTo>
                  <a:lnTo>
                    <a:pt x="354" y="95"/>
                  </a:lnTo>
                  <a:lnTo>
                    <a:pt x="368" y="103"/>
                  </a:lnTo>
                  <a:lnTo>
                    <a:pt x="382" y="112"/>
                  </a:lnTo>
                  <a:lnTo>
                    <a:pt x="395" y="120"/>
                  </a:lnTo>
                  <a:lnTo>
                    <a:pt x="410" y="127"/>
                  </a:lnTo>
                  <a:lnTo>
                    <a:pt x="425" y="134"/>
                  </a:lnTo>
                  <a:lnTo>
                    <a:pt x="440" y="139"/>
                  </a:lnTo>
                  <a:lnTo>
                    <a:pt x="455" y="145"/>
                  </a:lnTo>
                  <a:lnTo>
                    <a:pt x="470" y="150"/>
                  </a:lnTo>
                  <a:lnTo>
                    <a:pt x="486" y="154"/>
                  </a:lnTo>
                  <a:lnTo>
                    <a:pt x="501" y="157"/>
                  </a:lnTo>
                  <a:lnTo>
                    <a:pt x="517" y="160"/>
                  </a:lnTo>
                  <a:lnTo>
                    <a:pt x="533" y="163"/>
                  </a:lnTo>
                  <a:lnTo>
                    <a:pt x="549" y="166"/>
                  </a:lnTo>
                  <a:lnTo>
                    <a:pt x="566" y="167"/>
                  </a:lnTo>
                  <a:lnTo>
                    <a:pt x="581" y="169"/>
                  </a:lnTo>
                  <a:lnTo>
                    <a:pt x="597" y="170"/>
                  </a:lnTo>
                  <a:lnTo>
                    <a:pt x="614" y="171"/>
                  </a:lnTo>
                  <a:lnTo>
                    <a:pt x="630" y="171"/>
                  </a:lnTo>
                  <a:lnTo>
                    <a:pt x="632" y="170"/>
                  </a:lnTo>
                  <a:lnTo>
                    <a:pt x="634" y="168"/>
                  </a:lnTo>
                  <a:lnTo>
                    <a:pt x="634" y="166"/>
                  </a:lnTo>
                  <a:lnTo>
                    <a:pt x="632" y="164"/>
                  </a:lnTo>
                  <a:lnTo>
                    <a:pt x="616" y="161"/>
                  </a:lnTo>
                  <a:lnTo>
                    <a:pt x="600" y="159"/>
                  </a:lnTo>
                  <a:lnTo>
                    <a:pt x="585" y="157"/>
                  </a:lnTo>
                  <a:lnTo>
                    <a:pt x="569" y="155"/>
                  </a:lnTo>
                  <a:lnTo>
                    <a:pt x="553" y="152"/>
                  </a:lnTo>
                  <a:lnTo>
                    <a:pt x="537" y="149"/>
                  </a:lnTo>
                  <a:lnTo>
                    <a:pt x="522" y="145"/>
                  </a:lnTo>
                  <a:lnTo>
                    <a:pt x="507" y="140"/>
                  </a:lnTo>
                  <a:lnTo>
                    <a:pt x="492" y="136"/>
                  </a:lnTo>
                  <a:lnTo>
                    <a:pt x="478" y="131"/>
                  </a:lnTo>
                  <a:lnTo>
                    <a:pt x="463" y="124"/>
                  </a:lnTo>
                  <a:lnTo>
                    <a:pt x="448" y="119"/>
                  </a:lnTo>
                  <a:lnTo>
                    <a:pt x="435" y="112"/>
                  </a:lnTo>
                  <a:lnTo>
                    <a:pt x="420" y="104"/>
                  </a:lnTo>
                  <a:lnTo>
                    <a:pt x="406" y="96"/>
                  </a:lnTo>
                  <a:lnTo>
                    <a:pt x="392" y="87"/>
                  </a:lnTo>
                  <a:lnTo>
                    <a:pt x="380" y="79"/>
                  </a:lnTo>
                  <a:lnTo>
                    <a:pt x="368" y="72"/>
                  </a:lnTo>
                  <a:lnTo>
                    <a:pt x="355" y="63"/>
                  </a:lnTo>
                  <a:lnTo>
                    <a:pt x="343" y="56"/>
                  </a:lnTo>
                  <a:lnTo>
                    <a:pt x="330" y="47"/>
                  </a:lnTo>
                  <a:lnTo>
                    <a:pt x="317" y="40"/>
                  </a:lnTo>
                  <a:lnTo>
                    <a:pt x="305" y="33"/>
                  </a:lnTo>
                  <a:lnTo>
                    <a:pt x="292" y="26"/>
                  </a:lnTo>
                  <a:lnTo>
                    <a:pt x="278" y="20"/>
                  </a:lnTo>
                  <a:lnTo>
                    <a:pt x="265" y="15"/>
                  </a:lnTo>
                  <a:lnTo>
                    <a:pt x="252" y="9"/>
                  </a:lnTo>
                  <a:lnTo>
                    <a:pt x="237" y="6"/>
                  </a:lnTo>
                  <a:lnTo>
                    <a:pt x="223" y="3"/>
                  </a:lnTo>
                  <a:lnTo>
                    <a:pt x="208" y="1"/>
                  </a:lnTo>
                  <a:lnTo>
                    <a:pt x="194" y="0"/>
                  </a:lnTo>
                  <a:lnTo>
                    <a:pt x="178" y="0"/>
                  </a:lnTo>
                  <a:lnTo>
                    <a:pt x="165" y="1"/>
                  </a:lnTo>
                  <a:lnTo>
                    <a:pt x="152" y="3"/>
                  </a:lnTo>
                  <a:lnTo>
                    <a:pt x="141" y="7"/>
                  </a:lnTo>
                  <a:lnTo>
                    <a:pt x="129" y="11"/>
                  </a:lnTo>
                  <a:lnTo>
                    <a:pt x="117" y="18"/>
                  </a:lnTo>
                  <a:lnTo>
                    <a:pt x="107" y="24"/>
                  </a:lnTo>
                  <a:lnTo>
                    <a:pt x="96" y="31"/>
                  </a:lnTo>
                  <a:lnTo>
                    <a:pt x="87" y="40"/>
                  </a:lnTo>
                  <a:lnTo>
                    <a:pt x="78" y="49"/>
                  </a:lnTo>
                  <a:lnTo>
                    <a:pt x="71" y="59"/>
                  </a:lnTo>
                  <a:lnTo>
                    <a:pt x="66" y="70"/>
                  </a:lnTo>
                  <a:lnTo>
                    <a:pt x="61" y="81"/>
                  </a:lnTo>
                  <a:lnTo>
                    <a:pt x="58" y="93"/>
                  </a:lnTo>
                  <a:lnTo>
                    <a:pt x="57" y="104"/>
                  </a:lnTo>
                  <a:lnTo>
                    <a:pt x="56" y="117"/>
                  </a:lnTo>
                  <a:lnTo>
                    <a:pt x="56" y="130"/>
                  </a:lnTo>
                  <a:lnTo>
                    <a:pt x="58" y="151"/>
                  </a:lnTo>
                  <a:lnTo>
                    <a:pt x="60" y="183"/>
                  </a:lnTo>
                  <a:lnTo>
                    <a:pt x="57" y="208"/>
                  </a:lnTo>
                  <a:lnTo>
                    <a:pt x="42" y="210"/>
                  </a:lnTo>
                  <a:lnTo>
                    <a:pt x="36" y="206"/>
                  </a:lnTo>
                  <a:lnTo>
                    <a:pt x="29" y="200"/>
                  </a:lnTo>
                  <a:lnTo>
                    <a:pt x="21" y="194"/>
                  </a:lnTo>
                  <a:lnTo>
                    <a:pt x="15" y="188"/>
                  </a:lnTo>
                  <a:lnTo>
                    <a:pt x="9" y="182"/>
                  </a:lnTo>
                  <a:lnTo>
                    <a:pt x="4" y="177"/>
                  </a:lnTo>
                  <a:lnTo>
                    <a:pt x="1" y="174"/>
                  </a:lnTo>
                  <a:lnTo>
                    <a:pt x="0" y="173"/>
                  </a:lnTo>
                  <a:lnTo>
                    <a:pt x="2" y="176"/>
                  </a:lnTo>
                  <a:lnTo>
                    <a:pt x="8" y="185"/>
                  </a:lnTo>
                  <a:lnTo>
                    <a:pt x="15" y="197"/>
                  </a:lnTo>
                  <a:lnTo>
                    <a:pt x="23" y="210"/>
                  </a:lnTo>
                  <a:lnTo>
                    <a:pt x="34" y="222"/>
                  </a:lnTo>
                  <a:lnTo>
                    <a:pt x="45" y="230"/>
                  </a:lnTo>
                  <a:lnTo>
                    <a:pt x="54" y="232"/>
                  </a:lnTo>
                  <a:lnTo>
                    <a:pt x="63" y="228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44720" y="3585845"/>
              <a:ext cx="62230" cy="75565"/>
            </a:xfrm>
            <a:custGeom>
              <a:avLst/>
              <a:gdLst>
                <a:gd name="T0" fmla="*/ 54 w 196"/>
                <a:gd name="T1" fmla="*/ 146 h 238"/>
                <a:gd name="T2" fmla="*/ 60 w 196"/>
                <a:gd name="T3" fmla="*/ 155 h 238"/>
                <a:gd name="T4" fmla="*/ 67 w 196"/>
                <a:gd name="T5" fmla="*/ 163 h 238"/>
                <a:gd name="T6" fmla="*/ 75 w 196"/>
                <a:gd name="T7" fmla="*/ 171 h 238"/>
                <a:gd name="T8" fmla="*/ 83 w 196"/>
                <a:gd name="T9" fmla="*/ 179 h 238"/>
                <a:gd name="T10" fmla="*/ 92 w 196"/>
                <a:gd name="T11" fmla="*/ 186 h 238"/>
                <a:gd name="T12" fmla="*/ 100 w 196"/>
                <a:gd name="T13" fmla="*/ 194 h 238"/>
                <a:gd name="T14" fmla="*/ 108 w 196"/>
                <a:gd name="T15" fmla="*/ 200 h 238"/>
                <a:gd name="T16" fmla="*/ 117 w 196"/>
                <a:gd name="T17" fmla="*/ 207 h 238"/>
                <a:gd name="T18" fmla="*/ 125 w 196"/>
                <a:gd name="T19" fmla="*/ 212 h 238"/>
                <a:gd name="T20" fmla="*/ 135 w 196"/>
                <a:gd name="T21" fmla="*/ 217 h 238"/>
                <a:gd name="T22" fmla="*/ 144 w 196"/>
                <a:gd name="T23" fmla="*/ 221 h 238"/>
                <a:gd name="T24" fmla="*/ 154 w 196"/>
                <a:gd name="T25" fmla="*/ 226 h 238"/>
                <a:gd name="T26" fmla="*/ 163 w 196"/>
                <a:gd name="T27" fmla="*/ 229 h 238"/>
                <a:gd name="T28" fmla="*/ 174 w 196"/>
                <a:gd name="T29" fmla="*/ 232 h 238"/>
                <a:gd name="T30" fmla="*/ 184 w 196"/>
                <a:gd name="T31" fmla="*/ 235 h 238"/>
                <a:gd name="T32" fmla="*/ 193 w 196"/>
                <a:gd name="T33" fmla="*/ 238 h 238"/>
                <a:gd name="T34" fmla="*/ 195 w 196"/>
                <a:gd name="T35" fmla="*/ 238 h 238"/>
                <a:gd name="T36" fmla="*/ 196 w 196"/>
                <a:gd name="T37" fmla="*/ 236 h 238"/>
                <a:gd name="T38" fmla="*/ 196 w 196"/>
                <a:gd name="T39" fmla="*/ 235 h 238"/>
                <a:gd name="T40" fmla="*/ 195 w 196"/>
                <a:gd name="T41" fmla="*/ 234 h 238"/>
                <a:gd name="T42" fmla="*/ 188 w 196"/>
                <a:gd name="T43" fmla="*/ 231 h 238"/>
                <a:gd name="T44" fmla="*/ 180 w 196"/>
                <a:gd name="T45" fmla="*/ 228 h 238"/>
                <a:gd name="T46" fmla="*/ 173 w 196"/>
                <a:gd name="T47" fmla="*/ 224 h 238"/>
                <a:gd name="T48" fmla="*/ 167 w 196"/>
                <a:gd name="T49" fmla="*/ 221 h 238"/>
                <a:gd name="T50" fmla="*/ 159 w 196"/>
                <a:gd name="T51" fmla="*/ 218 h 238"/>
                <a:gd name="T52" fmla="*/ 152 w 196"/>
                <a:gd name="T53" fmla="*/ 215 h 238"/>
                <a:gd name="T54" fmla="*/ 144 w 196"/>
                <a:gd name="T55" fmla="*/ 212 h 238"/>
                <a:gd name="T56" fmla="*/ 137 w 196"/>
                <a:gd name="T57" fmla="*/ 209 h 238"/>
                <a:gd name="T58" fmla="*/ 129 w 196"/>
                <a:gd name="T59" fmla="*/ 203 h 238"/>
                <a:gd name="T60" fmla="*/ 120 w 196"/>
                <a:gd name="T61" fmla="*/ 198 h 238"/>
                <a:gd name="T62" fmla="*/ 112 w 196"/>
                <a:gd name="T63" fmla="*/ 192 h 238"/>
                <a:gd name="T64" fmla="*/ 104 w 196"/>
                <a:gd name="T65" fmla="*/ 184 h 238"/>
                <a:gd name="T66" fmla="*/ 97 w 196"/>
                <a:gd name="T67" fmla="*/ 178 h 238"/>
                <a:gd name="T68" fmla="*/ 89 w 196"/>
                <a:gd name="T69" fmla="*/ 171 h 238"/>
                <a:gd name="T70" fmla="*/ 82 w 196"/>
                <a:gd name="T71" fmla="*/ 163 h 238"/>
                <a:gd name="T72" fmla="*/ 75 w 196"/>
                <a:gd name="T73" fmla="*/ 156 h 238"/>
                <a:gd name="T74" fmla="*/ 61 w 196"/>
                <a:gd name="T75" fmla="*/ 138 h 238"/>
                <a:gd name="T76" fmla="*/ 47 w 196"/>
                <a:gd name="T77" fmla="*/ 116 h 238"/>
                <a:gd name="T78" fmla="*/ 35 w 196"/>
                <a:gd name="T79" fmla="*/ 90 h 238"/>
                <a:gd name="T80" fmla="*/ 23 w 196"/>
                <a:gd name="T81" fmla="*/ 64 h 238"/>
                <a:gd name="T82" fmla="*/ 13 w 196"/>
                <a:gd name="T83" fmla="*/ 40 h 238"/>
                <a:gd name="T84" fmla="*/ 6 w 196"/>
                <a:gd name="T85" fmla="*/ 19 h 238"/>
                <a:gd name="T86" fmla="*/ 2 w 196"/>
                <a:gd name="T87" fmla="*/ 6 h 238"/>
                <a:gd name="T88" fmla="*/ 0 w 196"/>
                <a:gd name="T89" fmla="*/ 0 h 238"/>
                <a:gd name="T90" fmla="*/ 1 w 196"/>
                <a:gd name="T91" fmla="*/ 5 h 238"/>
                <a:gd name="T92" fmla="*/ 4 w 196"/>
                <a:gd name="T93" fmla="*/ 17 h 238"/>
                <a:gd name="T94" fmla="*/ 8 w 196"/>
                <a:gd name="T95" fmla="*/ 36 h 238"/>
                <a:gd name="T96" fmla="*/ 15 w 196"/>
                <a:gd name="T97" fmla="*/ 59 h 238"/>
                <a:gd name="T98" fmla="*/ 23 w 196"/>
                <a:gd name="T99" fmla="*/ 83 h 238"/>
                <a:gd name="T100" fmla="*/ 32 w 196"/>
                <a:gd name="T101" fmla="*/ 107 h 238"/>
                <a:gd name="T102" fmla="*/ 42 w 196"/>
                <a:gd name="T103" fmla="*/ 128 h 238"/>
                <a:gd name="T104" fmla="*/ 54 w 196"/>
                <a:gd name="T105" fmla="*/ 14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6" h="238">
                  <a:moveTo>
                    <a:pt x="54" y="146"/>
                  </a:moveTo>
                  <a:lnTo>
                    <a:pt x="60" y="155"/>
                  </a:lnTo>
                  <a:lnTo>
                    <a:pt x="67" y="163"/>
                  </a:lnTo>
                  <a:lnTo>
                    <a:pt x="75" y="171"/>
                  </a:lnTo>
                  <a:lnTo>
                    <a:pt x="83" y="179"/>
                  </a:lnTo>
                  <a:lnTo>
                    <a:pt x="92" y="186"/>
                  </a:lnTo>
                  <a:lnTo>
                    <a:pt x="100" y="194"/>
                  </a:lnTo>
                  <a:lnTo>
                    <a:pt x="108" y="200"/>
                  </a:lnTo>
                  <a:lnTo>
                    <a:pt x="117" y="207"/>
                  </a:lnTo>
                  <a:lnTo>
                    <a:pt x="125" y="212"/>
                  </a:lnTo>
                  <a:lnTo>
                    <a:pt x="135" y="217"/>
                  </a:lnTo>
                  <a:lnTo>
                    <a:pt x="144" y="221"/>
                  </a:lnTo>
                  <a:lnTo>
                    <a:pt x="154" y="226"/>
                  </a:lnTo>
                  <a:lnTo>
                    <a:pt x="163" y="229"/>
                  </a:lnTo>
                  <a:lnTo>
                    <a:pt x="174" y="232"/>
                  </a:lnTo>
                  <a:lnTo>
                    <a:pt x="184" y="235"/>
                  </a:lnTo>
                  <a:lnTo>
                    <a:pt x="193" y="238"/>
                  </a:lnTo>
                  <a:lnTo>
                    <a:pt x="195" y="238"/>
                  </a:lnTo>
                  <a:lnTo>
                    <a:pt x="196" y="236"/>
                  </a:lnTo>
                  <a:lnTo>
                    <a:pt x="196" y="235"/>
                  </a:lnTo>
                  <a:lnTo>
                    <a:pt x="195" y="234"/>
                  </a:lnTo>
                  <a:lnTo>
                    <a:pt x="188" y="231"/>
                  </a:lnTo>
                  <a:lnTo>
                    <a:pt x="180" y="228"/>
                  </a:lnTo>
                  <a:lnTo>
                    <a:pt x="173" y="224"/>
                  </a:lnTo>
                  <a:lnTo>
                    <a:pt x="167" y="221"/>
                  </a:lnTo>
                  <a:lnTo>
                    <a:pt x="159" y="218"/>
                  </a:lnTo>
                  <a:lnTo>
                    <a:pt x="152" y="215"/>
                  </a:lnTo>
                  <a:lnTo>
                    <a:pt x="144" y="212"/>
                  </a:lnTo>
                  <a:lnTo>
                    <a:pt x="137" y="209"/>
                  </a:lnTo>
                  <a:lnTo>
                    <a:pt x="129" y="203"/>
                  </a:lnTo>
                  <a:lnTo>
                    <a:pt x="120" y="198"/>
                  </a:lnTo>
                  <a:lnTo>
                    <a:pt x="112" y="192"/>
                  </a:lnTo>
                  <a:lnTo>
                    <a:pt x="104" y="184"/>
                  </a:lnTo>
                  <a:lnTo>
                    <a:pt x="97" y="178"/>
                  </a:lnTo>
                  <a:lnTo>
                    <a:pt x="89" y="171"/>
                  </a:lnTo>
                  <a:lnTo>
                    <a:pt x="82" y="163"/>
                  </a:lnTo>
                  <a:lnTo>
                    <a:pt x="75" y="156"/>
                  </a:lnTo>
                  <a:lnTo>
                    <a:pt x="61" y="138"/>
                  </a:lnTo>
                  <a:lnTo>
                    <a:pt x="47" y="116"/>
                  </a:lnTo>
                  <a:lnTo>
                    <a:pt x="35" y="90"/>
                  </a:lnTo>
                  <a:lnTo>
                    <a:pt x="23" y="64"/>
                  </a:lnTo>
                  <a:lnTo>
                    <a:pt x="13" y="40"/>
                  </a:lnTo>
                  <a:lnTo>
                    <a:pt x="6" y="19"/>
                  </a:lnTo>
                  <a:lnTo>
                    <a:pt x="2" y="6"/>
                  </a:lnTo>
                  <a:lnTo>
                    <a:pt x="0" y="0"/>
                  </a:lnTo>
                  <a:lnTo>
                    <a:pt x="1" y="5"/>
                  </a:lnTo>
                  <a:lnTo>
                    <a:pt x="4" y="17"/>
                  </a:lnTo>
                  <a:lnTo>
                    <a:pt x="8" y="36"/>
                  </a:lnTo>
                  <a:lnTo>
                    <a:pt x="15" y="59"/>
                  </a:lnTo>
                  <a:lnTo>
                    <a:pt x="23" y="83"/>
                  </a:lnTo>
                  <a:lnTo>
                    <a:pt x="32" y="107"/>
                  </a:lnTo>
                  <a:lnTo>
                    <a:pt x="42" y="128"/>
                  </a:lnTo>
                  <a:lnTo>
                    <a:pt x="54" y="14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804410" y="3657600"/>
              <a:ext cx="6350" cy="52705"/>
            </a:xfrm>
            <a:custGeom>
              <a:avLst/>
              <a:gdLst>
                <a:gd name="T0" fmla="*/ 1 w 20"/>
                <a:gd name="T1" fmla="*/ 161 h 164"/>
                <a:gd name="T2" fmla="*/ 0 w 20"/>
                <a:gd name="T3" fmla="*/ 163 h 164"/>
                <a:gd name="T4" fmla="*/ 1 w 20"/>
                <a:gd name="T5" fmla="*/ 164 h 164"/>
                <a:gd name="T6" fmla="*/ 3 w 20"/>
                <a:gd name="T7" fmla="*/ 164 h 164"/>
                <a:gd name="T8" fmla="*/ 4 w 20"/>
                <a:gd name="T9" fmla="*/ 163 h 164"/>
                <a:gd name="T10" fmla="*/ 15 w 20"/>
                <a:gd name="T11" fmla="*/ 142 h 164"/>
                <a:gd name="T12" fmla="*/ 19 w 20"/>
                <a:gd name="T13" fmla="*/ 117 h 164"/>
                <a:gd name="T14" fmla="*/ 20 w 20"/>
                <a:gd name="T15" fmla="*/ 91 h 164"/>
                <a:gd name="T16" fmla="*/ 18 w 20"/>
                <a:gd name="T17" fmla="*/ 63 h 164"/>
                <a:gd name="T18" fmla="*/ 15 w 20"/>
                <a:gd name="T19" fmla="*/ 39 h 164"/>
                <a:gd name="T20" fmla="*/ 10 w 20"/>
                <a:gd name="T21" fmla="*/ 19 h 164"/>
                <a:gd name="T22" fmla="*/ 7 w 20"/>
                <a:gd name="T23" fmla="*/ 5 h 164"/>
                <a:gd name="T24" fmla="*/ 6 w 20"/>
                <a:gd name="T25" fmla="*/ 0 h 164"/>
                <a:gd name="T26" fmla="*/ 9 w 20"/>
                <a:gd name="T27" fmla="*/ 18 h 164"/>
                <a:gd name="T28" fmla="*/ 13 w 20"/>
                <a:gd name="T29" fmla="*/ 62 h 164"/>
                <a:gd name="T30" fmla="*/ 12 w 20"/>
                <a:gd name="T31" fmla="*/ 116 h 164"/>
                <a:gd name="T32" fmla="*/ 1 w 20"/>
                <a:gd name="T33" fmla="*/ 16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64">
                  <a:moveTo>
                    <a:pt x="1" y="161"/>
                  </a:moveTo>
                  <a:lnTo>
                    <a:pt x="0" y="163"/>
                  </a:lnTo>
                  <a:lnTo>
                    <a:pt x="1" y="164"/>
                  </a:lnTo>
                  <a:lnTo>
                    <a:pt x="3" y="164"/>
                  </a:lnTo>
                  <a:lnTo>
                    <a:pt x="4" y="163"/>
                  </a:lnTo>
                  <a:lnTo>
                    <a:pt x="15" y="142"/>
                  </a:lnTo>
                  <a:lnTo>
                    <a:pt x="19" y="117"/>
                  </a:lnTo>
                  <a:lnTo>
                    <a:pt x="20" y="91"/>
                  </a:lnTo>
                  <a:lnTo>
                    <a:pt x="18" y="63"/>
                  </a:lnTo>
                  <a:lnTo>
                    <a:pt x="15" y="39"/>
                  </a:lnTo>
                  <a:lnTo>
                    <a:pt x="10" y="19"/>
                  </a:lnTo>
                  <a:lnTo>
                    <a:pt x="7" y="5"/>
                  </a:lnTo>
                  <a:lnTo>
                    <a:pt x="6" y="0"/>
                  </a:lnTo>
                  <a:lnTo>
                    <a:pt x="9" y="18"/>
                  </a:lnTo>
                  <a:lnTo>
                    <a:pt x="13" y="62"/>
                  </a:lnTo>
                  <a:lnTo>
                    <a:pt x="12" y="116"/>
                  </a:lnTo>
                  <a:lnTo>
                    <a:pt x="1" y="16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4719955" y="3604895"/>
              <a:ext cx="36830" cy="128270"/>
            </a:xfrm>
            <a:custGeom>
              <a:avLst/>
              <a:gdLst>
                <a:gd name="T0" fmla="*/ 0 w 116"/>
                <a:gd name="T1" fmla="*/ 102 h 403"/>
                <a:gd name="T2" fmla="*/ 3 w 116"/>
                <a:gd name="T3" fmla="*/ 130 h 403"/>
                <a:gd name="T4" fmla="*/ 4 w 116"/>
                <a:gd name="T5" fmla="*/ 158 h 403"/>
                <a:gd name="T6" fmla="*/ 6 w 116"/>
                <a:gd name="T7" fmla="*/ 187 h 403"/>
                <a:gd name="T8" fmla="*/ 10 w 116"/>
                <a:gd name="T9" fmla="*/ 214 h 403"/>
                <a:gd name="T10" fmla="*/ 15 w 116"/>
                <a:gd name="T11" fmla="*/ 241 h 403"/>
                <a:gd name="T12" fmla="*/ 23 w 116"/>
                <a:gd name="T13" fmla="*/ 267 h 403"/>
                <a:gd name="T14" fmla="*/ 32 w 116"/>
                <a:gd name="T15" fmla="*/ 291 h 403"/>
                <a:gd name="T16" fmla="*/ 44 w 116"/>
                <a:gd name="T17" fmla="*/ 316 h 403"/>
                <a:gd name="T18" fmla="*/ 56 w 116"/>
                <a:gd name="T19" fmla="*/ 339 h 403"/>
                <a:gd name="T20" fmla="*/ 71 w 116"/>
                <a:gd name="T21" fmla="*/ 361 h 403"/>
                <a:gd name="T22" fmla="*/ 88 w 116"/>
                <a:gd name="T23" fmla="*/ 382 h 403"/>
                <a:gd name="T24" fmla="*/ 106 w 116"/>
                <a:gd name="T25" fmla="*/ 402 h 403"/>
                <a:gd name="T26" fmla="*/ 110 w 116"/>
                <a:gd name="T27" fmla="*/ 403 h 403"/>
                <a:gd name="T28" fmla="*/ 114 w 116"/>
                <a:gd name="T29" fmla="*/ 401 h 403"/>
                <a:gd name="T30" fmla="*/ 116 w 116"/>
                <a:gd name="T31" fmla="*/ 397 h 403"/>
                <a:gd name="T32" fmla="*/ 116 w 116"/>
                <a:gd name="T33" fmla="*/ 393 h 403"/>
                <a:gd name="T34" fmla="*/ 102 w 116"/>
                <a:gd name="T35" fmla="*/ 373 h 403"/>
                <a:gd name="T36" fmla="*/ 88 w 116"/>
                <a:gd name="T37" fmla="*/ 351 h 403"/>
                <a:gd name="T38" fmla="*/ 76 w 116"/>
                <a:gd name="T39" fmla="*/ 329 h 403"/>
                <a:gd name="T40" fmla="*/ 64 w 116"/>
                <a:gd name="T41" fmla="*/ 307 h 403"/>
                <a:gd name="T42" fmla="*/ 53 w 116"/>
                <a:gd name="T43" fmla="*/ 284 h 403"/>
                <a:gd name="T44" fmla="*/ 44 w 116"/>
                <a:gd name="T45" fmla="*/ 261 h 403"/>
                <a:gd name="T46" fmla="*/ 35 w 116"/>
                <a:gd name="T47" fmla="*/ 237 h 403"/>
                <a:gd name="T48" fmla="*/ 29 w 116"/>
                <a:gd name="T49" fmla="*/ 213 h 403"/>
                <a:gd name="T50" fmla="*/ 23 w 116"/>
                <a:gd name="T51" fmla="*/ 189 h 403"/>
                <a:gd name="T52" fmla="*/ 18 w 116"/>
                <a:gd name="T53" fmla="*/ 164 h 403"/>
                <a:gd name="T54" fmla="*/ 14 w 116"/>
                <a:gd name="T55" fmla="*/ 138 h 403"/>
                <a:gd name="T56" fmla="*/ 11 w 116"/>
                <a:gd name="T57" fmla="*/ 113 h 403"/>
                <a:gd name="T58" fmla="*/ 8 w 116"/>
                <a:gd name="T59" fmla="*/ 79 h 403"/>
                <a:gd name="T60" fmla="*/ 6 w 116"/>
                <a:gd name="T61" fmla="*/ 42 h 403"/>
                <a:gd name="T62" fmla="*/ 5 w 116"/>
                <a:gd name="T63" fmla="*/ 12 h 403"/>
                <a:gd name="T64" fmla="*/ 5 w 116"/>
                <a:gd name="T65" fmla="*/ 0 h 403"/>
                <a:gd name="T66" fmla="*/ 4 w 116"/>
                <a:gd name="T67" fmla="*/ 11 h 403"/>
                <a:gd name="T68" fmla="*/ 2 w 116"/>
                <a:gd name="T69" fmla="*/ 38 h 403"/>
                <a:gd name="T70" fmla="*/ 0 w 116"/>
                <a:gd name="T71" fmla="*/ 72 h 403"/>
                <a:gd name="T72" fmla="*/ 0 w 116"/>
                <a:gd name="T73" fmla="*/ 1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6" h="403">
                  <a:moveTo>
                    <a:pt x="0" y="102"/>
                  </a:moveTo>
                  <a:lnTo>
                    <a:pt x="3" y="130"/>
                  </a:lnTo>
                  <a:lnTo>
                    <a:pt x="4" y="158"/>
                  </a:lnTo>
                  <a:lnTo>
                    <a:pt x="6" y="187"/>
                  </a:lnTo>
                  <a:lnTo>
                    <a:pt x="10" y="214"/>
                  </a:lnTo>
                  <a:lnTo>
                    <a:pt x="15" y="241"/>
                  </a:lnTo>
                  <a:lnTo>
                    <a:pt x="23" y="267"/>
                  </a:lnTo>
                  <a:lnTo>
                    <a:pt x="32" y="291"/>
                  </a:lnTo>
                  <a:lnTo>
                    <a:pt x="44" y="316"/>
                  </a:lnTo>
                  <a:lnTo>
                    <a:pt x="56" y="339"/>
                  </a:lnTo>
                  <a:lnTo>
                    <a:pt x="71" y="361"/>
                  </a:lnTo>
                  <a:lnTo>
                    <a:pt x="88" y="382"/>
                  </a:lnTo>
                  <a:lnTo>
                    <a:pt x="106" y="402"/>
                  </a:lnTo>
                  <a:lnTo>
                    <a:pt x="110" y="403"/>
                  </a:lnTo>
                  <a:lnTo>
                    <a:pt x="114" y="401"/>
                  </a:lnTo>
                  <a:lnTo>
                    <a:pt x="116" y="397"/>
                  </a:lnTo>
                  <a:lnTo>
                    <a:pt x="116" y="393"/>
                  </a:lnTo>
                  <a:lnTo>
                    <a:pt x="102" y="373"/>
                  </a:lnTo>
                  <a:lnTo>
                    <a:pt x="88" y="351"/>
                  </a:lnTo>
                  <a:lnTo>
                    <a:pt x="76" y="329"/>
                  </a:lnTo>
                  <a:lnTo>
                    <a:pt x="64" y="307"/>
                  </a:lnTo>
                  <a:lnTo>
                    <a:pt x="53" y="284"/>
                  </a:lnTo>
                  <a:lnTo>
                    <a:pt x="44" y="261"/>
                  </a:lnTo>
                  <a:lnTo>
                    <a:pt x="35" y="237"/>
                  </a:lnTo>
                  <a:lnTo>
                    <a:pt x="29" y="213"/>
                  </a:lnTo>
                  <a:lnTo>
                    <a:pt x="23" y="189"/>
                  </a:lnTo>
                  <a:lnTo>
                    <a:pt x="18" y="164"/>
                  </a:lnTo>
                  <a:lnTo>
                    <a:pt x="14" y="138"/>
                  </a:lnTo>
                  <a:lnTo>
                    <a:pt x="11" y="113"/>
                  </a:lnTo>
                  <a:lnTo>
                    <a:pt x="8" y="79"/>
                  </a:lnTo>
                  <a:lnTo>
                    <a:pt x="6" y="42"/>
                  </a:lnTo>
                  <a:lnTo>
                    <a:pt x="5" y="12"/>
                  </a:lnTo>
                  <a:lnTo>
                    <a:pt x="5" y="0"/>
                  </a:lnTo>
                  <a:lnTo>
                    <a:pt x="4" y="11"/>
                  </a:lnTo>
                  <a:lnTo>
                    <a:pt x="2" y="38"/>
                  </a:lnTo>
                  <a:lnTo>
                    <a:pt x="0" y="7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4745990" y="3726815"/>
              <a:ext cx="66040" cy="3810"/>
            </a:xfrm>
            <a:custGeom>
              <a:avLst/>
              <a:gdLst>
                <a:gd name="T0" fmla="*/ 98 w 208"/>
                <a:gd name="T1" fmla="*/ 6 h 13"/>
                <a:gd name="T2" fmla="*/ 112 w 208"/>
                <a:gd name="T3" fmla="*/ 6 h 13"/>
                <a:gd name="T4" fmla="*/ 126 w 208"/>
                <a:gd name="T5" fmla="*/ 7 h 13"/>
                <a:gd name="T6" fmla="*/ 139 w 208"/>
                <a:gd name="T7" fmla="*/ 7 h 13"/>
                <a:gd name="T8" fmla="*/ 152 w 208"/>
                <a:gd name="T9" fmla="*/ 8 h 13"/>
                <a:gd name="T10" fmla="*/ 166 w 208"/>
                <a:gd name="T11" fmla="*/ 9 h 13"/>
                <a:gd name="T12" fmla="*/ 180 w 208"/>
                <a:gd name="T13" fmla="*/ 10 h 13"/>
                <a:gd name="T14" fmla="*/ 193 w 208"/>
                <a:gd name="T15" fmla="*/ 11 h 13"/>
                <a:gd name="T16" fmla="*/ 206 w 208"/>
                <a:gd name="T17" fmla="*/ 13 h 13"/>
                <a:gd name="T18" fmla="*/ 207 w 208"/>
                <a:gd name="T19" fmla="*/ 13 h 13"/>
                <a:gd name="T20" fmla="*/ 208 w 208"/>
                <a:gd name="T21" fmla="*/ 11 h 13"/>
                <a:gd name="T22" fmla="*/ 208 w 208"/>
                <a:gd name="T23" fmla="*/ 10 h 13"/>
                <a:gd name="T24" fmla="*/ 207 w 208"/>
                <a:gd name="T25" fmla="*/ 9 h 13"/>
                <a:gd name="T26" fmla="*/ 193 w 208"/>
                <a:gd name="T27" fmla="*/ 7 h 13"/>
                <a:gd name="T28" fmla="*/ 178 w 208"/>
                <a:gd name="T29" fmla="*/ 4 h 13"/>
                <a:gd name="T30" fmla="*/ 165 w 208"/>
                <a:gd name="T31" fmla="*/ 2 h 13"/>
                <a:gd name="T32" fmla="*/ 150 w 208"/>
                <a:gd name="T33" fmla="*/ 1 h 13"/>
                <a:gd name="T34" fmla="*/ 136 w 208"/>
                <a:gd name="T35" fmla="*/ 1 h 13"/>
                <a:gd name="T36" fmla="*/ 121 w 208"/>
                <a:gd name="T37" fmla="*/ 0 h 13"/>
                <a:gd name="T38" fmla="*/ 108 w 208"/>
                <a:gd name="T39" fmla="*/ 0 h 13"/>
                <a:gd name="T40" fmla="*/ 93 w 208"/>
                <a:gd name="T41" fmla="*/ 0 h 13"/>
                <a:gd name="T42" fmla="*/ 80 w 208"/>
                <a:gd name="T43" fmla="*/ 0 h 13"/>
                <a:gd name="T44" fmla="*/ 65 w 208"/>
                <a:gd name="T45" fmla="*/ 2 h 13"/>
                <a:gd name="T46" fmla="*/ 50 w 208"/>
                <a:gd name="T47" fmla="*/ 3 h 13"/>
                <a:gd name="T48" fmla="*/ 35 w 208"/>
                <a:gd name="T49" fmla="*/ 6 h 13"/>
                <a:gd name="T50" fmla="*/ 21 w 208"/>
                <a:gd name="T51" fmla="*/ 8 h 13"/>
                <a:gd name="T52" fmla="*/ 10 w 208"/>
                <a:gd name="T53" fmla="*/ 9 h 13"/>
                <a:gd name="T54" fmla="*/ 3 w 208"/>
                <a:gd name="T55" fmla="*/ 11 h 13"/>
                <a:gd name="T56" fmla="*/ 0 w 208"/>
                <a:gd name="T57" fmla="*/ 11 h 13"/>
                <a:gd name="T58" fmla="*/ 3 w 208"/>
                <a:gd name="T59" fmla="*/ 11 h 13"/>
                <a:gd name="T60" fmla="*/ 10 w 208"/>
                <a:gd name="T61" fmla="*/ 10 h 13"/>
                <a:gd name="T62" fmla="*/ 23 w 208"/>
                <a:gd name="T63" fmla="*/ 9 h 13"/>
                <a:gd name="T64" fmla="*/ 37 w 208"/>
                <a:gd name="T65" fmla="*/ 8 h 13"/>
                <a:gd name="T66" fmla="*/ 53 w 208"/>
                <a:gd name="T67" fmla="*/ 8 h 13"/>
                <a:gd name="T68" fmla="*/ 70 w 208"/>
                <a:gd name="T69" fmla="*/ 7 h 13"/>
                <a:gd name="T70" fmla="*/ 84 w 208"/>
                <a:gd name="T71" fmla="*/ 6 h 13"/>
                <a:gd name="T72" fmla="*/ 98 w 208"/>
                <a:gd name="T7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8" h="13">
                  <a:moveTo>
                    <a:pt x="98" y="6"/>
                  </a:moveTo>
                  <a:lnTo>
                    <a:pt x="112" y="6"/>
                  </a:lnTo>
                  <a:lnTo>
                    <a:pt x="126" y="7"/>
                  </a:lnTo>
                  <a:lnTo>
                    <a:pt x="139" y="7"/>
                  </a:lnTo>
                  <a:lnTo>
                    <a:pt x="152" y="8"/>
                  </a:lnTo>
                  <a:lnTo>
                    <a:pt x="166" y="9"/>
                  </a:lnTo>
                  <a:lnTo>
                    <a:pt x="180" y="10"/>
                  </a:lnTo>
                  <a:lnTo>
                    <a:pt x="193" y="11"/>
                  </a:lnTo>
                  <a:lnTo>
                    <a:pt x="206" y="13"/>
                  </a:lnTo>
                  <a:lnTo>
                    <a:pt x="207" y="13"/>
                  </a:lnTo>
                  <a:lnTo>
                    <a:pt x="208" y="11"/>
                  </a:lnTo>
                  <a:lnTo>
                    <a:pt x="208" y="10"/>
                  </a:lnTo>
                  <a:lnTo>
                    <a:pt x="207" y="9"/>
                  </a:lnTo>
                  <a:lnTo>
                    <a:pt x="193" y="7"/>
                  </a:lnTo>
                  <a:lnTo>
                    <a:pt x="178" y="4"/>
                  </a:lnTo>
                  <a:lnTo>
                    <a:pt x="165" y="2"/>
                  </a:lnTo>
                  <a:lnTo>
                    <a:pt x="150" y="1"/>
                  </a:lnTo>
                  <a:lnTo>
                    <a:pt x="136" y="1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93" y="0"/>
                  </a:lnTo>
                  <a:lnTo>
                    <a:pt x="80" y="0"/>
                  </a:lnTo>
                  <a:lnTo>
                    <a:pt x="65" y="2"/>
                  </a:lnTo>
                  <a:lnTo>
                    <a:pt x="50" y="3"/>
                  </a:lnTo>
                  <a:lnTo>
                    <a:pt x="35" y="6"/>
                  </a:lnTo>
                  <a:lnTo>
                    <a:pt x="21" y="8"/>
                  </a:lnTo>
                  <a:lnTo>
                    <a:pt x="10" y="9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10" y="10"/>
                  </a:lnTo>
                  <a:lnTo>
                    <a:pt x="23" y="9"/>
                  </a:lnTo>
                  <a:lnTo>
                    <a:pt x="37" y="8"/>
                  </a:lnTo>
                  <a:lnTo>
                    <a:pt x="53" y="8"/>
                  </a:lnTo>
                  <a:lnTo>
                    <a:pt x="70" y="7"/>
                  </a:lnTo>
                  <a:lnTo>
                    <a:pt x="84" y="6"/>
                  </a:lnTo>
                  <a:lnTo>
                    <a:pt x="98" y="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782820" y="3728720"/>
              <a:ext cx="26035" cy="41275"/>
            </a:xfrm>
            <a:custGeom>
              <a:avLst/>
              <a:gdLst>
                <a:gd name="T0" fmla="*/ 37 w 84"/>
                <a:gd name="T1" fmla="*/ 60 h 131"/>
                <a:gd name="T2" fmla="*/ 32 w 84"/>
                <a:gd name="T3" fmla="*/ 68 h 131"/>
                <a:gd name="T4" fmla="*/ 26 w 84"/>
                <a:gd name="T5" fmla="*/ 77 h 131"/>
                <a:gd name="T6" fmla="*/ 21 w 84"/>
                <a:gd name="T7" fmla="*/ 85 h 131"/>
                <a:gd name="T8" fmla="*/ 17 w 84"/>
                <a:gd name="T9" fmla="*/ 94 h 131"/>
                <a:gd name="T10" fmla="*/ 12 w 84"/>
                <a:gd name="T11" fmla="*/ 102 h 131"/>
                <a:gd name="T12" fmla="*/ 7 w 84"/>
                <a:gd name="T13" fmla="*/ 111 h 131"/>
                <a:gd name="T14" fmla="*/ 3 w 84"/>
                <a:gd name="T15" fmla="*/ 119 h 131"/>
                <a:gd name="T16" fmla="*/ 0 w 84"/>
                <a:gd name="T17" fmla="*/ 129 h 131"/>
                <a:gd name="T18" fmla="*/ 0 w 84"/>
                <a:gd name="T19" fmla="*/ 131 h 131"/>
                <a:gd name="T20" fmla="*/ 1 w 84"/>
                <a:gd name="T21" fmla="*/ 131 h 131"/>
                <a:gd name="T22" fmla="*/ 3 w 84"/>
                <a:gd name="T23" fmla="*/ 131 h 131"/>
                <a:gd name="T24" fmla="*/ 5 w 84"/>
                <a:gd name="T25" fmla="*/ 130 h 131"/>
                <a:gd name="T26" fmla="*/ 10 w 84"/>
                <a:gd name="T27" fmla="*/ 121 h 131"/>
                <a:gd name="T28" fmla="*/ 14 w 84"/>
                <a:gd name="T29" fmla="*/ 113 h 131"/>
                <a:gd name="T30" fmla="*/ 19 w 84"/>
                <a:gd name="T31" fmla="*/ 104 h 131"/>
                <a:gd name="T32" fmla="*/ 23 w 84"/>
                <a:gd name="T33" fmla="*/ 96 h 131"/>
                <a:gd name="T34" fmla="*/ 29 w 84"/>
                <a:gd name="T35" fmla="*/ 87 h 131"/>
                <a:gd name="T36" fmla="*/ 34 w 84"/>
                <a:gd name="T37" fmla="*/ 80 h 131"/>
                <a:gd name="T38" fmla="*/ 39 w 84"/>
                <a:gd name="T39" fmla="*/ 71 h 131"/>
                <a:gd name="T40" fmla="*/ 44 w 84"/>
                <a:gd name="T41" fmla="*/ 63 h 131"/>
                <a:gd name="T42" fmla="*/ 51 w 84"/>
                <a:gd name="T43" fmla="*/ 52 h 131"/>
                <a:gd name="T44" fmla="*/ 56 w 84"/>
                <a:gd name="T45" fmla="*/ 43 h 131"/>
                <a:gd name="T46" fmla="*/ 61 w 84"/>
                <a:gd name="T47" fmla="*/ 34 h 131"/>
                <a:gd name="T48" fmla="*/ 68 w 84"/>
                <a:gd name="T49" fmla="*/ 26 h 131"/>
                <a:gd name="T50" fmla="*/ 73 w 84"/>
                <a:gd name="T51" fmla="*/ 19 h 131"/>
                <a:gd name="T52" fmla="*/ 78 w 84"/>
                <a:gd name="T53" fmla="*/ 9 h 131"/>
                <a:gd name="T54" fmla="*/ 82 w 84"/>
                <a:gd name="T55" fmla="*/ 3 h 131"/>
                <a:gd name="T56" fmla="*/ 84 w 84"/>
                <a:gd name="T57" fmla="*/ 0 h 131"/>
                <a:gd name="T58" fmla="*/ 82 w 84"/>
                <a:gd name="T59" fmla="*/ 2 h 131"/>
                <a:gd name="T60" fmla="*/ 78 w 84"/>
                <a:gd name="T61" fmla="*/ 6 h 131"/>
                <a:gd name="T62" fmla="*/ 73 w 84"/>
                <a:gd name="T63" fmla="*/ 13 h 131"/>
                <a:gd name="T64" fmla="*/ 66 w 84"/>
                <a:gd name="T65" fmla="*/ 22 h 131"/>
                <a:gd name="T66" fmla="*/ 58 w 84"/>
                <a:gd name="T67" fmla="*/ 31 h 131"/>
                <a:gd name="T68" fmla="*/ 51 w 84"/>
                <a:gd name="T69" fmla="*/ 42 h 131"/>
                <a:gd name="T70" fmla="*/ 43 w 84"/>
                <a:gd name="T71" fmla="*/ 51 h 131"/>
                <a:gd name="T72" fmla="*/ 37 w 84"/>
                <a:gd name="T73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4" h="131">
                  <a:moveTo>
                    <a:pt x="37" y="60"/>
                  </a:moveTo>
                  <a:lnTo>
                    <a:pt x="32" y="68"/>
                  </a:lnTo>
                  <a:lnTo>
                    <a:pt x="26" y="77"/>
                  </a:lnTo>
                  <a:lnTo>
                    <a:pt x="21" y="85"/>
                  </a:lnTo>
                  <a:lnTo>
                    <a:pt x="17" y="94"/>
                  </a:lnTo>
                  <a:lnTo>
                    <a:pt x="12" y="102"/>
                  </a:lnTo>
                  <a:lnTo>
                    <a:pt x="7" y="111"/>
                  </a:lnTo>
                  <a:lnTo>
                    <a:pt x="3" y="119"/>
                  </a:lnTo>
                  <a:lnTo>
                    <a:pt x="0" y="129"/>
                  </a:lnTo>
                  <a:lnTo>
                    <a:pt x="0" y="131"/>
                  </a:lnTo>
                  <a:lnTo>
                    <a:pt x="1" y="131"/>
                  </a:lnTo>
                  <a:lnTo>
                    <a:pt x="3" y="131"/>
                  </a:lnTo>
                  <a:lnTo>
                    <a:pt x="5" y="130"/>
                  </a:lnTo>
                  <a:lnTo>
                    <a:pt x="10" y="121"/>
                  </a:lnTo>
                  <a:lnTo>
                    <a:pt x="14" y="113"/>
                  </a:lnTo>
                  <a:lnTo>
                    <a:pt x="19" y="104"/>
                  </a:lnTo>
                  <a:lnTo>
                    <a:pt x="23" y="96"/>
                  </a:lnTo>
                  <a:lnTo>
                    <a:pt x="29" y="87"/>
                  </a:lnTo>
                  <a:lnTo>
                    <a:pt x="34" y="80"/>
                  </a:lnTo>
                  <a:lnTo>
                    <a:pt x="39" y="71"/>
                  </a:lnTo>
                  <a:lnTo>
                    <a:pt x="44" y="63"/>
                  </a:lnTo>
                  <a:lnTo>
                    <a:pt x="51" y="52"/>
                  </a:lnTo>
                  <a:lnTo>
                    <a:pt x="56" y="43"/>
                  </a:lnTo>
                  <a:lnTo>
                    <a:pt x="61" y="34"/>
                  </a:lnTo>
                  <a:lnTo>
                    <a:pt x="68" y="26"/>
                  </a:lnTo>
                  <a:lnTo>
                    <a:pt x="73" y="19"/>
                  </a:lnTo>
                  <a:lnTo>
                    <a:pt x="78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2"/>
                  </a:lnTo>
                  <a:lnTo>
                    <a:pt x="78" y="6"/>
                  </a:lnTo>
                  <a:lnTo>
                    <a:pt x="73" y="13"/>
                  </a:lnTo>
                  <a:lnTo>
                    <a:pt x="66" y="22"/>
                  </a:lnTo>
                  <a:lnTo>
                    <a:pt x="58" y="31"/>
                  </a:lnTo>
                  <a:lnTo>
                    <a:pt x="51" y="42"/>
                  </a:lnTo>
                  <a:lnTo>
                    <a:pt x="43" y="51"/>
                  </a:lnTo>
                  <a:lnTo>
                    <a:pt x="37" y="6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770755" y="3762375"/>
              <a:ext cx="73660" cy="136525"/>
            </a:xfrm>
            <a:custGeom>
              <a:avLst/>
              <a:gdLst>
                <a:gd name="T0" fmla="*/ 0 w 234"/>
                <a:gd name="T1" fmla="*/ 0 h 431"/>
                <a:gd name="T2" fmla="*/ 25 w 234"/>
                <a:gd name="T3" fmla="*/ 18 h 431"/>
                <a:gd name="T4" fmla="*/ 50 w 234"/>
                <a:gd name="T5" fmla="*/ 37 h 431"/>
                <a:gd name="T6" fmla="*/ 72 w 234"/>
                <a:gd name="T7" fmla="*/ 58 h 431"/>
                <a:gd name="T8" fmla="*/ 93 w 234"/>
                <a:gd name="T9" fmla="*/ 81 h 431"/>
                <a:gd name="T10" fmla="*/ 112 w 234"/>
                <a:gd name="T11" fmla="*/ 105 h 431"/>
                <a:gd name="T12" fmla="*/ 129 w 234"/>
                <a:gd name="T13" fmla="*/ 130 h 431"/>
                <a:gd name="T14" fmla="*/ 145 w 234"/>
                <a:gd name="T15" fmla="*/ 158 h 431"/>
                <a:gd name="T16" fmla="*/ 159 w 234"/>
                <a:gd name="T17" fmla="*/ 185 h 431"/>
                <a:gd name="T18" fmla="*/ 170 w 234"/>
                <a:gd name="T19" fmla="*/ 214 h 431"/>
                <a:gd name="T20" fmla="*/ 181 w 234"/>
                <a:gd name="T21" fmla="*/ 243 h 431"/>
                <a:gd name="T22" fmla="*/ 189 w 234"/>
                <a:gd name="T23" fmla="*/ 274 h 431"/>
                <a:gd name="T24" fmla="*/ 198 w 234"/>
                <a:gd name="T25" fmla="*/ 305 h 431"/>
                <a:gd name="T26" fmla="*/ 204 w 234"/>
                <a:gd name="T27" fmla="*/ 335 h 431"/>
                <a:gd name="T28" fmla="*/ 210 w 234"/>
                <a:gd name="T29" fmla="*/ 366 h 431"/>
                <a:gd name="T30" fmla="*/ 217 w 234"/>
                <a:gd name="T31" fmla="*/ 398 h 431"/>
                <a:gd name="T32" fmla="*/ 222 w 234"/>
                <a:gd name="T33" fmla="*/ 428 h 431"/>
                <a:gd name="T34" fmla="*/ 224 w 234"/>
                <a:gd name="T35" fmla="*/ 431 h 431"/>
                <a:gd name="T36" fmla="*/ 228 w 234"/>
                <a:gd name="T37" fmla="*/ 430 h 431"/>
                <a:gd name="T38" fmla="*/ 231 w 234"/>
                <a:gd name="T39" fmla="*/ 428 h 431"/>
                <a:gd name="T40" fmla="*/ 234 w 234"/>
                <a:gd name="T41" fmla="*/ 424 h 431"/>
                <a:gd name="T42" fmla="*/ 231 w 234"/>
                <a:gd name="T43" fmla="*/ 391 h 431"/>
                <a:gd name="T44" fmla="*/ 228 w 234"/>
                <a:gd name="T45" fmla="*/ 358 h 431"/>
                <a:gd name="T46" fmla="*/ 225 w 234"/>
                <a:gd name="T47" fmla="*/ 326 h 431"/>
                <a:gd name="T48" fmla="*/ 220 w 234"/>
                <a:gd name="T49" fmla="*/ 293 h 431"/>
                <a:gd name="T50" fmla="*/ 212 w 234"/>
                <a:gd name="T51" fmla="*/ 261 h 431"/>
                <a:gd name="T52" fmla="*/ 204 w 234"/>
                <a:gd name="T53" fmla="*/ 230 h 431"/>
                <a:gd name="T54" fmla="*/ 194 w 234"/>
                <a:gd name="T55" fmla="*/ 198 h 431"/>
                <a:gd name="T56" fmla="*/ 182 w 234"/>
                <a:gd name="T57" fmla="*/ 167 h 431"/>
                <a:gd name="T58" fmla="*/ 174 w 234"/>
                <a:gd name="T59" fmla="*/ 152 h 431"/>
                <a:gd name="T60" fmla="*/ 167 w 234"/>
                <a:gd name="T61" fmla="*/ 139 h 431"/>
                <a:gd name="T62" fmla="*/ 159 w 234"/>
                <a:gd name="T63" fmla="*/ 125 h 431"/>
                <a:gd name="T64" fmla="*/ 149 w 234"/>
                <a:gd name="T65" fmla="*/ 111 h 431"/>
                <a:gd name="T66" fmla="*/ 139 w 234"/>
                <a:gd name="T67" fmla="*/ 100 h 431"/>
                <a:gd name="T68" fmla="*/ 130 w 234"/>
                <a:gd name="T69" fmla="*/ 88 h 431"/>
                <a:gd name="T70" fmla="*/ 118 w 234"/>
                <a:gd name="T71" fmla="*/ 76 h 431"/>
                <a:gd name="T72" fmla="*/ 108 w 234"/>
                <a:gd name="T73" fmla="*/ 66 h 431"/>
                <a:gd name="T74" fmla="*/ 96 w 234"/>
                <a:gd name="T75" fmla="*/ 55 h 431"/>
                <a:gd name="T76" fmla="*/ 83 w 234"/>
                <a:gd name="T77" fmla="*/ 46 h 431"/>
                <a:gd name="T78" fmla="*/ 71 w 234"/>
                <a:gd name="T79" fmla="*/ 37 h 431"/>
                <a:gd name="T80" fmla="*/ 57 w 234"/>
                <a:gd name="T81" fmla="*/ 29 h 431"/>
                <a:gd name="T82" fmla="*/ 43 w 234"/>
                <a:gd name="T83" fmla="*/ 20 h 431"/>
                <a:gd name="T84" fmla="*/ 30 w 234"/>
                <a:gd name="T85" fmla="*/ 13 h 431"/>
                <a:gd name="T86" fmla="*/ 15 w 234"/>
                <a:gd name="T87" fmla="*/ 7 h 431"/>
                <a:gd name="T88" fmla="*/ 0 w 234"/>
                <a:gd name="T89" fmla="*/ 0 h 431"/>
                <a:gd name="T90" fmla="*/ 0 w 234"/>
                <a:gd name="T91" fmla="*/ 0 h 431"/>
                <a:gd name="T92" fmla="*/ 0 w 234"/>
                <a:gd name="T93" fmla="*/ 0 h 431"/>
                <a:gd name="T94" fmla="*/ 0 w 234"/>
                <a:gd name="T95" fmla="*/ 0 h 431"/>
                <a:gd name="T96" fmla="*/ 0 w 234"/>
                <a:gd name="T97" fmla="*/ 0 h 431"/>
                <a:gd name="T98" fmla="*/ 0 w 234"/>
                <a:gd name="T9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4" h="431">
                  <a:moveTo>
                    <a:pt x="0" y="0"/>
                  </a:moveTo>
                  <a:lnTo>
                    <a:pt x="25" y="18"/>
                  </a:lnTo>
                  <a:lnTo>
                    <a:pt x="50" y="37"/>
                  </a:lnTo>
                  <a:lnTo>
                    <a:pt x="72" y="58"/>
                  </a:lnTo>
                  <a:lnTo>
                    <a:pt x="93" y="81"/>
                  </a:lnTo>
                  <a:lnTo>
                    <a:pt x="112" y="105"/>
                  </a:lnTo>
                  <a:lnTo>
                    <a:pt x="129" y="130"/>
                  </a:lnTo>
                  <a:lnTo>
                    <a:pt x="145" y="158"/>
                  </a:lnTo>
                  <a:lnTo>
                    <a:pt x="159" y="185"/>
                  </a:lnTo>
                  <a:lnTo>
                    <a:pt x="170" y="214"/>
                  </a:lnTo>
                  <a:lnTo>
                    <a:pt x="181" y="243"/>
                  </a:lnTo>
                  <a:lnTo>
                    <a:pt x="189" y="274"/>
                  </a:lnTo>
                  <a:lnTo>
                    <a:pt x="198" y="305"/>
                  </a:lnTo>
                  <a:lnTo>
                    <a:pt x="204" y="335"/>
                  </a:lnTo>
                  <a:lnTo>
                    <a:pt x="210" y="366"/>
                  </a:lnTo>
                  <a:lnTo>
                    <a:pt x="217" y="398"/>
                  </a:lnTo>
                  <a:lnTo>
                    <a:pt x="222" y="428"/>
                  </a:lnTo>
                  <a:lnTo>
                    <a:pt x="224" y="431"/>
                  </a:lnTo>
                  <a:lnTo>
                    <a:pt x="228" y="430"/>
                  </a:lnTo>
                  <a:lnTo>
                    <a:pt x="231" y="428"/>
                  </a:lnTo>
                  <a:lnTo>
                    <a:pt x="234" y="424"/>
                  </a:lnTo>
                  <a:lnTo>
                    <a:pt x="231" y="391"/>
                  </a:lnTo>
                  <a:lnTo>
                    <a:pt x="228" y="358"/>
                  </a:lnTo>
                  <a:lnTo>
                    <a:pt x="225" y="326"/>
                  </a:lnTo>
                  <a:lnTo>
                    <a:pt x="220" y="293"/>
                  </a:lnTo>
                  <a:lnTo>
                    <a:pt x="212" y="261"/>
                  </a:lnTo>
                  <a:lnTo>
                    <a:pt x="204" y="230"/>
                  </a:lnTo>
                  <a:lnTo>
                    <a:pt x="194" y="198"/>
                  </a:lnTo>
                  <a:lnTo>
                    <a:pt x="182" y="167"/>
                  </a:lnTo>
                  <a:lnTo>
                    <a:pt x="174" y="152"/>
                  </a:lnTo>
                  <a:lnTo>
                    <a:pt x="167" y="139"/>
                  </a:lnTo>
                  <a:lnTo>
                    <a:pt x="159" y="125"/>
                  </a:lnTo>
                  <a:lnTo>
                    <a:pt x="149" y="111"/>
                  </a:lnTo>
                  <a:lnTo>
                    <a:pt x="139" y="100"/>
                  </a:lnTo>
                  <a:lnTo>
                    <a:pt x="130" y="88"/>
                  </a:lnTo>
                  <a:lnTo>
                    <a:pt x="118" y="76"/>
                  </a:lnTo>
                  <a:lnTo>
                    <a:pt x="108" y="66"/>
                  </a:lnTo>
                  <a:lnTo>
                    <a:pt x="96" y="55"/>
                  </a:lnTo>
                  <a:lnTo>
                    <a:pt x="83" y="46"/>
                  </a:lnTo>
                  <a:lnTo>
                    <a:pt x="71" y="37"/>
                  </a:lnTo>
                  <a:lnTo>
                    <a:pt x="57" y="29"/>
                  </a:lnTo>
                  <a:lnTo>
                    <a:pt x="43" y="20"/>
                  </a:lnTo>
                  <a:lnTo>
                    <a:pt x="30" y="13"/>
                  </a:lnTo>
                  <a:lnTo>
                    <a:pt x="15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4816475" y="3663950"/>
              <a:ext cx="44450" cy="180975"/>
            </a:xfrm>
            <a:custGeom>
              <a:avLst/>
              <a:gdLst>
                <a:gd name="T0" fmla="*/ 54 w 139"/>
                <a:gd name="T1" fmla="*/ 130 h 568"/>
                <a:gd name="T2" fmla="*/ 60 w 139"/>
                <a:gd name="T3" fmla="*/ 147 h 568"/>
                <a:gd name="T4" fmla="*/ 65 w 139"/>
                <a:gd name="T5" fmla="*/ 165 h 568"/>
                <a:gd name="T6" fmla="*/ 70 w 139"/>
                <a:gd name="T7" fmla="*/ 181 h 568"/>
                <a:gd name="T8" fmla="*/ 74 w 139"/>
                <a:gd name="T9" fmla="*/ 199 h 568"/>
                <a:gd name="T10" fmla="*/ 78 w 139"/>
                <a:gd name="T11" fmla="*/ 216 h 568"/>
                <a:gd name="T12" fmla="*/ 81 w 139"/>
                <a:gd name="T13" fmla="*/ 234 h 568"/>
                <a:gd name="T14" fmla="*/ 84 w 139"/>
                <a:gd name="T15" fmla="*/ 252 h 568"/>
                <a:gd name="T16" fmla="*/ 88 w 139"/>
                <a:gd name="T17" fmla="*/ 270 h 568"/>
                <a:gd name="T18" fmla="*/ 96 w 139"/>
                <a:gd name="T19" fmla="*/ 342 h 568"/>
                <a:gd name="T20" fmla="*/ 100 w 139"/>
                <a:gd name="T21" fmla="*/ 415 h 568"/>
                <a:gd name="T22" fmla="*/ 102 w 139"/>
                <a:gd name="T23" fmla="*/ 488 h 568"/>
                <a:gd name="T24" fmla="*/ 104 w 139"/>
                <a:gd name="T25" fmla="*/ 561 h 568"/>
                <a:gd name="T26" fmla="*/ 108 w 139"/>
                <a:gd name="T27" fmla="*/ 567 h 568"/>
                <a:gd name="T28" fmla="*/ 113 w 139"/>
                <a:gd name="T29" fmla="*/ 568 h 568"/>
                <a:gd name="T30" fmla="*/ 119 w 139"/>
                <a:gd name="T31" fmla="*/ 565 h 568"/>
                <a:gd name="T32" fmla="*/ 122 w 139"/>
                <a:gd name="T33" fmla="*/ 560 h 568"/>
                <a:gd name="T34" fmla="*/ 135 w 139"/>
                <a:gd name="T35" fmla="*/ 486 h 568"/>
                <a:gd name="T36" fmla="*/ 139 w 139"/>
                <a:gd name="T37" fmla="*/ 411 h 568"/>
                <a:gd name="T38" fmla="*/ 134 w 139"/>
                <a:gd name="T39" fmla="*/ 336 h 568"/>
                <a:gd name="T40" fmla="*/ 120 w 139"/>
                <a:gd name="T41" fmla="*/ 263 h 568"/>
                <a:gd name="T42" fmla="*/ 116 w 139"/>
                <a:gd name="T43" fmla="*/ 245 h 568"/>
                <a:gd name="T44" fmla="*/ 111 w 139"/>
                <a:gd name="T45" fmla="*/ 228 h 568"/>
                <a:gd name="T46" fmla="*/ 106 w 139"/>
                <a:gd name="T47" fmla="*/ 211 h 568"/>
                <a:gd name="T48" fmla="*/ 100 w 139"/>
                <a:gd name="T49" fmla="*/ 194 h 568"/>
                <a:gd name="T50" fmla="*/ 93 w 139"/>
                <a:gd name="T51" fmla="*/ 177 h 568"/>
                <a:gd name="T52" fmla="*/ 86 w 139"/>
                <a:gd name="T53" fmla="*/ 160 h 568"/>
                <a:gd name="T54" fmla="*/ 79 w 139"/>
                <a:gd name="T55" fmla="*/ 144 h 568"/>
                <a:gd name="T56" fmla="*/ 71 w 139"/>
                <a:gd name="T57" fmla="*/ 129 h 568"/>
                <a:gd name="T58" fmla="*/ 66 w 139"/>
                <a:gd name="T59" fmla="*/ 120 h 568"/>
                <a:gd name="T60" fmla="*/ 61 w 139"/>
                <a:gd name="T61" fmla="*/ 112 h 568"/>
                <a:gd name="T62" fmla="*/ 57 w 139"/>
                <a:gd name="T63" fmla="*/ 103 h 568"/>
                <a:gd name="T64" fmla="*/ 52 w 139"/>
                <a:gd name="T65" fmla="*/ 95 h 568"/>
                <a:gd name="T66" fmla="*/ 46 w 139"/>
                <a:gd name="T67" fmla="*/ 86 h 568"/>
                <a:gd name="T68" fmla="*/ 42 w 139"/>
                <a:gd name="T69" fmla="*/ 79 h 568"/>
                <a:gd name="T70" fmla="*/ 37 w 139"/>
                <a:gd name="T71" fmla="*/ 71 h 568"/>
                <a:gd name="T72" fmla="*/ 33 w 139"/>
                <a:gd name="T73" fmla="*/ 62 h 568"/>
                <a:gd name="T74" fmla="*/ 28 w 139"/>
                <a:gd name="T75" fmla="*/ 54 h 568"/>
                <a:gd name="T76" fmla="*/ 23 w 139"/>
                <a:gd name="T77" fmla="*/ 43 h 568"/>
                <a:gd name="T78" fmla="*/ 18 w 139"/>
                <a:gd name="T79" fmla="*/ 34 h 568"/>
                <a:gd name="T80" fmla="*/ 13 w 139"/>
                <a:gd name="T81" fmla="*/ 23 h 568"/>
                <a:gd name="T82" fmla="*/ 7 w 139"/>
                <a:gd name="T83" fmla="*/ 13 h 568"/>
                <a:gd name="T84" fmla="*/ 3 w 139"/>
                <a:gd name="T85" fmla="*/ 6 h 568"/>
                <a:gd name="T86" fmla="*/ 1 w 139"/>
                <a:gd name="T87" fmla="*/ 2 h 568"/>
                <a:gd name="T88" fmla="*/ 0 w 139"/>
                <a:gd name="T89" fmla="*/ 0 h 568"/>
                <a:gd name="T90" fmla="*/ 2 w 139"/>
                <a:gd name="T91" fmla="*/ 4 h 568"/>
                <a:gd name="T92" fmla="*/ 6 w 139"/>
                <a:gd name="T93" fmla="*/ 13 h 568"/>
                <a:gd name="T94" fmla="*/ 13 w 139"/>
                <a:gd name="T95" fmla="*/ 29 h 568"/>
                <a:gd name="T96" fmla="*/ 21 w 139"/>
                <a:gd name="T97" fmla="*/ 48 h 568"/>
                <a:gd name="T98" fmla="*/ 29 w 139"/>
                <a:gd name="T99" fmla="*/ 69 h 568"/>
                <a:gd name="T100" fmla="*/ 38 w 139"/>
                <a:gd name="T101" fmla="*/ 91 h 568"/>
                <a:gd name="T102" fmla="*/ 46 w 139"/>
                <a:gd name="T103" fmla="*/ 112 h 568"/>
                <a:gd name="T104" fmla="*/ 54 w 139"/>
                <a:gd name="T105" fmla="*/ 13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9" h="568">
                  <a:moveTo>
                    <a:pt x="54" y="130"/>
                  </a:moveTo>
                  <a:lnTo>
                    <a:pt x="60" y="147"/>
                  </a:lnTo>
                  <a:lnTo>
                    <a:pt x="65" y="165"/>
                  </a:lnTo>
                  <a:lnTo>
                    <a:pt x="70" y="181"/>
                  </a:lnTo>
                  <a:lnTo>
                    <a:pt x="74" y="199"/>
                  </a:lnTo>
                  <a:lnTo>
                    <a:pt x="78" y="216"/>
                  </a:lnTo>
                  <a:lnTo>
                    <a:pt x="81" y="234"/>
                  </a:lnTo>
                  <a:lnTo>
                    <a:pt x="84" y="252"/>
                  </a:lnTo>
                  <a:lnTo>
                    <a:pt x="88" y="270"/>
                  </a:lnTo>
                  <a:lnTo>
                    <a:pt x="96" y="342"/>
                  </a:lnTo>
                  <a:lnTo>
                    <a:pt x="100" y="415"/>
                  </a:lnTo>
                  <a:lnTo>
                    <a:pt x="102" y="488"/>
                  </a:lnTo>
                  <a:lnTo>
                    <a:pt x="104" y="561"/>
                  </a:lnTo>
                  <a:lnTo>
                    <a:pt x="108" y="567"/>
                  </a:lnTo>
                  <a:lnTo>
                    <a:pt x="113" y="568"/>
                  </a:lnTo>
                  <a:lnTo>
                    <a:pt x="119" y="565"/>
                  </a:lnTo>
                  <a:lnTo>
                    <a:pt x="122" y="560"/>
                  </a:lnTo>
                  <a:lnTo>
                    <a:pt x="135" y="486"/>
                  </a:lnTo>
                  <a:lnTo>
                    <a:pt x="139" y="411"/>
                  </a:lnTo>
                  <a:lnTo>
                    <a:pt x="134" y="336"/>
                  </a:lnTo>
                  <a:lnTo>
                    <a:pt x="120" y="263"/>
                  </a:lnTo>
                  <a:lnTo>
                    <a:pt x="116" y="245"/>
                  </a:lnTo>
                  <a:lnTo>
                    <a:pt x="111" y="228"/>
                  </a:lnTo>
                  <a:lnTo>
                    <a:pt x="106" y="211"/>
                  </a:lnTo>
                  <a:lnTo>
                    <a:pt x="100" y="194"/>
                  </a:lnTo>
                  <a:lnTo>
                    <a:pt x="93" y="177"/>
                  </a:lnTo>
                  <a:lnTo>
                    <a:pt x="86" y="160"/>
                  </a:lnTo>
                  <a:lnTo>
                    <a:pt x="79" y="144"/>
                  </a:lnTo>
                  <a:lnTo>
                    <a:pt x="71" y="129"/>
                  </a:lnTo>
                  <a:lnTo>
                    <a:pt x="66" y="120"/>
                  </a:lnTo>
                  <a:lnTo>
                    <a:pt x="61" y="112"/>
                  </a:lnTo>
                  <a:lnTo>
                    <a:pt x="57" y="103"/>
                  </a:lnTo>
                  <a:lnTo>
                    <a:pt x="52" y="95"/>
                  </a:lnTo>
                  <a:lnTo>
                    <a:pt x="46" y="86"/>
                  </a:lnTo>
                  <a:lnTo>
                    <a:pt x="42" y="79"/>
                  </a:lnTo>
                  <a:lnTo>
                    <a:pt x="37" y="71"/>
                  </a:lnTo>
                  <a:lnTo>
                    <a:pt x="33" y="62"/>
                  </a:lnTo>
                  <a:lnTo>
                    <a:pt x="28" y="54"/>
                  </a:lnTo>
                  <a:lnTo>
                    <a:pt x="23" y="43"/>
                  </a:lnTo>
                  <a:lnTo>
                    <a:pt x="18" y="34"/>
                  </a:lnTo>
                  <a:lnTo>
                    <a:pt x="13" y="23"/>
                  </a:lnTo>
                  <a:lnTo>
                    <a:pt x="7" y="13"/>
                  </a:lnTo>
                  <a:lnTo>
                    <a:pt x="3" y="6"/>
                  </a:lnTo>
                  <a:lnTo>
                    <a:pt x="1" y="2"/>
                  </a:lnTo>
                  <a:lnTo>
                    <a:pt x="0" y="0"/>
                  </a:lnTo>
                  <a:lnTo>
                    <a:pt x="2" y="4"/>
                  </a:lnTo>
                  <a:lnTo>
                    <a:pt x="6" y="13"/>
                  </a:lnTo>
                  <a:lnTo>
                    <a:pt x="13" y="29"/>
                  </a:lnTo>
                  <a:lnTo>
                    <a:pt x="21" y="48"/>
                  </a:lnTo>
                  <a:lnTo>
                    <a:pt x="29" y="69"/>
                  </a:lnTo>
                  <a:lnTo>
                    <a:pt x="38" y="91"/>
                  </a:lnTo>
                  <a:lnTo>
                    <a:pt x="46" y="112"/>
                  </a:lnTo>
                  <a:lnTo>
                    <a:pt x="54" y="13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850130" y="3918585"/>
              <a:ext cx="45085" cy="67310"/>
            </a:xfrm>
            <a:custGeom>
              <a:avLst/>
              <a:gdLst>
                <a:gd name="T0" fmla="*/ 33 w 141"/>
                <a:gd name="T1" fmla="*/ 79 h 210"/>
                <a:gd name="T2" fmla="*/ 28 w 141"/>
                <a:gd name="T3" fmla="*/ 86 h 210"/>
                <a:gd name="T4" fmla="*/ 23 w 141"/>
                <a:gd name="T5" fmla="*/ 95 h 210"/>
                <a:gd name="T6" fmla="*/ 17 w 141"/>
                <a:gd name="T7" fmla="*/ 102 h 210"/>
                <a:gd name="T8" fmla="*/ 13 w 141"/>
                <a:gd name="T9" fmla="*/ 111 h 210"/>
                <a:gd name="T10" fmla="*/ 9 w 141"/>
                <a:gd name="T11" fmla="*/ 119 h 210"/>
                <a:gd name="T12" fmla="*/ 6 w 141"/>
                <a:gd name="T13" fmla="*/ 128 h 210"/>
                <a:gd name="T14" fmla="*/ 3 w 141"/>
                <a:gd name="T15" fmla="*/ 136 h 210"/>
                <a:gd name="T16" fmla="*/ 1 w 141"/>
                <a:gd name="T17" fmla="*/ 145 h 210"/>
                <a:gd name="T18" fmla="*/ 0 w 141"/>
                <a:gd name="T19" fmla="*/ 161 h 210"/>
                <a:gd name="T20" fmla="*/ 2 w 141"/>
                <a:gd name="T21" fmla="*/ 178 h 210"/>
                <a:gd name="T22" fmla="*/ 7 w 141"/>
                <a:gd name="T23" fmla="*/ 194 h 210"/>
                <a:gd name="T24" fmla="*/ 13 w 141"/>
                <a:gd name="T25" fmla="*/ 209 h 210"/>
                <a:gd name="T26" fmla="*/ 14 w 141"/>
                <a:gd name="T27" fmla="*/ 210 h 210"/>
                <a:gd name="T28" fmla="*/ 16 w 141"/>
                <a:gd name="T29" fmla="*/ 210 h 210"/>
                <a:gd name="T30" fmla="*/ 19 w 141"/>
                <a:gd name="T31" fmla="*/ 208 h 210"/>
                <a:gd name="T32" fmla="*/ 19 w 141"/>
                <a:gd name="T33" fmla="*/ 206 h 210"/>
                <a:gd name="T34" fmla="*/ 14 w 141"/>
                <a:gd name="T35" fmla="*/ 188 h 210"/>
                <a:gd name="T36" fmla="*/ 12 w 141"/>
                <a:gd name="T37" fmla="*/ 172 h 210"/>
                <a:gd name="T38" fmla="*/ 12 w 141"/>
                <a:gd name="T39" fmla="*/ 155 h 210"/>
                <a:gd name="T40" fmla="*/ 15 w 141"/>
                <a:gd name="T41" fmla="*/ 139 h 210"/>
                <a:gd name="T42" fmla="*/ 20 w 141"/>
                <a:gd name="T43" fmla="*/ 124 h 210"/>
                <a:gd name="T44" fmla="*/ 26 w 141"/>
                <a:gd name="T45" fmla="*/ 110 h 210"/>
                <a:gd name="T46" fmla="*/ 34 w 141"/>
                <a:gd name="T47" fmla="*/ 95 h 210"/>
                <a:gd name="T48" fmla="*/ 44 w 141"/>
                <a:gd name="T49" fmla="*/ 80 h 210"/>
                <a:gd name="T50" fmla="*/ 54 w 141"/>
                <a:gd name="T51" fmla="*/ 67 h 210"/>
                <a:gd name="T52" fmla="*/ 68 w 141"/>
                <a:gd name="T53" fmla="*/ 54 h 210"/>
                <a:gd name="T54" fmla="*/ 84 w 141"/>
                <a:gd name="T55" fmla="*/ 41 h 210"/>
                <a:gd name="T56" fmla="*/ 101 w 141"/>
                <a:gd name="T57" fmla="*/ 28 h 210"/>
                <a:gd name="T58" fmla="*/ 117 w 141"/>
                <a:gd name="T59" fmla="*/ 17 h 210"/>
                <a:gd name="T60" fmla="*/ 129 w 141"/>
                <a:gd name="T61" fmla="*/ 8 h 210"/>
                <a:gd name="T62" fmla="*/ 138 w 141"/>
                <a:gd name="T63" fmla="*/ 2 h 210"/>
                <a:gd name="T64" fmla="*/ 141 w 141"/>
                <a:gd name="T65" fmla="*/ 0 h 210"/>
                <a:gd name="T66" fmla="*/ 138 w 141"/>
                <a:gd name="T67" fmla="*/ 2 h 210"/>
                <a:gd name="T68" fmla="*/ 127 w 141"/>
                <a:gd name="T69" fmla="*/ 8 h 210"/>
                <a:gd name="T70" fmla="*/ 114 w 141"/>
                <a:gd name="T71" fmla="*/ 17 h 210"/>
                <a:gd name="T72" fmla="*/ 97 w 141"/>
                <a:gd name="T73" fmla="*/ 28 h 210"/>
                <a:gd name="T74" fmla="*/ 78 w 141"/>
                <a:gd name="T75" fmla="*/ 41 h 210"/>
                <a:gd name="T76" fmla="*/ 61 w 141"/>
                <a:gd name="T77" fmla="*/ 54 h 210"/>
                <a:gd name="T78" fmla="*/ 45 w 141"/>
                <a:gd name="T79" fmla="*/ 66 h 210"/>
                <a:gd name="T80" fmla="*/ 33 w 141"/>
                <a:gd name="T81" fmla="*/ 7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" h="210">
                  <a:moveTo>
                    <a:pt x="33" y="79"/>
                  </a:moveTo>
                  <a:lnTo>
                    <a:pt x="28" y="86"/>
                  </a:lnTo>
                  <a:lnTo>
                    <a:pt x="23" y="95"/>
                  </a:lnTo>
                  <a:lnTo>
                    <a:pt x="17" y="102"/>
                  </a:lnTo>
                  <a:lnTo>
                    <a:pt x="13" y="111"/>
                  </a:lnTo>
                  <a:lnTo>
                    <a:pt x="9" y="119"/>
                  </a:lnTo>
                  <a:lnTo>
                    <a:pt x="6" y="128"/>
                  </a:lnTo>
                  <a:lnTo>
                    <a:pt x="3" y="136"/>
                  </a:lnTo>
                  <a:lnTo>
                    <a:pt x="1" y="145"/>
                  </a:lnTo>
                  <a:lnTo>
                    <a:pt x="0" y="161"/>
                  </a:lnTo>
                  <a:lnTo>
                    <a:pt x="2" y="178"/>
                  </a:lnTo>
                  <a:lnTo>
                    <a:pt x="7" y="194"/>
                  </a:lnTo>
                  <a:lnTo>
                    <a:pt x="13" y="209"/>
                  </a:lnTo>
                  <a:lnTo>
                    <a:pt x="14" y="210"/>
                  </a:lnTo>
                  <a:lnTo>
                    <a:pt x="16" y="210"/>
                  </a:lnTo>
                  <a:lnTo>
                    <a:pt x="19" y="208"/>
                  </a:lnTo>
                  <a:lnTo>
                    <a:pt x="19" y="206"/>
                  </a:lnTo>
                  <a:lnTo>
                    <a:pt x="14" y="188"/>
                  </a:lnTo>
                  <a:lnTo>
                    <a:pt x="12" y="172"/>
                  </a:lnTo>
                  <a:lnTo>
                    <a:pt x="12" y="155"/>
                  </a:lnTo>
                  <a:lnTo>
                    <a:pt x="15" y="139"/>
                  </a:lnTo>
                  <a:lnTo>
                    <a:pt x="20" y="124"/>
                  </a:lnTo>
                  <a:lnTo>
                    <a:pt x="26" y="110"/>
                  </a:lnTo>
                  <a:lnTo>
                    <a:pt x="34" y="95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68" y="54"/>
                  </a:lnTo>
                  <a:lnTo>
                    <a:pt x="84" y="41"/>
                  </a:lnTo>
                  <a:lnTo>
                    <a:pt x="101" y="28"/>
                  </a:lnTo>
                  <a:lnTo>
                    <a:pt x="117" y="17"/>
                  </a:lnTo>
                  <a:lnTo>
                    <a:pt x="129" y="8"/>
                  </a:lnTo>
                  <a:lnTo>
                    <a:pt x="138" y="2"/>
                  </a:lnTo>
                  <a:lnTo>
                    <a:pt x="141" y="0"/>
                  </a:lnTo>
                  <a:lnTo>
                    <a:pt x="138" y="2"/>
                  </a:lnTo>
                  <a:lnTo>
                    <a:pt x="127" y="8"/>
                  </a:lnTo>
                  <a:lnTo>
                    <a:pt x="114" y="17"/>
                  </a:lnTo>
                  <a:lnTo>
                    <a:pt x="97" y="28"/>
                  </a:lnTo>
                  <a:lnTo>
                    <a:pt x="78" y="41"/>
                  </a:lnTo>
                  <a:lnTo>
                    <a:pt x="61" y="54"/>
                  </a:lnTo>
                  <a:lnTo>
                    <a:pt x="45" y="66"/>
                  </a:lnTo>
                  <a:lnTo>
                    <a:pt x="33" y="7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878705" y="3919855"/>
              <a:ext cx="36195" cy="71120"/>
            </a:xfrm>
            <a:custGeom>
              <a:avLst/>
              <a:gdLst>
                <a:gd name="T0" fmla="*/ 26 w 113"/>
                <a:gd name="T1" fmla="*/ 95 h 223"/>
                <a:gd name="T2" fmla="*/ 17 w 113"/>
                <a:gd name="T3" fmla="*/ 111 h 223"/>
                <a:gd name="T4" fmla="*/ 11 w 113"/>
                <a:gd name="T5" fmla="*/ 127 h 223"/>
                <a:gd name="T6" fmla="*/ 6 w 113"/>
                <a:gd name="T7" fmla="*/ 144 h 223"/>
                <a:gd name="T8" fmla="*/ 1 w 113"/>
                <a:gd name="T9" fmla="*/ 161 h 223"/>
                <a:gd name="T10" fmla="*/ 0 w 113"/>
                <a:gd name="T11" fmla="*/ 175 h 223"/>
                <a:gd name="T12" fmla="*/ 2 w 113"/>
                <a:gd name="T13" fmla="*/ 191 h 223"/>
                <a:gd name="T14" fmla="*/ 6 w 113"/>
                <a:gd name="T15" fmla="*/ 206 h 223"/>
                <a:gd name="T16" fmla="*/ 9 w 113"/>
                <a:gd name="T17" fmla="*/ 221 h 223"/>
                <a:gd name="T18" fmla="*/ 10 w 113"/>
                <a:gd name="T19" fmla="*/ 223 h 223"/>
                <a:gd name="T20" fmla="*/ 12 w 113"/>
                <a:gd name="T21" fmla="*/ 222 h 223"/>
                <a:gd name="T22" fmla="*/ 14 w 113"/>
                <a:gd name="T23" fmla="*/ 220 h 223"/>
                <a:gd name="T24" fmla="*/ 15 w 113"/>
                <a:gd name="T25" fmla="*/ 218 h 223"/>
                <a:gd name="T26" fmla="*/ 12 w 113"/>
                <a:gd name="T27" fmla="*/ 185 h 223"/>
                <a:gd name="T28" fmla="*/ 15 w 113"/>
                <a:gd name="T29" fmla="*/ 153 h 223"/>
                <a:gd name="T30" fmla="*/ 23 w 113"/>
                <a:gd name="T31" fmla="*/ 124 h 223"/>
                <a:gd name="T32" fmla="*/ 36 w 113"/>
                <a:gd name="T33" fmla="*/ 93 h 223"/>
                <a:gd name="T34" fmla="*/ 46 w 113"/>
                <a:gd name="T35" fmla="*/ 78 h 223"/>
                <a:gd name="T36" fmla="*/ 56 w 113"/>
                <a:gd name="T37" fmla="*/ 62 h 223"/>
                <a:gd name="T38" fmla="*/ 69 w 113"/>
                <a:gd name="T39" fmla="*/ 48 h 223"/>
                <a:gd name="T40" fmla="*/ 83 w 113"/>
                <a:gd name="T41" fmla="*/ 33 h 223"/>
                <a:gd name="T42" fmla="*/ 94 w 113"/>
                <a:gd name="T43" fmla="*/ 20 h 223"/>
                <a:gd name="T44" fmla="*/ 104 w 113"/>
                <a:gd name="T45" fmla="*/ 9 h 223"/>
                <a:gd name="T46" fmla="*/ 111 w 113"/>
                <a:gd name="T47" fmla="*/ 2 h 223"/>
                <a:gd name="T48" fmla="*/ 113 w 113"/>
                <a:gd name="T49" fmla="*/ 0 h 223"/>
                <a:gd name="T50" fmla="*/ 110 w 113"/>
                <a:gd name="T51" fmla="*/ 2 h 223"/>
                <a:gd name="T52" fmla="*/ 103 w 113"/>
                <a:gd name="T53" fmla="*/ 9 h 223"/>
                <a:gd name="T54" fmla="*/ 92 w 113"/>
                <a:gd name="T55" fmla="*/ 20 h 223"/>
                <a:gd name="T56" fmla="*/ 79 w 113"/>
                <a:gd name="T57" fmla="*/ 33 h 223"/>
                <a:gd name="T58" fmla="*/ 64 w 113"/>
                <a:gd name="T59" fmla="*/ 49 h 223"/>
                <a:gd name="T60" fmla="*/ 49 w 113"/>
                <a:gd name="T61" fmla="*/ 64 h 223"/>
                <a:gd name="T62" fmla="*/ 36 w 113"/>
                <a:gd name="T63" fmla="*/ 80 h 223"/>
                <a:gd name="T64" fmla="*/ 26 w 113"/>
                <a:gd name="T65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3" h="223">
                  <a:moveTo>
                    <a:pt x="26" y="95"/>
                  </a:moveTo>
                  <a:lnTo>
                    <a:pt x="17" y="111"/>
                  </a:lnTo>
                  <a:lnTo>
                    <a:pt x="11" y="127"/>
                  </a:lnTo>
                  <a:lnTo>
                    <a:pt x="6" y="144"/>
                  </a:lnTo>
                  <a:lnTo>
                    <a:pt x="1" y="161"/>
                  </a:lnTo>
                  <a:lnTo>
                    <a:pt x="0" y="175"/>
                  </a:lnTo>
                  <a:lnTo>
                    <a:pt x="2" y="191"/>
                  </a:lnTo>
                  <a:lnTo>
                    <a:pt x="6" y="206"/>
                  </a:lnTo>
                  <a:lnTo>
                    <a:pt x="9" y="221"/>
                  </a:lnTo>
                  <a:lnTo>
                    <a:pt x="10" y="223"/>
                  </a:lnTo>
                  <a:lnTo>
                    <a:pt x="12" y="222"/>
                  </a:lnTo>
                  <a:lnTo>
                    <a:pt x="14" y="220"/>
                  </a:lnTo>
                  <a:lnTo>
                    <a:pt x="15" y="218"/>
                  </a:lnTo>
                  <a:lnTo>
                    <a:pt x="12" y="185"/>
                  </a:lnTo>
                  <a:lnTo>
                    <a:pt x="15" y="153"/>
                  </a:lnTo>
                  <a:lnTo>
                    <a:pt x="23" y="124"/>
                  </a:lnTo>
                  <a:lnTo>
                    <a:pt x="36" y="93"/>
                  </a:lnTo>
                  <a:lnTo>
                    <a:pt x="46" y="78"/>
                  </a:lnTo>
                  <a:lnTo>
                    <a:pt x="56" y="62"/>
                  </a:lnTo>
                  <a:lnTo>
                    <a:pt x="69" y="48"/>
                  </a:lnTo>
                  <a:lnTo>
                    <a:pt x="83" y="33"/>
                  </a:lnTo>
                  <a:lnTo>
                    <a:pt x="94" y="20"/>
                  </a:lnTo>
                  <a:lnTo>
                    <a:pt x="104" y="9"/>
                  </a:lnTo>
                  <a:lnTo>
                    <a:pt x="111" y="2"/>
                  </a:lnTo>
                  <a:lnTo>
                    <a:pt x="113" y="0"/>
                  </a:lnTo>
                  <a:lnTo>
                    <a:pt x="110" y="2"/>
                  </a:lnTo>
                  <a:lnTo>
                    <a:pt x="103" y="9"/>
                  </a:lnTo>
                  <a:lnTo>
                    <a:pt x="92" y="20"/>
                  </a:lnTo>
                  <a:lnTo>
                    <a:pt x="79" y="33"/>
                  </a:lnTo>
                  <a:lnTo>
                    <a:pt x="64" y="49"/>
                  </a:lnTo>
                  <a:lnTo>
                    <a:pt x="49" y="64"/>
                  </a:lnTo>
                  <a:lnTo>
                    <a:pt x="36" y="80"/>
                  </a:lnTo>
                  <a:lnTo>
                    <a:pt x="26" y="9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916170" y="3886200"/>
              <a:ext cx="106680" cy="48260"/>
            </a:xfrm>
            <a:custGeom>
              <a:avLst/>
              <a:gdLst>
                <a:gd name="T0" fmla="*/ 137 w 337"/>
                <a:gd name="T1" fmla="*/ 47 h 153"/>
                <a:gd name="T2" fmla="*/ 150 w 337"/>
                <a:gd name="T3" fmla="*/ 31 h 153"/>
                <a:gd name="T4" fmla="*/ 163 w 337"/>
                <a:gd name="T5" fmla="*/ 17 h 153"/>
                <a:gd name="T6" fmla="*/ 180 w 337"/>
                <a:gd name="T7" fmla="*/ 13 h 153"/>
                <a:gd name="T8" fmla="*/ 198 w 337"/>
                <a:gd name="T9" fmla="*/ 17 h 153"/>
                <a:gd name="T10" fmla="*/ 216 w 337"/>
                <a:gd name="T11" fmla="*/ 23 h 153"/>
                <a:gd name="T12" fmla="*/ 231 w 337"/>
                <a:gd name="T13" fmla="*/ 31 h 153"/>
                <a:gd name="T14" fmla="*/ 246 w 337"/>
                <a:gd name="T15" fmla="*/ 36 h 153"/>
                <a:gd name="T16" fmla="*/ 260 w 337"/>
                <a:gd name="T17" fmla="*/ 41 h 153"/>
                <a:gd name="T18" fmla="*/ 274 w 337"/>
                <a:gd name="T19" fmla="*/ 47 h 153"/>
                <a:gd name="T20" fmla="*/ 287 w 337"/>
                <a:gd name="T21" fmla="*/ 53 h 153"/>
                <a:gd name="T22" fmla="*/ 301 w 337"/>
                <a:gd name="T23" fmla="*/ 58 h 153"/>
                <a:gd name="T24" fmla="*/ 315 w 337"/>
                <a:gd name="T25" fmla="*/ 65 h 153"/>
                <a:gd name="T26" fmla="*/ 327 w 337"/>
                <a:gd name="T27" fmla="*/ 71 h 153"/>
                <a:gd name="T28" fmla="*/ 336 w 337"/>
                <a:gd name="T29" fmla="*/ 74 h 153"/>
                <a:gd name="T30" fmla="*/ 337 w 337"/>
                <a:gd name="T31" fmla="*/ 71 h 153"/>
                <a:gd name="T32" fmla="*/ 329 w 337"/>
                <a:gd name="T33" fmla="*/ 67 h 153"/>
                <a:gd name="T34" fmla="*/ 317 w 337"/>
                <a:gd name="T35" fmla="*/ 59 h 153"/>
                <a:gd name="T36" fmla="*/ 304 w 337"/>
                <a:gd name="T37" fmla="*/ 53 h 153"/>
                <a:gd name="T38" fmla="*/ 290 w 337"/>
                <a:gd name="T39" fmla="*/ 47 h 153"/>
                <a:gd name="T40" fmla="*/ 278 w 337"/>
                <a:gd name="T41" fmla="*/ 40 h 153"/>
                <a:gd name="T42" fmla="*/ 264 w 337"/>
                <a:gd name="T43" fmla="*/ 35 h 153"/>
                <a:gd name="T44" fmla="*/ 249 w 337"/>
                <a:gd name="T45" fmla="*/ 29 h 153"/>
                <a:gd name="T46" fmla="*/ 235 w 337"/>
                <a:gd name="T47" fmla="*/ 22 h 153"/>
                <a:gd name="T48" fmla="*/ 218 w 337"/>
                <a:gd name="T49" fmla="*/ 14 h 153"/>
                <a:gd name="T50" fmla="*/ 197 w 337"/>
                <a:gd name="T51" fmla="*/ 4 h 153"/>
                <a:gd name="T52" fmla="*/ 176 w 337"/>
                <a:gd name="T53" fmla="*/ 0 h 153"/>
                <a:gd name="T54" fmla="*/ 157 w 337"/>
                <a:gd name="T55" fmla="*/ 7 h 153"/>
                <a:gd name="T56" fmla="*/ 129 w 337"/>
                <a:gd name="T57" fmla="*/ 38 h 153"/>
                <a:gd name="T58" fmla="*/ 80 w 337"/>
                <a:gd name="T59" fmla="*/ 85 h 153"/>
                <a:gd name="T60" fmla="*/ 33 w 337"/>
                <a:gd name="T61" fmla="*/ 125 h 153"/>
                <a:gd name="T62" fmla="*/ 4 w 337"/>
                <a:gd name="T63" fmla="*/ 150 h 153"/>
                <a:gd name="T64" fmla="*/ 4 w 337"/>
                <a:gd name="T65" fmla="*/ 151 h 153"/>
                <a:gd name="T66" fmla="*/ 31 w 337"/>
                <a:gd name="T67" fmla="*/ 133 h 153"/>
                <a:gd name="T68" fmla="*/ 74 w 337"/>
                <a:gd name="T69" fmla="*/ 104 h 153"/>
                <a:gd name="T70" fmla="*/ 115 w 337"/>
                <a:gd name="T71" fmla="*/ 7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7" h="153">
                  <a:moveTo>
                    <a:pt x="131" y="54"/>
                  </a:moveTo>
                  <a:lnTo>
                    <a:pt x="137" y="47"/>
                  </a:lnTo>
                  <a:lnTo>
                    <a:pt x="143" y="38"/>
                  </a:lnTo>
                  <a:lnTo>
                    <a:pt x="150" y="31"/>
                  </a:lnTo>
                  <a:lnTo>
                    <a:pt x="156" y="23"/>
                  </a:lnTo>
                  <a:lnTo>
                    <a:pt x="163" y="17"/>
                  </a:lnTo>
                  <a:lnTo>
                    <a:pt x="172" y="14"/>
                  </a:lnTo>
                  <a:lnTo>
                    <a:pt x="180" y="13"/>
                  </a:lnTo>
                  <a:lnTo>
                    <a:pt x="190" y="14"/>
                  </a:lnTo>
                  <a:lnTo>
                    <a:pt x="198" y="17"/>
                  </a:lnTo>
                  <a:lnTo>
                    <a:pt x="208" y="20"/>
                  </a:lnTo>
                  <a:lnTo>
                    <a:pt x="216" y="23"/>
                  </a:lnTo>
                  <a:lnTo>
                    <a:pt x="225" y="28"/>
                  </a:lnTo>
                  <a:lnTo>
                    <a:pt x="231" y="31"/>
                  </a:lnTo>
                  <a:lnTo>
                    <a:pt x="238" y="34"/>
                  </a:lnTo>
                  <a:lnTo>
                    <a:pt x="246" y="36"/>
                  </a:lnTo>
                  <a:lnTo>
                    <a:pt x="253" y="39"/>
                  </a:lnTo>
                  <a:lnTo>
                    <a:pt x="260" y="41"/>
                  </a:lnTo>
                  <a:lnTo>
                    <a:pt x="267" y="45"/>
                  </a:lnTo>
                  <a:lnTo>
                    <a:pt x="274" y="47"/>
                  </a:lnTo>
                  <a:lnTo>
                    <a:pt x="281" y="50"/>
                  </a:lnTo>
                  <a:lnTo>
                    <a:pt x="287" y="53"/>
                  </a:lnTo>
                  <a:lnTo>
                    <a:pt x="294" y="55"/>
                  </a:lnTo>
                  <a:lnTo>
                    <a:pt x="301" y="58"/>
                  </a:lnTo>
                  <a:lnTo>
                    <a:pt x="307" y="61"/>
                  </a:lnTo>
                  <a:lnTo>
                    <a:pt x="315" y="65"/>
                  </a:lnTo>
                  <a:lnTo>
                    <a:pt x="321" y="68"/>
                  </a:lnTo>
                  <a:lnTo>
                    <a:pt x="327" y="71"/>
                  </a:lnTo>
                  <a:lnTo>
                    <a:pt x="334" y="74"/>
                  </a:lnTo>
                  <a:lnTo>
                    <a:pt x="336" y="74"/>
                  </a:lnTo>
                  <a:lnTo>
                    <a:pt x="337" y="73"/>
                  </a:lnTo>
                  <a:lnTo>
                    <a:pt x="337" y="71"/>
                  </a:lnTo>
                  <a:lnTo>
                    <a:pt x="336" y="70"/>
                  </a:lnTo>
                  <a:lnTo>
                    <a:pt x="329" y="67"/>
                  </a:lnTo>
                  <a:lnTo>
                    <a:pt x="323" y="63"/>
                  </a:lnTo>
                  <a:lnTo>
                    <a:pt x="317" y="59"/>
                  </a:lnTo>
                  <a:lnTo>
                    <a:pt x="310" y="56"/>
                  </a:lnTo>
                  <a:lnTo>
                    <a:pt x="304" y="53"/>
                  </a:lnTo>
                  <a:lnTo>
                    <a:pt x="298" y="50"/>
                  </a:lnTo>
                  <a:lnTo>
                    <a:pt x="290" y="47"/>
                  </a:lnTo>
                  <a:lnTo>
                    <a:pt x="284" y="44"/>
                  </a:lnTo>
                  <a:lnTo>
                    <a:pt x="278" y="40"/>
                  </a:lnTo>
                  <a:lnTo>
                    <a:pt x="270" y="37"/>
                  </a:lnTo>
                  <a:lnTo>
                    <a:pt x="264" y="35"/>
                  </a:lnTo>
                  <a:lnTo>
                    <a:pt x="256" y="32"/>
                  </a:lnTo>
                  <a:lnTo>
                    <a:pt x="249" y="29"/>
                  </a:lnTo>
                  <a:lnTo>
                    <a:pt x="243" y="26"/>
                  </a:lnTo>
                  <a:lnTo>
                    <a:pt x="235" y="22"/>
                  </a:lnTo>
                  <a:lnTo>
                    <a:pt x="229" y="19"/>
                  </a:lnTo>
                  <a:lnTo>
                    <a:pt x="218" y="14"/>
                  </a:lnTo>
                  <a:lnTo>
                    <a:pt x="208" y="9"/>
                  </a:lnTo>
                  <a:lnTo>
                    <a:pt x="197" y="4"/>
                  </a:lnTo>
                  <a:lnTo>
                    <a:pt x="187" y="1"/>
                  </a:lnTo>
                  <a:lnTo>
                    <a:pt x="176" y="0"/>
                  </a:lnTo>
                  <a:lnTo>
                    <a:pt x="167" y="2"/>
                  </a:lnTo>
                  <a:lnTo>
                    <a:pt x="157" y="7"/>
                  </a:lnTo>
                  <a:lnTo>
                    <a:pt x="149" y="15"/>
                  </a:lnTo>
                  <a:lnTo>
                    <a:pt x="129" y="38"/>
                  </a:lnTo>
                  <a:lnTo>
                    <a:pt x="105" y="61"/>
                  </a:lnTo>
                  <a:lnTo>
                    <a:pt x="80" y="85"/>
                  </a:lnTo>
                  <a:lnTo>
                    <a:pt x="56" y="106"/>
                  </a:lnTo>
                  <a:lnTo>
                    <a:pt x="33" y="125"/>
                  </a:lnTo>
                  <a:lnTo>
                    <a:pt x="17" y="140"/>
                  </a:lnTo>
                  <a:lnTo>
                    <a:pt x="4" y="150"/>
                  </a:lnTo>
                  <a:lnTo>
                    <a:pt x="0" y="153"/>
                  </a:lnTo>
                  <a:lnTo>
                    <a:pt x="4" y="151"/>
                  </a:lnTo>
                  <a:lnTo>
                    <a:pt x="15" y="144"/>
                  </a:lnTo>
                  <a:lnTo>
                    <a:pt x="31" y="133"/>
                  </a:lnTo>
                  <a:lnTo>
                    <a:pt x="51" y="120"/>
                  </a:lnTo>
                  <a:lnTo>
                    <a:pt x="74" y="104"/>
                  </a:lnTo>
                  <a:lnTo>
                    <a:pt x="95" y="88"/>
                  </a:lnTo>
                  <a:lnTo>
                    <a:pt x="115" y="71"/>
                  </a:lnTo>
                  <a:lnTo>
                    <a:pt x="131" y="54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893945" y="3944620"/>
              <a:ext cx="70485" cy="28575"/>
            </a:xfrm>
            <a:custGeom>
              <a:avLst/>
              <a:gdLst>
                <a:gd name="T0" fmla="*/ 103 w 222"/>
                <a:gd name="T1" fmla="*/ 91 h 91"/>
                <a:gd name="T2" fmla="*/ 112 w 222"/>
                <a:gd name="T3" fmla="*/ 89 h 91"/>
                <a:gd name="T4" fmla="*/ 120 w 222"/>
                <a:gd name="T5" fmla="*/ 86 h 91"/>
                <a:gd name="T6" fmla="*/ 129 w 222"/>
                <a:gd name="T7" fmla="*/ 83 h 91"/>
                <a:gd name="T8" fmla="*/ 137 w 222"/>
                <a:gd name="T9" fmla="*/ 78 h 91"/>
                <a:gd name="T10" fmla="*/ 146 w 222"/>
                <a:gd name="T11" fmla="*/ 74 h 91"/>
                <a:gd name="T12" fmla="*/ 154 w 222"/>
                <a:gd name="T13" fmla="*/ 70 h 91"/>
                <a:gd name="T14" fmla="*/ 162 w 222"/>
                <a:gd name="T15" fmla="*/ 65 h 91"/>
                <a:gd name="T16" fmla="*/ 169 w 222"/>
                <a:gd name="T17" fmla="*/ 60 h 91"/>
                <a:gd name="T18" fmla="*/ 176 w 222"/>
                <a:gd name="T19" fmla="*/ 56 h 91"/>
                <a:gd name="T20" fmla="*/ 183 w 222"/>
                <a:gd name="T21" fmla="*/ 51 h 91"/>
                <a:gd name="T22" fmla="*/ 189 w 222"/>
                <a:gd name="T23" fmla="*/ 44 h 91"/>
                <a:gd name="T24" fmla="*/ 196 w 222"/>
                <a:gd name="T25" fmla="*/ 39 h 91"/>
                <a:gd name="T26" fmla="*/ 202 w 222"/>
                <a:gd name="T27" fmla="*/ 33 h 91"/>
                <a:gd name="T28" fmla="*/ 208 w 222"/>
                <a:gd name="T29" fmla="*/ 27 h 91"/>
                <a:gd name="T30" fmla="*/ 214 w 222"/>
                <a:gd name="T31" fmla="*/ 19 h 91"/>
                <a:gd name="T32" fmla="*/ 220 w 222"/>
                <a:gd name="T33" fmla="*/ 13 h 91"/>
                <a:gd name="T34" fmla="*/ 222 w 222"/>
                <a:gd name="T35" fmla="*/ 9 h 91"/>
                <a:gd name="T36" fmla="*/ 221 w 222"/>
                <a:gd name="T37" fmla="*/ 3 h 91"/>
                <a:gd name="T38" fmla="*/ 218 w 222"/>
                <a:gd name="T39" fmla="*/ 0 h 91"/>
                <a:gd name="T40" fmla="*/ 212 w 222"/>
                <a:gd name="T41" fmla="*/ 1 h 91"/>
                <a:gd name="T42" fmla="*/ 201 w 222"/>
                <a:gd name="T43" fmla="*/ 8 h 91"/>
                <a:gd name="T44" fmla="*/ 188 w 222"/>
                <a:gd name="T45" fmla="*/ 13 h 91"/>
                <a:gd name="T46" fmla="*/ 176 w 222"/>
                <a:gd name="T47" fmla="*/ 18 h 91"/>
                <a:gd name="T48" fmla="*/ 164 w 222"/>
                <a:gd name="T49" fmla="*/ 23 h 91"/>
                <a:gd name="T50" fmla="*/ 152 w 222"/>
                <a:gd name="T51" fmla="*/ 29 h 91"/>
                <a:gd name="T52" fmla="*/ 139 w 222"/>
                <a:gd name="T53" fmla="*/ 35 h 91"/>
                <a:gd name="T54" fmla="*/ 129 w 222"/>
                <a:gd name="T55" fmla="*/ 41 h 91"/>
                <a:gd name="T56" fmla="*/ 118 w 222"/>
                <a:gd name="T57" fmla="*/ 50 h 91"/>
                <a:gd name="T58" fmla="*/ 98 w 222"/>
                <a:gd name="T59" fmla="*/ 61 h 91"/>
                <a:gd name="T60" fmla="*/ 78 w 222"/>
                <a:gd name="T61" fmla="*/ 66 h 91"/>
                <a:gd name="T62" fmla="*/ 58 w 222"/>
                <a:gd name="T63" fmla="*/ 65 h 91"/>
                <a:gd name="T64" fmla="*/ 40 w 222"/>
                <a:gd name="T65" fmla="*/ 60 h 91"/>
                <a:gd name="T66" fmla="*/ 24 w 222"/>
                <a:gd name="T67" fmla="*/ 55 h 91"/>
                <a:gd name="T68" fmla="*/ 12 w 222"/>
                <a:gd name="T69" fmla="*/ 49 h 91"/>
                <a:gd name="T70" fmla="*/ 3 w 222"/>
                <a:gd name="T71" fmla="*/ 43 h 91"/>
                <a:gd name="T72" fmla="*/ 0 w 222"/>
                <a:gd name="T73" fmla="*/ 41 h 91"/>
                <a:gd name="T74" fmla="*/ 3 w 222"/>
                <a:gd name="T75" fmla="*/ 43 h 91"/>
                <a:gd name="T76" fmla="*/ 10 w 222"/>
                <a:gd name="T77" fmla="*/ 50 h 91"/>
                <a:gd name="T78" fmla="*/ 21 w 222"/>
                <a:gd name="T79" fmla="*/ 59 h 91"/>
                <a:gd name="T80" fmla="*/ 36 w 222"/>
                <a:gd name="T81" fmla="*/ 69 h 91"/>
                <a:gd name="T82" fmla="*/ 52 w 222"/>
                <a:gd name="T83" fmla="*/ 78 h 91"/>
                <a:gd name="T84" fmla="*/ 70 w 222"/>
                <a:gd name="T85" fmla="*/ 87 h 91"/>
                <a:gd name="T86" fmla="*/ 87 w 222"/>
                <a:gd name="T87" fmla="*/ 91 h 91"/>
                <a:gd name="T88" fmla="*/ 103 w 222"/>
                <a:gd name="T8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2" h="91">
                  <a:moveTo>
                    <a:pt x="103" y="91"/>
                  </a:moveTo>
                  <a:lnTo>
                    <a:pt x="112" y="89"/>
                  </a:lnTo>
                  <a:lnTo>
                    <a:pt x="120" y="86"/>
                  </a:lnTo>
                  <a:lnTo>
                    <a:pt x="129" y="83"/>
                  </a:lnTo>
                  <a:lnTo>
                    <a:pt x="137" y="78"/>
                  </a:lnTo>
                  <a:lnTo>
                    <a:pt x="146" y="74"/>
                  </a:lnTo>
                  <a:lnTo>
                    <a:pt x="154" y="70"/>
                  </a:lnTo>
                  <a:lnTo>
                    <a:pt x="162" y="65"/>
                  </a:lnTo>
                  <a:lnTo>
                    <a:pt x="169" y="60"/>
                  </a:lnTo>
                  <a:lnTo>
                    <a:pt x="176" y="56"/>
                  </a:lnTo>
                  <a:lnTo>
                    <a:pt x="183" y="51"/>
                  </a:lnTo>
                  <a:lnTo>
                    <a:pt x="189" y="44"/>
                  </a:lnTo>
                  <a:lnTo>
                    <a:pt x="196" y="39"/>
                  </a:lnTo>
                  <a:lnTo>
                    <a:pt x="202" y="33"/>
                  </a:lnTo>
                  <a:lnTo>
                    <a:pt x="208" y="27"/>
                  </a:lnTo>
                  <a:lnTo>
                    <a:pt x="214" y="19"/>
                  </a:lnTo>
                  <a:lnTo>
                    <a:pt x="220" y="13"/>
                  </a:lnTo>
                  <a:lnTo>
                    <a:pt x="222" y="9"/>
                  </a:lnTo>
                  <a:lnTo>
                    <a:pt x="221" y="3"/>
                  </a:lnTo>
                  <a:lnTo>
                    <a:pt x="218" y="0"/>
                  </a:lnTo>
                  <a:lnTo>
                    <a:pt x="212" y="1"/>
                  </a:lnTo>
                  <a:lnTo>
                    <a:pt x="201" y="8"/>
                  </a:lnTo>
                  <a:lnTo>
                    <a:pt x="188" y="13"/>
                  </a:lnTo>
                  <a:lnTo>
                    <a:pt x="176" y="18"/>
                  </a:lnTo>
                  <a:lnTo>
                    <a:pt x="164" y="23"/>
                  </a:lnTo>
                  <a:lnTo>
                    <a:pt x="152" y="29"/>
                  </a:lnTo>
                  <a:lnTo>
                    <a:pt x="139" y="35"/>
                  </a:lnTo>
                  <a:lnTo>
                    <a:pt x="129" y="41"/>
                  </a:lnTo>
                  <a:lnTo>
                    <a:pt x="118" y="50"/>
                  </a:lnTo>
                  <a:lnTo>
                    <a:pt x="98" y="61"/>
                  </a:lnTo>
                  <a:lnTo>
                    <a:pt x="78" y="66"/>
                  </a:lnTo>
                  <a:lnTo>
                    <a:pt x="58" y="65"/>
                  </a:lnTo>
                  <a:lnTo>
                    <a:pt x="40" y="60"/>
                  </a:lnTo>
                  <a:lnTo>
                    <a:pt x="24" y="55"/>
                  </a:lnTo>
                  <a:lnTo>
                    <a:pt x="12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10" y="50"/>
                  </a:lnTo>
                  <a:lnTo>
                    <a:pt x="21" y="59"/>
                  </a:lnTo>
                  <a:lnTo>
                    <a:pt x="36" y="69"/>
                  </a:lnTo>
                  <a:lnTo>
                    <a:pt x="52" y="78"/>
                  </a:lnTo>
                  <a:lnTo>
                    <a:pt x="70" y="87"/>
                  </a:lnTo>
                  <a:lnTo>
                    <a:pt x="87" y="91"/>
                  </a:lnTo>
                  <a:lnTo>
                    <a:pt x="103" y="9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940300" y="3963035"/>
              <a:ext cx="28575" cy="8255"/>
            </a:xfrm>
            <a:custGeom>
              <a:avLst/>
              <a:gdLst>
                <a:gd name="T0" fmla="*/ 88 w 91"/>
                <a:gd name="T1" fmla="*/ 27 h 27"/>
                <a:gd name="T2" fmla="*/ 90 w 91"/>
                <a:gd name="T3" fmla="*/ 26 h 27"/>
                <a:gd name="T4" fmla="*/ 91 w 91"/>
                <a:gd name="T5" fmla="*/ 24 h 27"/>
                <a:gd name="T6" fmla="*/ 91 w 91"/>
                <a:gd name="T7" fmla="*/ 23 h 27"/>
                <a:gd name="T8" fmla="*/ 90 w 91"/>
                <a:gd name="T9" fmla="*/ 22 h 27"/>
                <a:gd name="T10" fmla="*/ 77 w 91"/>
                <a:gd name="T11" fmla="*/ 20 h 27"/>
                <a:gd name="T12" fmla="*/ 63 w 91"/>
                <a:gd name="T13" fmla="*/ 17 h 27"/>
                <a:gd name="T14" fmla="*/ 48 w 91"/>
                <a:gd name="T15" fmla="*/ 14 h 27"/>
                <a:gd name="T16" fmla="*/ 34 w 91"/>
                <a:gd name="T17" fmla="*/ 10 h 27"/>
                <a:gd name="T18" fmla="*/ 21 w 91"/>
                <a:gd name="T19" fmla="*/ 7 h 27"/>
                <a:gd name="T20" fmla="*/ 9 w 91"/>
                <a:gd name="T21" fmla="*/ 3 h 27"/>
                <a:gd name="T22" fmla="*/ 3 w 91"/>
                <a:gd name="T23" fmla="*/ 1 h 27"/>
                <a:gd name="T24" fmla="*/ 0 w 91"/>
                <a:gd name="T25" fmla="*/ 0 h 27"/>
                <a:gd name="T26" fmla="*/ 0 w 91"/>
                <a:gd name="T27" fmla="*/ 1 h 27"/>
                <a:gd name="T28" fmla="*/ 2 w 91"/>
                <a:gd name="T29" fmla="*/ 4 h 27"/>
                <a:gd name="T30" fmla="*/ 5 w 91"/>
                <a:gd name="T31" fmla="*/ 10 h 27"/>
                <a:gd name="T32" fmla="*/ 12 w 91"/>
                <a:gd name="T33" fmla="*/ 15 h 27"/>
                <a:gd name="T34" fmla="*/ 23 w 91"/>
                <a:gd name="T35" fmla="*/ 20 h 27"/>
                <a:gd name="T36" fmla="*/ 39 w 91"/>
                <a:gd name="T37" fmla="*/ 24 h 27"/>
                <a:gd name="T38" fmla="*/ 60 w 91"/>
                <a:gd name="T39" fmla="*/ 27 h 27"/>
                <a:gd name="T40" fmla="*/ 88 w 91"/>
                <a:gd name="T4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27">
                  <a:moveTo>
                    <a:pt x="88" y="27"/>
                  </a:moveTo>
                  <a:lnTo>
                    <a:pt x="90" y="26"/>
                  </a:lnTo>
                  <a:lnTo>
                    <a:pt x="91" y="24"/>
                  </a:lnTo>
                  <a:lnTo>
                    <a:pt x="91" y="23"/>
                  </a:lnTo>
                  <a:lnTo>
                    <a:pt x="90" y="22"/>
                  </a:lnTo>
                  <a:lnTo>
                    <a:pt x="77" y="20"/>
                  </a:lnTo>
                  <a:lnTo>
                    <a:pt x="63" y="17"/>
                  </a:lnTo>
                  <a:lnTo>
                    <a:pt x="48" y="14"/>
                  </a:lnTo>
                  <a:lnTo>
                    <a:pt x="34" y="10"/>
                  </a:lnTo>
                  <a:lnTo>
                    <a:pt x="21" y="7"/>
                  </a:lnTo>
                  <a:lnTo>
                    <a:pt x="9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4"/>
                  </a:lnTo>
                  <a:lnTo>
                    <a:pt x="5" y="10"/>
                  </a:lnTo>
                  <a:lnTo>
                    <a:pt x="12" y="15"/>
                  </a:lnTo>
                  <a:lnTo>
                    <a:pt x="23" y="20"/>
                  </a:lnTo>
                  <a:lnTo>
                    <a:pt x="39" y="24"/>
                  </a:lnTo>
                  <a:lnTo>
                    <a:pt x="60" y="27"/>
                  </a:lnTo>
                  <a:lnTo>
                    <a:pt x="88" y="2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4591685" y="3547110"/>
              <a:ext cx="170815" cy="144780"/>
            </a:xfrm>
            <a:custGeom>
              <a:avLst/>
              <a:gdLst>
                <a:gd name="T0" fmla="*/ 533 w 538"/>
                <a:gd name="T1" fmla="*/ 24 h 455"/>
                <a:gd name="T2" fmla="*/ 518 w 538"/>
                <a:gd name="T3" fmla="*/ 69 h 455"/>
                <a:gd name="T4" fmla="*/ 494 w 538"/>
                <a:gd name="T5" fmla="*/ 108 h 455"/>
                <a:gd name="T6" fmla="*/ 465 w 538"/>
                <a:gd name="T7" fmla="*/ 142 h 455"/>
                <a:gd name="T8" fmla="*/ 430 w 538"/>
                <a:gd name="T9" fmla="*/ 172 h 455"/>
                <a:gd name="T10" fmla="*/ 391 w 538"/>
                <a:gd name="T11" fmla="*/ 199 h 455"/>
                <a:gd name="T12" fmla="*/ 350 w 538"/>
                <a:gd name="T13" fmla="*/ 222 h 455"/>
                <a:gd name="T14" fmla="*/ 307 w 538"/>
                <a:gd name="T15" fmla="*/ 243 h 455"/>
                <a:gd name="T16" fmla="*/ 266 w 538"/>
                <a:gd name="T17" fmla="*/ 262 h 455"/>
                <a:gd name="T18" fmla="*/ 227 w 538"/>
                <a:gd name="T19" fmla="*/ 281 h 455"/>
                <a:gd name="T20" fmla="*/ 188 w 538"/>
                <a:gd name="T21" fmla="*/ 301 h 455"/>
                <a:gd name="T22" fmla="*/ 150 w 538"/>
                <a:gd name="T23" fmla="*/ 322 h 455"/>
                <a:gd name="T24" fmla="*/ 113 w 538"/>
                <a:gd name="T25" fmla="*/ 345 h 455"/>
                <a:gd name="T26" fmla="*/ 77 w 538"/>
                <a:gd name="T27" fmla="*/ 371 h 455"/>
                <a:gd name="T28" fmla="*/ 43 w 538"/>
                <a:gd name="T29" fmla="*/ 399 h 455"/>
                <a:gd name="T30" fmla="*/ 14 w 538"/>
                <a:gd name="T31" fmla="*/ 431 h 455"/>
                <a:gd name="T32" fmla="*/ 0 w 538"/>
                <a:gd name="T33" fmla="*/ 452 h 455"/>
                <a:gd name="T34" fmla="*/ 5 w 538"/>
                <a:gd name="T35" fmla="*/ 455 h 455"/>
                <a:gd name="T36" fmla="*/ 26 w 538"/>
                <a:gd name="T37" fmla="*/ 438 h 455"/>
                <a:gd name="T38" fmla="*/ 64 w 538"/>
                <a:gd name="T39" fmla="*/ 408 h 455"/>
                <a:gd name="T40" fmla="*/ 102 w 538"/>
                <a:gd name="T41" fmla="*/ 378 h 455"/>
                <a:gd name="T42" fmla="*/ 142 w 538"/>
                <a:gd name="T43" fmla="*/ 352 h 455"/>
                <a:gd name="T44" fmla="*/ 173 w 538"/>
                <a:gd name="T45" fmla="*/ 332 h 455"/>
                <a:gd name="T46" fmla="*/ 194 w 538"/>
                <a:gd name="T47" fmla="*/ 319 h 455"/>
                <a:gd name="T48" fmla="*/ 216 w 538"/>
                <a:gd name="T49" fmla="*/ 307 h 455"/>
                <a:gd name="T50" fmla="*/ 239 w 538"/>
                <a:gd name="T51" fmla="*/ 297 h 455"/>
                <a:gd name="T52" fmla="*/ 261 w 538"/>
                <a:gd name="T53" fmla="*/ 286 h 455"/>
                <a:gd name="T54" fmla="*/ 282 w 538"/>
                <a:gd name="T55" fmla="*/ 276 h 455"/>
                <a:gd name="T56" fmla="*/ 304 w 538"/>
                <a:gd name="T57" fmla="*/ 264 h 455"/>
                <a:gd name="T58" fmla="*/ 326 w 538"/>
                <a:gd name="T59" fmla="*/ 254 h 455"/>
                <a:gd name="T60" fmla="*/ 355 w 538"/>
                <a:gd name="T61" fmla="*/ 237 h 455"/>
                <a:gd name="T62" fmla="*/ 391 w 538"/>
                <a:gd name="T63" fmla="*/ 214 h 455"/>
                <a:gd name="T64" fmla="*/ 425 w 538"/>
                <a:gd name="T65" fmla="*/ 190 h 455"/>
                <a:gd name="T66" fmla="*/ 456 w 538"/>
                <a:gd name="T67" fmla="*/ 163 h 455"/>
                <a:gd name="T68" fmla="*/ 484 w 538"/>
                <a:gd name="T69" fmla="*/ 132 h 455"/>
                <a:gd name="T70" fmla="*/ 506 w 538"/>
                <a:gd name="T71" fmla="*/ 99 h 455"/>
                <a:gd name="T72" fmla="*/ 524 w 538"/>
                <a:gd name="T73" fmla="*/ 62 h 455"/>
                <a:gd name="T74" fmla="*/ 535 w 538"/>
                <a:gd name="T75" fmla="*/ 22 h 455"/>
                <a:gd name="T76" fmla="*/ 538 w 538"/>
                <a:gd name="T77" fmla="*/ 0 h 455"/>
                <a:gd name="T78" fmla="*/ 538 w 538"/>
                <a:gd name="T79" fmla="*/ 0 h 455"/>
                <a:gd name="T80" fmla="*/ 538 w 538"/>
                <a:gd name="T81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8" h="455">
                  <a:moveTo>
                    <a:pt x="538" y="0"/>
                  </a:moveTo>
                  <a:lnTo>
                    <a:pt x="533" y="24"/>
                  </a:lnTo>
                  <a:lnTo>
                    <a:pt x="527" y="46"/>
                  </a:lnTo>
                  <a:lnTo>
                    <a:pt x="518" y="69"/>
                  </a:lnTo>
                  <a:lnTo>
                    <a:pt x="507" y="89"/>
                  </a:lnTo>
                  <a:lnTo>
                    <a:pt x="494" y="108"/>
                  </a:lnTo>
                  <a:lnTo>
                    <a:pt x="481" y="125"/>
                  </a:lnTo>
                  <a:lnTo>
                    <a:pt x="465" y="142"/>
                  </a:lnTo>
                  <a:lnTo>
                    <a:pt x="448" y="157"/>
                  </a:lnTo>
                  <a:lnTo>
                    <a:pt x="430" y="172"/>
                  </a:lnTo>
                  <a:lnTo>
                    <a:pt x="411" y="186"/>
                  </a:lnTo>
                  <a:lnTo>
                    <a:pt x="391" y="199"/>
                  </a:lnTo>
                  <a:lnTo>
                    <a:pt x="371" y="210"/>
                  </a:lnTo>
                  <a:lnTo>
                    <a:pt x="350" y="222"/>
                  </a:lnTo>
                  <a:lnTo>
                    <a:pt x="328" y="232"/>
                  </a:lnTo>
                  <a:lnTo>
                    <a:pt x="307" y="243"/>
                  </a:lnTo>
                  <a:lnTo>
                    <a:pt x="286" y="252"/>
                  </a:lnTo>
                  <a:lnTo>
                    <a:pt x="266" y="262"/>
                  </a:lnTo>
                  <a:lnTo>
                    <a:pt x="246" y="271"/>
                  </a:lnTo>
                  <a:lnTo>
                    <a:pt x="227" y="281"/>
                  </a:lnTo>
                  <a:lnTo>
                    <a:pt x="207" y="291"/>
                  </a:lnTo>
                  <a:lnTo>
                    <a:pt x="188" y="301"/>
                  </a:lnTo>
                  <a:lnTo>
                    <a:pt x="169" y="312"/>
                  </a:lnTo>
                  <a:lnTo>
                    <a:pt x="150" y="322"/>
                  </a:lnTo>
                  <a:lnTo>
                    <a:pt x="131" y="334"/>
                  </a:lnTo>
                  <a:lnTo>
                    <a:pt x="113" y="345"/>
                  </a:lnTo>
                  <a:lnTo>
                    <a:pt x="95" y="358"/>
                  </a:lnTo>
                  <a:lnTo>
                    <a:pt x="77" y="371"/>
                  </a:lnTo>
                  <a:lnTo>
                    <a:pt x="60" y="385"/>
                  </a:lnTo>
                  <a:lnTo>
                    <a:pt x="43" y="399"/>
                  </a:lnTo>
                  <a:lnTo>
                    <a:pt x="28" y="414"/>
                  </a:lnTo>
                  <a:lnTo>
                    <a:pt x="14" y="431"/>
                  </a:lnTo>
                  <a:lnTo>
                    <a:pt x="1" y="448"/>
                  </a:lnTo>
                  <a:lnTo>
                    <a:pt x="0" y="452"/>
                  </a:lnTo>
                  <a:lnTo>
                    <a:pt x="2" y="454"/>
                  </a:lnTo>
                  <a:lnTo>
                    <a:pt x="5" y="455"/>
                  </a:lnTo>
                  <a:lnTo>
                    <a:pt x="8" y="454"/>
                  </a:lnTo>
                  <a:lnTo>
                    <a:pt x="26" y="438"/>
                  </a:lnTo>
                  <a:lnTo>
                    <a:pt x="45" y="423"/>
                  </a:lnTo>
                  <a:lnTo>
                    <a:pt x="64" y="408"/>
                  </a:lnTo>
                  <a:lnTo>
                    <a:pt x="83" y="393"/>
                  </a:lnTo>
                  <a:lnTo>
                    <a:pt x="102" y="378"/>
                  </a:lnTo>
                  <a:lnTo>
                    <a:pt x="122" y="364"/>
                  </a:lnTo>
                  <a:lnTo>
                    <a:pt x="142" y="352"/>
                  </a:lnTo>
                  <a:lnTo>
                    <a:pt x="163" y="338"/>
                  </a:lnTo>
                  <a:lnTo>
                    <a:pt x="173" y="332"/>
                  </a:lnTo>
                  <a:lnTo>
                    <a:pt x="184" y="325"/>
                  </a:lnTo>
                  <a:lnTo>
                    <a:pt x="194" y="319"/>
                  </a:lnTo>
                  <a:lnTo>
                    <a:pt x="206" y="314"/>
                  </a:lnTo>
                  <a:lnTo>
                    <a:pt x="216" y="307"/>
                  </a:lnTo>
                  <a:lnTo>
                    <a:pt x="227" y="302"/>
                  </a:lnTo>
                  <a:lnTo>
                    <a:pt x="239" y="297"/>
                  </a:lnTo>
                  <a:lnTo>
                    <a:pt x="249" y="292"/>
                  </a:lnTo>
                  <a:lnTo>
                    <a:pt x="261" y="286"/>
                  </a:lnTo>
                  <a:lnTo>
                    <a:pt x="271" y="281"/>
                  </a:lnTo>
                  <a:lnTo>
                    <a:pt x="282" y="276"/>
                  </a:lnTo>
                  <a:lnTo>
                    <a:pt x="294" y="269"/>
                  </a:lnTo>
                  <a:lnTo>
                    <a:pt x="304" y="264"/>
                  </a:lnTo>
                  <a:lnTo>
                    <a:pt x="316" y="259"/>
                  </a:lnTo>
                  <a:lnTo>
                    <a:pt x="326" y="254"/>
                  </a:lnTo>
                  <a:lnTo>
                    <a:pt x="337" y="247"/>
                  </a:lnTo>
                  <a:lnTo>
                    <a:pt x="355" y="237"/>
                  </a:lnTo>
                  <a:lnTo>
                    <a:pt x="373" y="226"/>
                  </a:lnTo>
                  <a:lnTo>
                    <a:pt x="391" y="214"/>
                  </a:lnTo>
                  <a:lnTo>
                    <a:pt x="408" y="203"/>
                  </a:lnTo>
                  <a:lnTo>
                    <a:pt x="425" y="190"/>
                  </a:lnTo>
                  <a:lnTo>
                    <a:pt x="440" y="176"/>
                  </a:lnTo>
                  <a:lnTo>
                    <a:pt x="456" y="163"/>
                  </a:lnTo>
                  <a:lnTo>
                    <a:pt x="470" y="148"/>
                  </a:lnTo>
                  <a:lnTo>
                    <a:pt x="484" y="132"/>
                  </a:lnTo>
                  <a:lnTo>
                    <a:pt x="495" y="116"/>
                  </a:lnTo>
                  <a:lnTo>
                    <a:pt x="506" y="99"/>
                  </a:lnTo>
                  <a:lnTo>
                    <a:pt x="516" y="81"/>
                  </a:lnTo>
                  <a:lnTo>
                    <a:pt x="524" y="62"/>
                  </a:lnTo>
                  <a:lnTo>
                    <a:pt x="530" y="42"/>
                  </a:lnTo>
                  <a:lnTo>
                    <a:pt x="535" y="22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4756785" y="3429000"/>
              <a:ext cx="50800" cy="115570"/>
            </a:xfrm>
            <a:custGeom>
              <a:avLst/>
              <a:gdLst>
                <a:gd name="T0" fmla="*/ 10 w 159"/>
                <a:gd name="T1" fmla="*/ 365 h 365"/>
                <a:gd name="T2" fmla="*/ 13 w 159"/>
                <a:gd name="T3" fmla="*/ 339 h 365"/>
                <a:gd name="T4" fmla="*/ 16 w 159"/>
                <a:gd name="T5" fmla="*/ 314 h 365"/>
                <a:gd name="T6" fmla="*/ 18 w 159"/>
                <a:gd name="T7" fmla="*/ 290 h 365"/>
                <a:gd name="T8" fmla="*/ 18 w 159"/>
                <a:gd name="T9" fmla="*/ 264 h 365"/>
                <a:gd name="T10" fmla="*/ 16 w 159"/>
                <a:gd name="T11" fmla="*/ 232 h 365"/>
                <a:gd name="T12" fmla="*/ 15 w 159"/>
                <a:gd name="T13" fmla="*/ 201 h 365"/>
                <a:gd name="T14" fmla="*/ 13 w 159"/>
                <a:gd name="T15" fmla="*/ 170 h 365"/>
                <a:gd name="T16" fmla="*/ 16 w 159"/>
                <a:gd name="T17" fmla="*/ 138 h 365"/>
                <a:gd name="T18" fmla="*/ 21 w 159"/>
                <a:gd name="T19" fmla="*/ 114 h 365"/>
                <a:gd name="T20" fmla="*/ 31 w 159"/>
                <a:gd name="T21" fmla="*/ 91 h 365"/>
                <a:gd name="T22" fmla="*/ 45 w 159"/>
                <a:gd name="T23" fmla="*/ 70 h 365"/>
                <a:gd name="T24" fmla="*/ 63 w 159"/>
                <a:gd name="T25" fmla="*/ 51 h 365"/>
                <a:gd name="T26" fmla="*/ 84 w 159"/>
                <a:gd name="T27" fmla="*/ 34 h 365"/>
                <a:gd name="T28" fmla="*/ 106 w 159"/>
                <a:gd name="T29" fmla="*/ 21 h 365"/>
                <a:gd name="T30" fmla="*/ 131 w 159"/>
                <a:gd name="T31" fmla="*/ 12 h 365"/>
                <a:gd name="T32" fmla="*/ 155 w 159"/>
                <a:gd name="T33" fmla="*/ 7 h 365"/>
                <a:gd name="T34" fmla="*/ 157 w 159"/>
                <a:gd name="T35" fmla="*/ 6 h 365"/>
                <a:gd name="T36" fmla="*/ 159 w 159"/>
                <a:gd name="T37" fmla="*/ 3 h 365"/>
                <a:gd name="T38" fmla="*/ 159 w 159"/>
                <a:gd name="T39" fmla="*/ 1 h 365"/>
                <a:gd name="T40" fmla="*/ 157 w 159"/>
                <a:gd name="T41" fmla="*/ 0 h 365"/>
                <a:gd name="T42" fmla="*/ 132 w 159"/>
                <a:gd name="T43" fmla="*/ 0 h 365"/>
                <a:gd name="T44" fmla="*/ 109 w 159"/>
                <a:gd name="T45" fmla="*/ 4 h 365"/>
                <a:gd name="T46" fmla="*/ 85 w 159"/>
                <a:gd name="T47" fmla="*/ 14 h 365"/>
                <a:gd name="T48" fmla="*/ 64 w 159"/>
                <a:gd name="T49" fmla="*/ 27 h 365"/>
                <a:gd name="T50" fmla="*/ 46 w 159"/>
                <a:gd name="T51" fmla="*/ 43 h 365"/>
                <a:gd name="T52" fmla="*/ 29 w 159"/>
                <a:gd name="T53" fmla="*/ 62 h 365"/>
                <a:gd name="T54" fmla="*/ 17 w 159"/>
                <a:gd name="T55" fmla="*/ 83 h 365"/>
                <a:gd name="T56" fmla="*/ 6 w 159"/>
                <a:gd name="T57" fmla="*/ 106 h 365"/>
                <a:gd name="T58" fmla="*/ 0 w 159"/>
                <a:gd name="T59" fmla="*/ 135 h 365"/>
                <a:gd name="T60" fmla="*/ 1 w 159"/>
                <a:gd name="T61" fmla="*/ 166 h 365"/>
                <a:gd name="T62" fmla="*/ 5 w 159"/>
                <a:gd name="T63" fmla="*/ 197 h 365"/>
                <a:gd name="T64" fmla="*/ 9 w 159"/>
                <a:gd name="T65" fmla="*/ 227 h 365"/>
                <a:gd name="T66" fmla="*/ 11 w 159"/>
                <a:gd name="T67" fmla="*/ 242 h 365"/>
                <a:gd name="T68" fmla="*/ 12 w 159"/>
                <a:gd name="T69" fmla="*/ 258 h 365"/>
                <a:gd name="T70" fmla="*/ 15 w 159"/>
                <a:gd name="T71" fmla="*/ 274 h 365"/>
                <a:gd name="T72" fmla="*/ 16 w 159"/>
                <a:gd name="T73" fmla="*/ 288 h 365"/>
                <a:gd name="T74" fmla="*/ 16 w 159"/>
                <a:gd name="T75" fmla="*/ 307 h 365"/>
                <a:gd name="T76" fmla="*/ 15 w 159"/>
                <a:gd name="T77" fmla="*/ 326 h 365"/>
                <a:gd name="T78" fmla="*/ 12 w 159"/>
                <a:gd name="T79" fmla="*/ 346 h 365"/>
                <a:gd name="T80" fmla="*/ 10 w 159"/>
                <a:gd name="T81" fmla="*/ 365 h 365"/>
                <a:gd name="T82" fmla="*/ 10 w 159"/>
                <a:gd name="T83" fmla="*/ 365 h 365"/>
                <a:gd name="T84" fmla="*/ 10 w 159"/>
                <a:gd name="T85" fmla="*/ 365 h 365"/>
                <a:gd name="T86" fmla="*/ 10 w 159"/>
                <a:gd name="T87" fmla="*/ 365 h 365"/>
                <a:gd name="T88" fmla="*/ 10 w 159"/>
                <a:gd name="T89" fmla="*/ 365 h 365"/>
                <a:gd name="T90" fmla="*/ 10 w 159"/>
                <a:gd name="T91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365">
                  <a:moveTo>
                    <a:pt x="10" y="365"/>
                  </a:moveTo>
                  <a:lnTo>
                    <a:pt x="13" y="339"/>
                  </a:lnTo>
                  <a:lnTo>
                    <a:pt x="16" y="314"/>
                  </a:lnTo>
                  <a:lnTo>
                    <a:pt x="18" y="290"/>
                  </a:lnTo>
                  <a:lnTo>
                    <a:pt x="18" y="264"/>
                  </a:lnTo>
                  <a:lnTo>
                    <a:pt x="16" y="232"/>
                  </a:lnTo>
                  <a:lnTo>
                    <a:pt x="15" y="201"/>
                  </a:lnTo>
                  <a:lnTo>
                    <a:pt x="13" y="170"/>
                  </a:lnTo>
                  <a:lnTo>
                    <a:pt x="16" y="138"/>
                  </a:lnTo>
                  <a:lnTo>
                    <a:pt x="21" y="114"/>
                  </a:lnTo>
                  <a:lnTo>
                    <a:pt x="31" y="91"/>
                  </a:lnTo>
                  <a:lnTo>
                    <a:pt x="45" y="70"/>
                  </a:lnTo>
                  <a:lnTo>
                    <a:pt x="63" y="51"/>
                  </a:lnTo>
                  <a:lnTo>
                    <a:pt x="84" y="34"/>
                  </a:lnTo>
                  <a:lnTo>
                    <a:pt x="106" y="21"/>
                  </a:lnTo>
                  <a:lnTo>
                    <a:pt x="131" y="12"/>
                  </a:lnTo>
                  <a:lnTo>
                    <a:pt x="155" y="7"/>
                  </a:lnTo>
                  <a:lnTo>
                    <a:pt x="157" y="6"/>
                  </a:lnTo>
                  <a:lnTo>
                    <a:pt x="159" y="3"/>
                  </a:lnTo>
                  <a:lnTo>
                    <a:pt x="159" y="1"/>
                  </a:lnTo>
                  <a:lnTo>
                    <a:pt x="157" y="0"/>
                  </a:lnTo>
                  <a:lnTo>
                    <a:pt x="132" y="0"/>
                  </a:lnTo>
                  <a:lnTo>
                    <a:pt x="109" y="4"/>
                  </a:lnTo>
                  <a:lnTo>
                    <a:pt x="85" y="14"/>
                  </a:lnTo>
                  <a:lnTo>
                    <a:pt x="64" y="27"/>
                  </a:lnTo>
                  <a:lnTo>
                    <a:pt x="46" y="43"/>
                  </a:lnTo>
                  <a:lnTo>
                    <a:pt x="29" y="62"/>
                  </a:lnTo>
                  <a:lnTo>
                    <a:pt x="17" y="83"/>
                  </a:lnTo>
                  <a:lnTo>
                    <a:pt x="6" y="106"/>
                  </a:lnTo>
                  <a:lnTo>
                    <a:pt x="0" y="135"/>
                  </a:lnTo>
                  <a:lnTo>
                    <a:pt x="1" y="166"/>
                  </a:lnTo>
                  <a:lnTo>
                    <a:pt x="5" y="197"/>
                  </a:lnTo>
                  <a:lnTo>
                    <a:pt x="9" y="227"/>
                  </a:lnTo>
                  <a:lnTo>
                    <a:pt x="11" y="242"/>
                  </a:lnTo>
                  <a:lnTo>
                    <a:pt x="12" y="258"/>
                  </a:lnTo>
                  <a:lnTo>
                    <a:pt x="15" y="274"/>
                  </a:lnTo>
                  <a:lnTo>
                    <a:pt x="16" y="288"/>
                  </a:lnTo>
                  <a:lnTo>
                    <a:pt x="16" y="307"/>
                  </a:lnTo>
                  <a:lnTo>
                    <a:pt x="15" y="326"/>
                  </a:lnTo>
                  <a:lnTo>
                    <a:pt x="12" y="346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4839970" y="3468370"/>
              <a:ext cx="30480" cy="30480"/>
            </a:xfrm>
            <a:custGeom>
              <a:avLst/>
              <a:gdLst>
                <a:gd name="T0" fmla="*/ 67 w 97"/>
                <a:gd name="T1" fmla="*/ 27 h 96"/>
                <a:gd name="T2" fmla="*/ 78 w 97"/>
                <a:gd name="T3" fmla="*/ 42 h 96"/>
                <a:gd name="T4" fmla="*/ 84 w 97"/>
                <a:gd name="T5" fmla="*/ 58 h 96"/>
                <a:gd name="T6" fmla="*/ 89 w 97"/>
                <a:gd name="T7" fmla="*/ 77 h 96"/>
                <a:gd name="T8" fmla="*/ 91 w 97"/>
                <a:gd name="T9" fmla="*/ 95 h 96"/>
                <a:gd name="T10" fmla="*/ 92 w 97"/>
                <a:gd name="T11" fmla="*/ 96 h 96"/>
                <a:gd name="T12" fmla="*/ 94 w 97"/>
                <a:gd name="T13" fmla="*/ 96 h 96"/>
                <a:gd name="T14" fmla="*/ 95 w 97"/>
                <a:gd name="T15" fmla="*/ 95 h 96"/>
                <a:gd name="T16" fmla="*/ 96 w 97"/>
                <a:gd name="T17" fmla="*/ 94 h 96"/>
                <a:gd name="T18" fmla="*/ 97 w 97"/>
                <a:gd name="T19" fmla="*/ 73 h 96"/>
                <a:gd name="T20" fmla="*/ 95 w 97"/>
                <a:gd name="T21" fmla="*/ 52 h 96"/>
                <a:gd name="T22" fmla="*/ 87 w 97"/>
                <a:gd name="T23" fmla="*/ 33 h 96"/>
                <a:gd name="T24" fmla="*/ 74 w 97"/>
                <a:gd name="T25" fmla="*/ 19 h 96"/>
                <a:gd name="T26" fmla="*/ 61 w 97"/>
                <a:gd name="T27" fmla="*/ 10 h 96"/>
                <a:gd name="T28" fmla="*/ 47 w 97"/>
                <a:gd name="T29" fmla="*/ 5 h 96"/>
                <a:gd name="T30" fmla="*/ 35 w 97"/>
                <a:gd name="T31" fmla="*/ 2 h 96"/>
                <a:gd name="T32" fmla="*/ 24 w 97"/>
                <a:gd name="T33" fmla="*/ 0 h 96"/>
                <a:gd name="T34" fmla="*/ 13 w 97"/>
                <a:gd name="T35" fmla="*/ 0 h 96"/>
                <a:gd name="T36" fmla="*/ 6 w 97"/>
                <a:gd name="T37" fmla="*/ 0 h 96"/>
                <a:gd name="T38" fmla="*/ 2 w 97"/>
                <a:gd name="T39" fmla="*/ 1 h 96"/>
                <a:gd name="T40" fmla="*/ 0 w 97"/>
                <a:gd name="T41" fmla="*/ 1 h 96"/>
                <a:gd name="T42" fmla="*/ 2 w 97"/>
                <a:gd name="T43" fmla="*/ 1 h 96"/>
                <a:gd name="T44" fmla="*/ 8 w 97"/>
                <a:gd name="T45" fmla="*/ 3 h 96"/>
                <a:gd name="T46" fmla="*/ 17 w 97"/>
                <a:gd name="T47" fmla="*/ 5 h 96"/>
                <a:gd name="T48" fmla="*/ 27 w 97"/>
                <a:gd name="T49" fmla="*/ 7 h 96"/>
                <a:gd name="T50" fmla="*/ 39 w 97"/>
                <a:gd name="T51" fmla="*/ 11 h 96"/>
                <a:gd name="T52" fmla="*/ 49 w 97"/>
                <a:gd name="T53" fmla="*/ 15 h 96"/>
                <a:gd name="T54" fmla="*/ 60 w 97"/>
                <a:gd name="T55" fmla="*/ 21 h 96"/>
                <a:gd name="T56" fmla="*/ 67 w 97"/>
                <a:gd name="T57" fmla="*/ 2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7" h="96">
                  <a:moveTo>
                    <a:pt x="67" y="27"/>
                  </a:moveTo>
                  <a:lnTo>
                    <a:pt x="78" y="42"/>
                  </a:lnTo>
                  <a:lnTo>
                    <a:pt x="84" y="58"/>
                  </a:lnTo>
                  <a:lnTo>
                    <a:pt x="89" y="77"/>
                  </a:lnTo>
                  <a:lnTo>
                    <a:pt x="91" y="95"/>
                  </a:lnTo>
                  <a:lnTo>
                    <a:pt x="92" y="96"/>
                  </a:lnTo>
                  <a:lnTo>
                    <a:pt x="94" y="96"/>
                  </a:lnTo>
                  <a:lnTo>
                    <a:pt x="95" y="95"/>
                  </a:lnTo>
                  <a:lnTo>
                    <a:pt x="96" y="94"/>
                  </a:lnTo>
                  <a:lnTo>
                    <a:pt x="97" y="73"/>
                  </a:lnTo>
                  <a:lnTo>
                    <a:pt x="95" y="52"/>
                  </a:lnTo>
                  <a:lnTo>
                    <a:pt x="87" y="33"/>
                  </a:lnTo>
                  <a:lnTo>
                    <a:pt x="74" y="19"/>
                  </a:lnTo>
                  <a:lnTo>
                    <a:pt x="61" y="10"/>
                  </a:lnTo>
                  <a:lnTo>
                    <a:pt x="47" y="5"/>
                  </a:lnTo>
                  <a:lnTo>
                    <a:pt x="35" y="2"/>
                  </a:lnTo>
                  <a:lnTo>
                    <a:pt x="24" y="0"/>
                  </a:lnTo>
                  <a:lnTo>
                    <a:pt x="13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7" y="7"/>
                  </a:lnTo>
                  <a:lnTo>
                    <a:pt x="39" y="11"/>
                  </a:lnTo>
                  <a:lnTo>
                    <a:pt x="49" y="15"/>
                  </a:lnTo>
                  <a:lnTo>
                    <a:pt x="60" y="21"/>
                  </a:lnTo>
                  <a:lnTo>
                    <a:pt x="67" y="2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4773930" y="3463290"/>
              <a:ext cx="34925" cy="93980"/>
            </a:xfrm>
            <a:custGeom>
              <a:avLst/>
              <a:gdLst>
                <a:gd name="T0" fmla="*/ 29 w 110"/>
                <a:gd name="T1" fmla="*/ 23 h 296"/>
                <a:gd name="T2" fmla="*/ 18 w 110"/>
                <a:gd name="T3" fmla="*/ 38 h 296"/>
                <a:gd name="T4" fmla="*/ 12 w 110"/>
                <a:gd name="T5" fmla="*/ 54 h 296"/>
                <a:gd name="T6" fmla="*/ 14 w 110"/>
                <a:gd name="T7" fmla="*/ 71 h 296"/>
                <a:gd name="T8" fmla="*/ 25 w 110"/>
                <a:gd name="T9" fmla="*/ 84 h 296"/>
                <a:gd name="T10" fmla="*/ 34 w 110"/>
                <a:gd name="T11" fmla="*/ 95 h 296"/>
                <a:gd name="T12" fmla="*/ 42 w 110"/>
                <a:gd name="T13" fmla="*/ 111 h 296"/>
                <a:gd name="T14" fmla="*/ 37 w 110"/>
                <a:gd name="T15" fmla="*/ 130 h 296"/>
                <a:gd name="T16" fmla="*/ 25 w 110"/>
                <a:gd name="T17" fmla="*/ 150 h 296"/>
                <a:gd name="T18" fmla="*/ 13 w 110"/>
                <a:gd name="T19" fmla="*/ 175 h 296"/>
                <a:gd name="T20" fmla="*/ 3 w 110"/>
                <a:gd name="T21" fmla="*/ 214 h 296"/>
                <a:gd name="T22" fmla="*/ 0 w 110"/>
                <a:gd name="T23" fmla="*/ 268 h 296"/>
                <a:gd name="T24" fmla="*/ 3 w 110"/>
                <a:gd name="T25" fmla="*/ 285 h 296"/>
                <a:gd name="T26" fmla="*/ 10 w 110"/>
                <a:gd name="T27" fmla="*/ 225 h 296"/>
                <a:gd name="T28" fmla="*/ 21 w 110"/>
                <a:gd name="T29" fmla="*/ 186 h 296"/>
                <a:gd name="T30" fmla="*/ 30 w 110"/>
                <a:gd name="T31" fmla="*/ 167 h 296"/>
                <a:gd name="T32" fmla="*/ 41 w 110"/>
                <a:gd name="T33" fmla="*/ 148 h 296"/>
                <a:gd name="T34" fmla="*/ 51 w 110"/>
                <a:gd name="T35" fmla="*/ 129 h 296"/>
                <a:gd name="T36" fmla="*/ 57 w 110"/>
                <a:gd name="T37" fmla="*/ 104 h 296"/>
                <a:gd name="T38" fmla="*/ 42 w 110"/>
                <a:gd name="T39" fmla="*/ 78 h 296"/>
                <a:gd name="T40" fmla="*/ 27 w 110"/>
                <a:gd name="T41" fmla="*/ 59 h 296"/>
                <a:gd name="T42" fmla="*/ 25 w 110"/>
                <a:gd name="T43" fmla="*/ 43 h 296"/>
                <a:gd name="T44" fmla="*/ 32 w 110"/>
                <a:gd name="T45" fmla="*/ 29 h 296"/>
                <a:gd name="T46" fmla="*/ 46 w 110"/>
                <a:gd name="T47" fmla="*/ 17 h 296"/>
                <a:gd name="T48" fmla="*/ 60 w 110"/>
                <a:gd name="T49" fmla="*/ 8 h 296"/>
                <a:gd name="T50" fmla="*/ 78 w 110"/>
                <a:gd name="T51" fmla="*/ 5 h 296"/>
                <a:gd name="T52" fmla="*/ 96 w 110"/>
                <a:gd name="T53" fmla="*/ 4 h 296"/>
                <a:gd name="T54" fmla="*/ 107 w 110"/>
                <a:gd name="T55" fmla="*/ 4 h 296"/>
                <a:gd name="T56" fmla="*/ 107 w 110"/>
                <a:gd name="T57" fmla="*/ 3 h 296"/>
                <a:gd name="T58" fmla="*/ 94 w 110"/>
                <a:gd name="T59" fmla="*/ 1 h 296"/>
                <a:gd name="T60" fmla="*/ 71 w 110"/>
                <a:gd name="T61" fmla="*/ 1 h 296"/>
                <a:gd name="T62" fmla="*/ 47 w 110"/>
                <a:gd name="T63" fmla="*/ 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296">
                  <a:moveTo>
                    <a:pt x="36" y="17"/>
                  </a:moveTo>
                  <a:lnTo>
                    <a:pt x="29" y="23"/>
                  </a:lnTo>
                  <a:lnTo>
                    <a:pt x="23" y="30"/>
                  </a:lnTo>
                  <a:lnTo>
                    <a:pt x="18" y="38"/>
                  </a:lnTo>
                  <a:lnTo>
                    <a:pt x="14" y="46"/>
                  </a:lnTo>
                  <a:lnTo>
                    <a:pt x="12" y="54"/>
                  </a:lnTo>
                  <a:lnTo>
                    <a:pt x="12" y="62"/>
                  </a:lnTo>
                  <a:lnTo>
                    <a:pt x="14" y="71"/>
                  </a:lnTo>
                  <a:lnTo>
                    <a:pt x="20" y="79"/>
                  </a:lnTo>
                  <a:lnTo>
                    <a:pt x="25" y="84"/>
                  </a:lnTo>
                  <a:lnTo>
                    <a:pt x="30" y="90"/>
                  </a:lnTo>
                  <a:lnTo>
                    <a:pt x="34" y="95"/>
                  </a:lnTo>
                  <a:lnTo>
                    <a:pt x="39" y="101"/>
                  </a:lnTo>
                  <a:lnTo>
                    <a:pt x="42" y="111"/>
                  </a:lnTo>
                  <a:lnTo>
                    <a:pt x="41" y="120"/>
                  </a:lnTo>
                  <a:lnTo>
                    <a:pt x="37" y="130"/>
                  </a:lnTo>
                  <a:lnTo>
                    <a:pt x="31" y="138"/>
                  </a:lnTo>
                  <a:lnTo>
                    <a:pt x="25" y="150"/>
                  </a:lnTo>
                  <a:lnTo>
                    <a:pt x="19" y="163"/>
                  </a:lnTo>
                  <a:lnTo>
                    <a:pt x="13" y="175"/>
                  </a:lnTo>
                  <a:lnTo>
                    <a:pt x="9" y="188"/>
                  </a:lnTo>
                  <a:lnTo>
                    <a:pt x="3" y="214"/>
                  </a:lnTo>
                  <a:lnTo>
                    <a:pt x="1" y="241"/>
                  </a:lnTo>
                  <a:lnTo>
                    <a:pt x="0" y="268"/>
                  </a:lnTo>
                  <a:lnTo>
                    <a:pt x="2" y="296"/>
                  </a:lnTo>
                  <a:lnTo>
                    <a:pt x="3" y="285"/>
                  </a:lnTo>
                  <a:lnTo>
                    <a:pt x="6" y="259"/>
                  </a:lnTo>
                  <a:lnTo>
                    <a:pt x="10" y="225"/>
                  </a:lnTo>
                  <a:lnTo>
                    <a:pt x="18" y="195"/>
                  </a:lnTo>
                  <a:lnTo>
                    <a:pt x="21" y="186"/>
                  </a:lnTo>
                  <a:lnTo>
                    <a:pt x="26" y="175"/>
                  </a:lnTo>
                  <a:lnTo>
                    <a:pt x="30" y="167"/>
                  </a:lnTo>
                  <a:lnTo>
                    <a:pt x="36" y="157"/>
                  </a:lnTo>
                  <a:lnTo>
                    <a:pt x="41" y="148"/>
                  </a:lnTo>
                  <a:lnTo>
                    <a:pt x="46" y="139"/>
                  </a:lnTo>
                  <a:lnTo>
                    <a:pt x="51" y="129"/>
                  </a:lnTo>
                  <a:lnTo>
                    <a:pt x="56" y="119"/>
                  </a:lnTo>
                  <a:lnTo>
                    <a:pt x="57" y="104"/>
                  </a:lnTo>
                  <a:lnTo>
                    <a:pt x="51" y="91"/>
                  </a:lnTo>
                  <a:lnTo>
                    <a:pt x="42" y="78"/>
                  </a:lnTo>
                  <a:lnTo>
                    <a:pt x="32" y="67"/>
                  </a:lnTo>
                  <a:lnTo>
                    <a:pt x="27" y="59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8" y="36"/>
                  </a:lnTo>
                  <a:lnTo>
                    <a:pt x="32" y="29"/>
                  </a:lnTo>
                  <a:lnTo>
                    <a:pt x="39" y="22"/>
                  </a:lnTo>
                  <a:lnTo>
                    <a:pt x="46" y="17"/>
                  </a:lnTo>
                  <a:lnTo>
                    <a:pt x="54" y="11"/>
                  </a:lnTo>
                  <a:lnTo>
                    <a:pt x="60" y="8"/>
                  </a:lnTo>
                  <a:lnTo>
                    <a:pt x="68" y="6"/>
                  </a:lnTo>
                  <a:lnTo>
                    <a:pt x="78" y="5"/>
                  </a:lnTo>
                  <a:lnTo>
                    <a:pt x="87" y="4"/>
                  </a:lnTo>
                  <a:lnTo>
                    <a:pt x="96" y="4"/>
                  </a:lnTo>
                  <a:lnTo>
                    <a:pt x="103" y="4"/>
                  </a:lnTo>
                  <a:lnTo>
                    <a:pt x="107" y="4"/>
                  </a:lnTo>
                  <a:lnTo>
                    <a:pt x="110" y="4"/>
                  </a:lnTo>
                  <a:lnTo>
                    <a:pt x="107" y="3"/>
                  </a:lnTo>
                  <a:lnTo>
                    <a:pt x="102" y="2"/>
                  </a:lnTo>
                  <a:lnTo>
                    <a:pt x="94" y="1"/>
                  </a:lnTo>
                  <a:lnTo>
                    <a:pt x="83" y="0"/>
                  </a:lnTo>
                  <a:lnTo>
                    <a:pt x="71" y="1"/>
                  </a:lnTo>
                  <a:lnTo>
                    <a:pt x="59" y="3"/>
                  </a:lnTo>
                  <a:lnTo>
                    <a:pt x="47" y="8"/>
                  </a:lnTo>
                  <a:lnTo>
                    <a:pt x="36" y="1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4752340" y="3493770"/>
              <a:ext cx="26035" cy="57785"/>
            </a:xfrm>
            <a:custGeom>
              <a:avLst/>
              <a:gdLst>
                <a:gd name="T0" fmla="*/ 68 w 82"/>
                <a:gd name="T1" fmla="*/ 9 h 182"/>
                <a:gd name="T2" fmla="*/ 62 w 82"/>
                <a:gd name="T3" fmla="*/ 4 h 182"/>
                <a:gd name="T4" fmla="*/ 57 w 82"/>
                <a:gd name="T5" fmla="*/ 1 h 182"/>
                <a:gd name="T6" fmla="*/ 51 w 82"/>
                <a:gd name="T7" fmla="*/ 0 h 182"/>
                <a:gd name="T8" fmla="*/ 44 w 82"/>
                <a:gd name="T9" fmla="*/ 1 h 182"/>
                <a:gd name="T10" fmla="*/ 39 w 82"/>
                <a:gd name="T11" fmla="*/ 3 h 182"/>
                <a:gd name="T12" fmla="*/ 34 w 82"/>
                <a:gd name="T13" fmla="*/ 6 h 182"/>
                <a:gd name="T14" fmla="*/ 28 w 82"/>
                <a:gd name="T15" fmla="*/ 10 h 182"/>
                <a:gd name="T16" fmla="*/ 24 w 82"/>
                <a:gd name="T17" fmla="*/ 16 h 182"/>
                <a:gd name="T18" fmla="*/ 13 w 82"/>
                <a:gd name="T19" fmla="*/ 36 h 182"/>
                <a:gd name="T20" fmla="*/ 5 w 82"/>
                <a:gd name="T21" fmla="*/ 58 h 182"/>
                <a:gd name="T22" fmla="*/ 1 w 82"/>
                <a:gd name="T23" fmla="*/ 81 h 182"/>
                <a:gd name="T24" fmla="*/ 0 w 82"/>
                <a:gd name="T25" fmla="*/ 105 h 182"/>
                <a:gd name="T26" fmla="*/ 2 w 82"/>
                <a:gd name="T27" fmla="*/ 117 h 182"/>
                <a:gd name="T28" fmla="*/ 6 w 82"/>
                <a:gd name="T29" fmla="*/ 131 h 182"/>
                <a:gd name="T30" fmla="*/ 13 w 82"/>
                <a:gd name="T31" fmla="*/ 145 h 182"/>
                <a:gd name="T32" fmla="*/ 20 w 82"/>
                <a:gd name="T33" fmla="*/ 157 h 182"/>
                <a:gd name="T34" fmla="*/ 27 w 82"/>
                <a:gd name="T35" fmla="*/ 168 h 182"/>
                <a:gd name="T36" fmla="*/ 34 w 82"/>
                <a:gd name="T37" fmla="*/ 175 h 182"/>
                <a:gd name="T38" fmla="*/ 39 w 82"/>
                <a:gd name="T39" fmla="*/ 181 h 182"/>
                <a:gd name="T40" fmla="*/ 40 w 82"/>
                <a:gd name="T41" fmla="*/ 182 h 182"/>
                <a:gd name="T42" fmla="*/ 34 w 82"/>
                <a:gd name="T43" fmla="*/ 170 h 182"/>
                <a:gd name="T44" fmla="*/ 27 w 82"/>
                <a:gd name="T45" fmla="*/ 157 h 182"/>
                <a:gd name="T46" fmla="*/ 22 w 82"/>
                <a:gd name="T47" fmla="*/ 146 h 182"/>
                <a:gd name="T48" fmla="*/ 18 w 82"/>
                <a:gd name="T49" fmla="*/ 133 h 182"/>
                <a:gd name="T50" fmla="*/ 16 w 82"/>
                <a:gd name="T51" fmla="*/ 116 h 182"/>
                <a:gd name="T52" fmla="*/ 16 w 82"/>
                <a:gd name="T53" fmla="*/ 98 h 182"/>
                <a:gd name="T54" fmla="*/ 17 w 82"/>
                <a:gd name="T55" fmla="*/ 80 h 182"/>
                <a:gd name="T56" fmla="*/ 19 w 82"/>
                <a:gd name="T57" fmla="*/ 63 h 182"/>
                <a:gd name="T58" fmla="*/ 21 w 82"/>
                <a:gd name="T59" fmla="*/ 54 h 182"/>
                <a:gd name="T60" fmla="*/ 25 w 82"/>
                <a:gd name="T61" fmla="*/ 43 h 182"/>
                <a:gd name="T62" fmla="*/ 30 w 82"/>
                <a:gd name="T63" fmla="*/ 32 h 182"/>
                <a:gd name="T64" fmla="*/ 36 w 82"/>
                <a:gd name="T65" fmla="*/ 22 h 182"/>
                <a:gd name="T66" fmla="*/ 42 w 82"/>
                <a:gd name="T67" fmla="*/ 15 h 182"/>
                <a:gd name="T68" fmla="*/ 51 w 82"/>
                <a:gd name="T69" fmla="*/ 12 h 182"/>
                <a:gd name="T70" fmla="*/ 59 w 82"/>
                <a:gd name="T71" fmla="*/ 14 h 182"/>
                <a:gd name="T72" fmla="*/ 69 w 82"/>
                <a:gd name="T73" fmla="*/ 23 h 182"/>
                <a:gd name="T74" fmla="*/ 77 w 82"/>
                <a:gd name="T75" fmla="*/ 33 h 182"/>
                <a:gd name="T76" fmla="*/ 82 w 82"/>
                <a:gd name="T77" fmla="*/ 35 h 182"/>
                <a:gd name="T78" fmla="*/ 80 w 82"/>
                <a:gd name="T79" fmla="*/ 28 h 182"/>
                <a:gd name="T80" fmla="*/ 68 w 82"/>
                <a:gd name="T81" fmla="*/ 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182">
                  <a:moveTo>
                    <a:pt x="68" y="9"/>
                  </a:moveTo>
                  <a:lnTo>
                    <a:pt x="62" y="4"/>
                  </a:lnTo>
                  <a:lnTo>
                    <a:pt x="57" y="1"/>
                  </a:lnTo>
                  <a:lnTo>
                    <a:pt x="51" y="0"/>
                  </a:lnTo>
                  <a:lnTo>
                    <a:pt x="44" y="1"/>
                  </a:lnTo>
                  <a:lnTo>
                    <a:pt x="39" y="3"/>
                  </a:lnTo>
                  <a:lnTo>
                    <a:pt x="34" y="6"/>
                  </a:lnTo>
                  <a:lnTo>
                    <a:pt x="28" y="10"/>
                  </a:lnTo>
                  <a:lnTo>
                    <a:pt x="24" y="16"/>
                  </a:lnTo>
                  <a:lnTo>
                    <a:pt x="13" y="36"/>
                  </a:lnTo>
                  <a:lnTo>
                    <a:pt x="5" y="58"/>
                  </a:lnTo>
                  <a:lnTo>
                    <a:pt x="1" y="81"/>
                  </a:lnTo>
                  <a:lnTo>
                    <a:pt x="0" y="105"/>
                  </a:lnTo>
                  <a:lnTo>
                    <a:pt x="2" y="117"/>
                  </a:lnTo>
                  <a:lnTo>
                    <a:pt x="6" y="131"/>
                  </a:lnTo>
                  <a:lnTo>
                    <a:pt x="13" y="145"/>
                  </a:lnTo>
                  <a:lnTo>
                    <a:pt x="20" y="157"/>
                  </a:lnTo>
                  <a:lnTo>
                    <a:pt x="27" y="168"/>
                  </a:lnTo>
                  <a:lnTo>
                    <a:pt x="34" y="175"/>
                  </a:lnTo>
                  <a:lnTo>
                    <a:pt x="39" y="181"/>
                  </a:lnTo>
                  <a:lnTo>
                    <a:pt x="40" y="182"/>
                  </a:lnTo>
                  <a:lnTo>
                    <a:pt x="34" y="170"/>
                  </a:lnTo>
                  <a:lnTo>
                    <a:pt x="27" y="157"/>
                  </a:lnTo>
                  <a:lnTo>
                    <a:pt x="22" y="146"/>
                  </a:lnTo>
                  <a:lnTo>
                    <a:pt x="18" y="133"/>
                  </a:lnTo>
                  <a:lnTo>
                    <a:pt x="16" y="116"/>
                  </a:lnTo>
                  <a:lnTo>
                    <a:pt x="16" y="98"/>
                  </a:lnTo>
                  <a:lnTo>
                    <a:pt x="17" y="80"/>
                  </a:lnTo>
                  <a:lnTo>
                    <a:pt x="19" y="63"/>
                  </a:lnTo>
                  <a:lnTo>
                    <a:pt x="21" y="54"/>
                  </a:lnTo>
                  <a:lnTo>
                    <a:pt x="25" y="43"/>
                  </a:lnTo>
                  <a:lnTo>
                    <a:pt x="30" y="32"/>
                  </a:lnTo>
                  <a:lnTo>
                    <a:pt x="36" y="22"/>
                  </a:lnTo>
                  <a:lnTo>
                    <a:pt x="42" y="15"/>
                  </a:lnTo>
                  <a:lnTo>
                    <a:pt x="51" y="12"/>
                  </a:lnTo>
                  <a:lnTo>
                    <a:pt x="59" y="14"/>
                  </a:lnTo>
                  <a:lnTo>
                    <a:pt x="69" y="23"/>
                  </a:lnTo>
                  <a:lnTo>
                    <a:pt x="77" y="33"/>
                  </a:lnTo>
                  <a:lnTo>
                    <a:pt x="82" y="35"/>
                  </a:lnTo>
                  <a:lnTo>
                    <a:pt x="80" y="28"/>
                  </a:lnTo>
                  <a:lnTo>
                    <a:pt x="68" y="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5006975" y="3613150"/>
              <a:ext cx="51435" cy="255270"/>
            </a:xfrm>
            <a:custGeom>
              <a:avLst/>
              <a:gdLst>
                <a:gd name="T0" fmla="*/ 163 w 163"/>
                <a:gd name="T1" fmla="*/ 0 h 804"/>
                <a:gd name="T2" fmla="*/ 142 w 163"/>
                <a:gd name="T3" fmla="*/ 48 h 804"/>
                <a:gd name="T4" fmla="*/ 120 w 163"/>
                <a:gd name="T5" fmla="*/ 95 h 804"/>
                <a:gd name="T6" fmla="*/ 99 w 163"/>
                <a:gd name="T7" fmla="*/ 143 h 804"/>
                <a:gd name="T8" fmla="*/ 80 w 163"/>
                <a:gd name="T9" fmla="*/ 190 h 804"/>
                <a:gd name="T10" fmla="*/ 62 w 163"/>
                <a:gd name="T11" fmla="*/ 239 h 804"/>
                <a:gd name="T12" fmla="*/ 47 w 163"/>
                <a:gd name="T13" fmla="*/ 289 h 804"/>
                <a:gd name="T14" fmla="*/ 33 w 163"/>
                <a:gd name="T15" fmla="*/ 339 h 804"/>
                <a:gd name="T16" fmla="*/ 22 w 163"/>
                <a:gd name="T17" fmla="*/ 390 h 804"/>
                <a:gd name="T18" fmla="*/ 7 w 163"/>
                <a:gd name="T19" fmla="*/ 492 h 804"/>
                <a:gd name="T20" fmla="*/ 0 w 163"/>
                <a:gd name="T21" fmla="*/ 596 h 804"/>
                <a:gd name="T22" fmla="*/ 0 w 163"/>
                <a:gd name="T23" fmla="*/ 700 h 804"/>
                <a:gd name="T24" fmla="*/ 10 w 163"/>
                <a:gd name="T25" fmla="*/ 803 h 804"/>
                <a:gd name="T26" fmla="*/ 11 w 163"/>
                <a:gd name="T27" fmla="*/ 804 h 804"/>
                <a:gd name="T28" fmla="*/ 13 w 163"/>
                <a:gd name="T29" fmla="*/ 804 h 804"/>
                <a:gd name="T30" fmla="*/ 15 w 163"/>
                <a:gd name="T31" fmla="*/ 803 h 804"/>
                <a:gd name="T32" fmla="*/ 15 w 163"/>
                <a:gd name="T33" fmla="*/ 801 h 804"/>
                <a:gd name="T34" fmla="*/ 12 w 163"/>
                <a:gd name="T35" fmla="*/ 751 h 804"/>
                <a:gd name="T36" fmla="*/ 10 w 163"/>
                <a:gd name="T37" fmla="*/ 703 h 804"/>
                <a:gd name="T38" fmla="*/ 8 w 163"/>
                <a:gd name="T39" fmla="*/ 653 h 804"/>
                <a:gd name="T40" fmla="*/ 8 w 163"/>
                <a:gd name="T41" fmla="*/ 603 h 804"/>
                <a:gd name="T42" fmla="*/ 11 w 163"/>
                <a:gd name="T43" fmla="*/ 552 h 804"/>
                <a:gd name="T44" fmla="*/ 16 w 163"/>
                <a:gd name="T45" fmla="*/ 500 h 804"/>
                <a:gd name="T46" fmla="*/ 21 w 163"/>
                <a:gd name="T47" fmla="*/ 448 h 804"/>
                <a:gd name="T48" fmla="*/ 29 w 163"/>
                <a:gd name="T49" fmla="*/ 396 h 804"/>
                <a:gd name="T50" fmla="*/ 38 w 163"/>
                <a:gd name="T51" fmla="*/ 345 h 804"/>
                <a:gd name="T52" fmla="*/ 50 w 163"/>
                <a:gd name="T53" fmla="*/ 294 h 804"/>
                <a:gd name="T54" fmla="*/ 66 w 163"/>
                <a:gd name="T55" fmla="*/ 244 h 804"/>
                <a:gd name="T56" fmla="*/ 82 w 163"/>
                <a:gd name="T57" fmla="*/ 194 h 804"/>
                <a:gd name="T58" fmla="*/ 101 w 163"/>
                <a:gd name="T59" fmla="*/ 145 h 804"/>
                <a:gd name="T60" fmla="*/ 120 w 163"/>
                <a:gd name="T61" fmla="*/ 96 h 804"/>
                <a:gd name="T62" fmla="*/ 142 w 163"/>
                <a:gd name="T63" fmla="*/ 48 h 804"/>
                <a:gd name="T64" fmla="*/ 163 w 163"/>
                <a:gd name="T65" fmla="*/ 0 h 804"/>
                <a:gd name="T66" fmla="*/ 163 w 163"/>
                <a:gd name="T67" fmla="*/ 0 h 804"/>
                <a:gd name="T68" fmla="*/ 163 w 163"/>
                <a:gd name="T69" fmla="*/ 0 h 804"/>
                <a:gd name="T70" fmla="*/ 163 w 163"/>
                <a:gd name="T71" fmla="*/ 0 h 804"/>
                <a:gd name="T72" fmla="*/ 163 w 163"/>
                <a:gd name="T73" fmla="*/ 0 h 804"/>
                <a:gd name="T74" fmla="*/ 163 w 163"/>
                <a:gd name="T75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3" h="804">
                  <a:moveTo>
                    <a:pt x="163" y="0"/>
                  </a:moveTo>
                  <a:lnTo>
                    <a:pt x="142" y="48"/>
                  </a:lnTo>
                  <a:lnTo>
                    <a:pt x="120" y="95"/>
                  </a:lnTo>
                  <a:lnTo>
                    <a:pt x="99" y="143"/>
                  </a:lnTo>
                  <a:lnTo>
                    <a:pt x="80" y="190"/>
                  </a:lnTo>
                  <a:lnTo>
                    <a:pt x="62" y="239"/>
                  </a:lnTo>
                  <a:lnTo>
                    <a:pt x="47" y="289"/>
                  </a:lnTo>
                  <a:lnTo>
                    <a:pt x="33" y="339"/>
                  </a:lnTo>
                  <a:lnTo>
                    <a:pt x="22" y="390"/>
                  </a:lnTo>
                  <a:lnTo>
                    <a:pt x="7" y="492"/>
                  </a:lnTo>
                  <a:lnTo>
                    <a:pt x="0" y="596"/>
                  </a:lnTo>
                  <a:lnTo>
                    <a:pt x="0" y="700"/>
                  </a:lnTo>
                  <a:lnTo>
                    <a:pt x="10" y="803"/>
                  </a:lnTo>
                  <a:lnTo>
                    <a:pt x="11" y="804"/>
                  </a:lnTo>
                  <a:lnTo>
                    <a:pt x="13" y="804"/>
                  </a:lnTo>
                  <a:lnTo>
                    <a:pt x="15" y="803"/>
                  </a:lnTo>
                  <a:lnTo>
                    <a:pt x="15" y="801"/>
                  </a:lnTo>
                  <a:lnTo>
                    <a:pt x="12" y="751"/>
                  </a:lnTo>
                  <a:lnTo>
                    <a:pt x="10" y="703"/>
                  </a:lnTo>
                  <a:lnTo>
                    <a:pt x="8" y="653"/>
                  </a:lnTo>
                  <a:lnTo>
                    <a:pt x="8" y="603"/>
                  </a:lnTo>
                  <a:lnTo>
                    <a:pt x="11" y="552"/>
                  </a:lnTo>
                  <a:lnTo>
                    <a:pt x="16" y="500"/>
                  </a:lnTo>
                  <a:lnTo>
                    <a:pt x="21" y="448"/>
                  </a:lnTo>
                  <a:lnTo>
                    <a:pt x="29" y="396"/>
                  </a:lnTo>
                  <a:lnTo>
                    <a:pt x="38" y="345"/>
                  </a:lnTo>
                  <a:lnTo>
                    <a:pt x="50" y="294"/>
                  </a:lnTo>
                  <a:lnTo>
                    <a:pt x="66" y="244"/>
                  </a:lnTo>
                  <a:lnTo>
                    <a:pt x="82" y="194"/>
                  </a:lnTo>
                  <a:lnTo>
                    <a:pt x="101" y="145"/>
                  </a:lnTo>
                  <a:lnTo>
                    <a:pt x="120" y="96"/>
                  </a:lnTo>
                  <a:lnTo>
                    <a:pt x="142" y="48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5095875" y="3617595"/>
              <a:ext cx="51435" cy="278130"/>
            </a:xfrm>
            <a:custGeom>
              <a:avLst/>
              <a:gdLst>
                <a:gd name="T0" fmla="*/ 156 w 163"/>
                <a:gd name="T1" fmla="*/ 12 h 875"/>
                <a:gd name="T2" fmla="*/ 145 w 163"/>
                <a:gd name="T3" fmla="*/ 34 h 875"/>
                <a:gd name="T4" fmla="*/ 134 w 163"/>
                <a:gd name="T5" fmla="*/ 58 h 875"/>
                <a:gd name="T6" fmla="*/ 126 w 163"/>
                <a:gd name="T7" fmla="*/ 81 h 875"/>
                <a:gd name="T8" fmla="*/ 116 w 163"/>
                <a:gd name="T9" fmla="*/ 108 h 875"/>
                <a:gd name="T10" fmla="*/ 107 w 163"/>
                <a:gd name="T11" fmla="*/ 134 h 875"/>
                <a:gd name="T12" fmla="*/ 97 w 163"/>
                <a:gd name="T13" fmla="*/ 162 h 875"/>
                <a:gd name="T14" fmla="*/ 89 w 163"/>
                <a:gd name="T15" fmla="*/ 188 h 875"/>
                <a:gd name="T16" fmla="*/ 76 w 163"/>
                <a:gd name="T17" fmla="*/ 229 h 875"/>
                <a:gd name="T18" fmla="*/ 59 w 163"/>
                <a:gd name="T19" fmla="*/ 284 h 875"/>
                <a:gd name="T20" fmla="*/ 44 w 163"/>
                <a:gd name="T21" fmla="*/ 340 h 875"/>
                <a:gd name="T22" fmla="*/ 31 w 163"/>
                <a:gd name="T23" fmla="*/ 395 h 875"/>
                <a:gd name="T24" fmla="*/ 14 w 163"/>
                <a:gd name="T25" fmla="*/ 479 h 875"/>
                <a:gd name="T26" fmla="*/ 2 w 163"/>
                <a:gd name="T27" fmla="*/ 590 h 875"/>
                <a:gd name="T28" fmla="*/ 1 w 163"/>
                <a:gd name="T29" fmla="*/ 703 h 875"/>
                <a:gd name="T30" fmla="*/ 11 w 163"/>
                <a:gd name="T31" fmla="*/ 816 h 875"/>
                <a:gd name="T32" fmla="*/ 19 w 163"/>
                <a:gd name="T33" fmla="*/ 875 h 875"/>
                <a:gd name="T34" fmla="*/ 23 w 163"/>
                <a:gd name="T35" fmla="*/ 873 h 875"/>
                <a:gd name="T36" fmla="*/ 20 w 163"/>
                <a:gd name="T37" fmla="*/ 816 h 875"/>
                <a:gd name="T38" fmla="*/ 14 w 163"/>
                <a:gd name="T39" fmla="*/ 705 h 875"/>
                <a:gd name="T40" fmla="*/ 16 w 163"/>
                <a:gd name="T41" fmla="*/ 593 h 875"/>
                <a:gd name="T42" fmla="*/ 26 w 163"/>
                <a:gd name="T43" fmla="*/ 481 h 875"/>
                <a:gd name="T44" fmla="*/ 41 w 163"/>
                <a:gd name="T45" fmla="*/ 397 h 875"/>
                <a:gd name="T46" fmla="*/ 53 w 163"/>
                <a:gd name="T47" fmla="*/ 343 h 875"/>
                <a:gd name="T48" fmla="*/ 67 w 163"/>
                <a:gd name="T49" fmla="*/ 289 h 875"/>
                <a:gd name="T50" fmla="*/ 80 w 163"/>
                <a:gd name="T51" fmla="*/ 237 h 875"/>
                <a:gd name="T52" fmla="*/ 92 w 163"/>
                <a:gd name="T53" fmla="*/ 197 h 875"/>
                <a:gd name="T54" fmla="*/ 99 w 163"/>
                <a:gd name="T55" fmla="*/ 171 h 875"/>
                <a:gd name="T56" fmla="*/ 107 w 163"/>
                <a:gd name="T57" fmla="*/ 146 h 875"/>
                <a:gd name="T58" fmla="*/ 115 w 163"/>
                <a:gd name="T59" fmla="*/ 121 h 875"/>
                <a:gd name="T60" fmla="*/ 124 w 163"/>
                <a:gd name="T61" fmla="*/ 95 h 875"/>
                <a:gd name="T62" fmla="*/ 133 w 163"/>
                <a:gd name="T63" fmla="*/ 66 h 875"/>
                <a:gd name="T64" fmla="*/ 144 w 163"/>
                <a:gd name="T65" fmla="*/ 39 h 875"/>
                <a:gd name="T66" fmla="*/ 155 w 163"/>
                <a:gd name="T67" fmla="*/ 13 h 875"/>
                <a:gd name="T68" fmla="*/ 163 w 163"/>
                <a:gd name="T69" fmla="*/ 0 h 875"/>
                <a:gd name="T70" fmla="*/ 163 w 163"/>
                <a:gd name="T71" fmla="*/ 0 h 875"/>
                <a:gd name="T72" fmla="*/ 163 w 163"/>
                <a:gd name="T73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3" h="875">
                  <a:moveTo>
                    <a:pt x="163" y="0"/>
                  </a:moveTo>
                  <a:lnTo>
                    <a:pt x="156" y="12"/>
                  </a:lnTo>
                  <a:lnTo>
                    <a:pt x="150" y="22"/>
                  </a:lnTo>
                  <a:lnTo>
                    <a:pt x="145" y="34"/>
                  </a:lnTo>
                  <a:lnTo>
                    <a:pt x="140" y="45"/>
                  </a:lnTo>
                  <a:lnTo>
                    <a:pt x="134" y="58"/>
                  </a:lnTo>
                  <a:lnTo>
                    <a:pt x="130" y="70"/>
                  </a:lnTo>
                  <a:lnTo>
                    <a:pt x="126" y="81"/>
                  </a:lnTo>
                  <a:lnTo>
                    <a:pt x="122" y="94"/>
                  </a:lnTo>
                  <a:lnTo>
                    <a:pt x="116" y="108"/>
                  </a:lnTo>
                  <a:lnTo>
                    <a:pt x="112" y="120"/>
                  </a:lnTo>
                  <a:lnTo>
                    <a:pt x="107" y="134"/>
                  </a:lnTo>
                  <a:lnTo>
                    <a:pt x="103" y="148"/>
                  </a:lnTo>
                  <a:lnTo>
                    <a:pt x="97" y="162"/>
                  </a:lnTo>
                  <a:lnTo>
                    <a:pt x="93" y="174"/>
                  </a:lnTo>
                  <a:lnTo>
                    <a:pt x="89" y="188"/>
                  </a:lnTo>
                  <a:lnTo>
                    <a:pt x="85" y="202"/>
                  </a:lnTo>
                  <a:lnTo>
                    <a:pt x="76" y="229"/>
                  </a:lnTo>
                  <a:lnTo>
                    <a:pt x="68" y="257"/>
                  </a:lnTo>
                  <a:lnTo>
                    <a:pt x="59" y="284"/>
                  </a:lnTo>
                  <a:lnTo>
                    <a:pt x="52" y="312"/>
                  </a:lnTo>
                  <a:lnTo>
                    <a:pt x="44" y="340"/>
                  </a:lnTo>
                  <a:lnTo>
                    <a:pt x="37" y="368"/>
                  </a:lnTo>
                  <a:lnTo>
                    <a:pt x="31" y="395"/>
                  </a:lnTo>
                  <a:lnTo>
                    <a:pt x="24" y="424"/>
                  </a:lnTo>
                  <a:lnTo>
                    <a:pt x="14" y="479"/>
                  </a:lnTo>
                  <a:lnTo>
                    <a:pt x="6" y="534"/>
                  </a:lnTo>
                  <a:lnTo>
                    <a:pt x="2" y="590"/>
                  </a:lnTo>
                  <a:lnTo>
                    <a:pt x="0" y="646"/>
                  </a:lnTo>
                  <a:lnTo>
                    <a:pt x="1" y="703"/>
                  </a:lnTo>
                  <a:lnTo>
                    <a:pt x="5" y="759"/>
                  </a:lnTo>
                  <a:lnTo>
                    <a:pt x="11" y="816"/>
                  </a:lnTo>
                  <a:lnTo>
                    <a:pt x="17" y="873"/>
                  </a:lnTo>
                  <a:lnTo>
                    <a:pt x="19" y="875"/>
                  </a:lnTo>
                  <a:lnTo>
                    <a:pt x="21" y="875"/>
                  </a:lnTo>
                  <a:lnTo>
                    <a:pt x="23" y="873"/>
                  </a:lnTo>
                  <a:lnTo>
                    <a:pt x="24" y="871"/>
                  </a:lnTo>
                  <a:lnTo>
                    <a:pt x="20" y="816"/>
                  </a:lnTo>
                  <a:lnTo>
                    <a:pt x="16" y="760"/>
                  </a:lnTo>
                  <a:lnTo>
                    <a:pt x="14" y="705"/>
                  </a:lnTo>
                  <a:lnTo>
                    <a:pt x="14" y="650"/>
                  </a:lnTo>
                  <a:lnTo>
                    <a:pt x="16" y="593"/>
                  </a:lnTo>
                  <a:lnTo>
                    <a:pt x="20" y="537"/>
                  </a:lnTo>
                  <a:lnTo>
                    <a:pt x="26" y="481"/>
                  </a:lnTo>
                  <a:lnTo>
                    <a:pt x="36" y="425"/>
                  </a:lnTo>
                  <a:lnTo>
                    <a:pt x="41" y="397"/>
                  </a:lnTo>
                  <a:lnTo>
                    <a:pt x="47" y="371"/>
                  </a:lnTo>
                  <a:lnTo>
                    <a:pt x="53" y="343"/>
                  </a:lnTo>
                  <a:lnTo>
                    <a:pt x="59" y="317"/>
                  </a:lnTo>
                  <a:lnTo>
                    <a:pt x="67" y="289"/>
                  </a:lnTo>
                  <a:lnTo>
                    <a:pt x="73" y="263"/>
                  </a:lnTo>
                  <a:lnTo>
                    <a:pt x="80" y="237"/>
                  </a:lnTo>
                  <a:lnTo>
                    <a:pt x="88" y="210"/>
                  </a:lnTo>
                  <a:lnTo>
                    <a:pt x="92" y="197"/>
                  </a:lnTo>
                  <a:lnTo>
                    <a:pt x="95" y="184"/>
                  </a:lnTo>
                  <a:lnTo>
                    <a:pt x="99" y="171"/>
                  </a:lnTo>
                  <a:lnTo>
                    <a:pt x="104" y="158"/>
                  </a:lnTo>
                  <a:lnTo>
                    <a:pt x="107" y="146"/>
                  </a:lnTo>
                  <a:lnTo>
                    <a:pt x="111" y="133"/>
                  </a:lnTo>
                  <a:lnTo>
                    <a:pt x="115" y="121"/>
                  </a:lnTo>
                  <a:lnTo>
                    <a:pt x="119" y="109"/>
                  </a:lnTo>
                  <a:lnTo>
                    <a:pt x="124" y="95"/>
                  </a:lnTo>
                  <a:lnTo>
                    <a:pt x="128" y="81"/>
                  </a:lnTo>
                  <a:lnTo>
                    <a:pt x="133" y="66"/>
                  </a:lnTo>
                  <a:lnTo>
                    <a:pt x="138" y="53"/>
                  </a:lnTo>
                  <a:lnTo>
                    <a:pt x="144" y="39"/>
                  </a:lnTo>
                  <a:lnTo>
                    <a:pt x="149" y="26"/>
                  </a:lnTo>
                  <a:lnTo>
                    <a:pt x="155" y="13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5021580" y="3880485"/>
              <a:ext cx="88265" cy="24765"/>
            </a:xfrm>
            <a:custGeom>
              <a:avLst/>
              <a:gdLst>
                <a:gd name="T0" fmla="*/ 121 w 278"/>
                <a:gd name="T1" fmla="*/ 33 h 79"/>
                <a:gd name="T2" fmla="*/ 140 w 278"/>
                <a:gd name="T3" fmla="*/ 38 h 79"/>
                <a:gd name="T4" fmla="*/ 160 w 278"/>
                <a:gd name="T5" fmla="*/ 45 h 79"/>
                <a:gd name="T6" fmla="*/ 179 w 278"/>
                <a:gd name="T7" fmla="*/ 50 h 79"/>
                <a:gd name="T8" fmla="*/ 198 w 278"/>
                <a:gd name="T9" fmla="*/ 56 h 79"/>
                <a:gd name="T10" fmla="*/ 217 w 278"/>
                <a:gd name="T11" fmla="*/ 62 h 79"/>
                <a:gd name="T12" fmla="*/ 236 w 278"/>
                <a:gd name="T13" fmla="*/ 68 h 79"/>
                <a:gd name="T14" fmla="*/ 256 w 278"/>
                <a:gd name="T15" fmla="*/ 73 h 79"/>
                <a:gd name="T16" fmla="*/ 275 w 278"/>
                <a:gd name="T17" fmla="*/ 79 h 79"/>
                <a:gd name="T18" fmla="*/ 276 w 278"/>
                <a:gd name="T19" fmla="*/ 79 h 79"/>
                <a:gd name="T20" fmla="*/ 278 w 278"/>
                <a:gd name="T21" fmla="*/ 78 h 79"/>
                <a:gd name="T22" fmla="*/ 278 w 278"/>
                <a:gd name="T23" fmla="*/ 76 h 79"/>
                <a:gd name="T24" fmla="*/ 277 w 278"/>
                <a:gd name="T25" fmla="*/ 75 h 79"/>
                <a:gd name="T26" fmla="*/ 256 w 278"/>
                <a:gd name="T27" fmla="*/ 68 h 79"/>
                <a:gd name="T28" fmla="*/ 236 w 278"/>
                <a:gd name="T29" fmla="*/ 60 h 79"/>
                <a:gd name="T30" fmla="*/ 215 w 278"/>
                <a:gd name="T31" fmla="*/ 54 h 79"/>
                <a:gd name="T32" fmla="*/ 194 w 278"/>
                <a:gd name="T33" fmla="*/ 47 h 79"/>
                <a:gd name="T34" fmla="*/ 174 w 278"/>
                <a:gd name="T35" fmla="*/ 40 h 79"/>
                <a:gd name="T36" fmla="*/ 153 w 278"/>
                <a:gd name="T37" fmla="*/ 34 h 79"/>
                <a:gd name="T38" fmla="*/ 131 w 278"/>
                <a:gd name="T39" fmla="*/ 28 h 79"/>
                <a:gd name="T40" fmla="*/ 110 w 278"/>
                <a:gd name="T41" fmla="*/ 22 h 79"/>
                <a:gd name="T42" fmla="*/ 102 w 278"/>
                <a:gd name="T43" fmla="*/ 20 h 79"/>
                <a:gd name="T44" fmla="*/ 93 w 278"/>
                <a:gd name="T45" fmla="*/ 17 h 79"/>
                <a:gd name="T46" fmla="*/ 85 w 278"/>
                <a:gd name="T47" fmla="*/ 15 h 79"/>
                <a:gd name="T48" fmla="*/ 78 w 278"/>
                <a:gd name="T49" fmla="*/ 13 h 79"/>
                <a:gd name="T50" fmla="*/ 69 w 278"/>
                <a:gd name="T51" fmla="*/ 11 h 79"/>
                <a:gd name="T52" fmla="*/ 61 w 278"/>
                <a:gd name="T53" fmla="*/ 8 h 79"/>
                <a:gd name="T54" fmla="*/ 52 w 278"/>
                <a:gd name="T55" fmla="*/ 6 h 79"/>
                <a:gd name="T56" fmla="*/ 44 w 278"/>
                <a:gd name="T57" fmla="*/ 3 h 79"/>
                <a:gd name="T58" fmla="*/ 37 w 278"/>
                <a:gd name="T59" fmla="*/ 2 h 79"/>
                <a:gd name="T60" fmla="*/ 31 w 278"/>
                <a:gd name="T61" fmla="*/ 1 h 79"/>
                <a:gd name="T62" fmla="*/ 24 w 278"/>
                <a:gd name="T63" fmla="*/ 1 h 79"/>
                <a:gd name="T64" fmla="*/ 16 w 278"/>
                <a:gd name="T65" fmla="*/ 0 h 79"/>
                <a:gd name="T66" fmla="*/ 10 w 278"/>
                <a:gd name="T67" fmla="*/ 1 h 79"/>
                <a:gd name="T68" fmla="*/ 5 w 278"/>
                <a:gd name="T69" fmla="*/ 1 h 79"/>
                <a:gd name="T70" fmla="*/ 2 w 278"/>
                <a:gd name="T71" fmla="*/ 1 h 79"/>
                <a:gd name="T72" fmla="*/ 0 w 278"/>
                <a:gd name="T73" fmla="*/ 1 h 79"/>
                <a:gd name="T74" fmla="*/ 5 w 278"/>
                <a:gd name="T75" fmla="*/ 2 h 79"/>
                <a:gd name="T76" fmla="*/ 16 w 278"/>
                <a:gd name="T77" fmla="*/ 6 h 79"/>
                <a:gd name="T78" fmla="*/ 33 w 278"/>
                <a:gd name="T79" fmla="*/ 10 h 79"/>
                <a:gd name="T80" fmla="*/ 52 w 278"/>
                <a:gd name="T81" fmla="*/ 15 h 79"/>
                <a:gd name="T82" fmla="*/ 73 w 278"/>
                <a:gd name="T83" fmla="*/ 20 h 79"/>
                <a:gd name="T84" fmla="*/ 92 w 278"/>
                <a:gd name="T85" fmla="*/ 26 h 79"/>
                <a:gd name="T86" fmla="*/ 109 w 278"/>
                <a:gd name="T87" fmla="*/ 30 h 79"/>
                <a:gd name="T88" fmla="*/ 121 w 278"/>
                <a:gd name="T89" fmla="*/ 3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8" h="79">
                  <a:moveTo>
                    <a:pt x="121" y="33"/>
                  </a:moveTo>
                  <a:lnTo>
                    <a:pt x="140" y="38"/>
                  </a:lnTo>
                  <a:lnTo>
                    <a:pt x="160" y="45"/>
                  </a:lnTo>
                  <a:lnTo>
                    <a:pt x="179" y="50"/>
                  </a:lnTo>
                  <a:lnTo>
                    <a:pt x="198" y="56"/>
                  </a:lnTo>
                  <a:lnTo>
                    <a:pt x="217" y="62"/>
                  </a:lnTo>
                  <a:lnTo>
                    <a:pt x="236" y="68"/>
                  </a:lnTo>
                  <a:lnTo>
                    <a:pt x="256" y="73"/>
                  </a:lnTo>
                  <a:lnTo>
                    <a:pt x="275" y="79"/>
                  </a:lnTo>
                  <a:lnTo>
                    <a:pt x="276" y="79"/>
                  </a:lnTo>
                  <a:lnTo>
                    <a:pt x="278" y="78"/>
                  </a:lnTo>
                  <a:lnTo>
                    <a:pt x="278" y="76"/>
                  </a:lnTo>
                  <a:lnTo>
                    <a:pt x="277" y="75"/>
                  </a:lnTo>
                  <a:lnTo>
                    <a:pt x="256" y="68"/>
                  </a:lnTo>
                  <a:lnTo>
                    <a:pt x="236" y="60"/>
                  </a:lnTo>
                  <a:lnTo>
                    <a:pt x="215" y="54"/>
                  </a:lnTo>
                  <a:lnTo>
                    <a:pt x="194" y="47"/>
                  </a:lnTo>
                  <a:lnTo>
                    <a:pt x="174" y="40"/>
                  </a:lnTo>
                  <a:lnTo>
                    <a:pt x="153" y="34"/>
                  </a:lnTo>
                  <a:lnTo>
                    <a:pt x="131" y="28"/>
                  </a:lnTo>
                  <a:lnTo>
                    <a:pt x="110" y="22"/>
                  </a:lnTo>
                  <a:lnTo>
                    <a:pt x="102" y="20"/>
                  </a:lnTo>
                  <a:lnTo>
                    <a:pt x="93" y="17"/>
                  </a:lnTo>
                  <a:lnTo>
                    <a:pt x="85" y="15"/>
                  </a:lnTo>
                  <a:lnTo>
                    <a:pt x="78" y="13"/>
                  </a:lnTo>
                  <a:lnTo>
                    <a:pt x="69" y="11"/>
                  </a:lnTo>
                  <a:lnTo>
                    <a:pt x="61" y="8"/>
                  </a:lnTo>
                  <a:lnTo>
                    <a:pt x="52" y="6"/>
                  </a:lnTo>
                  <a:lnTo>
                    <a:pt x="44" y="3"/>
                  </a:lnTo>
                  <a:lnTo>
                    <a:pt x="37" y="2"/>
                  </a:lnTo>
                  <a:lnTo>
                    <a:pt x="31" y="1"/>
                  </a:lnTo>
                  <a:lnTo>
                    <a:pt x="24" y="1"/>
                  </a:lnTo>
                  <a:lnTo>
                    <a:pt x="16" y="0"/>
                  </a:lnTo>
                  <a:lnTo>
                    <a:pt x="10" y="1"/>
                  </a:lnTo>
                  <a:lnTo>
                    <a:pt x="5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5" y="2"/>
                  </a:lnTo>
                  <a:lnTo>
                    <a:pt x="16" y="6"/>
                  </a:lnTo>
                  <a:lnTo>
                    <a:pt x="33" y="10"/>
                  </a:lnTo>
                  <a:lnTo>
                    <a:pt x="52" y="15"/>
                  </a:lnTo>
                  <a:lnTo>
                    <a:pt x="73" y="20"/>
                  </a:lnTo>
                  <a:lnTo>
                    <a:pt x="92" y="26"/>
                  </a:lnTo>
                  <a:lnTo>
                    <a:pt x="109" y="30"/>
                  </a:lnTo>
                  <a:lnTo>
                    <a:pt x="121" y="33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5088255" y="3874135"/>
              <a:ext cx="123190" cy="6350"/>
            </a:xfrm>
            <a:custGeom>
              <a:avLst/>
              <a:gdLst>
                <a:gd name="T0" fmla="*/ 165 w 389"/>
                <a:gd name="T1" fmla="*/ 19 h 19"/>
                <a:gd name="T2" fmla="*/ 178 w 389"/>
                <a:gd name="T3" fmla="*/ 19 h 19"/>
                <a:gd name="T4" fmla="*/ 192 w 389"/>
                <a:gd name="T5" fmla="*/ 18 h 19"/>
                <a:gd name="T6" fmla="*/ 206 w 389"/>
                <a:gd name="T7" fmla="*/ 18 h 19"/>
                <a:gd name="T8" fmla="*/ 220 w 389"/>
                <a:gd name="T9" fmla="*/ 17 h 19"/>
                <a:gd name="T10" fmla="*/ 234 w 389"/>
                <a:gd name="T11" fmla="*/ 17 h 19"/>
                <a:gd name="T12" fmla="*/ 248 w 389"/>
                <a:gd name="T13" fmla="*/ 16 h 19"/>
                <a:gd name="T14" fmla="*/ 262 w 389"/>
                <a:gd name="T15" fmla="*/ 16 h 19"/>
                <a:gd name="T16" fmla="*/ 276 w 389"/>
                <a:gd name="T17" fmla="*/ 15 h 19"/>
                <a:gd name="T18" fmla="*/ 289 w 389"/>
                <a:gd name="T19" fmla="*/ 15 h 19"/>
                <a:gd name="T20" fmla="*/ 303 w 389"/>
                <a:gd name="T21" fmla="*/ 14 h 19"/>
                <a:gd name="T22" fmla="*/ 317 w 389"/>
                <a:gd name="T23" fmla="*/ 13 h 19"/>
                <a:gd name="T24" fmla="*/ 331 w 389"/>
                <a:gd name="T25" fmla="*/ 12 h 19"/>
                <a:gd name="T26" fmla="*/ 344 w 389"/>
                <a:gd name="T27" fmla="*/ 11 h 19"/>
                <a:gd name="T28" fmla="*/ 358 w 389"/>
                <a:gd name="T29" fmla="*/ 10 h 19"/>
                <a:gd name="T30" fmla="*/ 372 w 389"/>
                <a:gd name="T31" fmla="*/ 8 h 19"/>
                <a:gd name="T32" fmla="*/ 385 w 389"/>
                <a:gd name="T33" fmla="*/ 7 h 19"/>
                <a:gd name="T34" fmla="*/ 388 w 389"/>
                <a:gd name="T35" fmla="*/ 5 h 19"/>
                <a:gd name="T36" fmla="*/ 389 w 389"/>
                <a:gd name="T37" fmla="*/ 3 h 19"/>
                <a:gd name="T38" fmla="*/ 389 w 389"/>
                <a:gd name="T39" fmla="*/ 1 h 19"/>
                <a:gd name="T40" fmla="*/ 387 w 389"/>
                <a:gd name="T41" fmla="*/ 0 h 19"/>
                <a:gd name="T42" fmla="*/ 374 w 389"/>
                <a:gd name="T43" fmla="*/ 1 h 19"/>
                <a:gd name="T44" fmla="*/ 361 w 389"/>
                <a:gd name="T45" fmla="*/ 1 h 19"/>
                <a:gd name="T46" fmla="*/ 348 w 389"/>
                <a:gd name="T47" fmla="*/ 1 h 19"/>
                <a:gd name="T48" fmla="*/ 336 w 389"/>
                <a:gd name="T49" fmla="*/ 2 h 19"/>
                <a:gd name="T50" fmla="*/ 323 w 389"/>
                <a:gd name="T51" fmla="*/ 2 h 19"/>
                <a:gd name="T52" fmla="*/ 310 w 389"/>
                <a:gd name="T53" fmla="*/ 3 h 19"/>
                <a:gd name="T54" fmla="*/ 298 w 389"/>
                <a:gd name="T55" fmla="*/ 3 h 19"/>
                <a:gd name="T56" fmla="*/ 285 w 389"/>
                <a:gd name="T57" fmla="*/ 3 h 19"/>
                <a:gd name="T58" fmla="*/ 272 w 389"/>
                <a:gd name="T59" fmla="*/ 4 h 19"/>
                <a:gd name="T60" fmla="*/ 260 w 389"/>
                <a:gd name="T61" fmla="*/ 4 h 19"/>
                <a:gd name="T62" fmla="*/ 247 w 389"/>
                <a:gd name="T63" fmla="*/ 4 h 19"/>
                <a:gd name="T64" fmla="*/ 234 w 389"/>
                <a:gd name="T65" fmla="*/ 5 h 19"/>
                <a:gd name="T66" fmla="*/ 222 w 389"/>
                <a:gd name="T67" fmla="*/ 5 h 19"/>
                <a:gd name="T68" fmla="*/ 209 w 389"/>
                <a:gd name="T69" fmla="*/ 5 h 19"/>
                <a:gd name="T70" fmla="*/ 196 w 389"/>
                <a:gd name="T71" fmla="*/ 7 h 19"/>
                <a:gd name="T72" fmla="*/ 184 w 389"/>
                <a:gd name="T73" fmla="*/ 7 h 19"/>
                <a:gd name="T74" fmla="*/ 176 w 389"/>
                <a:gd name="T75" fmla="*/ 7 h 19"/>
                <a:gd name="T76" fmla="*/ 166 w 389"/>
                <a:gd name="T77" fmla="*/ 8 h 19"/>
                <a:gd name="T78" fmla="*/ 154 w 389"/>
                <a:gd name="T79" fmla="*/ 8 h 19"/>
                <a:gd name="T80" fmla="*/ 140 w 389"/>
                <a:gd name="T81" fmla="*/ 8 h 19"/>
                <a:gd name="T82" fmla="*/ 125 w 389"/>
                <a:gd name="T83" fmla="*/ 9 h 19"/>
                <a:gd name="T84" fmla="*/ 111 w 389"/>
                <a:gd name="T85" fmla="*/ 9 h 19"/>
                <a:gd name="T86" fmla="*/ 95 w 389"/>
                <a:gd name="T87" fmla="*/ 9 h 19"/>
                <a:gd name="T88" fmla="*/ 79 w 389"/>
                <a:gd name="T89" fmla="*/ 10 h 19"/>
                <a:gd name="T90" fmla="*/ 63 w 389"/>
                <a:gd name="T91" fmla="*/ 10 h 19"/>
                <a:gd name="T92" fmla="*/ 49 w 389"/>
                <a:gd name="T93" fmla="*/ 11 h 19"/>
                <a:gd name="T94" fmla="*/ 36 w 389"/>
                <a:gd name="T95" fmla="*/ 11 h 19"/>
                <a:gd name="T96" fmla="*/ 24 w 389"/>
                <a:gd name="T97" fmla="*/ 11 h 19"/>
                <a:gd name="T98" fmla="*/ 13 w 389"/>
                <a:gd name="T99" fmla="*/ 12 h 19"/>
                <a:gd name="T100" fmla="*/ 6 w 389"/>
                <a:gd name="T101" fmla="*/ 12 h 19"/>
                <a:gd name="T102" fmla="*/ 2 w 389"/>
                <a:gd name="T103" fmla="*/ 12 h 19"/>
                <a:gd name="T104" fmla="*/ 0 w 389"/>
                <a:gd name="T105" fmla="*/ 12 h 19"/>
                <a:gd name="T106" fmla="*/ 5 w 389"/>
                <a:gd name="T107" fmla="*/ 12 h 19"/>
                <a:gd name="T108" fmla="*/ 21 w 389"/>
                <a:gd name="T109" fmla="*/ 13 h 19"/>
                <a:gd name="T110" fmla="*/ 42 w 389"/>
                <a:gd name="T111" fmla="*/ 14 h 19"/>
                <a:gd name="T112" fmla="*/ 68 w 389"/>
                <a:gd name="T113" fmla="*/ 16 h 19"/>
                <a:gd name="T114" fmla="*/ 97 w 389"/>
                <a:gd name="T115" fmla="*/ 17 h 19"/>
                <a:gd name="T116" fmla="*/ 123 w 389"/>
                <a:gd name="T117" fmla="*/ 18 h 19"/>
                <a:gd name="T118" fmla="*/ 148 w 389"/>
                <a:gd name="T119" fmla="*/ 19 h 19"/>
                <a:gd name="T120" fmla="*/ 165 w 389"/>
                <a:gd name="T1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19">
                  <a:moveTo>
                    <a:pt x="165" y="19"/>
                  </a:moveTo>
                  <a:lnTo>
                    <a:pt x="178" y="19"/>
                  </a:lnTo>
                  <a:lnTo>
                    <a:pt x="192" y="18"/>
                  </a:lnTo>
                  <a:lnTo>
                    <a:pt x="206" y="18"/>
                  </a:lnTo>
                  <a:lnTo>
                    <a:pt x="220" y="17"/>
                  </a:lnTo>
                  <a:lnTo>
                    <a:pt x="234" y="17"/>
                  </a:lnTo>
                  <a:lnTo>
                    <a:pt x="248" y="16"/>
                  </a:lnTo>
                  <a:lnTo>
                    <a:pt x="262" y="16"/>
                  </a:lnTo>
                  <a:lnTo>
                    <a:pt x="276" y="15"/>
                  </a:lnTo>
                  <a:lnTo>
                    <a:pt x="289" y="15"/>
                  </a:lnTo>
                  <a:lnTo>
                    <a:pt x="303" y="14"/>
                  </a:lnTo>
                  <a:lnTo>
                    <a:pt x="317" y="13"/>
                  </a:lnTo>
                  <a:lnTo>
                    <a:pt x="331" y="12"/>
                  </a:lnTo>
                  <a:lnTo>
                    <a:pt x="344" y="11"/>
                  </a:lnTo>
                  <a:lnTo>
                    <a:pt x="358" y="10"/>
                  </a:lnTo>
                  <a:lnTo>
                    <a:pt x="372" y="8"/>
                  </a:lnTo>
                  <a:lnTo>
                    <a:pt x="385" y="7"/>
                  </a:lnTo>
                  <a:lnTo>
                    <a:pt x="388" y="5"/>
                  </a:lnTo>
                  <a:lnTo>
                    <a:pt x="389" y="3"/>
                  </a:lnTo>
                  <a:lnTo>
                    <a:pt x="389" y="1"/>
                  </a:lnTo>
                  <a:lnTo>
                    <a:pt x="387" y="0"/>
                  </a:lnTo>
                  <a:lnTo>
                    <a:pt x="374" y="1"/>
                  </a:lnTo>
                  <a:lnTo>
                    <a:pt x="361" y="1"/>
                  </a:lnTo>
                  <a:lnTo>
                    <a:pt x="348" y="1"/>
                  </a:lnTo>
                  <a:lnTo>
                    <a:pt x="336" y="2"/>
                  </a:lnTo>
                  <a:lnTo>
                    <a:pt x="323" y="2"/>
                  </a:lnTo>
                  <a:lnTo>
                    <a:pt x="310" y="3"/>
                  </a:lnTo>
                  <a:lnTo>
                    <a:pt x="298" y="3"/>
                  </a:lnTo>
                  <a:lnTo>
                    <a:pt x="285" y="3"/>
                  </a:lnTo>
                  <a:lnTo>
                    <a:pt x="272" y="4"/>
                  </a:lnTo>
                  <a:lnTo>
                    <a:pt x="260" y="4"/>
                  </a:lnTo>
                  <a:lnTo>
                    <a:pt x="247" y="4"/>
                  </a:lnTo>
                  <a:lnTo>
                    <a:pt x="234" y="5"/>
                  </a:lnTo>
                  <a:lnTo>
                    <a:pt x="222" y="5"/>
                  </a:lnTo>
                  <a:lnTo>
                    <a:pt x="209" y="5"/>
                  </a:lnTo>
                  <a:lnTo>
                    <a:pt x="196" y="7"/>
                  </a:lnTo>
                  <a:lnTo>
                    <a:pt x="184" y="7"/>
                  </a:lnTo>
                  <a:lnTo>
                    <a:pt x="176" y="7"/>
                  </a:lnTo>
                  <a:lnTo>
                    <a:pt x="166" y="8"/>
                  </a:lnTo>
                  <a:lnTo>
                    <a:pt x="154" y="8"/>
                  </a:lnTo>
                  <a:lnTo>
                    <a:pt x="140" y="8"/>
                  </a:lnTo>
                  <a:lnTo>
                    <a:pt x="125" y="9"/>
                  </a:lnTo>
                  <a:lnTo>
                    <a:pt x="111" y="9"/>
                  </a:lnTo>
                  <a:lnTo>
                    <a:pt x="95" y="9"/>
                  </a:lnTo>
                  <a:lnTo>
                    <a:pt x="79" y="10"/>
                  </a:lnTo>
                  <a:lnTo>
                    <a:pt x="63" y="10"/>
                  </a:lnTo>
                  <a:lnTo>
                    <a:pt x="49" y="11"/>
                  </a:lnTo>
                  <a:lnTo>
                    <a:pt x="36" y="11"/>
                  </a:lnTo>
                  <a:lnTo>
                    <a:pt x="24" y="11"/>
                  </a:lnTo>
                  <a:lnTo>
                    <a:pt x="13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21" y="13"/>
                  </a:lnTo>
                  <a:lnTo>
                    <a:pt x="42" y="14"/>
                  </a:lnTo>
                  <a:lnTo>
                    <a:pt x="68" y="16"/>
                  </a:lnTo>
                  <a:lnTo>
                    <a:pt x="97" y="17"/>
                  </a:lnTo>
                  <a:lnTo>
                    <a:pt x="123" y="18"/>
                  </a:lnTo>
                  <a:lnTo>
                    <a:pt x="148" y="19"/>
                  </a:lnTo>
                  <a:lnTo>
                    <a:pt x="165" y="1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4925060" y="3990975"/>
              <a:ext cx="118745" cy="16510"/>
            </a:xfrm>
            <a:custGeom>
              <a:avLst/>
              <a:gdLst>
                <a:gd name="T0" fmla="*/ 42 w 374"/>
                <a:gd name="T1" fmla="*/ 5 h 51"/>
                <a:gd name="T2" fmla="*/ 76 w 374"/>
                <a:gd name="T3" fmla="*/ 7 h 51"/>
                <a:gd name="T4" fmla="*/ 120 w 374"/>
                <a:gd name="T5" fmla="*/ 12 h 51"/>
                <a:gd name="T6" fmla="*/ 159 w 374"/>
                <a:gd name="T7" fmla="*/ 16 h 51"/>
                <a:gd name="T8" fmla="*/ 186 w 374"/>
                <a:gd name="T9" fmla="*/ 20 h 51"/>
                <a:gd name="T10" fmla="*/ 210 w 374"/>
                <a:gd name="T11" fmla="*/ 23 h 51"/>
                <a:gd name="T12" fmla="*/ 236 w 374"/>
                <a:gd name="T13" fmla="*/ 27 h 51"/>
                <a:gd name="T14" fmla="*/ 260 w 374"/>
                <a:gd name="T15" fmla="*/ 32 h 51"/>
                <a:gd name="T16" fmla="*/ 285 w 374"/>
                <a:gd name="T17" fmla="*/ 36 h 51"/>
                <a:gd name="T18" fmla="*/ 310 w 374"/>
                <a:gd name="T19" fmla="*/ 40 h 51"/>
                <a:gd name="T20" fmla="*/ 334 w 374"/>
                <a:gd name="T21" fmla="*/ 44 h 51"/>
                <a:gd name="T22" fmla="*/ 358 w 374"/>
                <a:gd name="T23" fmla="*/ 49 h 51"/>
                <a:gd name="T24" fmla="*/ 373 w 374"/>
                <a:gd name="T25" fmla="*/ 51 h 51"/>
                <a:gd name="T26" fmla="*/ 374 w 374"/>
                <a:gd name="T27" fmla="*/ 46 h 51"/>
                <a:gd name="T28" fmla="*/ 362 w 374"/>
                <a:gd name="T29" fmla="*/ 43 h 51"/>
                <a:gd name="T30" fmla="*/ 338 w 374"/>
                <a:gd name="T31" fmla="*/ 38 h 51"/>
                <a:gd name="T32" fmla="*/ 314 w 374"/>
                <a:gd name="T33" fmla="*/ 33 h 51"/>
                <a:gd name="T34" fmla="*/ 291 w 374"/>
                <a:gd name="T35" fmla="*/ 27 h 51"/>
                <a:gd name="T36" fmla="*/ 268 w 374"/>
                <a:gd name="T37" fmla="*/ 23 h 51"/>
                <a:gd name="T38" fmla="*/ 243 w 374"/>
                <a:gd name="T39" fmla="*/ 19 h 51"/>
                <a:gd name="T40" fmla="*/ 220 w 374"/>
                <a:gd name="T41" fmla="*/ 16 h 51"/>
                <a:gd name="T42" fmla="*/ 196 w 374"/>
                <a:gd name="T43" fmla="*/ 12 h 51"/>
                <a:gd name="T44" fmla="*/ 177 w 374"/>
                <a:gd name="T45" fmla="*/ 10 h 51"/>
                <a:gd name="T46" fmla="*/ 154 w 374"/>
                <a:gd name="T47" fmla="*/ 8 h 51"/>
                <a:gd name="T48" fmla="*/ 127 w 374"/>
                <a:gd name="T49" fmla="*/ 6 h 51"/>
                <a:gd name="T50" fmla="*/ 95 w 374"/>
                <a:gd name="T51" fmla="*/ 4 h 51"/>
                <a:gd name="T52" fmla="*/ 64 w 374"/>
                <a:gd name="T53" fmla="*/ 3 h 51"/>
                <a:gd name="T54" fmla="*/ 36 w 374"/>
                <a:gd name="T55" fmla="*/ 2 h 51"/>
                <a:gd name="T56" fmla="*/ 14 w 374"/>
                <a:gd name="T57" fmla="*/ 1 h 51"/>
                <a:gd name="T58" fmla="*/ 1 w 374"/>
                <a:gd name="T59" fmla="*/ 0 h 51"/>
                <a:gd name="T60" fmla="*/ 1 w 374"/>
                <a:gd name="T61" fmla="*/ 0 h 51"/>
                <a:gd name="T62" fmla="*/ 8 w 374"/>
                <a:gd name="T63" fmla="*/ 1 h 51"/>
                <a:gd name="T64" fmla="*/ 18 w 374"/>
                <a:gd name="T65" fmla="*/ 3 h 51"/>
                <a:gd name="T66" fmla="*/ 30 w 374"/>
                <a:gd name="T67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4" h="51">
                  <a:moveTo>
                    <a:pt x="34" y="4"/>
                  </a:moveTo>
                  <a:lnTo>
                    <a:pt x="42" y="5"/>
                  </a:lnTo>
                  <a:lnTo>
                    <a:pt x="57" y="6"/>
                  </a:lnTo>
                  <a:lnTo>
                    <a:pt x="76" y="7"/>
                  </a:lnTo>
                  <a:lnTo>
                    <a:pt x="97" y="10"/>
                  </a:lnTo>
                  <a:lnTo>
                    <a:pt x="120" y="12"/>
                  </a:lnTo>
                  <a:lnTo>
                    <a:pt x="141" y="14"/>
                  </a:lnTo>
                  <a:lnTo>
                    <a:pt x="159" y="16"/>
                  </a:lnTo>
                  <a:lnTo>
                    <a:pt x="173" y="18"/>
                  </a:lnTo>
                  <a:lnTo>
                    <a:pt x="186" y="20"/>
                  </a:lnTo>
                  <a:lnTo>
                    <a:pt x="199" y="21"/>
                  </a:lnTo>
                  <a:lnTo>
                    <a:pt x="210" y="23"/>
                  </a:lnTo>
                  <a:lnTo>
                    <a:pt x="223" y="25"/>
                  </a:lnTo>
                  <a:lnTo>
                    <a:pt x="236" y="27"/>
                  </a:lnTo>
                  <a:lnTo>
                    <a:pt x="249" y="30"/>
                  </a:lnTo>
                  <a:lnTo>
                    <a:pt x="260" y="32"/>
                  </a:lnTo>
                  <a:lnTo>
                    <a:pt x="273" y="34"/>
                  </a:lnTo>
                  <a:lnTo>
                    <a:pt x="285" y="36"/>
                  </a:lnTo>
                  <a:lnTo>
                    <a:pt x="297" y="38"/>
                  </a:lnTo>
                  <a:lnTo>
                    <a:pt x="310" y="40"/>
                  </a:lnTo>
                  <a:lnTo>
                    <a:pt x="321" y="42"/>
                  </a:lnTo>
                  <a:lnTo>
                    <a:pt x="334" y="44"/>
                  </a:lnTo>
                  <a:lnTo>
                    <a:pt x="347" y="46"/>
                  </a:lnTo>
                  <a:lnTo>
                    <a:pt x="358" y="49"/>
                  </a:lnTo>
                  <a:lnTo>
                    <a:pt x="371" y="51"/>
                  </a:lnTo>
                  <a:lnTo>
                    <a:pt x="373" y="51"/>
                  </a:lnTo>
                  <a:lnTo>
                    <a:pt x="374" y="49"/>
                  </a:lnTo>
                  <a:lnTo>
                    <a:pt x="374" y="46"/>
                  </a:lnTo>
                  <a:lnTo>
                    <a:pt x="373" y="45"/>
                  </a:lnTo>
                  <a:lnTo>
                    <a:pt x="362" y="43"/>
                  </a:lnTo>
                  <a:lnTo>
                    <a:pt x="350" y="40"/>
                  </a:lnTo>
                  <a:lnTo>
                    <a:pt x="338" y="38"/>
                  </a:lnTo>
                  <a:lnTo>
                    <a:pt x="327" y="35"/>
                  </a:lnTo>
                  <a:lnTo>
                    <a:pt x="314" y="33"/>
                  </a:lnTo>
                  <a:lnTo>
                    <a:pt x="302" y="31"/>
                  </a:lnTo>
                  <a:lnTo>
                    <a:pt x="291" y="27"/>
                  </a:lnTo>
                  <a:lnTo>
                    <a:pt x="279" y="25"/>
                  </a:lnTo>
                  <a:lnTo>
                    <a:pt x="268" y="23"/>
                  </a:lnTo>
                  <a:lnTo>
                    <a:pt x="255" y="21"/>
                  </a:lnTo>
                  <a:lnTo>
                    <a:pt x="243" y="19"/>
                  </a:lnTo>
                  <a:lnTo>
                    <a:pt x="232" y="17"/>
                  </a:lnTo>
                  <a:lnTo>
                    <a:pt x="220" y="16"/>
                  </a:lnTo>
                  <a:lnTo>
                    <a:pt x="207" y="14"/>
                  </a:lnTo>
                  <a:lnTo>
                    <a:pt x="196" y="12"/>
                  </a:lnTo>
                  <a:lnTo>
                    <a:pt x="184" y="11"/>
                  </a:lnTo>
                  <a:lnTo>
                    <a:pt x="177" y="10"/>
                  </a:lnTo>
                  <a:lnTo>
                    <a:pt x="167" y="8"/>
                  </a:lnTo>
                  <a:lnTo>
                    <a:pt x="154" y="8"/>
                  </a:lnTo>
                  <a:lnTo>
                    <a:pt x="142" y="7"/>
                  </a:lnTo>
                  <a:lnTo>
                    <a:pt x="127" y="6"/>
                  </a:lnTo>
                  <a:lnTo>
                    <a:pt x="111" y="5"/>
                  </a:lnTo>
                  <a:lnTo>
                    <a:pt x="95" y="4"/>
                  </a:lnTo>
                  <a:lnTo>
                    <a:pt x="79" y="3"/>
                  </a:lnTo>
                  <a:lnTo>
                    <a:pt x="64" y="3"/>
                  </a:lnTo>
                  <a:lnTo>
                    <a:pt x="49" y="2"/>
                  </a:lnTo>
                  <a:lnTo>
                    <a:pt x="36" y="2"/>
                  </a:lnTo>
                  <a:lnTo>
                    <a:pt x="23" y="1"/>
                  </a:lnTo>
                  <a:lnTo>
                    <a:pt x="14" y="1"/>
                  </a:lnTo>
                  <a:lnTo>
                    <a:pt x="7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1"/>
                  </a:lnTo>
                  <a:lnTo>
                    <a:pt x="8" y="1"/>
                  </a:lnTo>
                  <a:lnTo>
                    <a:pt x="13" y="2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114925" y="3641090"/>
              <a:ext cx="44450" cy="208280"/>
            </a:xfrm>
            <a:custGeom>
              <a:avLst/>
              <a:gdLst>
                <a:gd name="T0" fmla="*/ 139 w 140"/>
                <a:gd name="T1" fmla="*/ 0 h 656"/>
                <a:gd name="T2" fmla="*/ 130 w 140"/>
                <a:gd name="T3" fmla="*/ 17 h 656"/>
                <a:gd name="T4" fmla="*/ 123 w 140"/>
                <a:gd name="T5" fmla="*/ 35 h 656"/>
                <a:gd name="T6" fmla="*/ 115 w 140"/>
                <a:gd name="T7" fmla="*/ 52 h 656"/>
                <a:gd name="T8" fmla="*/ 109 w 140"/>
                <a:gd name="T9" fmla="*/ 70 h 656"/>
                <a:gd name="T10" fmla="*/ 104 w 140"/>
                <a:gd name="T11" fmla="*/ 88 h 656"/>
                <a:gd name="T12" fmla="*/ 99 w 140"/>
                <a:gd name="T13" fmla="*/ 107 h 656"/>
                <a:gd name="T14" fmla="*/ 93 w 140"/>
                <a:gd name="T15" fmla="*/ 124 h 656"/>
                <a:gd name="T16" fmla="*/ 89 w 140"/>
                <a:gd name="T17" fmla="*/ 142 h 656"/>
                <a:gd name="T18" fmla="*/ 84 w 140"/>
                <a:gd name="T19" fmla="*/ 164 h 656"/>
                <a:gd name="T20" fmla="*/ 78 w 140"/>
                <a:gd name="T21" fmla="*/ 185 h 656"/>
                <a:gd name="T22" fmla="*/ 73 w 140"/>
                <a:gd name="T23" fmla="*/ 206 h 656"/>
                <a:gd name="T24" fmla="*/ 67 w 140"/>
                <a:gd name="T25" fmla="*/ 226 h 656"/>
                <a:gd name="T26" fmla="*/ 62 w 140"/>
                <a:gd name="T27" fmla="*/ 247 h 656"/>
                <a:gd name="T28" fmla="*/ 56 w 140"/>
                <a:gd name="T29" fmla="*/ 268 h 656"/>
                <a:gd name="T30" fmla="*/ 51 w 140"/>
                <a:gd name="T31" fmla="*/ 288 h 656"/>
                <a:gd name="T32" fmla="*/ 45 w 140"/>
                <a:gd name="T33" fmla="*/ 309 h 656"/>
                <a:gd name="T34" fmla="*/ 38 w 140"/>
                <a:gd name="T35" fmla="*/ 329 h 656"/>
                <a:gd name="T36" fmla="*/ 33 w 140"/>
                <a:gd name="T37" fmla="*/ 350 h 656"/>
                <a:gd name="T38" fmla="*/ 28 w 140"/>
                <a:gd name="T39" fmla="*/ 370 h 656"/>
                <a:gd name="T40" fmla="*/ 22 w 140"/>
                <a:gd name="T41" fmla="*/ 390 h 656"/>
                <a:gd name="T42" fmla="*/ 17 w 140"/>
                <a:gd name="T43" fmla="*/ 410 h 656"/>
                <a:gd name="T44" fmla="*/ 13 w 140"/>
                <a:gd name="T45" fmla="*/ 430 h 656"/>
                <a:gd name="T46" fmla="*/ 9 w 140"/>
                <a:gd name="T47" fmla="*/ 451 h 656"/>
                <a:gd name="T48" fmla="*/ 6 w 140"/>
                <a:gd name="T49" fmla="*/ 471 h 656"/>
                <a:gd name="T50" fmla="*/ 1 w 140"/>
                <a:gd name="T51" fmla="*/ 517 h 656"/>
                <a:gd name="T52" fmla="*/ 0 w 140"/>
                <a:gd name="T53" fmla="*/ 562 h 656"/>
                <a:gd name="T54" fmla="*/ 1 w 140"/>
                <a:gd name="T55" fmla="*/ 607 h 656"/>
                <a:gd name="T56" fmla="*/ 5 w 140"/>
                <a:gd name="T57" fmla="*/ 653 h 656"/>
                <a:gd name="T58" fmla="*/ 7 w 140"/>
                <a:gd name="T59" fmla="*/ 656 h 656"/>
                <a:gd name="T60" fmla="*/ 10 w 140"/>
                <a:gd name="T61" fmla="*/ 656 h 656"/>
                <a:gd name="T62" fmla="*/ 13 w 140"/>
                <a:gd name="T63" fmla="*/ 654 h 656"/>
                <a:gd name="T64" fmla="*/ 14 w 140"/>
                <a:gd name="T65" fmla="*/ 651 h 656"/>
                <a:gd name="T66" fmla="*/ 13 w 140"/>
                <a:gd name="T67" fmla="*/ 608 h 656"/>
                <a:gd name="T68" fmla="*/ 14 w 140"/>
                <a:gd name="T69" fmla="*/ 567 h 656"/>
                <a:gd name="T70" fmla="*/ 16 w 140"/>
                <a:gd name="T71" fmla="*/ 526 h 656"/>
                <a:gd name="T72" fmla="*/ 20 w 140"/>
                <a:gd name="T73" fmla="*/ 484 h 656"/>
                <a:gd name="T74" fmla="*/ 24 w 140"/>
                <a:gd name="T75" fmla="*/ 462 h 656"/>
                <a:gd name="T76" fmla="*/ 27 w 140"/>
                <a:gd name="T77" fmla="*/ 439 h 656"/>
                <a:gd name="T78" fmla="*/ 31 w 140"/>
                <a:gd name="T79" fmla="*/ 418 h 656"/>
                <a:gd name="T80" fmla="*/ 35 w 140"/>
                <a:gd name="T81" fmla="*/ 396 h 656"/>
                <a:gd name="T82" fmla="*/ 40 w 140"/>
                <a:gd name="T83" fmla="*/ 375 h 656"/>
                <a:gd name="T84" fmla="*/ 46 w 140"/>
                <a:gd name="T85" fmla="*/ 354 h 656"/>
                <a:gd name="T86" fmla="*/ 51 w 140"/>
                <a:gd name="T87" fmla="*/ 332 h 656"/>
                <a:gd name="T88" fmla="*/ 56 w 140"/>
                <a:gd name="T89" fmla="*/ 310 h 656"/>
                <a:gd name="T90" fmla="*/ 63 w 140"/>
                <a:gd name="T91" fmla="*/ 285 h 656"/>
                <a:gd name="T92" fmla="*/ 71 w 140"/>
                <a:gd name="T93" fmla="*/ 247 h 656"/>
                <a:gd name="T94" fmla="*/ 82 w 140"/>
                <a:gd name="T95" fmla="*/ 203 h 656"/>
                <a:gd name="T96" fmla="*/ 93 w 140"/>
                <a:gd name="T97" fmla="*/ 155 h 656"/>
                <a:gd name="T98" fmla="*/ 105 w 140"/>
                <a:gd name="T99" fmla="*/ 107 h 656"/>
                <a:gd name="T100" fmla="*/ 118 w 140"/>
                <a:gd name="T101" fmla="*/ 62 h 656"/>
                <a:gd name="T102" fmla="*/ 129 w 140"/>
                <a:gd name="T103" fmla="*/ 25 h 656"/>
                <a:gd name="T104" fmla="*/ 140 w 140"/>
                <a:gd name="T105" fmla="*/ 0 h 656"/>
                <a:gd name="T106" fmla="*/ 140 w 140"/>
                <a:gd name="T107" fmla="*/ 0 h 656"/>
                <a:gd name="T108" fmla="*/ 140 w 140"/>
                <a:gd name="T109" fmla="*/ 0 h 656"/>
                <a:gd name="T110" fmla="*/ 139 w 140"/>
                <a:gd name="T111" fmla="*/ 0 h 656"/>
                <a:gd name="T112" fmla="*/ 139 w 140"/>
                <a:gd name="T113" fmla="*/ 0 h 656"/>
                <a:gd name="T114" fmla="*/ 139 w 140"/>
                <a:gd name="T115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656">
                  <a:moveTo>
                    <a:pt x="139" y="0"/>
                  </a:moveTo>
                  <a:lnTo>
                    <a:pt x="130" y="17"/>
                  </a:lnTo>
                  <a:lnTo>
                    <a:pt x="123" y="35"/>
                  </a:lnTo>
                  <a:lnTo>
                    <a:pt x="115" y="52"/>
                  </a:lnTo>
                  <a:lnTo>
                    <a:pt x="109" y="70"/>
                  </a:lnTo>
                  <a:lnTo>
                    <a:pt x="104" y="88"/>
                  </a:lnTo>
                  <a:lnTo>
                    <a:pt x="99" y="107"/>
                  </a:lnTo>
                  <a:lnTo>
                    <a:pt x="93" y="124"/>
                  </a:lnTo>
                  <a:lnTo>
                    <a:pt x="89" y="142"/>
                  </a:lnTo>
                  <a:lnTo>
                    <a:pt x="84" y="164"/>
                  </a:lnTo>
                  <a:lnTo>
                    <a:pt x="78" y="185"/>
                  </a:lnTo>
                  <a:lnTo>
                    <a:pt x="73" y="206"/>
                  </a:lnTo>
                  <a:lnTo>
                    <a:pt x="67" y="226"/>
                  </a:lnTo>
                  <a:lnTo>
                    <a:pt x="62" y="247"/>
                  </a:lnTo>
                  <a:lnTo>
                    <a:pt x="56" y="268"/>
                  </a:lnTo>
                  <a:lnTo>
                    <a:pt x="51" y="288"/>
                  </a:lnTo>
                  <a:lnTo>
                    <a:pt x="45" y="309"/>
                  </a:lnTo>
                  <a:lnTo>
                    <a:pt x="38" y="329"/>
                  </a:lnTo>
                  <a:lnTo>
                    <a:pt x="33" y="350"/>
                  </a:lnTo>
                  <a:lnTo>
                    <a:pt x="28" y="370"/>
                  </a:lnTo>
                  <a:lnTo>
                    <a:pt x="22" y="390"/>
                  </a:lnTo>
                  <a:lnTo>
                    <a:pt x="17" y="410"/>
                  </a:lnTo>
                  <a:lnTo>
                    <a:pt x="13" y="430"/>
                  </a:lnTo>
                  <a:lnTo>
                    <a:pt x="9" y="451"/>
                  </a:lnTo>
                  <a:lnTo>
                    <a:pt x="6" y="471"/>
                  </a:lnTo>
                  <a:lnTo>
                    <a:pt x="1" y="517"/>
                  </a:lnTo>
                  <a:lnTo>
                    <a:pt x="0" y="562"/>
                  </a:lnTo>
                  <a:lnTo>
                    <a:pt x="1" y="607"/>
                  </a:lnTo>
                  <a:lnTo>
                    <a:pt x="5" y="653"/>
                  </a:lnTo>
                  <a:lnTo>
                    <a:pt x="7" y="656"/>
                  </a:lnTo>
                  <a:lnTo>
                    <a:pt x="10" y="656"/>
                  </a:lnTo>
                  <a:lnTo>
                    <a:pt x="13" y="654"/>
                  </a:lnTo>
                  <a:lnTo>
                    <a:pt x="14" y="651"/>
                  </a:lnTo>
                  <a:lnTo>
                    <a:pt x="13" y="608"/>
                  </a:lnTo>
                  <a:lnTo>
                    <a:pt x="14" y="567"/>
                  </a:lnTo>
                  <a:lnTo>
                    <a:pt x="16" y="526"/>
                  </a:lnTo>
                  <a:lnTo>
                    <a:pt x="20" y="484"/>
                  </a:lnTo>
                  <a:lnTo>
                    <a:pt x="24" y="462"/>
                  </a:lnTo>
                  <a:lnTo>
                    <a:pt x="27" y="439"/>
                  </a:lnTo>
                  <a:lnTo>
                    <a:pt x="31" y="418"/>
                  </a:lnTo>
                  <a:lnTo>
                    <a:pt x="35" y="396"/>
                  </a:lnTo>
                  <a:lnTo>
                    <a:pt x="40" y="375"/>
                  </a:lnTo>
                  <a:lnTo>
                    <a:pt x="46" y="354"/>
                  </a:lnTo>
                  <a:lnTo>
                    <a:pt x="51" y="332"/>
                  </a:lnTo>
                  <a:lnTo>
                    <a:pt x="56" y="310"/>
                  </a:lnTo>
                  <a:lnTo>
                    <a:pt x="63" y="285"/>
                  </a:lnTo>
                  <a:lnTo>
                    <a:pt x="71" y="247"/>
                  </a:lnTo>
                  <a:lnTo>
                    <a:pt x="82" y="203"/>
                  </a:lnTo>
                  <a:lnTo>
                    <a:pt x="93" y="155"/>
                  </a:lnTo>
                  <a:lnTo>
                    <a:pt x="105" y="107"/>
                  </a:lnTo>
                  <a:lnTo>
                    <a:pt x="118" y="62"/>
                  </a:lnTo>
                  <a:lnTo>
                    <a:pt x="129" y="25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55565" y="3639820"/>
              <a:ext cx="81280" cy="43180"/>
            </a:xfrm>
            <a:custGeom>
              <a:avLst/>
              <a:gdLst>
                <a:gd name="T0" fmla="*/ 255 w 258"/>
                <a:gd name="T1" fmla="*/ 135 h 135"/>
                <a:gd name="T2" fmla="*/ 256 w 258"/>
                <a:gd name="T3" fmla="*/ 135 h 135"/>
                <a:gd name="T4" fmla="*/ 258 w 258"/>
                <a:gd name="T5" fmla="*/ 134 h 135"/>
                <a:gd name="T6" fmla="*/ 258 w 258"/>
                <a:gd name="T7" fmla="*/ 132 h 135"/>
                <a:gd name="T8" fmla="*/ 257 w 258"/>
                <a:gd name="T9" fmla="*/ 131 h 135"/>
                <a:gd name="T10" fmla="*/ 240 w 258"/>
                <a:gd name="T11" fmla="*/ 121 h 135"/>
                <a:gd name="T12" fmla="*/ 223 w 258"/>
                <a:gd name="T13" fmla="*/ 113 h 135"/>
                <a:gd name="T14" fmla="*/ 206 w 258"/>
                <a:gd name="T15" fmla="*/ 103 h 135"/>
                <a:gd name="T16" fmla="*/ 189 w 258"/>
                <a:gd name="T17" fmla="*/ 95 h 135"/>
                <a:gd name="T18" fmla="*/ 172 w 258"/>
                <a:gd name="T19" fmla="*/ 86 h 135"/>
                <a:gd name="T20" fmla="*/ 154 w 258"/>
                <a:gd name="T21" fmla="*/ 78 h 135"/>
                <a:gd name="T22" fmla="*/ 137 w 258"/>
                <a:gd name="T23" fmla="*/ 68 h 135"/>
                <a:gd name="T24" fmla="*/ 121 w 258"/>
                <a:gd name="T25" fmla="*/ 60 h 135"/>
                <a:gd name="T26" fmla="*/ 108 w 258"/>
                <a:gd name="T27" fmla="*/ 54 h 135"/>
                <a:gd name="T28" fmla="*/ 91 w 258"/>
                <a:gd name="T29" fmla="*/ 45 h 135"/>
                <a:gd name="T30" fmla="*/ 71 w 258"/>
                <a:gd name="T31" fmla="*/ 36 h 135"/>
                <a:gd name="T32" fmla="*/ 51 w 258"/>
                <a:gd name="T33" fmla="*/ 25 h 135"/>
                <a:gd name="T34" fmla="*/ 31 w 258"/>
                <a:gd name="T35" fmla="*/ 15 h 135"/>
                <a:gd name="T36" fmla="*/ 15 w 258"/>
                <a:gd name="T37" fmla="*/ 7 h 135"/>
                <a:gd name="T38" fmla="*/ 4 w 258"/>
                <a:gd name="T39" fmla="*/ 2 h 135"/>
                <a:gd name="T40" fmla="*/ 0 w 258"/>
                <a:gd name="T41" fmla="*/ 0 h 135"/>
                <a:gd name="T42" fmla="*/ 2 w 258"/>
                <a:gd name="T43" fmla="*/ 1 h 135"/>
                <a:gd name="T44" fmla="*/ 10 w 258"/>
                <a:gd name="T45" fmla="*/ 5 h 135"/>
                <a:gd name="T46" fmla="*/ 19 w 258"/>
                <a:gd name="T47" fmla="*/ 10 h 135"/>
                <a:gd name="T48" fmla="*/ 33 w 258"/>
                <a:gd name="T49" fmla="*/ 18 h 135"/>
                <a:gd name="T50" fmla="*/ 50 w 258"/>
                <a:gd name="T51" fmla="*/ 27 h 135"/>
                <a:gd name="T52" fmla="*/ 69 w 258"/>
                <a:gd name="T53" fmla="*/ 37 h 135"/>
                <a:gd name="T54" fmla="*/ 89 w 258"/>
                <a:gd name="T55" fmla="*/ 48 h 135"/>
                <a:gd name="T56" fmla="*/ 110 w 258"/>
                <a:gd name="T57" fmla="*/ 59 h 135"/>
                <a:gd name="T58" fmla="*/ 132 w 258"/>
                <a:gd name="T59" fmla="*/ 71 h 135"/>
                <a:gd name="T60" fmla="*/ 153 w 258"/>
                <a:gd name="T61" fmla="*/ 83 h 135"/>
                <a:gd name="T62" fmla="*/ 176 w 258"/>
                <a:gd name="T63" fmla="*/ 94 h 135"/>
                <a:gd name="T64" fmla="*/ 196 w 258"/>
                <a:gd name="T65" fmla="*/ 105 h 135"/>
                <a:gd name="T66" fmla="*/ 214 w 258"/>
                <a:gd name="T67" fmla="*/ 115 h 135"/>
                <a:gd name="T68" fmla="*/ 230 w 258"/>
                <a:gd name="T69" fmla="*/ 123 h 135"/>
                <a:gd name="T70" fmla="*/ 244 w 258"/>
                <a:gd name="T71" fmla="*/ 130 h 135"/>
                <a:gd name="T72" fmla="*/ 255 w 258"/>
                <a:gd name="T7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135">
                  <a:moveTo>
                    <a:pt x="255" y="135"/>
                  </a:moveTo>
                  <a:lnTo>
                    <a:pt x="256" y="135"/>
                  </a:lnTo>
                  <a:lnTo>
                    <a:pt x="258" y="134"/>
                  </a:lnTo>
                  <a:lnTo>
                    <a:pt x="258" y="132"/>
                  </a:lnTo>
                  <a:lnTo>
                    <a:pt x="257" y="131"/>
                  </a:lnTo>
                  <a:lnTo>
                    <a:pt x="240" y="121"/>
                  </a:lnTo>
                  <a:lnTo>
                    <a:pt x="223" y="113"/>
                  </a:lnTo>
                  <a:lnTo>
                    <a:pt x="206" y="103"/>
                  </a:lnTo>
                  <a:lnTo>
                    <a:pt x="189" y="95"/>
                  </a:lnTo>
                  <a:lnTo>
                    <a:pt x="172" y="86"/>
                  </a:lnTo>
                  <a:lnTo>
                    <a:pt x="154" y="78"/>
                  </a:lnTo>
                  <a:lnTo>
                    <a:pt x="137" y="68"/>
                  </a:lnTo>
                  <a:lnTo>
                    <a:pt x="121" y="60"/>
                  </a:lnTo>
                  <a:lnTo>
                    <a:pt x="108" y="54"/>
                  </a:lnTo>
                  <a:lnTo>
                    <a:pt x="91" y="45"/>
                  </a:lnTo>
                  <a:lnTo>
                    <a:pt x="71" y="36"/>
                  </a:lnTo>
                  <a:lnTo>
                    <a:pt x="51" y="25"/>
                  </a:lnTo>
                  <a:lnTo>
                    <a:pt x="31" y="15"/>
                  </a:lnTo>
                  <a:lnTo>
                    <a:pt x="15" y="7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0" y="5"/>
                  </a:lnTo>
                  <a:lnTo>
                    <a:pt x="19" y="10"/>
                  </a:lnTo>
                  <a:lnTo>
                    <a:pt x="33" y="18"/>
                  </a:lnTo>
                  <a:lnTo>
                    <a:pt x="50" y="27"/>
                  </a:lnTo>
                  <a:lnTo>
                    <a:pt x="69" y="37"/>
                  </a:lnTo>
                  <a:lnTo>
                    <a:pt x="89" y="48"/>
                  </a:lnTo>
                  <a:lnTo>
                    <a:pt x="110" y="59"/>
                  </a:lnTo>
                  <a:lnTo>
                    <a:pt x="132" y="71"/>
                  </a:lnTo>
                  <a:lnTo>
                    <a:pt x="153" y="83"/>
                  </a:lnTo>
                  <a:lnTo>
                    <a:pt x="176" y="94"/>
                  </a:lnTo>
                  <a:lnTo>
                    <a:pt x="196" y="105"/>
                  </a:lnTo>
                  <a:lnTo>
                    <a:pt x="214" y="115"/>
                  </a:lnTo>
                  <a:lnTo>
                    <a:pt x="230" y="123"/>
                  </a:lnTo>
                  <a:lnTo>
                    <a:pt x="244" y="130"/>
                  </a:lnTo>
                  <a:lnTo>
                    <a:pt x="255" y="13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152390" y="3622675"/>
              <a:ext cx="78740" cy="15875"/>
            </a:xfrm>
            <a:custGeom>
              <a:avLst/>
              <a:gdLst>
                <a:gd name="T0" fmla="*/ 1 w 249"/>
                <a:gd name="T1" fmla="*/ 50 h 50"/>
                <a:gd name="T2" fmla="*/ 6 w 249"/>
                <a:gd name="T3" fmla="*/ 49 h 50"/>
                <a:gd name="T4" fmla="*/ 15 w 249"/>
                <a:gd name="T5" fmla="*/ 48 h 50"/>
                <a:gd name="T6" fmla="*/ 28 w 249"/>
                <a:gd name="T7" fmla="*/ 46 h 50"/>
                <a:gd name="T8" fmla="*/ 45 w 249"/>
                <a:gd name="T9" fmla="*/ 42 h 50"/>
                <a:gd name="T10" fmla="*/ 64 w 249"/>
                <a:gd name="T11" fmla="*/ 39 h 50"/>
                <a:gd name="T12" fmla="*/ 85 w 249"/>
                <a:gd name="T13" fmla="*/ 35 h 50"/>
                <a:gd name="T14" fmla="*/ 107 w 249"/>
                <a:gd name="T15" fmla="*/ 29 h 50"/>
                <a:gd name="T16" fmla="*/ 131 w 249"/>
                <a:gd name="T17" fmla="*/ 25 h 50"/>
                <a:gd name="T18" fmla="*/ 153 w 249"/>
                <a:gd name="T19" fmla="*/ 21 h 50"/>
                <a:gd name="T20" fmla="*/ 175 w 249"/>
                <a:gd name="T21" fmla="*/ 16 h 50"/>
                <a:gd name="T22" fmla="*/ 195 w 249"/>
                <a:gd name="T23" fmla="*/ 11 h 50"/>
                <a:gd name="T24" fmla="*/ 213 w 249"/>
                <a:gd name="T25" fmla="*/ 7 h 50"/>
                <a:gd name="T26" fmla="*/ 228 w 249"/>
                <a:gd name="T27" fmla="*/ 4 h 50"/>
                <a:gd name="T28" fmla="*/ 239 w 249"/>
                <a:gd name="T29" fmla="*/ 2 h 50"/>
                <a:gd name="T30" fmla="*/ 247 w 249"/>
                <a:gd name="T31" fmla="*/ 1 h 50"/>
                <a:gd name="T32" fmla="*/ 249 w 249"/>
                <a:gd name="T33" fmla="*/ 0 h 50"/>
                <a:gd name="T34" fmla="*/ 233 w 249"/>
                <a:gd name="T35" fmla="*/ 2 h 50"/>
                <a:gd name="T36" fmla="*/ 217 w 249"/>
                <a:gd name="T37" fmla="*/ 5 h 50"/>
                <a:gd name="T38" fmla="*/ 201 w 249"/>
                <a:gd name="T39" fmla="*/ 7 h 50"/>
                <a:gd name="T40" fmla="*/ 187 w 249"/>
                <a:gd name="T41" fmla="*/ 9 h 50"/>
                <a:gd name="T42" fmla="*/ 171 w 249"/>
                <a:gd name="T43" fmla="*/ 11 h 50"/>
                <a:gd name="T44" fmla="*/ 155 w 249"/>
                <a:gd name="T45" fmla="*/ 14 h 50"/>
                <a:gd name="T46" fmla="*/ 140 w 249"/>
                <a:gd name="T47" fmla="*/ 17 h 50"/>
                <a:gd name="T48" fmla="*/ 124 w 249"/>
                <a:gd name="T49" fmla="*/ 20 h 50"/>
                <a:gd name="T50" fmla="*/ 112 w 249"/>
                <a:gd name="T51" fmla="*/ 22 h 50"/>
                <a:gd name="T52" fmla="*/ 94 w 249"/>
                <a:gd name="T53" fmla="*/ 26 h 50"/>
                <a:gd name="T54" fmla="*/ 70 w 249"/>
                <a:gd name="T55" fmla="*/ 31 h 50"/>
                <a:gd name="T56" fmla="*/ 47 w 249"/>
                <a:gd name="T57" fmla="*/ 36 h 50"/>
                <a:gd name="T58" fmla="*/ 25 w 249"/>
                <a:gd name="T59" fmla="*/ 41 h 50"/>
                <a:gd name="T60" fmla="*/ 8 w 249"/>
                <a:gd name="T61" fmla="*/ 45 h 50"/>
                <a:gd name="T62" fmla="*/ 0 w 249"/>
                <a:gd name="T63" fmla="*/ 48 h 50"/>
                <a:gd name="T64" fmla="*/ 1 w 249"/>
                <a:gd name="T65" fmla="*/ 49 h 50"/>
                <a:gd name="T66" fmla="*/ 1 w 249"/>
                <a:gd name="T67" fmla="*/ 49 h 50"/>
                <a:gd name="T68" fmla="*/ 1 w 249"/>
                <a:gd name="T69" fmla="*/ 49 h 50"/>
                <a:gd name="T70" fmla="*/ 1 w 249"/>
                <a:gd name="T71" fmla="*/ 50 h 50"/>
                <a:gd name="T72" fmla="*/ 1 w 249"/>
                <a:gd name="T73" fmla="*/ 50 h 50"/>
                <a:gd name="T74" fmla="*/ 1 w 249"/>
                <a:gd name="T7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9" h="50">
                  <a:moveTo>
                    <a:pt x="1" y="50"/>
                  </a:moveTo>
                  <a:lnTo>
                    <a:pt x="6" y="49"/>
                  </a:lnTo>
                  <a:lnTo>
                    <a:pt x="15" y="48"/>
                  </a:lnTo>
                  <a:lnTo>
                    <a:pt x="28" y="46"/>
                  </a:lnTo>
                  <a:lnTo>
                    <a:pt x="45" y="42"/>
                  </a:lnTo>
                  <a:lnTo>
                    <a:pt x="64" y="39"/>
                  </a:lnTo>
                  <a:lnTo>
                    <a:pt x="85" y="35"/>
                  </a:lnTo>
                  <a:lnTo>
                    <a:pt x="107" y="29"/>
                  </a:lnTo>
                  <a:lnTo>
                    <a:pt x="131" y="25"/>
                  </a:lnTo>
                  <a:lnTo>
                    <a:pt x="153" y="21"/>
                  </a:lnTo>
                  <a:lnTo>
                    <a:pt x="175" y="16"/>
                  </a:lnTo>
                  <a:lnTo>
                    <a:pt x="195" y="11"/>
                  </a:lnTo>
                  <a:lnTo>
                    <a:pt x="213" y="7"/>
                  </a:lnTo>
                  <a:lnTo>
                    <a:pt x="228" y="4"/>
                  </a:lnTo>
                  <a:lnTo>
                    <a:pt x="239" y="2"/>
                  </a:lnTo>
                  <a:lnTo>
                    <a:pt x="247" y="1"/>
                  </a:lnTo>
                  <a:lnTo>
                    <a:pt x="249" y="0"/>
                  </a:lnTo>
                  <a:lnTo>
                    <a:pt x="233" y="2"/>
                  </a:lnTo>
                  <a:lnTo>
                    <a:pt x="217" y="5"/>
                  </a:lnTo>
                  <a:lnTo>
                    <a:pt x="201" y="7"/>
                  </a:lnTo>
                  <a:lnTo>
                    <a:pt x="187" y="9"/>
                  </a:lnTo>
                  <a:lnTo>
                    <a:pt x="171" y="11"/>
                  </a:lnTo>
                  <a:lnTo>
                    <a:pt x="155" y="14"/>
                  </a:lnTo>
                  <a:lnTo>
                    <a:pt x="140" y="17"/>
                  </a:lnTo>
                  <a:lnTo>
                    <a:pt x="124" y="20"/>
                  </a:lnTo>
                  <a:lnTo>
                    <a:pt x="112" y="22"/>
                  </a:lnTo>
                  <a:lnTo>
                    <a:pt x="94" y="26"/>
                  </a:lnTo>
                  <a:lnTo>
                    <a:pt x="70" y="31"/>
                  </a:lnTo>
                  <a:lnTo>
                    <a:pt x="47" y="36"/>
                  </a:lnTo>
                  <a:lnTo>
                    <a:pt x="25" y="41"/>
                  </a:lnTo>
                  <a:lnTo>
                    <a:pt x="8" y="45"/>
                  </a:lnTo>
                  <a:lnTo>
                    <a:pt x="0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052060" y="3599815"/>
              <a:ext cx="162560" cy="5080"/>
            </a:xfrm>
            <a:custGeom>
              <a:avLst/>
              <a:gdLst>
                <a:gd name="T0" fmla="*/ 119 w 511"/>
                <a:gd name="T1" fmla="*/ 10 h 17"/>
                <a:gd name="T2" fmla="*/ 130 w 511"/>
                <a:gd name="T3" fmla="*/ 9 h 17"/>
                <a:gd name="T4" fmla="*/ 144 w 511"/>
                <a:gd name="T5" fmla="*/ 9 h 17"/>
                <a:gd name="T6" fmla="*/ 163 w 511"/>
                <a:gd name="T7" fmla="*/ 8 h 17"/>
                <a:gd name="T8" fmla="*/ 187 w 511"/>
                <a:gd name="T9" fmla="*/ 7 h 17"/>
                <a:gd name="T10" fmla="*/ 211 w 511"/>
                <a:gd name="T11" fmla="*/ 7 h 17"/>
                <a:gd name="T12" fmla="*/ 238 w 511"/>
                <a:gd name="T13" fmla="*/ 6 h 17"/>
                <a:gd name="T14" fmla="*/ 268 w 511"/>
                <a:gd name="T15" fmla="*/ 5 h 17"/>
                <a:gd name="T16" fmla="*/ 299 w 511"/>
                <a:gd name="T17" fmla="*/ 4 h 17"/>
                <a:gd name="T18" fmla="*/ 329 w 511"/>
                <a:gd name="T19" fmla="*/ 4 h 17"/>
                <a:gd name="T20" fmla="*/ 360 w 511"/>
                <a:gd name="T21" fmla="*/ 4 h 17"/>
                <a:gd name="T22" fmla="*/ 390 w 511"/>
                <a:gd name="T23" fmla="*/ 3 h 17"/>
                <a:gd name="T24" fmla="*/ 418 w 511"/>
                <a:gd name="T25" fmla="*/ 3 h 17"/>
                <a:gd name="T26" fmla="*/ 446 w 511"/>
                <a:gd name="T27" fmla="*/ 3 h 17"/>
                <a:gd name="T28" fmla="*/ 470 w 511"/>
                <a:gd name="T29" fmla="*/ 4 h 17"/>
                <a:gd name="T30" fmla="*/ 492 w 511"/>
                <a:gd name="T31" fmla="*/ 4 h 17"/>
                <a:gd name="T32" fmla="*/ 510 w 511"/>
                <a:gd name="T33" fmla="*/ 5 h 17"/>
                <a:gd name="T34" fmla="*/ 511 w 511"/>
                <a:gd name="T35" fmla="*/ 5 h 17"/>
                <a:gd name="T36" fmla="*/ 511 w 511"/>
                <a:gd name="T37" fmla="*/ 4 h 17"/>
                <a:gd name="T38" fmla="*/ 511 w 511"/>
                <a:gd name="T39" fmla="*/ 3 h 17"/>
                <a:gd name="T40" fmla="*/ 511 w 511"/>
                <a:gd name="T41" fmla="*/ 3 h 17"/>
                <a:gd name="T42" fmla="*/ 493 w 511"/>
                <a:gd name="T43" fmla="*/ 2 h 17"/>
                <a:gd name="T44" fmla="*/ 472 w 511"/>
                <a:gd name="T45" fmla="*/ 1 h 17"/>
                <a:gd name="T46" fmla="*/ 448 w 511"/>
                <a:gd name="T47" fmla="*/ 1 h 17"/>
                <a:gd name="T48" fmla="*/ 420 w 511"/>
                <a:gd name="T49" fmla="*/ 0 h 17"/>
                <a:gd name="T50" fmla="*/ 393 w 511"/>
                <a:gd name="T51" fmla="*/ 0 h 17"/>
                <a:gd name="T52" fmla="*/ 363 w 511"/>
                <a:gd name="T53" fmla="*/ 0 h 17"/>
                <a:gd name="T54" fmla="*/ 334 w 511"/>
                <a:gd name="T55" fmla="*/ 0 h 17"/>
                <a:gd name="T56" fmla="*/ 303 w 511"/>
                <a:gd name="T57" fmla="*/ 0 h 17"/>
                <a:gd name="T58" fmla="*/ 273 w 511"/>
                <a:gd name="T59" fmla="*/ 0 h 17"/>
                <a:gd name="T60" fmla="*/ 246 w 511"/>
                <a:gd name="T61" fmla="*/ 0 h 17"/>
                <a:gd name="T62" fmla="*/ 219 w 511"/>
                <a:gd name="T63" fmla="*/ 0 h 17"/>
                <a:gd name="T64" fmla="*/ 195 w 511"/>
                <a:gd name="T65" fmla="*/ 1 h 17"/>
                <a:gd name="T66" fmla="*/ 173 w 511"/>
                <a:gd name="T67" fmla="*/ 1 h 17"/>
                <a:gd name="T68" fmla="*/ 155 w 511"/>
                <a:gd name="T69" fmla="*/ 2 h 17"/>
                <a:gd name="T70" fmla="*/ 141 w 511"/>
                <a:gd name="T71" fmla="*/ 2 h 17"/>
                <a:gd name="T72" fmla="*/ 132 w 511"/>
                <a:gd name="T73" fmla="*/ 3 h 17"/>
                <a:gd name="T74" fmla="*/ 113 w 511"/>
                <a:gd name="T75" fmla="*/ 5 h 17"/>
                <a:gd name="T76" fmla="*/ 92 w 511"/>
                <a:gd name="T77" fmla="*/ 7 h 17"/>
                <a:gd name="T78" fmla="*/ 70 w 511"/>
                <a:gd name="T79" fmla="*/ 9 h 17"/>
                <a:gd name="T80" fmla="*/ 48 w 511"/>
                <a:gd name="T81" fmla="*/ 11 h 17"/>
                <a:gd name="T82" fmla="*/ 29 w 511"/>
                <a:gd name="T83" fmla="*/ 14 h 17"/>
                <a:gd name="T84" fmla="*/ 13 w 511"/>
                <a:gd name="T85" fmla="*/ 16 h 17"/>
                <a:gd name="T86" fmla="*/ 4 w 511"/>
                <a:gd name="T87" fmla="*/ 17 h 17"/>
                <a:gd name="T88" fmla="*/ 0 w 511"/>
                <a:gd name="T89" fmla="*/ 17 h 17"/>
                <a:gd name="T90" fmla="*/ 3 w 511"/>
                <a:gd name="T91" fmla="*/ 17 h 17"/>
                <a:gd name="T92" fmla="*/ 12 w 511"/>
                <a:gd name="T93" fmla="*/ 16 h 17"/>
                <a:gd name="T94" fmla="*/ 27 w 511"/>
                <a:gd name="T95" fmla="*/ 16 h 17"/>
                <a:gd name="T96" fmla="*/ 44 w 511"/>
                <a:gd name="T97" fmla="*/ 15 h 17"/>
                <a:gd name="T98" fmla="*/ 64 w 511"/>
                <a:gd name="T99" fmla="*/ 14 h 17"/>
                <a:gd name="T100" fmla="*/ 83 w 511"/>
                <a:gd name="T101" fmla="*/ 13 h 17"/>
                <a:gd name="T102" fmla="*/ 102 w 511"/>
                <a:gd name="T103" fmla="*/ 11 h 17"/>
                <a:gd name="T104" fmla="*/ 119 w 511"/>
                <a:gd name="T10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1" h="17">
                  <a:moveTo>
                    <a:pt x="119" y="10"/>
                  </a:moveTo>
                  <a:lnTo>
                    <a:pt x="130" y="9"/>
                  </a:lnTo>
                  <a:lnTo>
                    <a:pt x="144" y="9"/>
                  </a:lnTo>
                  <a:lnTo>
                    <a:pt x="163" y="8"/>
                  </a:lnTo>
                  <a:lnTo>
                    <a:pt x="187" y="7"/>
                  </a:lnTo>
                  <a:lnTo>
                    <a:pt x="211" y="7"/>
                  </a:lnTo>
                  <a:lnTo>
                    <a:pt x="238" y="6"/>
                  </a:lnTo>
                  <a:lnTo>
                    <a:pt x="268" y="5"/>
                  </a:lnTo>
                  <a:lnTo>
                    <a:pt x="299" y="4"/>
                  </a:lnTo>
                  <a:lnTo>
                    <a:pt x="329" y="4"/>
                  </a:lnTo>
                  <a:lnTo>
                    <a:pt x="360" y="4"/>
                  </a:lnTo>
                  <a:lnTo>
                    <a:pt x="390" y="3"/>
                  </a:lnTo>
                  <a:lnTo>
                    <a:pt x="418" y="3"/>
                  </a:lnTo>
                  <a:lnTo>
                    <a:pt x="446" y="3"/>
                  </a:lnTo>
                  <a:lnTo>
                    <a:pt x="470" y="4"/>
                  </a:lnTo>
                  <a:lnTo>
                    <a:pt x="492" y="4"/>
                  </a:lnTo>
                  <a:lnTo>
                    <a:pt x="510" y="5"/>
                  </a:lnTo>
                  <a:lnTo>
                    <a:pt x="511" y="5"/>
                  </a:lnTo>
                  <a:lnTo>
                    <a:pt x="511" y="4"/>
                  </a:lnTo>
                  <a:lnTo>
                    <a:pt x="511" y="3"/>
                  </a:lnTo>
                  <a:lnTo>
                    <a:pt x="511" y="3"/>
                  </a:lnTo>
                  <a:lnTo>
                    <a:pt x="493" y="2"/>
                  </a:lnTo>
                  <a:lnTo>
                    <a:pt x="472" y="1"/>
                  </a:lnTo>
                  <a:lnTo>
                    <a:pt x="448" y="1"/>
                  </a:lnTo>
                  <a:lnTo>
                    <a:pt x="420" y="0"/>
                  </a:lnTo>
                  <a:lnTo>
                    <a:pt x="393" y="0"/>
                  </a:lnTo>
                  <a:lnTo>
                    <a:pt x="363" y="0"/>
                  </a:lnTo>
                  <a:lnTo>
                    <a:pt x="334" y="0"/>
                  </a:lnTo>
                  <a:lnTo>
                    <a:pt x="303" y="0"/>
                  </a:lnTo>
                  <a:lnTo>
                    <a:pt x="273" y="0"/>
                  </a:lnTo>
                  <a:lnTo>
                    <a:pt x="246" y="0"/>
                  </a:lnTo>
                  <a:lnTo>
                    <a:pt x="219" y="0"/>
                  </a:lnTo>
                  <a:lnTo>
                    <a:pt x="195" y="1"/>
                  </a:lnTo>
                  <a:lnTo>
                    <a:pt x="173" y="1"/>
                  </a:lnTo>
                  <a:lnTo>
                    <a:pt x="155" y="2"/>
                  </a:lnTo>
                  <a:lnTo>
                    <a:pt x="141" y="2"/>
                  </a:lnTo>
                  <a:lnTo>
                    <a:pt x="132" y="3"/>
                  </a:lnTo>
                  <a:lnTo>
                    <a:pt x="113" y="5"/>
                  </a:lnTo>
                  <a:lnTo>
                    <a:pt x="92" y="7"/>
                  </a:lnTo>
                  <a:lnTo>
                    <a:pt x="70" y="9"/>
                  </a:lnTo>
                  <a:lnTo>
                    <a:pt x="48" y="11"/>
                  </a:lnTo>
                  <a:lnTo>
                    <a:pt x="29" y="14"/>
                  </a:lnTo>
                  <a:lnTo>
                    <a:pt x="13" y="16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12" y="16"/>
                  </a:lnTo>
                  <a:lnTo>
                    <a:pt x="27" y="16"/>
                  </a:lnTo>
                  <a:lnTo>
                    <a:pt x="44" y="15"/>
                  </a:lnTo>
                  <a:lnTo>
                    <a:pt x="64" y="14"/>
                  </a:lnTo>
                  <a:lnTo>
                    <a:pt x="83" y="13"/>
                  </a:lnTo>
                  <a:lnTo>
                    <a:pt x="102" y="11"/>
                  </a:lnTo>
                  <a:lnTo>
                    <a:pt x="119" y="1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129530" y="3608070"/>
              <a:ext cx="98425" cy="12700"/>
            </a:xfrm>
            <a:custGeom>
              <a:avLst/>
              <a:gdLst>
                <a:gd name="T0" fmla="*/ 138 w 310"/>
                <a:gd name="T1" fmla="*/ 21 h 39"/>
                <a:gd name="T2" fmla="*/ 149 w 310"/>
                <a:gd name="T3" fmla="*/ 20 h 39"/>
                <a:gd name="T4" fmla="*/ 159 w 310"/>
                <a:gd name="T5" fmla="*/ 19 h 39"/>
                <a:gd name="T6" fmla="*/ 170 w 310"/>
                <a:gd name="T7" fmla="*/ 18 h 39"/>
                <a:gd name="T8" fmla="*/ 180 w 310"/>
                <a:gd name="T9" fmla="*/ 17 h 39"/>
                <a:gd name="T10" fmla="*/ 191 w 310"/>
                <a:gd name="T11" fmla="*/ 16 h 39"/>
                <a:gd name="T12" fmla="*/ 202 w 310"/>
                <a:gd name="T13" fmla="*/ 16 h 39"/>
                <a:gd name="T14" fmla="*/ 212 w 310"/>
                <a:gd name="T15" fmla="*/ 15 h 39"/>
                <a:gd name="T16" fmla="*/ 223 w 310"/>
                <a:gd name="T17" fmla="*/ 14 h 39"/>
                <a:gd name="T18" fmla="*/ 233 w 310"/>
                <a:gd name="T19" fmla="*/ 13 h 39"/>
                <a:gd name="T20" fmla="*/ 244 w 310"/>
                <a:gd name="T21" fmla="*/ 12 h 39"/>
                <a:gd name="T22" fmla="*/ 254 w 310"/>
                <a:gd name="T23" fmla="*/ 11 h 39"/>
                <a:gd name="T24" fmla="*/ 266 w 310"/>
                <a:gd name="T25" fmla="*/ 10 h 39"/>
                <a:gd name="T26" fmla="*/ 277 w 310"/>
                <a:gd name="T27" fmla="*/ 9 h 39"/>
                <a:gd name="T28" fmla="*/ 287 w 310"/>
                <a:gd name="T29" fmla="*/ 7 h 39"/>
                <a:gd name="T30" fmla="*/ 298 w 310"/>
                <a:gd name="T31" fmla="*/ 6 h 39"/>
                <a:gd name="T32" fmla="*/ 308 w 310"/>
                <a:gd name="T33" fmla="*/ 4 h 39"/>
                <a:gd name="T34" fmla="*/ 309 w 310"/>
                <a:gd name="T35" fmla="*/ 3 h 39"/>
                <a:gd name="T36" fmla="*/ 310 w 310"/>
                <a:gd name="T37" fmla="*/ 2 h 39"/>
                <a:gd name="T38" fmla="*/ 310 w 310"/>
                <a:gd name="T39" fmla="*/ 1 h 39"/>
                <a:gd name="T40" fmla="*/ 308 w 310"/>
                <a:gd name="T41" fmla="*/ 0 h 39"/>
                <a:gd name="T42" fmla="*/ 298 w 310"/>
                <a:gd name="T43" fmla="*/ 1 h 39"/>
                <a:gd name="T44" fmla="*/ 287 w 310"/>
                <a:gd name="T45" fmla="*/ 2 h 39"/>
                <a:gd name="T46" fmla="*/ 277 w 310"/>
                <a:gd name="T47" fmla="*/ 3 h 39"/>
                <a:gd name="T48" fmla="*/ 266 w 310"/>
                <a:gd name="T49" fmla="*/ 4 h 39"/>
                <a:gd name="T50" fmla="*/ 255 w 310"/>
                <a:gd name="T51" fmla="*/ 4 h 39"/>
                <a:gd name="T52" fmla="*/ 245 w 310"/>
                <a:gd name="T53" fmla="*/ 6 h 39"/>
                <a:gd name="T54" fmla="*/ 234 w 310"/>
                <a:gd name="T55" fmla="*/ 7 h 39"/>
                <a:gd name="T56" fmla="*/ 224 w 310"/>
                <a:gd name="T57" fmla="*/ 8 h 39"/>
                <a:gd name="T58" fmla="*/ 213 w 310"/>
                <a:gd name="T59" fmla="*/ 9 h 39"/>
                <a:gd name="T60" fmla="*/ 203 w 310"/>
                <a:gd name="T61" fmla="*/ 9 h 39"/>
                <a:gd name="T62" fmla="*/ 192 w 310"/>
                <a:gd name="T63" fmla="*/ 10 h 39"/>
                <a:gd name="T64" fmla="*/ 181 w 310"/>
                <a:gd name="T65" fmla="*/ 11 h 39"/>
                <a:gd name="T66" fmla="*/ 171 w 310"/>
                <a:gd name="T67" fmla="*/ 12 h 39"/>
                <a:gd name="T68" fmla="*/ 160 w 310"/>
                <a:gd name="T69" fmla="*/ 12 h 39"/>
                <a:gd name="T70" fmla="*/ 150 w 310"/>
                <a:gd name="T71" fmla="*/ 13 h 39"/>
                <a:gd name="T72" fmla="*/ 139 w 310"/>
                <a:gd name="T73" fmla="*/ 14 h 39"/>
                <a:gd name="T74" fmla="*/ 125 w 310"/>
                <a:gd name="T75" fmla="*/ 16 h 39"/>
                <a:gd name="T76" fmla="*/ 106 w 310"/>
                <a:gd name="T77" fmla="*/ 19 h 39"/>
                <a:gd name="T78" fmla="*/ 84 w 310"/>
                <a:gd name="T79" fmla="*/ 22 h 39"/>
                <a:gd name="T80" fmla="*/ 60 w 310"/>
                <a:gd name="T81" fmla="*/ 28 h 39"/>
                <a:gd name="T82" fmla="*/ 37 w 310"/>
                <a:gd name="T83" fmla="*/ 32 h 39"/>
                <a:gd name="T84" fmla="*/ 18 w 310"/>
                <a:gd name="T85" fmla="*/ 36 h 39"/>
                <a:gd name="T86" fmla="*/ 5 w 310"/>
                <a:gd name="T87" fmla="*/ 38 h 39"/>
                <a:gd name="T88" fmla="*/ 0 w 310"/>
                <a:gd name="T89" fmla="*/ 39 h 39"/>
                <a:gd name="T90" fmla="*/ 5 w 310"/>
                <a:gd name="T91" fmla="*/ 38 h 39"/>
                <a:gd name="T92" fmla="*/ 18 w 310"/>
                <a:gd name="T93" fmla="*/ 37 h 39"/>
                <a:gd name="T94" fmla="*/ 37 w 310"/>
                <a:gd name="T95" fmla="*/ 34 h 39"/>
                <a:gd name="T96" fmla="*/ 59 w 310"/>
                <a:gd name="T97" fmla="*/ 32 h 39"/>
                <a:gd name="T98" fmla="*/ 82 w 310"/>
                <a:gd name="T99" fmla="*/ 29 h 39"/>
                <a:gd name="T100" fmla="*/ 105 w 310"/>
                <a:gd name="T101" fmla="*/ 26 h 39"/>
                <a:gd name="T102" fmla="*/ 124 w 310"/>
                <a:gd name="T103" fmla="*/ 23 h 39"/>
                <a:gd name="T104" fmla="*/ 138 w 310"/>
                <a:gd name="T105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0" h="39">
                  <a:moveTo>
                    <a:pt x="138" y="21"/>
                  </a:moveTo>
                  <a:lnTo>
                    <a:pt x="149" y="20"/>
                  </a:lnTo>
                  <a:lnTo>
                    <a:pt x="159" y="19"/>
                  </a:lnTo>
                  <a:lnTo>
                    <a:pt x="170" y="18"/>
                  </a:lnTo>
                  <a:lnTo>
                    <a:pt x="180" y="17"/>
                  </a:lnTo>
                  <a:lnTo>
                    <a:pt x="191" y="16"/>
                  </a:lnTo>
                  <a:lnTo>
                    <a:pt x="202" y="16"/>
                  </a:lnTo>
                  <a:lnTo>
                    <a:pt x="212" y="15"/>
                  </a:lnTo>
                  <a:lnTo>
                    <a:pt x="223" y="14"/>
                  </a:lnTo>
                  <a:lnTo>
                    <a:pt x="233" y="13"/>
                  </a:lnTo>
                  <a:lnTo>
                    <a:pt x="244" y="12"/>
                  </a:lnTo>
                  <a:lnTo>
                    <a:pt x="254" y="11"/>
                  </a:lnTo>
                  <a:lnTo>
                    <a:pt x="266" y="10"/>
                  </a:lnTo>
                  <a:lnTo>
                    <a:pt x="277" y="9"/>
                  </a:lnTo>
                  <a:lnTo>
                    <a:pt x="287" y="7"/>
                  </a:lnTo>
                  <a:lnTo>
                    <a:pt x="298" y="6"/>
                  </a:lnTo>
                  <a:lnTo>
                    <a:pt x="308" y="4"/>
                  </a:lnTo>
                  <a:lnTo>
                    <a:pt x="309" y="3"/>
                  </a:lnTo>
                  <a:lnTo>
                    <a:pt x="310" y="2"/>
                  </a:lnTo>
                  <a:lnTo>
                    <a:pt x="310" y="1"/>
                  </a:lnTo>
                  <a:lnTo>
                    <a:pt x="308" y="0"/>
                  </a:lnTo>
                  <a:lnTo>
                    <a:pt x="298" y="1"/>
                  </a:lnTo>
                  <a:lnTo>
                    <a:pt x="287" y="2"/>
                  </a:lnTo>
                  <a:lnTo>
                    <a:pt x="277" y="3"/>
                  </a:lnTo>
                  <a:lnTo>
                    <a:pt x="266" y="4"/>
                  </a:lnTo>
                  <a:lnTo>
                    <a:pt x="255" y="4"/>
                  </a:lnTo>
                  <a:lnTo>
                    <a:pt x="245" y="6"/>
                  </a:lnTo>
                  <a:lnTo>
                    <a:pt x="234" y="7"/>
                  </a:lnTo>
                  <a:lnTo>
                    <a:pt x="224" y="8"/>
                  </a:lnTo>
                  <a:lnTo>
                    <a:pt x="213" y="9"/>
                  </a:lnTo>
                  <a:lnTo>
                    <a:pt x="203" y="9"/>
                  </a:lnTo>
                  <a:lnTo>
                    <a:pt x="192" y="10"/>
                  </a:lnTo>
                  <a:lnTo>
                    <a:pt x="181" y="11"/>
                  </a:lnTo>
                  <a:lnTo>
                    <a:pt x="171" y="12"/>
                  </a:lnTo>
                  <a:lnTo>
                    <a:pt x="160" y="12"/>
                  </a:lnTo>
                  <a:lnTo>
                    <a:pt x="150" y="13"/>
                  </a:lnTo>
                  <a:lnTo>
                    <a:pt x="139" y="14"/>
                  </a:lnTo>
                  <a:lnTo>
                    <a:pt x="125" y="16"/>
                  </a:lnTo>
                  <a:lnTo>
                    <a:pt x="106" y="19"/>
                  </a:lnTo>
                  <a:lnTo>
                    <a:pt x="84" y="22"/>
                  </a:lnTo>
                  <a:lnTo>
                    <a:pt x="60" y="28"/>
                  </a:lnTo>
                  <a:lnTo>
                    <a:pt x="37" y="32"/>
                  </a:lnTo>
                  <a:lnTo>
                    <a:pt x="18" y="36"/>
                  </a:lnTo>
                  <a:lnTo>
                    <a:pt x="5" y="38"/>
                  </a:lnTo>
                  <a:lnTo>
                    <a:pt x="0" y="39"/>
                  </a:lnTo>
                  <a:lnTo>
                    <a:pt x="5" y="38"/>
                  </a:lnTo>
                  <a:lnTo>
                    <a:pt x="18" y="37"/>
                  </a:lnTo>
                  <a:lnTo>
                    <a:pt x="37" y="34"/>
                  </a:lnTo>
                  <a:lnTo>
                    <a:pt x="59" y="32"/>
                  </a:lnTo>
                  <a:lnTo>
                    <a:pt x="82" y="29"/>
                  </a:lnTo>
                  <a:lnTo>
                    <a:pt x="105" y="26"/>
                  </a:lnTo>
                  <a:lnTo>
                    <a:pt x="124" y="23"/>
                  </a:lnTo>
                  <a:lnTo>
                    <a:pt x="138" y="2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4917440" y="3692525"/>
              <a:ext cx="82550" cy="112395"/>
            </a:xfrm>
            <a:custGeom>
              <a:avLst/>
              <a:gdLst>
                <a:gd name="T0" fmla="*/ 38 w 261"/>
                <a:gd name="T1" fmla="*/ 87 h 354"/>
                <a:gd name="T2" fmla="*/ 45 w 261"/>
                <a:gd name="T3" fmla="*/ 100 h 354"/>
                <a:gd name="T4" fmla="*/ 53 w 261"/>
                <a:gd name="T5" fmla="*/ 113 h 354"/>
                <a:gd name="T6" fmla="*/ 60 w 261"/>
                <a:gd name="T7" fmla="*/ 125 h 354"/>
                <a:gd name="T8" fmla="*/ 69 w 261"/>
                <a:gd name="T9" fmla="*/ 137 h 354"/>
                <a:gd name="T10" fmla="*/ 77 w 261"/>
                <a:gd name="T11" fmla="*/ 150 h 354"/>
                <a:gd name="T12" fmla="*/ 85 w 261"/>
                <a:gd name="T13" fmla="*/ 161 h 354"/>
                <a:gd name="T14" fmla="*/ 94 w 261"/>
                <a:gd name="T15" fmla="*/ 173 h 354"/>
                <a:gd name="T16" fmla="*/ 102 w 261"/>
                <a:gd name="T17" fmla="*/ 184 h 354"/>
                <a:gd name="T18" fmla="*/ 120 w 261"/>
                <a:gd name="T19" fmla="*/ 207 h 354"/>
                <a:gd name="T20" fmla="*/ 138 w 261"/>
                <a:gd name="T21" fmla="*/ 229 h 354"/>
                <a:gd name="T22" fmla="*/ 157 w 261"/>
                <a:gd name="T23" fmla="*/ 251 h 354"/>
                <a:gd name="T24" fmla="*/ 176 w 261"/>
                <a:gd name="T25" fmla="*/ 272 h 354"/>
                <a:gd name="T26" fmla="*/ 195 w 261"/>
                <a:gd name="T27" fmla="*/ 293 h 354"/>
                <a:gd name="T28" fmla="*/ 215 w 261"/>
                <a:gd name="T29" fmla="*/ 313 h 354"/>
                <a:gd name="T30" fmla="*/ 236 w 261"/>
                <a:gd name="T31" fmla="*/ 333 h 354"/>
                <a:gd name="T32" fmla="*/ 256 w 261"/>
                <a:gd name="T33" fmla="*/ 354 h 354"/>
                <a:gd name="T34" fmla="*/ 258 w 261"/>
                <a:gd name="T35" fmla="*/ 354 h 354"/>
                <a:gd name="T36" fmla="*/ 260 w 261"/>
                <a:gd name="T37" fmla="*/ 352 h 354"/>
                <a:gd name="T38" fmla="*/ 261 w 261"/>
                <a:gd name="T39" fmla="*/ 351 h 354"/>
                <a:gd name="T40" fmla="*/ 260 w 261"/>
                <a:gd name="T41" fmla="*/ 349 h 354"/>
                <a:gd name="T42" fmla="*/ 241 w 261"/>
                <a:gd name="T43" fmla="*/ 329 h 354"/>
                <a:gd name="T44" fmla="*/ 223 w 261"/>
                <a:gd name="T45" fmla="*/ 309 h 354"/>
                <a:gd name="T46" fmla="*/ 204 w 261"/>
                <a:gd name="T47" fmla="*/ 288 h 354"/>
                <a:gd name="T48" fmla="*/ 186 w 261"/>
                <a:gd name="T49" fmla="*/ 268 h 354"/>
                <a:gd name="T50" fmla="*/ 168 w 261"/>
                <a:gd name="T51" fmla="*/ 247 h 354"/>
                <a:gd name="T52" fmla="*/ 151 w 261"/>
                <a:gd name="T53" fmla="*/ 226 h 354"/>
                <a:gd name="T54" fmla="*/ 133 w 261"/>
                <a:gd name="T55" fmla="*/ 205 h 354"/>
                <a:gd name="T56" fmla="*/ 116 w 261"/>
                <a:gd name="T57" fmla="*/ 183 h 354"/>
                <a:gd name="T58" fmla="*/ 108 w 261"/>
                <a:gd name="T59" fmla="*/ 173 h 354"/>
                <a:gd name="T60" fmla="*/ 99 w 261"/>
                <a:gd name="T61" fmla="*/ 162 h 354"/>
                <a:gd name="T62" fmla="*/ 91 w 261"/>
                <a:gd name="T63" fmla="*/ 151 h 354"/>
                <a:gd name="T64" fmla="*/ 82 w 261"/>
                <a:gd name="T65" fmla="*/ 140 h 354"/>
                <a:gd name="T66" fmla="*/ 75 w 261"/>
                <a:gd name="T67" fmla="*/ 128 h 354"/>
                <a:gd name="T68" fmla="*/ 66 w 261"/>
                <a:gd name="T69" fmla="*/ 117 h 354"/>
                <a:gd name="T70" fmla="*/ 59 w 261"/>
                <a:gd name="T71" fmla="*/ 105 h 354"/>
                <a:gd name="T72" fmla="*/ 52 w 261"/>
                <a:gd name="T73" fmla="*/ 94 h 354"/>
                <a:gd name="T74" fmla="*/ 44 w 261"/>
                <a:gd name="T75" fmla="*/ 82 h 354"/>
                <a:gd name="T76" fmla="*/ 36 w 261"/>
                <a:gd name="T77" fmla="*/ 67 h 354"/>
                <a:gd name="T78" fmla="*/ 27 w 261"/>
                <a:gd name="T79" fmla="*/ 51 h 354"/>
                <a:gd name="T80" fmla="*/ 19 w 261"/>
                <a:gd name="T81" fmla="*/ 37 h 354"/>
                <a:gd name="T82" fmla="*/ 11 w 261"/>
                <a:gd name="T83" fmla="*/ 22 h 354"/>
                <a:gd name="T84" fmla="*/ 5 w 261"/>
                <a:gd name="T85" fmla="*/ 10 h 354"/>
                <a:gd name="T86" fmla="*/ 1 w 261"/>
                <a:gd name="T87" fmla="*/ 3 h 354"/>
                <a:gd name="T88" fmla="*/ 0 w 261"/>
                <a:gd name="T89" fmla="*/ 0 h 354"/>
                <a:gd name="T90" fmla="*/ 1 w 261"/>
                <a:gd name="T91" fmla="*/ 3 h 354"/>
                <a:gd name="T92" fmla="*/ 4 w 261"/>
                <a:gd name="T93" fmla="*/ 9 h 354"/>
                <a:gd name="T94" fmla="*/ 8 w 261"/>
                <a:gd name="T95" fmla="*/ 21 h 354"/>
                <a:gd name="T96" fmla="*/ 14 w 261"/>
                <a:gd name="T97" fmla="*/ 33 h 354"/>
                <a:gd name="T98" fmla="*/ 19 w 261"/>
                <a:gd name="T99" fmla="*/ 48 h 354"/>
                <a:gd name="T100" fmla="*/ 25 w 261"/>
                <a:gd name="T101" fmla="*/ 62 h 354"/>
                <a:gd name="T102" fmla="*/ 32 w 261"/>
                <a:gd name="T103" fmla="*/ 76 h 354"/>
                <a:gd name="T104" fmla="*/ 38 w 261"/>
                <a:gd name="T105" fmla="*/ 87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1" h="354">
                  <a:moveTo>
                    <a:pt x="38" y="87"/>
                  </a:moveTo>
                  <a:lnTo>
                    <a:pt x="45" y="100"/>
                  </a:lnTo>
                  <a:lnTo>
                    <a:pt x="53" y="113"/>
                  </a:lnTo>
                  <a:lnTo>
                    <a:pt x="60" y="125"/>
                  </a:lnTo>
                  <a:lnTo>
                    <a:pt x="69" y="137"/>
                  </a:lnTo>
                  <a:lnTo>
                    <a:pt x="77" y="150"/>
                  </a:lnTo>
                  <a:lnTo>
                    <a:pt x="85" y="161"/>
                  </a:lnTo>
                  <a:lnTo>
                    <a:pt x="94" y="173"/>
                  </a:lnTo>
                  <a:lnTo>
                    <a:pt x="102" y="184"/>
                  </a:lnTo>
                  <a:lnTo>
                    <a:pt x="120" y="207"/>
                  </a:lnTo>
                  <a:lnTo>
                    <a:pt x="138" y="229"/>
                  </a:lnTo>
                  <a:lnTo>
                    <a:pt x="157" y="251"/>
                  </a:lnTo>
                  <a:lnTo>
                    <a:pt x="176" y="272"/>
                  </a:lnTo>
                  <a:lnTo>
                    <a:pt x="195" y="293"/>
                  </a:lnTo>
                  <a:lnTo>
                    <a:pt x="215" y="313"/>
                  </a:lnTo>
                  <a:lnTo>
                    <a:pt x="236" y="333"/>
                  </a:lnTo>
                  <a:lnTo>
                    <a:pt x="256" y="354"/>
                  </a:lnTo>
                  <a:lnTo>
                    <a:pt x="258" y="354"/>
                  </a:lnTo>
                  <a:lnTo>
                    <a:pt x="260" y="352"/>
                  </a:lnTo>
                  <a:lnTo>
                    <a:pt x="261" y="351"/>
                  </a:lnTo>
                  <a:lnTo>
                    <a:pt x="260" y="349"/>
                  </a:lnTo>
                  <a:lnTo>
                    <a:pt x="241" y="329"/>
                  </a:lnTo>
                  <a:lnTo>
                    <a:pt x="223" y="309"/>
                  </a:lnTo>
                  <a:lnTo>
                    <a:pt x="204" y="288"/>
                  </a:lnTo>
                  <a:lnTo>
                    <a:pt x="186" y="268"/>
                  </a:lnTo>
                  <a:lnTo>
                    <a:pt x="168" y="247"/>
                  </a:lnTo>
                  <a:lnTo>
                    <a:pt x="151" y="226"/>
                  </a:lnTo>
                  <a:lnTo>
                    <a:pt x="133" y="205"/>
                  </a:lnTo>
                  <a:lnTo>
                    <a:pt x="116" y="183"/>
                  </a:lnTo>
                  <a:lnTo>
                    <a:pt x="108" y="173"/>
                  </a:lnTo>
                  <a:lnTo>
                    <a:pt x="99" y="162"/>
                  </a:lnTo>
                  <a:lnTo>
                    <a:pt x="91" y="151"/>
                  </a:lnTo>
                  <a:lnTo>
                    <a:pt x="82" y="140"/>
                  </a:lnTo>
                  <a:lnTo>
                    <a:pt x="75" y="128"/>
                  </a:lnTo>
                  <a:lnTo>
                    <a:pt x="66" y="117"/>
                  </a:lnTo>
                  <a:lnTo>
                    <a:pt x="59" y="105"/>
                  </a:lnTo>
                  <a:lnTo>
                    <a:pt x="52" y="94"/>
                  </a:lnTo>
                  <a:lnTo>
                    <a:pt x="44" y="82"/>
                  </a:lnTo>
                  <a:lnTo>
                    <a:pt x="36" y="67"/>
                  </a:lnTo>
                  <a:lnTo>
                    <a:pt x="27" y="51"/>
                  </a:lnTo>
                  <a:lnTo>
                    <a:pt x="19" y="37"/>
                  </a:lnTo>
                  <a:lnTo>
                    <a:pt x="11" y="22"/>
                  </a:lnTo>
                  <a:lnTo>
                    <a:pt x="5" y="10"/>
                  </a:lnTo>
                  <a:lnTo>
                    <a:pt x="1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4" y="9"/>
                  </a:lnTo>
                  <a:lnTo>
                    <a:pt x="8" y="21"/>
                  </a:lnTo>
                  <a:lnTo>
                    <a:pt x="14" y="33"/>
                  </a:lnTo>
                  <a:lnTo>
                    <a:pt x="19" y="48"/>
                  </a:lnTo>
                  <a:lnTo>
                    <a:pt x="25" y="62"/>
                  </a:lnTo>
                  <a:lnTo>
                    <a:pt x="32" y="76"/>
                  </a:lnTo>
                  <a:lnTo>
                    <a:pt x="38" y="8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4881245" y="3735070"/>
              <a:ext cx="40005" cy="35560"/>
            </a:xfrm>
            <a:custGeom>
              <a:avLst/>
              <a:gdLst>
                <a:gd name="T0" fmla="*/ 55 w 127"/>
                <a:gd name="T1" fmla="*/ 55 h 111"/>
                <a:gd name="T2" fmla="*/ 63 w 127"/>
                <a:gd name="T3" fmla="*/ 61 h 111"/>
                <a:gd name="T4" fmla="*/ 72 w 127"/>
                <a:gd name="T5" fmla="*/ 68 h 111"/>
                <a:gd name="T6" fmla="*/ 80 w 127"/>
                <a:gd name="T7" fmla="*/ 75 h 111"/>
                <a:gd name="T8" fmla="*/ 90 w 127"/>
                <a:gd name="T9" fmla="*/ 82 h 111"/>
                <a:gd name="T10" fmla="*/ 99 w 127"/>
                <a:gd name="T11" fmla="*/ 90 h 111"/>
                <a:gd name="T12" fmla="*/ 108 w 127"/>
                <a:gd name="T13" fmla="*/ 97 h 111"/>
                <a:gd name="T14" fmla="*/ 117 w 127"/>
                <a:gd name="T15" fmla="*/ 103 h 111"/>
                <a:gd name="T16" fmla="*/ 125 w 127"/>
                <a:gd name="T17" fmla="*/ 111 h 111"/>
                <a:gd name="T18" fmla="*/ 127 w 127"/>
                <a:gd name="T19" fmla="*/ 109 h 111"/>
                <a:gd name="T20" fmla="*/ 127 w 127"/>
                <a:gd name="T21" fmla="*/ 104 h 111"/>
                <a:gd name="T22" fmla="*/ 127 w 127"/>
                <a:gd name="T23" fmla="*/ 101 h 111"/>
                <a:gd name="T24" fmla="*/ 127 w 127"/>
                <a:gd name="T25" fmla="*/ 99 h 111"/>
                <a:gd name="T26" fmla="*/ 110 w 127"/>
                <a:gd name="T27" fmla="*/ 85 h 111"/>
                <a:gd name="T28" fmla="*/ 90 w 127"/>
                <a:gd name="T29" fmla="*/ 69 h 111"/>
                <a:gd name="T30" fmla="*/ 68 w 127"/>
                <a:gd name="T31" fmla="*/ 53 h 111"/>
                <a:gd name="T32" fmla="*/ 48 w 127"/>
                <a:gd name="T33" fmla="*/ 37 h 111"/>
                <a:gd name="T34" fmla="*/ 29 w 127"/>
                <a:gd name="T35" fmla="*/ 22 h 111"/>
                <a:gd name="T36" fmla="*/ 13 w 127"/>
                <a:gd name="T37" fmla="*/ 10 h 111"/>
                <a:gd name="T38" fmla="*/ 4 w 127"/>
                <a:gd name="T39" fmla="*/ 3 h 111"/>
                <a:gd name="T40" fmla="*/ 0 w 127"/>
                <a:gd name="T41" fmla="*/ 0 h 111"/>
                <a:gd name="T42" fmla="*/ 1 w 127"/>
                <a:gd name="T43" fmla="*/ 2 h 111"/>
                <a:gd name="T44" fmla="*/ 5 w 127"/>
                <a:gd name="T45" fmla="*/ 6 h 111"/>
                <a:gd name="T46" fmla="*/ 11 w 127"/>
                <a:gd name="T47" fmla="*/ 12 h 111"/>
                <a:gd name="T48" fmla="*/ 20 w 127"/>
                <a:gd name="T49" fmla="*/ 21 h 111"/>
                <a:gd name="T50" fmla="*/ 28 w 127"/>
                <a:gd name="T51" fmla="*/ 30 h 111"/>
                <a:gd name="T52" fmla="*/ 38 w 127"/>
                <a:gd name="T53" fmla="*/ 39 h 111"/>
                <a:gd name="T54" fmla="*/ 46 w 127"/>
                <a:gd name="T55" fmla="*/ 47 h 111"/>
                <a:gd name="T56" fmla="*/ 55 w 127"/>
                <a:gd name="T57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7" h="111">
                  <a:moveTo>
                    <a:pt x="55" y="55"/>
                  </a:moveTo>
                  <a:lnTo>
                    <a:pt x="63" y="61"/>
                  </a:lnTo>
                  <a:lnTo>
                    <a:pt x="72" y="68"/>
                  </a:lnTo>
                  <a:lnTo>
                    <a:pt x="80" y="75"/>
                  </a:lnTo>
                  <a:lnTo>
                    <a:pt x="90" y="82"/>
                  </a:lnTo>
                  <a:lnTo>
                    <a:pt x="99" y="90"/>
                  </a:lnTo>
                  <a:lnTo>
                    <a:pt x="108" y="97"/>
                  </a:lnTo>
                  <a:lnTo>
                    <a:pt x="117" y="103"/>
                  </a:lnTo>
                  <a:lnTo>
                    <a:pt x="125" y="111"/>
                  </a:lnTo>
                  <a:lnTo>
                    <a:pt x="127" y="109"/>
                  </a:lnTo>
                  <a:lnTo>
                    <a:pt x="127" y="104"/>
                  </a:lnTo>
                  <a:lnTo>
                    <a:pt x="127" y="101"/>
                  </a:lnTo>
                  <a:lnTo>
                    <a:pt x="127" y="99"/>
                  </a:lnTo>
                  <a:lnTo>
                    <a:pt x="110" y="85"/>
                  </a:lnTo>
                  <a:lnTo>
                    <a:pt x="90" y="69"/>
                  </a:lnTo>
                  <a:lnTo>
                    <a:pt x="68" y="53"/>
                  </a:lnTo>
                  <a:lnTo>
                    <a:pt x="48" y="37"/>
                  </a:lnTo>
                  <a:lnTo>
                    <a:pt x="29" y="22"/>
                  </a:lnTo>
                  <a:lnTo>
                    <a:pt x="13" y="10"/>
                  </a:lnTo>
                  <a:lnTo>
                    <a:pt x="4" y="3"/>
                  </a:lnTo>
                  <a:lnTo>
                    <a:pt x="0" y="0"/>
                  </a:lnTo>
                  <a:lnTo>
                    <a:pt x="1" y="2"/>
                  </a:lnTo>
                  <a:lnTo>
                    <a:pt x="5" y="6"/>
                  </a:lnTo>
                  <a:lnTo>
                    <a:pt x="11" y="12"/>
                  </a:lnTo>
                  <a:lnTo>
                    <a:pt x="20" y="21"/>
                  </a:lnTo>
                  <a:lnTo>
                    <a:pt x="28" y="30"/>
                  </a:lnTo>
                  <a:lnTo>
                    <a:pt x="38" y="39"/>
                  </a:lnTo>
                  <a:lnTo>
                    <a:pt x="46" y="47"/>
                  </a:lnTo>
                  <a:lnTo>
                    <a:pt x="55" y="5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4853305" y="3762375"/>
              <a:ext cx="62865" cy="138430"/>
            </a:xfrm>
            <a:custGeom>
              <a:avLst/>
              <a:gdLst>
                <a:gd name="T0" fmla="*/ 136 w 198"/>
                <a:gd name="T1" fmla="*/ 241 h 437"/>
                <a:gd name="T2" fmla="*/ 123 w 198"/>
                <a:gd name="T3" fmla="*/ 268 h 437"/>
                <a:gd name="T4" fmla="*/ 108 w 198"/>
                <a:gd name="T5" fmla="*/ 293 h 437"/>
                <a:gd name="T6" fmla="*/ 92 w 198"/>
                <a:gd name="T7" fmla="*/ 317 h 437"/>
                <a:gd name="T8" fmla="*/ 75 w 198"/>
                <a:gd name="T9" fmla="*/ 342 h 437"/>
                <a:gd name="T10" fmla="*/ 58 w 198"/>
                <a:gd name="T11" fmla="*/ 365 h 437"/>
                <a:gd name="T12" fmla="*/ 39 w 198"/>
                <a:gd name="T13" fmla="*/ 388 h 437"/>
                <a:gd name="T14" fmla="*/ 21 w 198"/>
                <a:gd name="T15" fmla="*/ 410 h 437"/>
                <a:gd name="T16" fmla="*/ 1 w 198"/>
                <a:gd name="T17" fmla="*/ 431 h 437"/>
                <a:gd name="T18" fmla="*/ 0 w 198"/>
                <a:gd name="T19" fmla="*/ 434 h 437"/>
                <a:gd name="T20" fmla="*/ 1 w 198"/>
                <a:gd name="T21" fmla="*/ 436 h 437"/>
                <a:gd name="T22" fmla="*/ 2 w 198"/>
                <a:gd name="T23" fmla="*/ 437 h 437"/>
                <a:gd name="T24" fmla="*/ 4 w 198"/>
                <a:gd name="T25" fmla="*/ 436 h 437"/>
                <a:gd name="T26" fmla="*/ 25 w 198"/>
                <a:gd name="T27" fmla="*/ 414 h 437"/>
                <a:gd name="T28" fmla="*/ 45 w 198"/>
                <a:gd name="T29" fmla="*/ 392 h 437"/>
                <a:gd name="T30" fmla="*/ 64 w 198"/>
                <a:gd name="T31" fmla="*/ 369 h 437"/>
                <a:gd name="T32" fmla="*/ 84 w 198"/>
                <a:gd name="T33" fmla="*/ 346 h 437"/>
                <a:gd name="T34" fmla="*/ 100 w 198"/>
                <a:gd name="T35" fmla="*/ 323 h 437"/>
                <a:gd name="T36" fmla="*/ 117 w 198"/>
                <a:gd name="T37" fmla="*/ 297 h 437"/>
                <a:gd name="T38" fmla="*/ 132 w 198"/>
                <a:gd name="T39" fmla="*/ 272 h 437"/>
                <a:gd name="T40" fmla="*/ 146 w 198"/>
                <a:gd name="T41" fmla="*/ 245 h 437"/>
                <a:gd name="T42" fmla="*/ 159 w 198"/>
                <a:gd name="T43" fmla="*/ 213 h 437"/>
                <a:gd name="T44" fmla="*/ 170 w 198"/>
                <a:gd name="T45" fmla="*/ 175 h 437"/>
                <a:gd name="T46" fmla="*/ 179 w 198"/>
                <a:gd name="T47" fmla="*/ 134 h 437"/>
                <a:gd name="T48" fmla="*/ 186 w 198"/>
                <a:gd name="T49" fmla="*/ 94 h 437"/>
                <a:gd name="T50" fmla="*/ 191 w 198"/>
                <a:gd name="T51" fmla="*/ 57 h 437"/>
                <a:gd name="T52" fmla="*/ 194 w 198"/>
                <a:gd name="T53" fmla="*/ 28 h 437"/>
                <a:gd name="T54" fmla="*/ 197 w 198"/>
                <a:gd name="T55" fmla="*/ 8 h 437"/>
                <a:gd name="T56" fmla="*/ 198 w 198"/>
                <a:gd name="T57" fmla="*/ 0 h 437"/>
                <a:gd name="T58" fmla="*/ 197 w 198"/>
                <a:gd name="T59" fmla="*/ 8 h 437"/>
                <a:gd name="T60" fmla="*/ 193 w 198"/>
                <a:gd name="T61" fmla="*/ 28 h 437"/>
                <a:gd name="T62" fmla="*/ 188 w 198"/>
                <a:gd name="T63" fmla="*/ 56 h 437"/>
                <a:gd name="T64" fmla="*/ 181 w 198"/>
                <a:gd name="T65" fmla="*/ 92 h 437"/>
                <a:gd name="T66" fmla="*/ 172 w 198"/>
                <a:gd name="T67" fmla="*/ 132 h 437"/>
                <a:gd name="T68" fmla="*/ 162 w 198"/>
                <a:gd name="T69" fmla="*/ 171 h 437"/>
                <a:gd name="T70" fmla="*/ 150 w 198"/>
                <a:gd name="T71" fmla="*/ 209 h 437"/>
                <a:gd name="T72" fmla="*/ 136 w 198"/>
                <a:gd name="T73" fmla="*/ 24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" h="437">
                  <a:moveTo>
                    <a:pt x="136" y="241"/>
                  </a:moveTo>
                  <a:lnTo>
                    <a:pt x="123" y="268"/>
                  </a:lnTo>
                  <a:lnTo>
                    <a:pt x="108" y="293"/>
                  </a:lnTo>
                  <a:lnTo>
                    <a:pt x="92" y="317"/>
                  </a:lnTo>
                  <a:lnTo>
                    <a:pt x="75" y="342"/>
                  </a:lnTo>
                  <a:lnTo>
                    <a:pt x="58" y="365"/>
                  </a:lnTo>
                  <a:lnTo>
                    <a:pt x="39" y="388"/>
                  </a:lnTo>
                  <a:lnTo>
                    <a:pt x="21" y="410"/>
                  </a:lnTo>
                  <a:lnTo>
                    <a:pt x="1" y="431"/>
                  </a:lnTo>
                  <a:lnTo>
                    <a:pt x="0" y="434"/>
                  </a:lnTo>
                  <a:lnTo>
                    <a:pt x="1" y="436"/>
                  </a:lnTo>
                  <a:lnTo>
                    <a:pt x="2" y="437"/>
                  </a:lnTo>
                  <a:lnTo>
                    <a:pt x="4" y="436"/>
                  </a:lnTo>
                  <a:lnTo>
                    <a:pt x="25" y="414"/>
                  </a:lnTo>
                  <a:lnTo>
                    <a:pt x="45" y="392"/>
                  </a:lnTo>
                  <a:lnTo>
                    <a:pt x="64" y="369"/>
                  </a:lnTo>
                  <a:lnTo>
                    <a:pt x="84" y="346"/>
                  </a:lnTo>
                  <a:lnTo>
                    <a:pt x="100" y="323"/>
                  </a:lnTo>
                  <a:lnTo>
                    <a:pt x="117" y="297"/>
                  </a:lnTo>
                  <a:lnTo>
                    <a:pt x="132" y="272"/>
                  </a:lnTo>
                  <a:lnTo>
                    <a:pt x="146" y="245"/>
                  </a:lnTo>
                  <a:lnTo>
                    <a:pt x="159" y="213"/>
                  </a:lnTo>
                  <a:lnTo>
                    <a:pt x="170" y="175"/>
                  </a:lnTo>
                  <a:lnTo>
                    <a:pt x="179" y="134"/>
                  </a:lnTo>
                  <a:lnTo>
                    <a:pt x="186" y="94"/>
                  </a:lnTo>
                  <a:lnTo>
                    <a:pt x="191" y="57"/>
                  </a:lnTo>
                  <a:lnTo>
                    <a:pt x="194" y="28"/>
                  </a:lnTo>
                  <a:lnTo>
                    <a:pt x="197" y="8"/>
                  </a:lnTo>
                  <a:lnTo>
                    <a:pt x="198" y="0"/>
                  </a:lnTo>
                  <a:lnTo>
                    <a:pt x="197" y="8"/>
                  </a:lnTo>
                  <a:lnTo>
                    <a:pt x="193" y="28"/>
                  </a:lnTo>
                  <a:lnTo>
                    <a:pt x="188" y="56"/>
                  </a:lnTo>
                  <a:lnTo>
                    <a:pt x="181" y="92"/>
                  </a:lnTo>
                  <a:lnTo>
                    <a:pt x="172" y="132"/>
                  </a:lnTo>
                  <a:lnTo>
                    <a:pt x="162" y="171"/>
                  </a:lnTo>
                  <a:lnTo>
                    <a:pt x="150" y="209"/>
                  </a:lnTo>
                  <a:lnTo>
                    <a:pt x="136" y="24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4899025" y="3703955"/>
              <a:ext cx="34925" cy="211455"/>
            </a:xfrm>
            <a:custGeom>
              <a:avLst/>
              <a:gdLst>
                <a:gd name="T0" fmla="*/ 37 w 111"/>
                <a:gd name="T1" fmla="*/ 0 h 666"/>
                <a:gd name="T2" fmla="*/ 41 w 111"/>
                <a:gd name="T3" fmla="*/ 19 h 666"/>
                <a:gd name="T4" fmla="*/ 46 w 111"/>
                <a:gd name="T5" fmla="*/ 39 h 666"/>
                <a:gd name="T6" fmla="*/ 52 w 111"/>
                <a:gd name="T7" fmla="*/ 56 h 666"/>
                <a:gd name="T8" fmla="*/ 58 w 111"/>
                <a:gd name="T9" fmla="*/ 74 h 666"/>
                <a:gd name="T10" fmla="*/ 64 w 111"/>
                <a:gd name="T11" fmla="*/ 93 h 666"/>
                <a:gd name="T12" fmla="*/ 69 w 111"/>
                <a:gd name="T13" fmla="*/ 111 h 666"/>
                <a:gd name="T14" fmla="*/ 75 w 111"/>
                <a:gd name="T15" fmla="*/ 130 h 666"/>
                <a:gd name="T16" fmla="*/ 79 w 111"/>
                <a:gd name="T17" fmla="*/ 149 h 666"/>
                <a:gd name="T18" fmla="*/ 86 w 111"/>
                <a:gd name="T19" fmla="*/ 194 h 666"/>
                <a:gd name="T20" fmla="*/ 92 w 111"/>
                <a:gd name="T21" fmla="*/ 239 h 666"/>
                <a:gd name="T22" fmla="*/ 95 w 111"/>
                <a:gd name="T23" fmla="*/ 286 h 666"/>
                <a:gd name="T24" fmla="*/ 95 w 111"/>
                <a:gd name="T25" fmla="*/ 332 h 666"/>
                <a:gd name="T26" fmla="*/ 92 w 111"/>
                <a:gd name="T27" fmla="*/ 376 h 666"/>
                <a:gd name="T28" fmla="*/ 86 w 111"/>
                <a:gd name="T29" fmla="*/ 418 h 666"/>
                <a:gd name="T30" fmla="*/ 78 w 111"/>
                <a:gd name="T31" fmla="*/ 460 h 666"/>
                <a:gd name="T32" fmla="*/ 67 w 111"/>
                <a:gd name="T33" fmla="*/ 501 h 666"/>
                <a:gd name="T34" fmla="*/ 54 w 111"/>
                <a:gd name="T35" fmla="*/ 541 h 666"/>
                <a:gd name="T36" fmla="*/ 38 w 111"/>
                <a:gd name="T37" fmla="*/ 582 h 666"/>
                <a:gd name="T38" fmla="*/ 20 w 111"/>
                <a:gd name="T39" fmla="*/ 621 h 666"/>
                <a:gd name="T40" fmla="*/ 1 w 111"/>
                <a:gd name="T41" fmla="*/ 660 h 666"/>
                <a:gd name="T42" fmla="*/ 0 w 111"/>
                <a:gd name="T43" fmla="*/ 664 h 666"/>
                <a:gd name="T44" fmla="*/ 2 w 111"/>
                <a:gd name="T45" fmla="*/ 666 h 666"/>
                <a:gd name="T46" fmla="*/ 6 w 111"/>
                <a:gd name="T47" fmla="*/ 665 h 666"/>
                <a:gd name="T48" fmla="*/ 9 w 111"/>
                <a:gd name="T49" fmla="*/ 663 h 666"/>
                <a:gd name="T50" fmla="*/ 20 w 111"/>
                <a:gd name="T51" fmla="*/ 644 h 666"/>
                <a:gd name="T52" fmla="*/ 30 w 111"/>
                <a:gd name="T53" fmla="*/ 626 h 666"/>
                <a:gd name="T54" fmla="*/ 41 w 111"/>
                <a:gd name="T55" fmla="*/ 607 h 666"/>
                <a:gd name="T56" fmla="*/ 50 w 111"/>
                <a:gd name="T57" fmla="*/ 587 h 666"/>
                <a:gd name="T58" fmla="*/ 60 w 111"/>
                <a:gd name="T59" fmla="*/ 568 h 666"/>
                <a:gd name="T60" fmla="*/ 68 w 111"/>
                <a:gd name="T61" fmla="*/ 548 h 666"/>
                <a:gd name="T62" fmla="*/ 77 w 111"/>
                <a:gd name="T63" fmla="*/ 528 h 666"/>
                <a:gd name="T64" fmla="*/ 84 w 111"/>
                <a:gd name="T65" fmla="*/ 508 h 666"/>
                <a:gd name="T66" fmla="*/ 97 w 111"/>
                <a:gd name="T67" fmla="*/ 465 h 666"/>
                <a:gd name="T68" fmla="*/ 104 w 111"/>
                <a:gd name="T69" fmla="*/ 423 h 666"/>
                <a:gd name="T70" fmla="*/ 110 w 111"/>
                <a:gd name="T71" fmla="*/ 380 h 666"/>
                <a:gd name="T72" fmla="*/ 111 w 111"/>
                <a:gd name="T73" fmla="*/ 335 h 666"/>
                <a:gd name="T74" fmla="*/ 110 w 111"/>
                <a:gd name="T75" fmla="*/ 291 h 666"/>
                <a:gd name="T76" fmla="*/ 105 w 111"/>
                <a:gd name="T77" fmla="*/ 247 h 666"/>
                <a:gd name="T78" fmla="*/ 99 w 111"/>
                <a:gd name="T79" fmla="*/ 203 h 666"/>
                <a:gd name="T80" fmla="*/ 91 w 111"/>
                <a:gd name="T81" fmla="*/ 160 h 666"/>
                <a:gd name="T82" fmla="*/ 85 w 111"/>
                <a:gd name="T83" fmla="*/ 140 h 666"/>
                <a:gd name="T84" fmla="*/ 79 w 111"/>
                <a:gd name="T85" fmla="*/ 120 h 666"/>
                <a:gd name="T86" fmla="*/ 72 w 111"/>
                <a:gd name="T87" fmla="*/ 100 h 666"/>
                <a:gd name="T88" fmla="*/ 64 w 111"/>
                <a:gd name="T89" fmla="*/ 80 h 666"/>
                <a:gd name="T90" fmla="*/ 57 w 111"/>
                <a:gd name="T91" fmla="*/ 61 h 666"/>
                <a:gd name="T92" fmla="*/ 50 w 111"/>
                <a:gd name="T93" fmla="*/ 41 h 666"/>
                <a:gd name="T94" fmla="*/ 43 w 111"/>
                <a:gd name="T95" fmla="*/ 21 h 666"/>
                <a:gd name="T96" fmla="*/ 38 w 111"/>
                <a:gd name="T97" fmla="*/ 0 h 666"/>
                <a:gd name="T98" fmla="*/ 38 w 111"/>
                <a:gd name="T99" fmla="*/ 0 h 666"/>
                <a:gd name="T100" fmla="*/ 38 w 111"/>
                <a:gd name="T101" fmla="*/ 0 h 666"/>
                <a:gd name="T102" fmla="*/ 37 w 111"/>
                <a:gd name="T103" fmla="*/ 0 h 666"/>
                <a:gd name="T104" fmla="*/ 37 w 111"/>
                <a:gd name="T105" fmla="*/ 0 h 666"/>
                <a:gd name="T106" fmla="*/ 37 w 111"/>
                <a:gd name="T10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1" h="666">
                  <a:moveTo>
                    <a:pt x="37" y="0"/>
                  </a:moveTo>
                  <a:lnTo>
                    <a:pt x="41" y="19"/>
                  </a:lnTo>
                  <a:lnTo>
                    <a:pt x="46" y="39"/>
                  </a:lnTo>
                  <a:lnTo>
                    <a:pt x="52" y="56"/>
                  </a:lnTo>
                  <a:lnTo>
                    <a:pt x="58" y="74"/>
                  </a:lnTo>
                  <a:lnTo>
                    <a:pt x="64" y="93"/>
                  </a:lnTo>
                  <a:lnTo>
                    <a:pt x="69" y="111"/>
                  </a:lnTo>
                  <a:lnTo>
                    <a:pt x="75" y="130"/>
                  </a:lnTo>
                  <a:lnTo>
                    <a:pt x="79" y="149"/>
                  </a:lnTo>
                  <a:lnTo>
                    <a:pt x="86" y="194"/>
                  </a:lnTo>
                  <a:lnTo>
                    <a:pt x="92" y="239"/>
                  </a:lnTo>
                  <a:lnTo>
                    <a:pt x="95" y="286"/>
                  </a:lnTo>
                  <a:lnTo>
                    <a:pt x="95" y="332"/>
                  </a:lnTo>
                  <a:lnTo>
                    <a:pt x="92" y="376"/>
                  </a:lnTo>
                  <a:lnTo>
                    <a:pt x="86" y="418"/>
                  </a:lnTo>
                  <a:lnTo>
                    <a:pt x="78" y="460"/>
                  </a:lnTo>
                  <a:lnTo>
                    <a:pt x="67" y="501"/>
                  </a:lnTo>
                  <a:lnTo>
                    <a:pt x="54" y="541"/>
                  </a:lnTo>
                  <a:lnTo>
                    <a:pt x="38" y="582"/>
                  </a:lnTo>
                  <a:lnTo>
                    <a:pt x="20" y="621"/>
                  </a:lnTo>
                  <a:lnTo>
                    <a:pt x="1" y="660"/>
                  </a:lnTo>
                  <a:lnTo>
                    <a:pt x="0" y="664"/>
                  </a:lnTo>
                  <a:lnTo>
                    <a:pt x="2" y="666"/>
                  </a:lnTo>
                  <a:lnTo>
                    <a:pt x="6" y="665"/>
                  </a:lnTo>
                  <a:lnTo>
                    <a:pt x="9" y="663"/>
                  </a:lnTo>
                  <a:lnTo>
                    <a:pt x="20" y="644"/>
                  </a:lnTo>
                  <a:lnTo>
                    <a:pt x="30" y="626"/>
                  </a:lnTo>
                  <a:lnTo>
                    <a:pt x="41" y="607"/>
                  </a:lnTo>
                  <a:lnTo>
                    <a:pt x="50" y="587"/>
                  </a:lnTo>
                  <a:lnTo>
                    <a:pt x="60" y="568"/>
                  </a:lnTo>
                  <a:lnTo>
                    <a:pt x="68" y="548"/>
                  </a:lnTo>
                  <a:lnTo>
                    <a:pt x="77" y="528"/>
                  </a:lnTo>
                  <a:lnTo>
                    <a:pt x="84" y="508"/>
                  </a:lnTo>
                  <a:lnTo>
                    <a:pt x="97" y="465"/>
                  </a:lnTo>
                  <a:lnTo>
                    <a:pt x="104" y="423"/>
                  </a:lnTo>
                  <a:lnTo>
                    <a:pt x="110" y="380"/>
                  </a:lnTo>
                  <a:lnTo>
                    <a:pt x="111" y="335"/>
                  </a:lnTo>
                  <a:lnTo>
                    <a:pt x="110" y="291"/>
                  </a:lnTo>
                  <a:lnTo>
                    <a:pt x="105" y="247"/>
                  </a:lnTo>
                  <a:lnTo>
                    <a:pt x="99" y="203"/>
                  </a:lnTo>
                  <a:lnTo>
                    <a:pt x="91" y="160"/>
                  </a:lnTo>
                  <a:lnTo>
                    <a:pt x="85" y="140"/>
                  </a:lnTo>
                  <a:lnTo>
                    <a:pt x="79" y="120"/>
                  </a:lnTo>
                  <a:lnTo>
                    <a:pt x="72" y="100"/>
                  </a:lnTo>
                  <a:lnTo>
                    <a:pt x="64" y="80"/>
                  </a:lnTo>
                  <a:lnTo>
                    <a:pt x="57" y="61"/>
                  </a:lnTo>
                  <a:lnTo>
                    <a:pt x="50" y="41"/>
                  </a:lnTo>
                  <a:lnTo>
                    <a:pt x="43" y="2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089525" y="3924300"/>
              <a:ext cx="5080" cy="70485"/>
            </a:xfrm>
            <a:custGeom>
              <a:avLst/>
              <a:gdLst>
                <a:gd name="T0" fmla="*/ 6 w 17"/>
                <a:gd name="T1" fmla="*/ 105 h 222"/>
                <a:gd name="T2" fmla="*/ 7 w 17"/>
                <a:gd name="T3" fmla="*/ 134 h 222"/>
                <a:gd name="T4" fmla="*/ 8 w 17"/>
                <a:gd name="T5" fmla="*/ 162 h 222"/>
                <a:gd name="T6" fmla="*/ 8 w 17"/>
                <a:gd name="T7" fmla="*/ 191 h 222"/>
                <a:gd name="T8" fmla="*/ 9 w 17"/>
                <a:gd name="T9" fmla="*/ 219 h 222"/>
                <a:gd name="T10" fmla="*/ 11 w 17"/>
                <a:gd name="T11" fmla="*/ 222 h 222"/>
                <a:gd name="T12" fmla="*/ 13 w 17"/>
                <a:gd name="T13" fmla="*/ 222 h 222"/>
                <a:gd name="T14" fmla="*/ 14 w 17"/>
                <a:gd name="T15" fmla="*/ 221 h 222"/>
                <a:gd name="T16" fmla="*/ 15 w 17"/>
                <a:gd name="T17" fmla="*/ 218 h 222"/>
                <a:gd name="T18" fmla="*/ 16 w 17"/>
                <a:gd name="T19" fmla="*/ 188 h 222"/>
                <a:gd name="T20" fmla="*/ 17 w 17"/>
                <a:gd name="T21" fmla="*/ 156 h 222"/>
                <a:gd name="T22" fmla="*/ 16 w 17"/>
                <a:gd name="T23" fmla="*/ 125 h 222"/>
                <a:gd name="T24" fmla="*/ 15 w 17"/>
                <a:gd name="T25" fmla="*/ 95 h 222"/>
                <a:gd name="T26" fmla="*/ 12 w 17"/>
                <a:gd name="T27" fmla="*/ 66 h 222"/>
                <a:gd name="T28" fmla="*/ 6 w 17"/>
                <a:gd name="T29" fmla="*/ 36 h 222"/>
                <a:gd name="T30" fmla="*/ 2 w 17"/>
                <a:gd name="T31" fmla="*/ 10 h 222"/>
                <a:gd name="T32" fmla="*/ 0 w 17"/>
                <a:gd name="T33" fmla="*/ 0 h 222"/>
                <a:gd name="T34" fmla="*/ 1 w 17"/>
                <a:gd name="T35" fmla="*/ 11 h 222"/>
                <a:gd name="T36" fmla="*/ 3 w 17"/>
                <a:gd name="T37" fmla="*/ 40 h 222"/>
                <a:gd name="T38" fmla="*/ 5 w 17"/>
                <a:gd name="T39" fmla="*/ 74 h 222"/>
                <a:gd name="T40" fmla="*/ 6 w 17"/>
                <a:gd name="T41" fmla="*/ 10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222">
                  <a:moveTo>
                    <a:pt x="6" y="105"/>
                  </a:moveTo>
                  <a:lnTo>
                    <a:pt x="7" y="134"/>
                  </a:lnTo>
                  <a:lnTo>
                    <a:pt x="8" y="162"/>
                  </a:lnTo>
                  <a:lnTo>
                    <a:pt x="8" y="191"/>
                  </a:lnTo>
                  <a:lnTo>
                    <a:pt x="9" y="219"/>
                  </a:lnTo>
                  <a:lnTo>
                    <a:pt x="11" y="222"/>
                  </a:lnTo>
                  <a:lnTo>
                    <a:pt x="13" y="222"/>
                  </a:lnTo>
                  <a:lnTo>
                    <a:pt x="14" y="221"/>
                  </a:lnTo>
                  <a:lnTo>
                    <a:pt x="15" y="218"/>
                  </a:lnTo>
                  <a:lnTo>
                    <a:pt x="16" y="188"/>
                  </a:lnTo>
                  <a:lnTo>
                    <a:pt x="17" y="156"/>
                  </a:lnTo>
                  <a:lnTo>
                    <a:pt x="16" y="125"/>
                  </a:lnTo>
                  <a:lnTo>
                    <a:pt x="15" y="95"/>
                  </a:lnTo>
                  <a:lnTo>
                    <a:pt x="12" y="66"/>
                  </a:lnTo>
                  <a:lnTo>
                    <a:pt x="6" y="36"/>
                  </a:lnTo>
                  <a:lnTo>
                    <a:pt x="2" y="10"/>
                  </a:lnTo>
                  <a:lnTo>
                    <a:pt x="0" y="0"/>
                  </a:lnTo>
                  <a:lnTo>
                    <a:pt x="1" y="11"/>
                  </a:lnTo>
                  <a:lnTo>
                    <a:pt x="3" y="40"/>
                  </a:lnTo>
                  <a:lnTo>
                    <a:pt x="5" y="74"/>
                  </a:lnTo>
                  <a:lnTo>
                    <a:pt x="6" y="10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090795" y="4006215"/>
              <a:ext cx="132080" cy="17780"/>
            </a:xfrm>
            <a:custGeom>
              <a:avLst/>
              <a:gdLst>
                <a:gd name="T0" fmla="*/ 7 w 417"/>
                <a:gd name="T1" fmla="*/ 3 h 56"/>
                <a:gd name="T2" fmla="*/ 29 w 417"/>
                <a:gd name="T3" fmla="*/ 7 h 56"/>
                <a:gd name="T4" fmla="*/ 57 w 417"/>
                <a:gd name="T5" fmla="*/ 11 h 56"/>
                <a:gd name="T6" fmla="*/ 82 w 417"/>
                <a:gd name="T7" fmla="*/ 14 h 56"/>
                <a:gd name="T8" fmla="*/ 104 w 417"/>
                <a:gd name="T9" fmla="*/ 18 h 56"/>
                <a:gd name="T10" fmla="*/ 130 w 417"/>
                <a:gd name="T11" fmla="*/ 22 h 56"/>
                <a:gd name="T12" fmla="*/ 158 w 417"/>
                <a:gd name="T13" fmla="*/ 25 h 56"/>
                <a:gd name="T14" fmla="*/ 184 w 417"/>
                <a:gd name="T15" fmla="*/ 29 h 56"/>
                <a:gd name="T16" fmla="*/ 212 w 417"/>
                <a:gd name="T17" fmla="*/ 33 h 56"/>
                <a:gd name="T18" fmla="*/ 238 w 417"/>
                <a:gd name="T19" fmla="*/ 38 h 56"/>
                <a:gd name="T20" fmla="*/ 265 w 417"/>
                <a:gd name="T21" fmla="*/ 41 h 56"/>
                <a:gd name="T22" fmla="*/ 292 w 417"/>
                <a:gd name="T23" fmla="*/ 45 h 56"/>
                <a:gd name="T24" fmla="*/ 319 w 417"/>
                <a:gd name="T25" fmla="*/ 48 h 56"/>
                <a:gd name="T26" fmla="*/ 346 w 417"/>
                <a:gd name="T27" fmla="*/ 50 h 56"/>
                <a:gd name="T28" fmla="*/ 373 w 417"/>
                <a:gd name="T29" fmla="*/ 52 h 56"/>
                <a:gd name="T30" fmla="*/ 400 w 417"/>
                <a:gd name="T31" fmla="*/ 54 h 56"/>
                <a:gd name="T32" fmla="*/ 416 w 417"/>
                <a:gd name="T33" fmla="*/ 56 h 56"/>
                <a:gd name="T34" fmla="*/ 417 w 417"/>
                <a:gd name="T35" fmla="*/ 51 h 56"/>
                <a:gd name="T36" fmla="*/ 402 w 417"/>
                <a:gd name="T37" fmla="*/ 48 h 56"/>
                <a:gd name="T38" fmla="*/ 376 w 417"/>
                <a:gd name="T39" fmla="*/ 45 h 56"/>
                <a:gd name="T40" fmla="*/ 350 w 417"/>
                <a:gd name="T41" fmla="*/ 42 h 56"/>
                <a:gd name="T42" fmla="*/ 325 w 417"/>
                <a:gd name="T43" fmla="*/ 38 h 56"/>
                <a:gd name="T44" fmla="*/ 299 w 417"/>
                <a:gd name="T45" fmla="*/ 33 h 56"/>
                <a:gd name="T46" fmla="*/ 274 w 417"/>
                <a:gd name="T47" fmla="*/ 29 h 56"/>
                <a:gd name="T48" fmla="*/ 247 w 417"/>
                <a:gd name="T49" fmla="*/ 25 h 56"/>
                <a:gd name="T50" fmla="*/ 222 w 417"/>
                <a:gd name="T51" fmla="*/ 22 h 56"/>
                <a:gd name="T52" fmla="*/ 202 w 417"/>
                <a:gd name="T53" fmla="*/ 19 h 56"/>
                <a:gd name="T54" fmla="*/ 179 w 417"/>
                <a:gd name="T55" fmla="*/ 16 h 56"/>
                <a:gd name="T56" fmla="*/ 149 w 417"/>
                <a:gd name="T57" fmla="*/ 14 h 56"/>
                <a:gd name="T58" fmla="*/ 115 w 417"/>
                <a:gd name="T59" fmla="*/ 11 h 56"/>
                <a:gd name="T60" fmla="*/ 82 w 417"/>
                <a:gd name="T61" fmla="*/ 9 h 56"/>
                <a:gd name="T62" fmla="*/ 50 w 417"/>
                <a:gd name="T63" fmla="*/ 6 h 56"/>
                <a:gd name="T64" fmla="*/ 22 w 417"/>
                <a:gd name="T65" fmla="*/ 3 h 56"/>
                <a:gd name="T66" fmla="*/ 5 w 417"/>
                <a:gd name="T67" fmla="*/ 1 h 56"/>
                <a:gd name="T68" fmla="*/ 0 w 417"/>
                <a:gd name="T69" fmla="*/ 0 h 56"/>
                <a:gd name="T70" fmla="*/ 0 w 417"/>
                <a:gd name="T71" fmla="*/ 1 h 56"/>
                <a:gd name="T72" fmla="*/ 0 w 417"/>
                <a:gd name="T73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56">
                  <a:moveTo>
                    <a:pt x="0" y="1"/>
                  </a:moveTo>
                  <a:lnTo>
                    <a:pt x="7" y="3"/>
                  </a:lnTo>
                  <a:lnTo>
                    <a:pt x="17" y="5"/>
                  </a:lnTo>
                  <a:lnTo>
                    <a:pt x="29" y="7"/>
                  </a:lnTo>
                  <a:lnTo>
                    <a:pt x="42" y="9"/>
                  </a:lnTo>
                  <a:lnTo>
                    <a:pt x="57" y="11"/>
                  </a:lnTo>
                  <a:lnTo>
                    <a:pt x="70" y="13"/>
                  </a:lnTo>
                  <a:lnTo>
                    <a:pt x="82" y="14"/>
                  </a:lnTo>
                  <a:lnTo>
                    <a:pt x="90" y="15"/>
                  </a:lnTo>
                  <a:lnTo>
                    <a:pt x="104" y="18"/>
                  </a:lnTo>
                  <a:lnTo>
                    <a:pt x="117" y="20"/>
                  </a:lnTo>
                  <a:lnTo>
                    <a:pt x="130" y="22"/>
                  </a:lnTo>
                  <a:lnTo>
                    <a:pt x="144" y="23"/>
                  </a:lnTo>
                  <a:lnTo>
                    <a:pt x="158" y="25"/>
                  </a:lnTo>
                  <a:lnTo>
                    <a:pt x="171" y="27"/>
                  </a:lnTo>
                  <a:lnTo>
                    <a:pt x="184" y="29"/>
                  </a:lnTo>
                  <a:lnTo>
                    <a:pt x="198" y="31"/>
                  </a:lnTo>
                  <a:lnTo>
                    <a:pt x="212" y="33"/>
                  </a:lnTo>
                  <a:lnTo>
                    <a:pt x="225" y="35"/>
                  </a:lnTo>
                  <a:lnTo>
                    <a:pt x="238" y="38"/>
                  </a:lnTo>
                  <a:lnTo>
                    <a:pt x="252" y="40"/>
                  </a:lnTo>
                  <a:lnTo>
                    <a:pt x="265" y="41"/>
                  </a:lnTo>
                  <a:lnTo>
                    <a:pt x="279" y="43"/>
                  </a:lnTo>
                  <a:lnTo>
                    <a:pt x="292" y="45"/>
                  </a:lnTo>
                  <a:lnTo>
                    <a:pt x="306" y="46"/>
                  </a:lnTo>
                  <a:lnTo>
                    <a:pt x="319" y="48"/>
                  </a:lnTo>
                  <a:lnTo>
                    <a:pt x="333" y="49"/>
                  </a:lnTo>
                  <a:lnTo>
                    <a:pt x="346" y="50"/>
                  </a:lnTo>
                  <a:lnTo>
                    <a:pt x="359" y="51"/>
                  </a:lnTo>
                  <a:lnTo>
                    <a:pt x="373" y="52"/>
                  </a:lnTo>
                  <a:lnTo>
                    <a:pt x="387" y="53"/>
                  </a:lnTo>
                  <a:lnTo>
                    <a:pt x="400" y="54"/>
                  </a:lnTo>
                  <a:lnTo>
                    <a:pt x="413" y="56"/>
                  </a:lnTo>
                  <a:lnTo>
                    <a:pt x="416" y="56"/>
                  </a:lnTo>
                  <a:lnTo>
                    <a:pt x="417" y="53"/>
                  </a:lnTo>
                  <a:lnTo>
                    <a:pt x="417" y="51"/>
                  </a:lnTo>
                  <a:lnTo>
                    <a:pt x="414" y="50"/>
                  </a:lnTo>
                  <a:lnTo>
                    <a:pt x="402" y="48"/>
                  </a:lnTo>
                  <a:lnTo>
                    <a:pt x="389" y="47"/>
                  </a:lnTo>
                  <a:lnTo>
                    <a:pt x="376" y="45"/>
                  </a:lnTo>
                  <a:lnTo>
                    <a:pt x="363" y="43"/>
                  </a:lnTo>
                  <a:lnTo>
                    <a:pt x="350" y="42"/>
                  </a:lnTo>
                  <a:lnTo>
                    <a:pt x="337" y="40"/>
                  </a:lnTo>
                  <a:lnTo>
                    <a:pt x="325" y="38"/>
                  </a:lnTo>
                  <a:lnTo>
                    <a:pt x="312" y="35"/>
                  </a:lnTo>
                  <a:lnTo>
                    <a:pt x="299" y="33"/>
                  </a:lnTo>
                  <a:lnTo>
                    <a:pt x="287" y="31"/>
                  </a:lnTo>
                  <a:lnTo>
                    <a:pt x="274" y="29"/>
                  </a:lnTo>
                  <a:lnTo>
                    <a:pt x="261" y="27"/>
                  </a:lnTo>
                  <a:lnTo>
                    <a:pt x="247" y="25"/>
                  </a:lnTo>
                  <a:lnTo>
                    <a:pt x="235" y="24"/>
                  </a:lnTo>
                  <a:lnTo>
                    <a:pt x="222" y="22"/>
                  </a:lnTo>
                  <a:lnTo>
                    <a:pt x="209" y="20"/>
                  </a:lnTo>
                  <a:lnTo>
                    <a:pt x="202" y="19"/>
                  </a:lnTo>
                  <a:lnTo>
                    <a:pt x="191" y="18"/>
                  </a:lnTo>
                  <a:lnTo>
                    <a:pt x="179" y="16"/>
                  </a:lnTo>
                  <a:lnTo>
                    <a:pt x="165" y="15"/>
                  </a:lnTo>
                  <a:lnTo>
                    <a:pt x="149" y="14"/>
                  </a:lnTo>
                  <a:lnTo>
                    <a:pt x="133" y="13"/>
                  </a:lnTo>
                  <a:lnTo>
                    <a:pt x="115" y="11"/>
                  </a:lnTo>
                  <a:lnTo>
                    <a:pt x="98" y="10"/>
                  </a:lnTo>
                  <a:lnTo>
                    <a:pt x="82" y="9"/>
                  </a:lnTo>
                  <a:lnTo>
                    <a:pt x="65" y="7"/>
                  </a:lnTo>
                  <a:lnTo>
                    <a:pt x="50" y="6"/>
                  </a:lnTo>
                  <a:lnTo>
                    <a:pt x="35" y="5"/>
                  </a:lnTo>
                  <a:lnTo>
                    <a:pt x="22" y="3"/>
                  </a:lnTo>
                  <a:lnTo>
                    <a:pt x="13" y="2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079365" y="3930650"/>
              <a:ext cx="153035" cy="21590"/>
            </a:xfrm>
            <a:custGeom>
              <a:avLst/>
              <a:gdLst>
                <a:gd name="T0" fmla="*/ 247 w 483"/>
                <a:gd name="T1" fmla="*/ 36 h 68"/>
                <a:gd name="T2" fmla="*/ 278 w 483"/>
                <a:gd name="T3" fmla="*/ 39 h 68"/>
                <a:gd name="T4" fmla="*/ 309 w 483"/>
                <a:gd name="T5" fmla="*/ 43 h 68"/>
                <a:gd name="T6" fmla="*/ 339 w 483"/>
                <a:gd name="T7" fmla="*/ 46 h 68"/>
                <a:gd name="T8" fmla="*/ 371 w 483"/>
                <a:gd name="T9" fmla="*/ 50 h 68"/>
                <a:gd name="T10" fmla="*/ 402 w 483"/>
                <a:gd name="T11" fmla="*/ 56 h 68"/>
                <a:gd name="T12" fmla="*/ 432 w 483"/>
                <a:gd name="T13" fmla="*/ 60 h 68"/>
                <a:gd name="T14" fmla="*/ 463 w 483"/>
                <a:gd name="T15" fmla="*/ 65 h 68"/>
                <a:gd name="T16" fmla="*/ 481 w 483"/>
                <a:gd name="T17" fmla="*/ 67 h 68"/>
                <a:gd name="T18" fmla="*/ 483 w 483"/>
                <a:gd name="T19" fmla="*/ 63 h 68"/>
                <a:gd name="T20" fmla="*/ 466 w 483"/>
                <a:gd name="T21" fmla="*/ 58 h 68"/>
                <a:gd name="T22" fmla="*/ 436 w 483"/>
                <a:gd name="T23" fmla="*/ 52 h 68"/>
                <a:gd name="T24" fmla="*/ 405 w 483"/>
                <a:gd name="T25" fmla="*/ 45 h 68"/>
                <a:gd name="T26" fmla="*/ 374 w 483"/>
                <a:gd name="T27" fmla="*/ 40 h 68"/>
                <a:gd name="T28" fmla="*/ 344 w 483"/>
                <a:gd name="T29" fmla="*/ 36 h 68"/>
                <a:gd name="T30" fmla="*/ 313 w 483"/>
                <a:gd name="T31" fmla="*/ 30 h 68"/>
                <a:gd name="T32" fmla="*/ 282 w 483"/>
                <a:gd name="T33" fmla="*/ 26 h 68"/>
                <a:gd name="T34" fmla="*/ 252 w 483"/>
                <a:gd name="T35" fmla="*/ 22 h 68"/>
                <a:gd name="T36" fmla="*/ 219 w 483"/>
                <a:gd name="T37" fmla="*/ 18 h 68"/>
                <a:gd name="T38" fmla="*/ 182 w 483"/>
                <a:gd name="T39" fmla="*/ 13 h 68"/>
                <a:gd name="T40" fmla="*/ 143 w 483"/>
                <a:gd name="T41" fmla="*/ 10 h 68"/>
                <a:gd name="T42" fmla="*/ 104 w 483"/>
                <a:gd name="T43" fmla="*/ 7 h 68"/>
                <a:gd name="T44" fmla="*/ 68 w 483"/>
                <a:gd name="T45" fmla="*/ 4 h 68"/>
                <a:gd name="T46" fmla="*/ 37 w 483"/>
                <a:gd name="T47" fmla="*/ 2 h 68"/>
                <a:gd name="T48" fmla="*/ 15 w 483"/>
                <a:gd name="T49" fmla="*/ 1 h 68"/>
                <a:gd name="T50" fmla="*/ 2 w 483"/>
                <a:gd name="T51" fmla="*/ 0 h 68"/>
                <a:gd name="T52" fmla="*/ 2 w 483"/>
                <a:gd name="T53" fmla="*/ 0 h 68"/>
                <a:gd name="T54" fmla="*/ 15 w 483"/>
                <a:gd name="T55" fmla="*/ 2 h 68"/>
                <a:gd name="T56" fmla="*/ 38 w 483"/>
                <a:gd name="T57" fmla="*/ 6 h 68"/>
                <a:gd name="T58" fmla="*/ 69 w 483"/>
                <a:gd name="T59" fmla="*/ 10 h 68"/>
                <a:gd name="T60" fmla="*/ 106 w 483"/>
                <a:gd name="T61" fmla="*/ 16 h 68"/>
                <a:gd name="T62" fmla="*/ 144 w 483"/>
                <a:gd name="T63" fmla="*/ 22 h 68"/>
                <a:gd name="T64" fmla="*/ 182 w 483"/>
                <a:gd name="T65" fmla="*/ 27 h 68"/>
                <a:gd name="T66" fmla="*/ 217 w 483"/>
                <a:gd name="T6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3" h="68">
                  <a:moveTo>
                    <a:pt x="232" y="34"/>
                  </a:moveTo>
                  <a:lnTo>
                    <a:pt x="247" y="36"/>
                  </a:lnTo>
                  <a:lnTo>
                    <a:pt x="262" y="37"/>
                  </a:lnTo>
                  <a:lnTo>
                    <a:pt x="278" y="39"/>
                  </a:lnTo>
                  <a:lnTo>
                    <a:pt x="294" y="41"/>
                  </a:lnTo>
                  <a:lnTo>
                    <a:pt x="309" y="43"/>
                  </a:lnTo>
                  <a:lnTo>
                    <a:pt x="325" y="44"/>
                  </a:lnTo>
                  <a:lnTo>
                    <a:pt x="339" y="46"/>
                  </a:lnTo>
                  <a:lnTo>
                    <a:pt x="355" y="48"/>
                  </a:lnTo>
                  <a:lnTo>
                    <a:pt x="371" y="50"/>
                  </a:lnTo>
                  <a:lnTo>
                    <a:pt x="386" y="53"/>
                  </a:lnTo>
                  <a:lnTo>
                    <a:pt x="402" y="56"/>
                  </a:lnTo>
                  <a:lnTo>
                    <a:pt x="418" y="58"/>
                  </a:lnTo>
                  <a:lnTo>
                    <a:pt x="432" y="60"/>
                  </a:lnTo>
                  <a:lnTo>
                    <a:pt x="448" y="63"/>
                  </a:lnTo>
                  <a:lnTo>
                    <a:pt x="463" y="65"/>
                  </a:lnTo>
                  <a:lnTo>
                    <a:pt x="479" y="68"/>
                  </a:lnTo>
                  <a:lnTo>
                    <a:pt x="481" y="67"/>
                  </a:lnTo>
                  <a:lnTo>
                    <a:pt x="483" y="65"/>
                  </a:lnTo>
                  <a:lnTo>
                    <a:pt x="483" y="63"/>
                  </a:lnTo>
                  <a:lnTo>
                    <a:pt x="481" y="61"/>
                  </a:lnTo>
                  <a:lnTo>
                    <a:pt x="466" y="58"/>
                  </a:lnTo>
                  <a:lnTo>
                    <a:pt x="450" y="55"/>
                  </a:lnTo>
                  <a:lnTo>
                    <a:pt x="436" y="52"/>
                  </a:lnTo>
                  <a:lnTo>
                    <a:pt x="420" y="48"/>
                  </a:lnTo>
                  <a:lnTo>
                    <a:pt x="405" y="45"/>
                  </a:lnTo>
                  <a:lnTo>
                    <a:pt x="389" y="43"/>
                  </a:lnTo>
                  <a:lnTo>
                    <a:pt x="374" y="40"/>
                  </a:lnTo>
                  <a:lnTo>
                    <a:pt x="358" y="38"/>
                  </a:lnTo>
                  <a:lnTo>
                    <a:pt x="344" y="36"/>
                  </a:lnTo>
                  <a:lnTo>
                    <a:pt x="328" y="32"/>
                  </a:lnTo>
                  <a:lnTo>
                    <a:pt x="313" y="30"/>
                  </a:lnTo>
                  <a:lnTo>
                    <a:pt x="297" y="28"/>
                  </a:lnTo>
                  <a:lnTo>
                    <a:pt x="282" y="26"/>
                  </a:lnTo>
                  <a:lnTo>
                    <a:pt x="267" y="24"/>
                  </a:lnTo>
                  <a:lnTo>
                    <a:pt x="252" y="22"/>
                  </a:lnTo>
                  <a:lnTo>
                    <a:pt x="236" y="20"/>
                  </a:lnTo>
                  <a:lnTo>
                    <a:pt x="219" y="18"/>
                  </a:lnTo>
                  <a:lnTo>
                    <a:pt x="201" y="16"/>
                  </a:lnTo>
                  <a:lnTo>
                    <a:pt x="182" y="13"/>
                  </a:lnTo>
                  <a:lnTo>
                    <a:pt x="163" y="11"/>
                  </a:lnTo>
                  <a:lnTo>
                    <a:pt x="143" y="10"/>
                  </a:lnTo>
                  <a:lnTo>
                    <a:pt x="123" y="8"/>
                  </a:lnTo>
                  <a:lnTo>
                    <a:pt x="104" y="7"/>
                  </a:lnTo>
                  <a:lnTo>
                    <a:pt x="86" y="5"/>
                  </a:lnTo>
                  <a:lnTo>
                    <a:pt x="68" y="4"/>
                  </a:lnTo>
                  <a:lnTo>
                    <a:pt x="52" y="3"/>
                  </a:lnTo>
                  <a:lnTo>
                    <a:pt x="37" y="2"/>
                  </a:lnTo>
                  <a:lnTo>
                    <a:pt x="25" y="1"/>
                  </a:lnTo>
                  <a:lnTo>
                    <a:pt x="15" y="1"/>
                  </a:lnTo>
                  <a:lnTo>
                    <a:pt x="7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7" y="1"/>
                  </a:lnTo>
                  <a:lnTo>
                    <a:pt x="15" y="2"/>
                  </a:lnTo>
                  <a:lnTo>
                    <a:pt x="26" y="4"/>
                  </a:lnTo>
                  <a:lnTo>
                    <a:pt x="38" y="6"/>
                  </a:lnTo>
                  <a:lnTo>
                    <a:pt x="53" y="8"/>
                  </a:lnTo>
                  <a:lnTo>
                    <a:pt x="69" y="10"/>
                  </a:lnTo>
                  <a:lnTo>
                    <a:pt x="87" y="13"/>
                  </a:lnTo>
                  <a:lnTo>
                    <a:pt x="106" y="16"/>
                  </a:lnTo>
                  <a:lnTo>
                    <a:pt x="125" y="19"/>
                  </a:lnTo>
                  <a:lnTo>
                    <a:pt x="144" y="22"/>
                  </a:lnTo>
                  <a:lnTo>
                    <a:pt x="163" y="24"/>
                  </a:lnTo>
                  <a:lnTo>
                    <a:pt x="182" y="27"/>
                  </a:lnTo>
                  <a:lnTo>
                    <a:pt x="200" y="29"/>
                  </a:lnTo>
                  <a:lnTo>
                    <a:pt x="217" y="31"/>
                  </a:lnTo>
                  <a:lnTo>
                    <a:pt x="232" y="34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151120" y="3871595"/>
              <a:ext cx="80645" cy="45085"/>
            </a:xfrm>
            <a:custGeom>
              <a:avLst/>
              <a:gdLst>
                <a:gd name="T0" fmla="*/ 252 w 254"/>
                <a:gd name="T1" fmla="*/ 142 h 142"/>
                <a:gd name="T2" fmla="*/ 253 w 254"/>
                <a:gd name="T3" fmla="*/ 142 h 142"/>
                <a:gd name="T4" fmla="*/ 254 w 254"/>
                <a:gd name="T5" fmla="*/ 141 h 142"/>
                <a:gd name="T6" fmla="*/ 254 w 254"/>
                <a:gd name="T7" fmla="*/ 140 h 142"/>
                <a:gd name="T8" fmla="*/ 253 w 254"/>
                <a:gd name="T9" fmla="*/ 139 h 142"/>
                <a:gd name="T10" fmla="*/ 234 w 254"/>
                <a:gd name="T11" fmla="*/ 135 h 142"/>
                <a:gd name="T12" fmla="*/ 214 w 254"/>
                <a:gd name="T13" fmla="*/ 128 h 142"/>
                <a:gd name="T14" fmla="*/ 194 w 254"/>
                <a:gd name="T15" fmla="*/ 119 h 142"/>
                <a:gd name="T16" fmla="*/ 173 w 254"/>
                <a:gd name="T17" fmla="*/ 110 h 142"/>
                <a:gd name="T18" fmla="*/ 152 w 254"/>
                <a:gd name="T19" fmla="*/ 99 h 142"/>
                <a:gd name="T20" fmla="*/ 130 w 254"/>
                <a:gd name="T21" fmla="*/ 86 h 142"/>
                <a:gd name="T22" fmla="*/ 110 w 254"/>
                <a:gd name="T23" fmla="*/ 75 h 142"/>
                <a:gd name="T24" fmla="*/ 90 w 254"/>
                <a:gd name="T25" fmla="*/ 62 h 142"/>
                <a:gd name="T26" fmla="*/ 71 w 254"/>
                <a:gd name="T27" fmla="*/ 50 h 142"/>
                <a:gd name="T28" fmla="*/ 54 w 254"/>
                <a:gd name="T29" fmla="*/ 39 h 142"/>
                <a:gd name="T30" fmla="*/ 40 w 254"/>
                <a:gd name="T31" fmla="*/ 28 h 142"/>
                <a:gd name="T32" fmla="*/ 26 w 254"/>
                <a:gd name="T33" fmla="*/ 19 h 142"/>
                <a:gd name="T34" fmla="*/ 15 w 254"/>
                <a:gd name="T35" fmla="*/ 10 h 142"/>
                <a:gd name="T36" fmla="*/ 7 w 254"/>
                <a:gd name="T37" fmla="*/ 5 h 142"/>
                <a:gd name="T38" fmla="*/ 3 w 254"/>
                <a:gd name="T39" fmla="*/ 1 h 142"/>
                <a:gd name="T40" fmla="*/ 0 w 254"/>
                <a:gd name="T41" fmla="*/ 0 h 142"/>
                <a:gd name="T42" fmla="*/ 1 w 254"/>
                <a:gd name="T43" fmla="*/ 1 h 142"/>
                <a:gd name="T44" fmla="*/ 4 w 254"/>
                <a:gd name="T45" fmla="*/ 5 h 142"/>
                <a:gd name="T46" fmla="*/ 8 w 254"/>
                <a:gd name="T47" fmla="*/ 11 h 142"/>
                <a:gd name="T48" fmla="*/ 13 w 254"/>
                <a:gd name="T49" fmla="*/ 20 h 142"/>
                <a:gd name="T50" fmla="*/ 22 w 254"/>
                <a:gd name="T51" fmla="*/ 29 h 142"/>
                <a:gd name="T52" fmla="*/ 31 w 254"/>
                <a:gd name="T53" fmla="*/ 41 h 142"/>
                <a:gd name="T54" fmla="*/ 43 w 254"/>
                <a:gd name="T55" fmla="*/ 53 h 142"/>
                <a:gd name="T56" fmla="*/ 56 w 254"/>
                <a:gd name="T57" fmla="*/ 65 h 142"/>
                <a:gd name="T58" fmla="*/ 72 w 254"/>
                <a:gd name="T59" fmla="*/ 78 h 142"/>
                <a:gd name="T60" fmla="*/ 90 w 254"/>
                <a:gd name="T61" fmla="*/ 91 h 142"/>
                <a:gd name="T62" fmla="*/ 111 w 254"/>
                <a:gd name="T63" fmla="*/ 102 h 142"/>
                <a:gd name="T64" fmla="*/ 135 w 254"/>
                <a:gd name="T65" fmla="*/ 114 h 142"/>
                <a:gd name="T66" fmla="*/ 160 w 254"/>
                <a:gd name="T67" fmla="*/ 123 h 142"/>
                <a:gd name="T68" fmla="*/ 187 w 254"/>
                <a:gd name="T69" fmla="*/ 132 h 142"/>
                <a:gd name="T70" fmla="*/ 218 w 254"/>
                <a:gd name="T71" fmla="*/ 138 h 142"/>
                <a:gd name="T72" fmla="*/ 252 w 254"/>
                <a:gd name="T7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4" h="142">
                  <a:moveTo>
                    <a:pt x="252" y="142"/>
                  </a:moveTo>
                  <a:lnTo>
                    <a:pt x="253" y="142"/>
                  </a:lnTo>
                  <a:lnTo>
                    <a:pt x="254" y="141"/>
                  </a:lnTo>
                  <a:lnTo>
                    <a:pt x="254" y="140"/>
                  </a:lnTo>
                  <a:lnTo>
                    <a:pt x="253" y="139"/>
                  </a:lnTo>
                  <a:lnTo>
                    <a:pt x="234" y="135"/>
                  </a:lnTo>
                  <a:lnTo>
                    <a:pt x="214" y="128"/>
                  </a:lnTo>
                  <a:lnTo>
                    <a:pt x="194" y="119"/>
                  </a:lnTo>
                  <a:lnTo>
                    <a:pt x="173" y="110"/>
                  </a:lnTo>
                  <a:lnTo>
                    <a:pt x="152" y="99"/>
                  </a:lnTo>
                  <a:lnTo>
                    <a:pt x="130" y="86"/>
                  </a:lnTo>
                  <a:lnTo>
                    <a:pt x="110" y="75"/>
                  </a:lnTo>
                  <a:lnTo>
                    <a:pt x="90" y="62"/>
                  </a:lnTo>
                  <a:lnTo>
                    <a:pt x="71" y="50"/>
                  </a:lnTo>
                  <a:lnTo>
                    <a:pt x="54" y="39"/>
                  </a:lnTo>
                  <a:lnTo>
                    <a:pt x="40" y="28"/>
                  </a:lnTo>
                  <a:lnTo>
                    <a:pt x="26" y="19"/>
                  </a:lnTo>
                  <a:lnTo>
                    <a:pt x="15" y="10"/>
                  </a:lnTo>
                  <a:lnTo>
                    <a:pt x="7" y="5"/>
                  </a:lnTo>
                  <a:lnTo>
                    <a:pt x="3" y="1"/>
                  </a:lnTo>
                  <a:lnTo>
                    <a:pt x="0" y="0"/>
                  </a:lnTo>
                  <a:lnTo>
                    <a:pt x="1" y="1"/>
                  </a:lnTo>
                  <a:lnTo>
                    <a:pt x="4" y="5"/>
                  </a:lnTo>
                  <a:lnTo>
                    <a:pt x="8" y="11"/>
                  </a:lnTo>
                  <a:lnTo>
                    <a:pt x="13" y="20"/>
                  </a:lnTo>
                  <a:lnTo>
                    <a:pt x="22" y="29"/>
                  </a:lnTo>
                  <a:lnTo>
                    <a:pt x="31" y="41"/>
                  </a:lnTo>
                  <a:lnTo>
                    <a:pt x="43" y="53"/>
                  </a:lnTo>
                  <a:lnTo>
                    <a:pt x="56" y="65"/>
                  </a:lnTo>
                  <a:lnTo>
                    <a:pt x="72" y="78"/>
                  </a:lnTo>
                  <a:lnTo>
                    <a:pt x="90" y="91"/>
                  </a:lnTo>
                  <a:lnTo>
                    <a:pt x="111" y="102"/>
                  </a:lnTo>
                  <a:lnTo>
                    <a:pt x="135" y="114"/>
                  </a:lnTo>
                  <a:lnTo>
                    <a:pt x="160" y="123"/>
                  </a:lnTo>
                  <a:lnTo>
                    <a:pt x="187" y="132"/>
                  </a:lnTo>
                  <a:lnTo>
                    <a:pt x="218" y="138"/>
                  </a:lnTo>
                  <a:lnTo>
                    <a:pt x="252" y="14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93335" y="3882390"/>
              <a:ext cx="63500" cy="22860"/>
            </a:xfrm>
            <a:custGeom>
              <a:avLst/>
              <a:gdLst>
                <a:gd name="T0" fmla="*/ 1 w 200"/>
                <a:gd name="T1" fmla="*/ 70 h 70"/>
                <a:gd name="T2" fmla="*/ 12 w 200"/>
                <a:gd name="T3" fmla="*/ 65 h 70"/>
                <a:gd name="T4" fmla="*/ 24 w 200"/>
                <a:gd name="T5" fmla="*/ 60 h 70"/>
                <a:gd name="T6" fmla="*/ 36 w 200"/>
                <a:gd name="T7" fmla="*/ 56 h 70"/>
                <a:gd name="T8" fmla="*/ 48 w 200"/>
                <a:gd name="T9" fmla="*/ 50 h 70"/>
                <a:gd name="T10" fmla="*/ 60 w 200"/>
                <a:gd name="T11" fmla="*/ 46 h 70"/>
                <a:gd name="T12" fmla="*/ 71 w 200"/>
                <a:gd name="T13" fmla="*/ 42 h 70"/>
                <a:gd name="T14" fmla="*/ 83 w 200"/>
                <a:gd name="T15" fmla="*/ 39 h 70"/>
                <a:gd name="T16" fmla="*/ 96 w 200"/>
                <a:gd name="T17" fmla="*/ 34 h 70"/>
                <a:gd name="T18" fmla="*/ 108 w 200"/>
                <a:gd name="T19" fmla="*/ 31 h 70"/>
                <a:gd name="T20" fmla="*/ 120 w 200"/>
                <a:gd name="T21" fmla="*/ 28 h 70"/>
                <a:gd name="T22" fmla="*/ 133 w 200"/>
                <a:gd name="T23" fmla="*/ 25 h 70"/>
                <a:gd name="T24" fmla="*/ 145 w 200"/>
                <a:gd name="T25" fmla="*/ 22 h 70"/>
                <a:gd name="T26" fmla="*/ 157 w 200"/>
                <a:gd name="T27" fmla="*/ 19 h 70"/>
                <a:gd name="T28" fmla="*/ 170 w 200"/>
                <a:gd name="T29" fmla="*/ 15 h 70"/>
                <a:gd name="T30" fmla="*/ 182 w 200"/>
                <a:gd name="T31" fmla="*/ 13 h 70"/>
                <a:gd name="T32" fmla="*/ 195 w 200"/>
                <a:gd name="T33" fmla="*/ 10 h 70"/>
                <a:gd name="T34" fmla="*/ 198 w 200"/>
                <a:gd name="T35" fmla="*/ 8 h 70"/>
                <a:gd name="T36" fmla="*/ 200 w 200"/>
                <a:gd name="T37" fmla="*/ 4 h 70"/>
                <a:gd name="T38" fmla="*/ 199 w 200"/>
                <a:gd name="T39" fmla="*/ 1 h 70"/>
                <a:gd name="T40" fmla="*/ 195 w 200"/>
                <a:gd name="T41" fmla="*/ 0 h 70"/>
                <a:gd name="T42" fmla="*/ 182 w 200"/>
                <a:gd name="T43" fmla="*/ 2 h 70"/>
                <a:gd name="T44" fmla="*/ 170 w 200"/>
                <a:gd name="T45" fmla="*/ 3 h 70"/>
                <a:gd name="T46" fmla="*/ 157 w 200"/>
                <a:gd name="T47" fmla="*/ 5 h 70"/>
                <a:gd name="T48" fmla="*/ 143 w 200"/>
                <a:gd name="T49" fmla="*/ 7 h 70"/>
                <a:gd name="T50" fmla="*/ 130 w 200"/>
                <a:gd name="T51" fmla="*/ 9 h 70"/>
                <a:gd name="T52" fmla="*/ 117 w 200"/>
                <a:gd name="T53" fmla="*/ 11 h 70"/>
                <a:gd name="T54" fmla="*/ 103 w 200"/>
                <a:gd name="T55" fmla="*/ 14 h 70"/>
                <a:gd name="T56" fmla="*/ 89 w 200"/>
                <a:gd name="T57" fmla="*/ 18 h 70"/>
                <a:gd name="T58" fmla="*/ 77 w 200"/>
                <a:gd name="T59" fmla="*/ 22 h 70"/>
                <a:gd name="T60" fmla="*/ 64 w 200"/>
                <a:gd name="T61" fmla="*/ 26 h 70"/>
                <a:gd name="T62" fmla="*/ 51 w 200"/>
                <a:gd name="T63" fmla="*/ 31 h 70"/>
                <a:gd name="T64" fmla="*/ 40 w 200"/>
                <a:gd name="T65" fmla="*/ 37 h 70"/>
                <a:gd name="T66" fmla="*/ 29 w 200"/>
                <a:gd name="T67" fmla="*/ 44 h 70"/>
                <a:gd name="T68" fmla="*/ 19 w 200"/>
                <a:gd name="T69" fmla="*/ 51 h 70"/>
                <a:gd name="T70" fmla="*/ 8 w 200"/>
                <a:gd name="T71" fmla="*/ 60 h 70"/>
                <a:gd name="T72" fmla="*/ 0 w 200"/>
                <a:gd name="T73" fmla="*/ 69 h 70"/>
                <a:gd name="T74" fmla="*/ 0 w 200"/>
                <a:gd name="T75" fmla="*/ 69 h 70"/>
                <a:gd name="T76" fmla="*/ 0 w 200"/>
                <a:gd name="T77" fmla="*/ 69 h 70"/>
                <a:gd name="T78" fmla="*/ 0 w 200"/>
                <a:gd name="T79" fmla="*/ 70 h 70"/>
                <a:gd name="T80" fmla="*/ 1 w 200"/>
                <a:gd name="T81" fmla="*/ 70 h 70"/>
                <a:gd name="T82" fmla="*/ 1 w 200"/>
                <a:gd name="T8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70">
                  <a:moveTo>
                    <a:pt x="1" y="70"/>
                  </a:moveTo>
                  <a:lnTo>
                    <a:pt x="12" y="65"/>
                  </a:lnTo>
                  <a:lnTo>
                    <a:pt x="24" y="60"/>
                  </a:lnTo>
                  <a:lnTo>
                    <a:pt x="36" y="56"/>
                  </a:lnTo>
                  <a:lnTo>
                    <a:pt x="48" y="50"/>
                  </a:lnTo>
                  <a:lnTo>
                    <a:pt x="60" y="46"/>
                  </a:lnTo>
                  <a:lnTo>
                    <a:pt x="71" y="42"/>
                  </a:lnTo>
                  <a:lnTo>
                    <a:pt x="83" y="39"/>
                  </a:lnTo>
                  <a:lnTo>
                    <a:pt x="96" y="34"/>
                  </a:lnTo>
                  <a:lnTo>
                    <a:pt x="108" y="31"/>
                  </a:lnTo>
                  <a:lnTo>
                    <a:pt x="120" y="28"/>
                  </a:lnTo>
                  <a:lnTo>
                    <a:pt x="133" y="25"/>
                  </a:lnTo>
                  <a:lnTo>
                    <a:pt x="145" y="22"/>
                  </a:lnTo>
                  <a:lnTo>
                    <a:pt x="157" y="19"/>
                  </a:lnTo>
                  <a:lnTo>
                    <a:pt x="170" y="15"/>
                  </a:lnTo>
                  <a:lnTo>
                    <a:pt x="182" y="13"/>
                  </a:lnTo>
                  <a:lnTo>
                    <a:pt x="195" y="10"/>
                  </a:lnTo>
                  <a:lnTo>
                    <a:pt x="198" y="8"/>
                  </a:lnTo>
                  <a:lnTo>
                    <a:pt x="200" y="4"/>
                  </a:lnTo>
                  <a:lnTo>
                    <a:pt x="199" y="1"/>
                  </a:lnTo>
                  <a:lnTo>
                    <a:pt x="195" y="0"/>
                  </a:lnTo>
                  <a:lnTo>
                    <a:pt x="182" y="2"/>
                  </a:lnTo>
                  <a:lnTo>
                    <a:pt x="170" y="3"/>
                  </a:lnTo>
                  <a:lnTo>
                    <a:pt x="157" y="5"/>
                  </a:lnTo>
                  <a:lnTo>
                    <a:pt x="143" y="7"/>
                  </a:lnTo>
                  <a:lnTo>
                    <a:pt x="130" y="9"/>
                  </a:lnTo>
                  <a:lnTo>
                    <a:pt x="117" y="11"/>
                  </a:lnTo>
                  <a:lnTo>
                    <a:pt x="103" y="14"/>
                  </a:lnTo>
                  <a:lnTo>
                    <a:pt x="89" y="18"/>
                  </a:lnTo>
                  <a:lnTo>
                    <a:pt x="77" y="22"/>
                  </a:lnTo>
                  <a:lnTo>
                    <a:pt x="64" y="26"/>
                  </a:lnTo>
                  <a:lnTo>
                    <a:pt x="51" y="31"/>
                  </a:lnTo>
                  <a:lnTo>
                    <a:pt x="40" y="37"/>
                  </a:lnTo>
                  <a:lnTo>
                    <a:pt x="29" y="44"/>
                  </a:lnTo>
                  <a:lnTo>
                    <a:pt x="19" y="51"/>
                  </a:lnTo>
                  <a:lnTo>
                    <a:pt x="8" y="6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70"/>
                  </a:lnTo>
                  <a:lnTo>
                    <a:pt x="1" y="70"/>
                  </a:lnTo>
                  <a:lnTo>
                    <a:pt x="1" y="7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4924425" y="3999865"/>
              <a:ext cx="233045" cy="66675"/>
            </a:xfrm>
            <a:custGeom>
              <a:avLst/>
              <a:gdLst>
                <a:gd name="T0" fmla="*/ 131 w 733"/>
                <a:gd name="T1" fmla="*/ 49 h 210"/>
                <a:gd name="T2" fmla="*/ 112 w 733"/>
                <a:gd name="T3" fmla="*/ 58 h 210"/>
                <a:gd name="T4" fmla="*/ 97 w 733"/>
                <a:gd name="T5" fmla="*/ 64 h 210"/>
                <a:gd name="T6" fmla="*/ 81 w 733"/>
                <a:gd name="T7" fmla="*/ 70 h 210"/>
                <a:gd name="T8" fmla="*/ 61 w 733"/>
                <a:gd name="T9" fmla="*/ 79 h 210"/>
                <a:gd name="T10" fmla="*/ 38 w 733"/>
                <a:gd name="T11" fmla="*/ 89 h 210"/>
                <a:gd name="T12" fmla="*/ 19 w 733"/>
                <a:gd name="T13" fmla="*/ 104 h 210"/>
                <a:gd name="T14" fmla="*/ 1 w 733"/>
                <a:gd name="T15" fmla="*/ 137 h 210"/>
                <a:gd name="T16" fmla="*/ 6 w 733"/>
                <a:gd name="T17" fmla="*/ 159 h 210"/>
                <a:gd name="T18" fmla="*/ 23 w 733"/>
                <a:gd name="T19" fmla="*/ 167 h 210"/>
                <a:gd name="T20" fmla="*/ 39 w 733"/>
                <a:gd name="T21" fmla="*/ 172 h 210"/>
                <a:gd name="T22" fmla="*/ 94 w 733"/>
                <a:gd name="T23" fmla="*/ 176 h 210"/>
                <a:gd name="T24" fmla="*/ 150 w 733"/>
                <a:gd name="T25" fmla="*/ 164 h 210"/>
                <a:gd name="T26" fmla="*/ 203 w 733"/>
                <a:gd name="T27" fmla="*/ 146 h 210"/>
                <a:gd name="T28" fmla="*/ 257 w 733"/>
                <a:gd name="T29" fmla="*/ 126 h 210"/>
                <a:gd name="T30" fmla="*/ 312 w 733"/>
                <a:gd name="T31" fmla="*/ 112 h 210"/>
                <a:gd name="T32" fmla="*/ 348 w 733"/>
                <a:gd name="T33" fmla="*/ 110 h 210"/>
                <a:gd name="T34" fmla="*/ 372 w 733"/>
                <a:gd name="T35" fmla="*/ 115 h 210"/>
                <a:gd name="T36" fmla="*/ 395 w 733"/>
                <a:gd name="T37" fmla="*/ 124 h 210"/>
                <a:gd name="T38" fmla="*/ 421 w 733"/>
                <a:gd name="T39" fmla="*/ 142 h 210"/>
                <a:gd name="T40" fmla="*/ 443 w 733"/>
                <a:gd name="T41" fmla="*/ 164 h 210"/>
                <a:gd name="T42" fmla="*/ 473 w 733"/>
                <a:gd name="T43" fmla="*/ 188 h 210"/>
                <a:gd name="T44" fmla="*/ 519 w 733"/>
                <a:gd name="T45" fmla="*/ 205 h 210"/>
                <a:gd name="T46" fmla="*/ 568 w 733"/>
                <a:gd name="T47" fmla="*/ 209 h 210"/>
                <a:gd name="T48" fmla="*/ 615 w 733"/>
                <a:gd name="T49" fmla="*/ 198 h 210"/>
                <a:gd name="T50" fmla="*/ 658 w 733"/>
                <a:gd name="T51" fmla="*/ 175 h 210"/>
                <a:gd name="T52" fmla="*/ 694 w 733"/>
                <a:gd name="T53" fmla="*/ 141 h 210"/>
                <a:gd name="T54" fmla="*/ 711 w 733"/>
                <a:gd name="T55" fmla="*/ 118 h 210"/>
                <a:gd name="T56" fmla="*/ 725 w 733"/>
                <a:gd name="T57" fmla="*/ 91 h 210"/>
                <a:gd name="T58" fmla="*/ 733 w 733"/>
                <a:gd name="T59" fmla="*/ 72 h 210"/>
                <a:gd name="T60" fmla="*/ 728 w 733"/>
                <a:gd name="T61" fmla="*/ 73 h 210"/>
                <a:gd name="T62" fmla="*/ 699 w 733"/>
                <a:gd name="T63" fmla="*/ 119 h 210"/>
                <a:gd name="T64" fmla="*/ 663 w 733"/>
                <a:gd name="T65" fmla="*/ 158 h 210"/>
                <a:gd name="T66" fmla="*/ 614 w 733"/>
                <a:gd name="T67" fmla="*/ 186 h 210"/>
                <a:gd name="T68" fmla="*/ 553 w 733"/>
                <a:gd name="T69" fmla="*/ 195 h 210"/>
                <a:gd name="T70" fmla="*/ 491 w 733"/>
                <a:gd name="T71" fmla="*/ 180 h 210"/>
                <a:gd name="T72" fmla="*/ 459 w 733"/>
                <a:gd name="T73" fmla="*/ 159 h 210"/>
                <a:gd name="T74" fmla="*/ 439 w 733"/>
                <a:gd name="T75" fmla="*/ 140 h 210"/>
                <a:gd name="T76" fmla="*/ 417 w 733"/>
                <a:gd name="T77" fmla="*/ 121 h 210"/>
                <a:gd name="T78" fmla="*/ 397 w 733"/>
                <a:gd name="T79" fmla="*/ 109 h 210"/>
                <a:gd name="T80" fmla="*/ 376 w 733"/>
                <a:gd name="T81" fmla="*/ 102 h 210"/>
                <a:gd name="T82" fmla="*/ 345 w 733"/>
                <a:gd name="T83" fmla="*/ 98 h 210"/>
                <a:gd name="T84" fmla="*/ 295 w 733"/>
                <a:gd name="T85" fmla="*/ 103 h 210"/>
                <a:gd name="T86" fmla="*/ 246 w 733"/>
                <a:gd name="T87" fmla="*/ 117 h 210"/>
                <a:gd name="T88" fmla="*/ 191 w 733"/>
                <a:gd name="T89" fmla="*/ 137 h 210"/>
                <a:gd name="T90" fmla="*/ 133 w 733"/>
                <a:gd name="T91" fmla="*/ 155 h 210"/>
                <a:gd name="T92" fmla="*/ 71 w 733"/>
                <a:gd name="T93" fmla="*/ 162 h 210"/>
                <a:gd name="T94" fmla="*/ 56 w 733"/>
                <a:gd name="T95" fmla="*/ 162 h 210"/>
                <a:gd name="T96" fmla="*/ 41 w 733"/>
                <a:gd name="T97" fmla="*/ 159 h 210"/>
                <a:gd name="T98" fmla="*/ 21 w 733"/>
                <a:gd name="T99" fmla="*/ 153 h 210"/>
                <a:gd name="T100" fmla="*/ 17 w 733"/>
                <a:gd name="T101" fmla="*/ 123 h 210"/>
                <a:gd name="T102" fmla="*/ 37 w 733"/>
                <a:gd name="T103" fmla="*/ 101 h 210"/>
                <a:gd name="T104" fmla="*/ 62 w 733"/>
                <a:gd name="T105" fmla="*/ 87 h 210"/>
                <a:gd name="T106" fmla="*/ 89 w 733"/>
                <a:gd name="T107" fmla="*/ 74 h 210"/>
                <a:gd name="T108" fmla="*/ 119 w 733"/>
                <a:gd name="T109" fmla="*/ 62 h 210"/>
                <a:gd name="T110" fmla="*/ 146 w 733"/>
                <a:gd name="T111" fmla="*/ 44 h 210"/>
                <a:gd name="T112" fmla="*/ 144 w 733"/>
                <a:gd name="T113" fmla="*/ 21 h 210"/>
                <a:gd name="T114" fmla="*/ 99 w 733"/>
                <a:gd name="T115" fmla="*/ 6 h 210"/>
                <a:gd name="T116" fmla="*/ 61 w 733"/>
                <a:gd name="T117" fmla="*/ 0 h 210"/>
                <a:gd name="T118" fmla="*/ 61 w 733"/>
                <a:gd name="T119" fmla="*/ 2 h 210"/>
                <a:gd name="T120" fmla="*/ 76 w 733"/>
                <a:gd name="T121" fmla="*/ 6 h 210"/>
                <a:gd name="T122" fmla="*/ 124 w 733"/>
                <a:gd name="T123" fmla="*/ 23 h 210"/>
                <a:gd name="T124" fmla="*/ 144 w 733"/>
                <a:gd name="T125" fmla="*/ 4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3" h="210">
                  <a:moveTo>
                    <a:pt x="144" y="41"/>
                  </a:moveTo>
                  <a:lnTo>
                    <a:pt x="137" y="45"/>
                  </a:lnTo>
                  <a:lnTo>
                    <a:pt x="131" y="49"/>
                  </a:lnTo>
                  <a:lnTo>
                    <a:pt x="124" y="52"/>
                  </a:lnTo>
                  <a:lnTo>
                    <a:pt x="117" y="55"/>
                  </a:lnTo>
                  <a:lnTo>
                    <a:pt x="112" y="58"/>
                  </a:lnTo>
                  <a:lnTo>
                    <a:pt x="107" y="60"/>
                  </a:lnTo>
                  <a:lnTo>
                    <a:pt x="101" y="62"/>
                  </a:lnTo>
                  <a:lnTo>
                    <a:pt x="97" y="64"/>
                  </a:lnTo>
                  <a:lnTo>
                    <a:pt x="92" y="66"/>
                  </a:lnTo>
                  <a:lnTo>
                    <a:pt x="87" y="68"/>
                  </a:lnTo>
                  <a:lnTo>
                    <a:pt x="81" y="70"/>
                  </a:lnTo>
                  <a:lnTo>
                    <a:pt x="76" y="72"/>
                  </a:lnTo>
                  <a:lnTo>
                    <a:pt x="70" y="75"/>
                  </a:lnTo>
                  <a:lnTo>
                    <a:pt x="61" y="79"/>
                  </a:lnTo>
                  <a:lnTo>
                    <a:pt x="54" y="82"/>
                  </a:lnTo>
                  <a:lnTo>
                    <a:pt x="45" y="85"/>
                  </a:lnTo>
                  <a:lnTo>
                    <a:pt x="38" y="89"/>
                  </a:lnTo>
                  <a:lnTo>
                    <a:pt x="31" y="93"/>
                  </a:lnTo>
                  <a:lnTo>
                    <a:pt x="24" y="98"/>
                  </a:lnTo>
                  <a:lnTo>
                    <a:pt x="19" y="104"/>
                  </a:lnTo>
                  <a:lnTo>
                    <a:pt x="12" y="115"/>
                  </a:lnTo>
                  <a:lnTo>
                    <a:pt x="5" y="125"/>
                  </a:lnTo>
                  <a:lnTo>
                    <a:pt x="1" y="137"/>
                  </a:lnTo>
                  <a:lnTo>
                    <a:pt x="0" y="149"/>
                  </a:lnTo>
                  <a:lnTo>
                    <a:pt x="2" y="155"/>
                  </a:lnTo>
                  <a:lnTo>
                    <a:pt x="6" y="159"/>
                  </a:lnTo>
                  <a:lnTo>
                    <a:pt x="11" y="162"/>
                  </a:lnTo>
                  <a:lnTo>
                    <a:pt x="17" y="165"/>
                  </a:lnTo>
                  <a:lnTo>
                    <a:pt x="23" y="167"/>
                  </a:lnTo>
                  <a:lnTo>
                    <a:pt x="29" y="170"/>
                  </a:lnTo>
                  <a:lnTo>
                    <a:pt x="35" y="171"/>
                  </a:lnTo>
                  <a:lnTo>
                    <a:pt x="39" y="172"/>
                  </a:lnTo>
                  <a:lnTo>
                    <a:pt x="57" y="176"/>
                  </a:lnTo>
                  <a:lnTo>
                    <a:pt x="75" y="177"/>
                  </a:lnTo>
                  <a:lnTo>
                    <a:pt x="94" y="176"/>
                  </a:lnTo>
                  <a:lnTo>
                    <a:pt x="113" y="173"/>
                  </a:lnTo>
                  <a:lnTo>
                    <a:pt x="131" y="168"/>
                  </a:lnTo>
                  <a:lnTo>
                    <a:pt x="150" y="164"/>
                  </a:lnTo>
                  <a:lnTo>
                    <a:pt x="168" y="158"/>
                  </a:lnTo>
                  <a:lnTo>
                    <a:pt x="185" y="153"/>
                  </a:lnTo>
                  <a:lnTo>
                    <a:pt x="203" y="146"/>
                  </a:lnTo>
                  <a:lnTo>
                    <a:pt x="221" y="139"/>
                  </a:lnTo>
                  <a:lnTo>
                    <a:pt x="239" y="133"/>
                  </a:lnTo>
                  <a:lnTo>
                    <a:pt x="257" y="126"/>
                  </a:lnTo>
                  <a:lnTo>
                    <a:pt x="275" y="120"/>
                  </a:lnTo>
                  <a:lnTo>
                    <a:pt x="294" y="116"/>
                  </a:lnTo>
                  <a:lnTo>
                    <a:pt x="312" y="112"/>
                  </a:lnTo>
                  <a:lnTo>
                    <a:pt x="331" y="110"/>
                  </a:lnTo>
                  <a:lnTo>
                    <a:pt x="339" y="110"/>
                  </a:lnTo>
                  <a:lnTo>
                    <a:pt x="348" y="110"/>
                  </a:lnTo>
                  <a:lnTo>
                    <a:pt x="356" y="111"/>
                  </a:lnTo>
                  <a:lnTo>
                    <a:pt x="364" y="112"/>
                  </a:lnTo>
                  <a:lnTo>
                    <a:pt x="372" y="115"/>
                  </a:lnTo>
                  <a:lnTo>
                    <a:pt x="379" y="118"/>
                  </a:lnTo>
                  <a:lnTo>
                    <a:pt x="388" y="121"/>
                  </a:lnTo>
                  <a:lnTo>
                    <a:pt x="395" y="124"/>
                  </a:lnTo>
                  <a:lnTo>
                    <a:pt x="405" y="129"/>
                  </a:lnTo>
                  <a:lnTo>
                    <a:pt x="413" y="136"/>
                  </a:lnTo>
                  <a:lnTo>
                    <a:pt x="421" y="142"/>
                  </a:lnTo>
                  <a:lnTo>
                    <a:pt x="428" y="149"/>
                  </a:lnTo>
                  <a:lnTo>
                    <a:pt x="435" y="157"/>
                  </a:lnTo>
                  <a:lnTo>
                    <a:pt x="443" y="164"/>
                  </a:lnTo>
                  <a:lnTo>
                    <a:pt x="450" y="172"/>
                  </a:lnTo>
                  <a:lnTo>
                    <a:pt x="459" y="178"/>
                  </a:lnTo>
                  <a:lnTo>
                    <a:pt x="473" y="188"/>
                  </a:lnTo>
                  <a:lnTo>
                    <a:pt x="488" y="195"/>
                  </a:lnTo>
                  <a:lnTo>
                    <a:pt x="503" y="201"/>
                  </a:lnTo>
                  <a:lnTo>
                    <a:pt x="519" y="205"/>
                  </a:lnTo>
                  <a:lnTo>
                    <a:pt x="536" y="209"/>
                  </a:lnTo>
                  <a:lnTo>
                    <a:pt x="552" y="210"/>
                  </a:lnTo>
                  <a:lnTo>
                    <a:pt x="568" y="209"/>
                  </a:lnTo>
                  <a:lnTo>
                    <a:pt x="583" y="207"/>
                  </a:lnTo>
                  <a:lnTo>
                    <a:pt x="599" y="203"/>
                  </a:lnTo>
                  <a:lnTo>
                    <a:pt x="615" y="198"/>
                  </a:lnTo>
                  <a:lnTo>
                    <a:pt x="630" y="192"/>
                  </a:lnTo>
                  <a:lnTo>
                    <a:pt x="645" y="184"/>
                  </a:lnTo>
                  <a:lnTo>
                    <a:pt x="658" y="175"/>
                  </a:lnTo>
                  <a:lnTo>
                    <a:pt x="671" y="165"/>
                  </a:lnTo>
                  <a:lnTo>
                    <a:pt x="684" y="154"/>
                  </a:lnTo>
                  <a:lnTo>
                    <a:pt x="694" y="141"/>
                  </a:lnTo>
                  <a:lnTo>
                    <a:pt x="700" y="134"/>
                  </a:lnTo>
                  <a:lnTo>
                    <a:pt x="706" y="125"/>
                  </a:lnTo>
                  <a:lnTo>
                    <a:pt x="711" y="118"/>
                  </a:lnTo>
                  <a:lnTo>
                    <a:pt x="715" y="109"/>
                  </a:lnTo>
                  <a:lnTo>
                    <a:pt x="721" y="101"/>
                  </a:lnTo>
                  <a:lnTo>
                    <a:pt x="725" y="91"/>
                  </a:lnTo>
                  <a:lnTo>
                    <a:pt x="729" y="83"/>
                  </a:lnTo>
                  <a:lnTo>
                    <a:pt x="733" y="74"/>
                  </a:lnTo>
                  <a:lnTo>
                    <a:pt x="733" y="72"/>
                  </a:lnTo>
                  <a:lnTo>
                    <a:pt x="732" y="71"/>
                  </a:lnTo>
                  <a:lnTo>
                    <a:pt x="730" y="71"/>
                  </a:lnTo>
                  <a:lnTo>
                    <a:pt x="728" y="73"/>
                  </a:lnTo>
                  <a:lnTo>
                    <a:pt x="719" y="89"/>
                  </a:lnTo>
                  <a:lnTo>
                    <a:pt x="709" y="104"/>
                  </a:lnTo>
                  <a:lnTo>
                    <a:pt x="699" y="119"/>
                  </a:lnTo>
                  <a:lnTo>
                    <a:pt x="688" y="133"/>
                  </a:lnTo>
                  <a:lnTo>
                    <a:pt x="675" y="145"/>
                  </a:lnTo>
                  <a:lnTo>
                    <a:pt x="663" y="158"/>
                  </a:lnTo>
                  <a:lnTo>
                    <a:pt x="649" y="168"/>
                  </a:lnTo>
                  <a:lnTo>
                    <a:pt x="633" y="178"/>
                  </a:lnTo>
                  <a:lnTo>
                    <a:pt x="614" y="186"/>
                  </a:lnTo>
                  <a:lnTo>
                    <a:pt x="594" y="192"/>
                  </a:lnTo>
                  <a:lnTo>
                    <a:pt x="573" y="195"/>
                  </a:lnTo>
                  <a:lnTo>
                    <a:pt x="553" y="195"/>
                  </a:lnTo>
                  <a:lnTo>
                    <a:pt x="532" y="193"/>
                  </a:lnTo>
                  <a:lnTo>
                    <a:pt x="512" y="188"/>
                  </a:lnTo>
                  <a:lnTo>
                    <a:pt x="491" y="180"/>
                  </a:lnTo>
                  <a:lnTo>
                    <a:pt x="473" y="171"/>
                  </a:lnTo>
                  <a:lnTo>
                    <a:pt x="466" y="165"/>
                  </a:lnTo>
                  <a:lnTo>
                    <a:pt x="459" y="159"/>
                  </a:lnTo>
                  <a:lnTo>
                    <a:pt x="451" y="153"/>
                  </a:lnTo>
                  <a:lnTo>
                    <a:pt x="445" y="146"/>
                  </a:lnTo>
                  <a:lnTo>
                    <a:pt x="439" y="140"/>
                  </a:lnTo>
                  <a:lnTo>
                    <a:pt x="431" y="134"/>
                  </a:lnTo>
                  <a:lnTo>
                    <a:pt x="425" y="127"/>
                  </a:lnTo>
                  <a:lnTo>
                    <a:pt x="417" y="121"/>
                  </a:lnTo>
                  <a:lnTo>
                    <a:pt x="411" y="117"/>
                  </a:lnTo>
                  <a:lnTo>
                    <a:pt x="405" y="112"/>
                  </a:lnTo>
                  <a:lnTo>
                    <a:pt x="397" y="109"/>
                  </a:lnTo>
                  <a:lnTo>
                    <a:pt x="391" y="106"/>
                  </a:lnTo>
                  <a:lnTo>
                    <a:pt x="384" y="104"/>
                  </a:lnTo>
                  <a:lnTo>
                    <a:pt x="376" y="102"/>
                  </a:lnTo>
                  <a:lnTo>
                    <a:pt x="368" y="100"/>
                  </a:lnTo>
                  <a:lnTo>
                    <a:pt x="360" y="99"/>
                  </a:lnTo>
                  <a:lnTo>
                    <a:pt x="345" y="98"/>
                  </a:lnTo>
                  <a:lnTo>
                    <a:pt x="328" y="98"/>
                  </a:lnTo>
                  <a:lnTo>
                    <a:pt x="311" y="100"/>
                  </a:lnTo>
                  <a:lnTo>
                    <a:pt x="295" y="103"/>
                  </a:lnTo>
                  <a:lnTo>
                    <a:pt x="278" y="107"/>
                  </a:lnTo>
                  <a:lnTo>
                    <a:pt x="262" y="111"/>
                  </a:lnTo>
                  <a:lnTo>
                    <a:pt x="246" y="117"/>
                  </a:lnTo>
                  <a:lnTo>
                    <a:pt x="231" y="122"/>
                  </a:lnTo>
                  <a:lnTo>
                    <a:pt x="211" y="129"/>
                  </a:lnTo>
                  <a:lnTo>
                    <a:pt x="191" y="137"/>
                  </a:lnTo>
                  <a:lnTo>
                    <a:pt x="172" y="143"/>
                  </a:lnTo>
                  <a:lnTo>
                    <a:pt x="153" y="149"/>
                  </a:lnTo>
                  <a:lnTo>
                    <a:pt x="133" y="155"/>
                  </a:lnTo>
                  <a:lnTo>
                    <a:pt x="113" y="159"/>
                  </a:lnTo>
                  <a:lnTo>
                    <a:pt x="92" y="161"/>
                  </a:lnTo>
                  <a:lnTo>
                    <a:pt x="71" y="162"/>
                  </a:lnTo>
                  <a:lnTo>
                    <a:pt x="66" y="162"/>
                  </a:lnTo>
                  <a:lnTo>
                    <a:pt x="60" y="162"/>
                  </a:lnTo>
                  <a:lnTo>
                    <a:pt x="56" y="162"/>
                  </a:lnTo>
                  <a:lnTo>
                    <a:pt x="51" y="161"/>
                  </a:lnTo>
                  <a:lnTo>
                    <a:pt x="47" y="160"/>
                  </a:lnTo>
                  <a:lnTo>
                    <a:pt x="41" y="159"/>
                  </a:lnTo>
                  <a:lnTo>
                    <a:pt x="37" y="158"/>
                  </a:lnTo>
                  <a:lnTo>
                    <a:pt x="32" y="157"/>
                  </a:lnTo>
                  <a:lnTo>
                    <a:pt x="21" y="153"/>
                  </a:lnTo>
                  <a:lnTo>
                    <a:pt x="14" y="146"/>
                  </a:lnTo>
                  <a:lnTo>
                    <a:pt x="12" y="137"/>
                  </a:lnTo>
                  <a:lnTo>
                    <a:pt x="17" y="123"/>
                  </a:lnTo>
                  <a:lnTo>
                    <a:pt x="22" y="115"/>
                  </a:lnTo>
                  <a:lnTo>
                    <a:pt x="30" y="107"/>
                  </a:lnTo>
                  <a:lnTo>
                    <a:pt x="37" y="101"/>
                  </a:lnTo>
                  <a:lnTo>
                    <a:pt x="44" y="96"/>
                  </a:lnTo>
                  <a:lnTo>
                    <a:pt x="53" y="91"/>
                  </a:lnTo>
                  <a:lnTo>
                    <a:pt x="62" y="87"/>
                  </a:lnTo>
                  <a:lnTo>
                    <a:pt x="71" y="83"/>
                  </a:lnTo>
                  <a:lnTo>
                    <a:pt x="80" y="79"/>
                  </a:lnTo>
                  <a:lnTo>
                    <a:pt x="89" y="74"/>
                  </a:lnTo>
                  <a:lnTo>
                    <a:pt x="98" y="70"/>
                  </a:lnTo>
                  <a:lnTo>
                    <a:pt x="109" y="66"/>
                  </a:lnTo>
                  <a:lnTo>
                    <a:pt x="119" y="62"/>
                  </a:lnTo>
                  <a:lnTo>
                    <a:pt x="129" y="56"/>
                  </a:lnTo>
                  <a:lnTo>
                    <a:pt x="138" y="51"/>
                  </a:lnTo>
                  <a:lnTo>
                    <a:pt x="146" y="44"/>
                  </a:lnTo>
                  <a:lnTo>
                    <a:pt x="151" y="36"/>
                  </a:lnTo>
                  <a:lnTo>
                    <a:pt x="151" y="28"/>
                  </a:lnTo>
                  <a:lnTo>
                    <a:pt x="144" y="21"/>
                  </a:lnTo>
                  <a:lnTo>
                    <a:pt x="132" y="15"/>
                  </a:lnTo>
                  <a:lnTo>
                    <a:pt x="116" y="10"/>
                  </a:lnTo>
                  <a:lnTo>
                    <a:pt x="99" y="6"/>
                  </a:lnTo>
                  <a:lnTo>
                    <a:pt x="84" y="3"/>
                  </a:lnTo>
                  <a:lnTo>
                    <a:pt x="70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6" y="6"/>
                  </a:lnTo>
                  <a:lnTo>
                    <a:pt x="91" y="11"/>
                  </a:lnTo>
                  <a:lnTo>
                    <a:pt x="108" y="16"/>
                  </a:lnTo>
                  <a:lnTo>
                    <a:pt x="124" y="23"/>
                  </a:lnTo>
                  <a:lnTo>
                    <a:pt x="137" y="29"/>
                  </a:lnTo>
                  <a:lnTo>
                    <a:pt x="145" y="35"/>
                  </a:lnTo>
                  <a:lnTo>
                    <a:pt x="144" y="4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48250" y="3979545"/>
              <a:ext cx="5715" cy="26670"/>
            </a:xfrm>
            <a:custGeom>
              <a:avLst/>
              <a:gdLst>
                <a:gd name="T0" fmla="*/ 2 w 18"/>
                <a:gd name="T1" fmla="*/ 0 h 83"/>
                <a:gd name="T2" fmla="*/ 3 w 18"/>
                <a:gd name="T3" fmla="*/ 5 h 83"/>
                <a:gd name="T4" fmla="*/ 6 w 18"/>
                <a:gd name="T5" fmla="*/ 19 h 83"/>
                <a:gd name="T6" fmla="*/ 7 w 18"/>
                <a:gd name="T7" fmla="*/ 39 h 83"/>
                <a:gd name="T8" fmla="*/ 4 w 18"/>
                <a:gd name="T9" fmla="*/ 61 h 83"/>
                <a:gd name="T10" fmla="*/ 0 w 18"/>
                <a:gd name="T11" fmla="*/ 78 h 83"/>
                <a:gd name="T12" fmla="*/ 1 w 18"/>
                <a:gd name="T13" fmla="*/ 83 h 83"/>
                <a:gd name="T14" fmla="*/ 5 w 18"/>
                <a:gd name="T15" fmla="*/ 81 h 83"/>
                <a:gd name="T16" fmla="*/ 11 w 18"/>
                <a:gd name="T17" fmla="*/ 74 h 83"/>
                <a:gd name="T18" fmla="*/ 16 w 18"/>
                <a:gd name="T19" fmla="*/ 59 h 83"/>
                <a:gd name="T20" fmla="*/ 18 w 18"/>
                <a:gd name="T21" fmla="*/ 38 h 83"/>
                <a:gd name="T22" fmla="*/ 14 w 18"/>
                <a:gd name="T23" fmla="*/ 16 h 83"/>
                <a:gd name="T24" fmla="*/ 2 w 18"/>
                <a:gd name="T2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83">
                  <a:moveTo>
                    <a:pt x="2" y="0"/>
                  </a:moveTo>
                  <a:lnTo>
                    <a:pt x="3" y="5"/>
                  </a:lnTo>
                  <a:lnTo>
                    <a:pt x="6" y="19"/>
                  </a:lnTo>
                  <a:lnTo>
                    <a:pt x="7" y="39"/>
                  </a:lnTo>
                  <a:lnTo>
                    <a:pt x="4" y="61"/>
                  </a:lnTo>
                  <a:lnTo>
                    <a:pt x="0" y="78"/>
                  </a:lnTo>
                  <a:lnTo>
                    <a:pt x="1" y="83"/>
                  </a:lnTo>
                  <a:lnTo>
                    <a:pt x="5" y="81"/>
                  </a:lnTo>
                  <a:lnTo>
                    <a:pt x="11" y="74"/>
                  </a:lnTo>
                  <a:lnTo>
                    <a:pt x="16" y="59"/>
                  </a:lnTo>
                  <a:lnTo>
                    <a:pt x="18" y="38"/>
                  </a:lnTo>
                  <a:lnTo>
                    <a:pt x="14" y="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975860" y="3904615"/>
              <a:ext cx="23495" cy="66675"/>
            </a:xfrm>
            <a:custGeom>
              <a:avLst/>
              <a:gdLst>
                <a:gd name="T0" fmla="*/ 14 w 73"/>
                <a:gd name="T1" fmla="*/ 0 h 212"/>
                <a:gd name="T2" fmla="*/ 12 w 73"/>
                <a:gd name="T3" fmla="*/ 7 h 212"/>
                <a:gd name="T4" fmla="*/ 14 w 73"/>
                <a:gd name="T5" fmla="*/ 21 h 212"/>
                <a:gd name="T6" fmla="*/ 19 w 73"/>
                <a:gd name="T7" fmla="*/ 44 h 212"/>
                <a:gd name="T8" fmla="*/ 34 w 73"/>
                <a:gd name="T9" fmla="*/ 68 h 212"/>
                <a:gd name="T10" fmla="*/ 43 w 73"/>
                <a:gd name="T11" fmla="*/ 80 h 212"/>
                <a:gd name="T12" fmla="*/ 52 w 73"/>
                <a:gd name="T13" fmla="*/ 91 h 212"/>
                <a:gd name="T14" fmla="*/ 59 w 73"/>
                <a:gd name="T15" fmla="*/ 103 h 212"/>
                <a:gd name="T16" fmla="*/ 63 w 73"/>
                <a:gd name="T17" fmla="*/ 114 h 212"/>
                <a:gd name="T18" fmla="*/ 65 w 73"/>
                <a:gd name="T19" fmla="*/ 125 h 212"/>
                <a:gd name="T20" fmla="*/ 65 w 73"/>
                <a:gd name="T21" fmla="*/ 136 h 212"/>
                <a:gd name="T22" fmla="*/ 62 w 73"/>
                <a:gd name="T23" fmla="*/ 145 h 212"/>
                <a:gd name="T24" fmla="*/ 56 w 73"/>
                <a:gd name="T25" fmla="*/ 154 h 212"/>
                <a:gd name="T26" fmla="*/ 48 w 73"/>
                <a:gd name="T27" fmla="*/ 162 h 212"/>
                <a:gd name="T28" fmla="*/ 40 w 73"/>
                <a:gd name="T29" fmla="*/ 170 h 212"/>
                <a:gd name="T30" fmla="*/ 31 w 73"/>
                <a:gd name="T31" fmla="*/ 178 h 212"/>
                <a:gd name="T32" fmla="*/ 24 w 73"/>
                <a:gd name="T33" fmla="*/ 185 h 212"/>
                <a:gd name="T34" fmla="*/ 17 w 73"/>
                <a:gd name="T35" fmla="*/ 193 h 212"/>
                <a:gd name="T36" fmla="*/ 9 w 73"/>
                <a:gd name="T37" fmla="*/ 200 h 212"/>
                <a:gd name="T38" fmla="*/ 4 w 73"/>
                <a:gd name="T39" fmla="*/ 206 h 212"/>
                <a:gd name="T40" fmla="*/ 0 w 73"/>
                <a:gd name="T41" fmla="*/ 212 h 212"/>
                <a:gd name="T42" fmla="*/ 2 w 73"/>
                <a:gd name="T43" fmla="*/ 211 h 212"/>
                <a:gd name="T44" fmla="*/ 7 w 73"/>
                <a:gd name="T45" fmla="*/ 205 h 212"/>
                <a:gd name="T46" fmla="*/ 15 w 73"/>
                <a:gd name="T47" fmla="*/ 200 h 212"/>
                <a:gd name="T48" fmla="*/ 24 w 73"/>
                <a:gd name="T49" fmla="*/ 192 h 212"/>
                <a:gd name="T50" fmla="*/ 34 w 73"/>
                <a:gd name="T51" fmla="*/ 184 h 212"/>
                <a:gd name="T52" fmla="*/ 43 w 73"/>
                <a:gd name="T53" fmla="*/ 176 h 212"/>
                <a:gd name="T54" fmla="*/ 52 w 73"/>
                <a:gd name="T55" fmla="*/ 168 h 212"/>
                <a:gd name="T56" fmla="*/ 58 w 73"/>
                <a:gd name="T57" fmla="*/ 163 h 212"/>
                <a:gd name="T58" fmla="*/ 66 w 73"/>
                <a:gd name="T59" fmla="*/ 149 h 212"/>
                <a:gd name="T60" fmla="*/ 72 w 73"/>
                <a:gd name="T61" fmla="*/ 129 h 212"/>
                <a:gd name="T62" fmla="*/ 73 w 73"/>
                <a:gd name="T63" fmla="*/ 108 h 212"/>
                <a:gd name="T64" fmla="*/ 65 w 73"/>
                <a:gd name="T65" fmla="*/ 88 h 212"/>
                <a:gd name="T66" fmla="*/ 59 w 73"/>
                <a:gd name="T67" fmla="*/ 80 h 212"/>
                <a:gd name="T68" fmla="*/ 52 w 73"/>
                <a:gd name="T69" fmla="*/ 70 h 212"/>
                <a:gd name="T70" fmla="*/ 44 w 73"/>
                <a:gd name="T71" fmla="*/ 62 h 212"/>
                <a:gd name="T72" fmla="*/ 37 w 73"/>
                <a:gd name="T73" fmla="*/ 52 h 212"/>
                <a:gd name="T74" fmla="*/ 29 w 73"/>
                <a:gd name="T75" fmla="*/ 42 h 212"/>
                <a:gd name="T76" fmla="*/ 23 w 73"/>
                <a:gd name="T77" fmla="*/ 29 h 212"/>
                <a:gd name="T78" fmla="*/ 18 w 73"/>
                <a:gd name="T79" fmla="*/ 16 h 212"/>
                <a:gd name="T80" fmla="*/ 14 w 73"/>
                <a:gd name="T8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212">
                  <a:moveTo>
                    <a:pt x="14" y="0"/>
                  </a:moveTo>
                  <a:lnTo>
                    <a:pt x="12" y="7"/>
                  </a:lnTo>
                  <a:lnTo>
                    <a:pt x="14" y="21"/>
                  </a:lnTo>
                  <a:lnTo>
                    <a:pt x="19" y="44"/>
                  </a:lnTo>
                  <a:lnTo>
                    <a:pt x="34" y="68"/>
                  </a:lnTo>
                  <a:lnTo>
                    <a:pt x="43" y="80"/>
                  </a:lnTo>
                  <a:lnTo>
                    <a:pt x="52" y="91"/>
                  </a:lnTo>
                  <a:lnTo>
                    <a:pt x="59" y="103"/>
                  </a:lnTo>
                  <a:lnTo>
                    <a:pt x="63" y="114"/>
                  </a:lnTo>
                  <a:lnTo>
                    <a:pt x="65" y="125"/>
                  </a:lnTo>
                  <a:lnTo>
                    <a:pt x="65" y="136"/>
                  </a:lnTo>
                  <a:lnTo>
                    <a:pt x="62" y="145"/>
                  </a:lnTo>
                  <a:lnTo>
                    <a:pt x="56" y="154"/>
                  </a:lnTo>
                  <a:lnTo>
                    <a:pt x="48" y="162"/>
                  </a:lnTo>
                  <a:lnTo>
                    <a:pt x="40" y="170"/>
                  </a:lnTo>
                  <a:lnTo>
                    <a:pt x="31" y="178"/>
                  </a:lnTo>
                  <a:lnTo>
                    <a:pt x="24" y="185"/>
                  </a:lnTo>
                  <a:lnTo>
                    <a:pt x="17" y="193"/>
                  </a:lnTo>
                  <a:lnTo>
                    <a:pt x="9" y="200"/>
                  </a:lnTo>
                  <a:lnTo>
                    <a:pt x="4" y="206"/>
                  </a:lnTo>
                  <a:lnTo>
                    <a:pt x="0" y="212"/>
                  </a:lnTo>
                  <a:lnTo>
                    <a:pt x="2" y="211"/>
                  </a:lnTo>
                  <a:lnTo>
                    <a:pt x="7" y="205"/>
                  </a:lnTo>
                  <a:lnTo>
                    <a:pt x="15" y="200"/>
                  </a:lnTo>
                  <a:lnTo>
                    <a:pt x="24" y="192"/>
                  </a:lnTo>
                  <a:lnTo>
                    <a:pt x="34" y="184"/>
                  </a:lnTo>
                  <a:lnTo>
                    <a:pt x="43" y="176"/>
                  </a:lnTo>
                  <a:lnTo>
                    <a:pt x="52" y="168"/>
                  </a:lnTo>
                  <a:lnTo>
                    <a:pt x="58" y="163"/>
                  </a:lnTo>
                  <a:lnTo>
                    <a:pt x="66" y="149"/>
                  </a:lnTo>
                  <a:lnTo>
                    <a:pt x="72" y="129"/>
                  </a:lnTo>
                  <a:lnTo>
                    <a:pt x="73" y="108"/>
                  </a:lnTo>
                  <a:lnTo>
                    <a:pt x="65" y="88"/>
                  </a:lnTo>
                  <a:lnTo>
                    <a:pt x="59" y="80"/>
                  </a:lnTo>
                  <a:lnTo>
                    <a:pt x="52" y="70"/>
                  </a:lnTo>
                  <a:lnTo>
                    <a:pt x="44" y="62"/>
                  </a:lnTo>
                  <a:lnTo>
                    <a:pt x="37" y="52"/>
                  </a:lnTo>
                  <a:lnTo>
                    <a:pt x="29" y="42"/>
                  </a:lnTo>
                  <a:lnTo>
                    <a:pt x="23" y="29"/>
                  </a:lnTo>
                  <a:lnTo>
                    <a:pt x="18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976495" y="3905250"/>
              <a:ext cx="63500" cy="53340"/>
            </a:xfrm>
            <a:custGeom>
              <a:avLst/>
              <a:gdLst>
                <a:gd name="T0" fmla="*/ 4 w 200"/>
                <a:gd name="T1" fmla="*/ 8 h 168"/>
                <a:gd name="T2" fmla="*/ 7 w 200"/>
                <a:gd name="T3" fmla="*/ 9 h 168"/>
                <a:gd name="T4" fmla="*/ 16 w 200"/>
                <a:gd name="T5" fmla="*/ 13 h 168"/>
                <a:gd name="T6" fmla="*/ 27 w 200"/>
                <a:gd name="T7" fmla="*/ 19 h 168"/>
                <a:gd name="T8" fmla="*/ 43 w 200"/>
                <a:gd name="T9" fmla="*/ 27 h 168"/>
                <a:gd name="T10" fmla="*/ 60 w 200"/>
                <a:gd name="T11" fmla="*/ 36 h 168"/>
                <a:gd name="T12" fmla="*/ 78 w 200"/>
                <a:gd name="T13" fmla="*/ 47 h 168"/>
                <a:gd name="T14" fmla="*/ 95 w 200"/>
                <a:gd name="T15" fmla="*/ 59 h 168"/>
                <a:gd name="T16" fmla="*/ 110 w 200"/>
                <a:gd name="T17" fmla="*/ 71 h 168"/>
                <a:gd name="T18" fmla="*/ 122 w 200"/>
                <a:gd name="T19" fmla="*/ 85 h 168"/>
                <a:gd name="T20" fmla="*/ 132 w 200"/>
                <a:gd name="T21" fmla="*/ 99 h 168"/>
                <a:gd name="T22" fmla="*/ 140 w 200"/>
                <a:gd name="T23" fmla="*/ 113 h 168"/>
                <a:gd name="T24" fmla="*/ 149 w 200"/>
                <a:gd name="T25" fmla="*/ 128 h 168"/>
                <a:gd name="T26" fmla="*/ 157 w 200"/>
                <a:gd name="T27" fmla="*/ 141 h 168"/>
                <a:gd name="T28" fmla="*/ 168 w 200"/>
                <a:gd name="T29" fmla="*/ 153 h 168"/>
                <a:gd name="T30" fmla="*/ 182 w 200"/>
                <a:gd name="T31" fmla="*/ 162 h 168"/>
                <a:gd name="T32" fmla="*/ 200 w 200"/>
                <a:gd name="T33" fmla="*/ 168 h 168"/>
                <a:gd name="T34" fmla="*/ 199 w 200"/>
                <a:gd name="T35" fmla="*/ 167 h 168"/>
                <a:gd name="T36" fmla="*/ 195 w 200"/>
                <a:gd name="T37" fmla="*/ 164 h 168"/>
                <a:gd name="T38" fmla="*/ 191 w 200"/>
                <a:gd name="T39" fmla="*/ 159 h 168"/>
                <a:gd name="T40" fmla="*/ 185 w 200"/>
                <a:gd name="T41" fmla="*/ 153 h 168"/>
                <a:gd name="T42" fmla="*/ 178 w 200"/>
                <a:gd name="T43" fmla="*/ 143 h 168"/>
                <a:gd name="T44" fmla="*/ 171 w 200"/>
                <a:gd name="T45" fmla="*/ 133 h 168"/>
                <a:gd name="T46" fmla="*/ 165 w 200"/>
                <a:gd name="T47" fmla="*/ 120 h 168"/>
                <a:gd name="T48" fmla="*/ 157 w 200"/>
                <a:gd name="T49" fmla="*/ 106 h 168"/>
                <a:gd name="T50" fmla="*/ 150 w 200"/>
                <a:gd name="T51" fmla="*/ 92 h 168"/>
                <a:gd name="T52" fmla="*/ 143 w 200"/>
                <a:gd name="T53" fmla="*/ 80 h 168"/>
                <a:gd name="T54" fmla="*/ 135 w 200"/>
                <a:gd name="T55" fmla="*/ 68 h 168"/>
                <a:gd name="T56" fmla="*/ 128 w 200"/>
                <a:gd name="T57" fmla="*/ 57 h 168"/>
                <a:gd name="T58" fmla="*/ 120 w 200"/>
                <a:gd name="T59" fmla="*/ 48 h 168"/>
                <a:gd name="T60" fmla="*/ 112 w 200"/>
                <a:gd name="T61" fmla="*/ 41 h 168"/>
                <a:gd name="T62" fmla="*/ 102 w 200"/>
                <a:gd name="T63" fmla="*/ 33 h 168"/>
                <a:gd name="T64" fmla="*/ 93 w 200"/>
                <a:gd name="T65" fmla="*/ 28 h 168"/>
                <a:gd name="T66" fmla="*/ 81 w 200"/>
                <a:gd name="T67" fmla="*/ 23 h 168"/>
                <a:gd name="T68" fmla="*/ 65 w 200"/>
                <a:gd name="T69" fmla="*/ 16 h 168"/>
                <a:gd name="T70" fmla="*/ 47 w 200"/>
                <a:gd name="T71" fmla="*/ 10 h 168"/>
                <a:gd name="T72" fmla="*/ 29 w 200"/>
                <a:gd name="T73" fmla="*/ 5 h 168"/>
                <a:gd name="T74" fmla="*/ 15 w 200"/>
                <a:gd name="T75" fmla="*/ 1 h 168"/>
                <a:gd name="T76" fmla="*/ 4 w 200"/>
                <a:gd name="T77" fmla="*/ 0 h 168"/>
                <a:gd name="T78" fmla="*/ 0 w 200"/>
                <a:gd name="T79" fmla="*/ 3 h 168"/>
                <a:gd name="T80" fmla="*/ 4 w 200"/>
                <a:gd name="T81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168">
                  <a:moveTo>
                    <a:pt x="4" y="8"/>
                  </a:moveTo>
                  <a:lnTo>
                    <a:pt x="7" y="9"/>
                  </a:lnTo>
                  <a:lnTo>
                    <a:pt x="16" y="13"/>
                  </a:lnTo>
                  <a:lnTo>
                    <a:pt x="27" y="19"/>
                  </a:lnTo>
                  <a:lnTo>
                    <a:pt x="43" y="27"/>
                  </a:lnTo>
                  <a:lnTo>
                    <a:pt x="60" y="36"/>
                  </a:lnTo>
                  <a:lnTo>
                    <a:pt x="78" y="47"/>
                  </a:lnTo>
                  <a:lnTo>
                    <a:pt x="95" y="59"/>
                  </a:lnTo>
                  <a:lnTo>
                    <a:pt x="110" y="71"/>
                  </a:lnTo>
                  <a:lnTo>
                    <a:pt x="122" y="85"/>
                  </a:lnTo>
                  <a:lnTo>
                    <a:pt x="132" y="99"/>
                  </a:lnTo>
                  <a:lnTo>
                    <a:pt x="140" y="113"/>
                  </a:lnTo>
                  <a:lnTo>
                    <a:pt x="149" y="128"/>
                  </a:lnTo>
                  <a:lnTo>
                    <a:pt x="157" y="141"/>
                  </a:lnTo>
                  <a:lnTo>
                    <a:pt x="168" y="153"/>
                  </a:lnTo>
                  <a:lnTo>
                    <a:pt x="182" y="162"/>
                  </a:lnTo>
                  <a:lnTo>
                    <a:pt x="200" y="168"/>
                  </a:lnTo>
                  <a:lnTo>
                    <a:pt x="199" y="167"/>
                  </a:lnTo>
                  <a:lnTo>
                    <a:pt x="195" y="164"/>
                  </a:lnTo>
                  <a:lnTo>
                    <a:pt x="191" y="159"/>
                  </a:lnTo>
                  <a:lnTo>
                    <a:pt x="185" y="153"/>
                  </a:lnTo>
                  <a:lnTo>
                    <a:pt x="178" y="143"/>
                  </a:lnTo>
                  <a:lnTo>
                    <a:pt x="171" y="133"/>
                  </a:lnTo>
                  <a:lnTo>
                    <a:pt x="165" y="120"/>
                  </a:lnTo>
                  <a:lnTo>
                    <a:pt x="157" y="106"/>
                  </a:lnTo>
                  <a:lnTo>
                    <a:pt x="150" y="92"/>
                  </a:lnTo>
                  <a:lnTo>
                    <a:pt x="143" y="80"/>
                  </a:lnTo>
                  <a:lnTo>
                    <a:pt x="135" y="68"/>
                  </a:lnTo>
                  <a:lnTo>
                    <a:pt x="128" y="57"/>
                  </a:lnTo>
                  <a:lnTo>
                    <a:pt x="120" y="48"/>
                  </a:lnTo>
                  <a:lnTo>
                    <a:pt x="112" y="41"/>
                  </a:lnTo>
                  <a:lnTo>
                    <a:pt x="102" y="33"/>
                  </a:lnTo>
                  <a:lnTo>
                    <a:pt x="93" y="28"/>
                  </a:lnTo>
                  <a:lnTo>
                    <a:pt x="81" y="23"/>
                  </a:lnTo>
                  <a:lnTo>
                    <a:pt x="65" y="16"/>
                  </a:lnTo>
                  <a:lnTo>
                    <a:pt x="47" y="10"/>
                  </a:lnTo>
                  <a:lnTo>
                    <a:pt x="29" y="5"/>
                  </a:lnTo>
                  <a:lnTo>
                    <a:pt x="15" y="1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5024120" y="3910965"/>
              <a:ext cx="19685" cy="40005"/>
            </a:xfrm>
            <a:custGeom>
              <a:avLst/>
              <a:gdLst>
                <a:gd name="T0" fmla="*/ 0 w 62"/>
                <a:gd name="T1" fmla="*/ 7 h 126"/>
                <a:gd name="T2" fmla="*/ 2 w 62"/>
                <a:gd name="T3" fmla="*/ 7 h 126"/>
                <a:gd name="T4" fmla="*/ 7 w 62"/>
                <a:gd name="T5" fmla="*/ 8 h 126"/>
                <a:gd name="T6" fmla="*/ 14 w 62"/>
                <a:gd name="T7" fmla="*/ 14 h 126"/>
                <a:gd name="T8" fmla="*/ 19 w 62"/>
                <a:gd name="T9" fmla="*/ 31 h 126"/>
                <a:gd name="T10" fmla="*/ 22 w 62"/>
                <a:gd name="T11" fmla="*/ 44 h 126"/>
                <a:gd name="T12" fmla="*/ 28 w 62"/>
                <a:gd name="T13" fmla="*/ 59 h 126"/>
                <a:gd name="T14" fmla="*/ 35 w 62"/>
                <a:gd name="T15" fmla="*/ 74 h 126"/>
                <a:gd name="T16" fmla="*/ 42 w 62"/>
                <a:gd name="T17" fmla="*/ 89 h 126"/>
                <a:gd name="T18" fmla="*/ 50 w 62"/>
                <a:gd name="T19" fmla="*/ 104 h 126"/>
                <a:gd name="T20" fmla="*/ 56 w 62"/>
                <a:gd name="T21" fmla="*/ 116 h 126"/>
                <a:gd name="T22" fmla="*/ 60 w 62"/>
                <a:gd name="T23" fmla="*/ 123 h 126"/>
                <a:gd name="T24" fmla="*/ 62 w 62"/>
                <a:gd name="T25" fmla="*/ 126 h 126"/>
                <a:gd name="T26" fmla="*/ 58 w 62"/>
                <a:gd name="T27" fmla="*/ 115 h 126"/>
                <a:gd name="T28" fmla="*/ 50 w 62"/>
                <a:gd name="T29" fmla="*/ 89 h 126"/>
                <a:gd name="T30" fmla="*/ 39 w 62"/>
                <a:gd name="T31" fmla="*/ 60 h 126"/>
                <a:gd name="T32" fmla="*/ 32 w 62"/>
                <a:gd name="T33" fmla="*/ 39 h 126"/>
                <a:gd name="T34" fmla="*/ 29 w 62"/>
                <a:gd name="T35" fmla="*/ 33 h 126"/>
                <a:gd name="T36" fmla="*/ 26 w 62"/>
                <a:gd name="T37" fmla="*/ 25 h 126"/>
                <a:gd name="T38" fmla="*/ 23 w 62"/>
                <a:gd name="T39" fmla="*/ 17 h 126"/>
                <a:gd name="T40" fmla="*/ 20 w 62"/>
                <a:gd name="T41" fmla="*/ 10 h 126"/>
                <a:gd name="T42" fmla="*/ 16 w 62"/>
                <a:gd name="T43" fmla="*/ 4 h 126"/>
                <a:gd name="T44" fmla="*/ 10 w 62"/>
                <a:gd name="T45" fmla="*/ 0 h 126"/>
                <a:gd name="T46" fmla="*/ 5 w 62"/>
                <a:gd name="T47" fmla="*/ 1 h 126"/>
                <a:gd name="T48" fmla="*/ 0 w 62"/>
                <a:gd name="T49" fmla="*/ 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" h="126">
                  <a:moveTo>
                    <a:pt x="0" y="7"/>
                  </a:moveTo>
                  <a:lnTo>
                    <a:pt x="2" y="7"/>
                  </a:lnTo>
                  <a:lnTo>
                    <a:pt x="7" y="8"/>
                  </a:lnTo>
                  <a:lnTo>
                    <a:pt x="14" y="14"/>
                  </a:lnTo>
                  <a:lnTo>
                    <a:pt x="19" y="31"/>
                  </a:lnTo>
                  <a:lnTo>
                    <a:pt x="22" y="44"/>
                  </a:lnTo>
                  <a:lnTo>
                    <a:pt x="28" y="59"/>
                  </a:lnTo>
                  <a:lnTo>
                    <a:pt x="35" y="74"/>
                  </a:lnTo>
                  <a:lnTo>
                    <a:pt x="42" y="89"/>
                  </a:lnTo>
                  <a:lnTo>
                    <a:pt x="50" y="104"/>
                  </a:lnTo>
                  <a:lnTo>
                    <a:pt x="56" y="116"/>
                  </a:lnTo>
                  <a:lnTo>
                    <a:pt x="60" y="123"/>
                  </a:lnTo>
                  <a:lnTo>
                    <a:pt x="62" y="126"/>
                  </a:lnTo>
                  <a:lnTo>
                    <a:pt x="58" y="115"/>
                  </a:lnTo>
                  <a:lnTo>
                    <a:pt x="50" y="89"/>
                  </a:lnTo>
                  <a:lnTo>
                    <a:pt x="39" y="60"/>
                  </a:lnTo>
                  <a:lnTo>
                    <a:pt x="32" y="39"/>
                  </a:lnTo>
                  <a:lnTo>
                    <a:pt x="29" y="33"/>
                  </a:lnTo>
                  <a:lnTo>
                    <a:pt x="26" y="25"/>
                  </a:lnTo>
                  <a:lnTo>
                    <a:pt x="23" y="17"/>
                  </a:lnTo>
                  <a:lnTo>
                    <a:pt x="20" y="10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5" y="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059045" y="3608705"/>
              <a:ext cx="86360" cy="17145"/>
            </a:xfrm>
            <a:custGeom>
              <a:avLst/>
              <a:gdLst>
                <a:gd name="T0" fmla="*/ 0 w 272"/>
                <a:gd name="T1" fmla="*/ 1 h 54"/>
                <a:gd name="T2" fmla="*/ 2 w 272"/>
                <a:gd name="T3" fmla="*/ 1 h 54"/>
                <a:gd name="T4" fmla="*/ 8 w 272"/>
                <a:gd name="T5" fmla="*/ 2 h 54"/>
                <a:gd name="T6" fmla="*/ 18 w 272"/>
                <a:gd name="T7" fmla="*/ 3 h 54"/>
                <a:gd name="T8" fmla="*/ 30 w 272"/>
                <a:gd name="T9" fmla="*/ 6 h 54"/>
                <a:gd name="T10" fmla="*/ 45 w 272"/>
                <a:gd name="T11" fmla="*/ 8 h 54"/>
                <a:gd name="T12" fmla="*/ 62 w 272"/>
                <a:gd name="T13" fmla="*/ 11 h 54"/>
                <a:gd name="T14" fmla="*/ 81 w 272"/>
                <a:gd name="T15" fmla="*/ 14 h 54"/>
                <a:gd name="T16" fmla="*/ 101 w 272"/>
                <a:gd name="T17" fmla="*/ 17 h 54"/>
                <a:gd name="T18" fmla="*/ 122 w 272"/>
                <a:gd name="T19" fmla="*/ 21 h 54"/>
                <a:gd name="T20" fmla="*/ 144 w 272"/>
                <a:gd name="T21" fmla="*/ 26 h 54"/>
                <a:gd name="T22" fmla="*/ 165 w 272"/>
                <a:gd name="T23" fmla="*/ 30 h 54"/>
                <a:gd name="T24" fmla="*/ 186 w 272"/>
                <a:gd name="T25" fmla="*/ 34 h 54"/>
                <a:gd name="T26" fmla="*/ 206 w 272"/>
                <a:gd name="T27" fmla="*/ 39 h 54"/>
                <a:gd name="T28" fmla="*/ 224 w 272"/>
                <a:gd name="T29" fmla="*/ 44 h 54"/>
                <a:gd name="T30" fmla="*/ 241 w 272"/>
                <a:gd name="T31" fmla="*/ 49 h 54"/>
                <a:gd name="T32" fmla="*/ 254 w 272"/>
                <a:gd name="T33" fmla="*/ 54 h 54"/>
                <a:gd name="T34" fmla="*/ 257 w 272"/>
                <a:gd name="T35" fmla="*/ 54 h 54"/>
                <a:gd name="T36" fmla="*/ 260 w 272"/>
                <a:gd name="T37" fmla="*/ 54 h 54"/>
                <a:gd name="T38" fmla="*/ 265 w 272"/>
                <a:gd name="T39" fmla="*/ 54 h 54"/>
                <a:gd name="T40" fmla="*/ 270 w 272"/>
                <a:gd name="T41" fmla="*/ 54 h 54"/>
                <a:gd name="T42" fmla="*/ 272 w 272"/>
                <a:gd name="T43" fmla="*/ 53 h 54"/>
                <a:gd name="T44" fmla="*/ 271 w 272"/>
                <a:gd name="T45" fmla="*/ 51 h 54"/>
                <a:gd name="T46" fmla="*/ 266 w 272"/>
                <a:gd name="T47" fmla="*/ 47 h 54"/>
                <a:gd name="T48" fmla="*/ 254 w 272"/>
                <a:gd name="T49" fmla="*/ 42 h 54"/>
                <a:gd name="T50" fmla="*/ 246 w 272"/>
                <a:gd name="T51" fmla="*/ 38 h 54"/>
                <a:gd name="T52" fmla="*/ 235 w 272"/>
                <a:gd name="T53" fmla="*/ 35 h 54"/>
                <a:gd name="T54" fmla="*/ 225 w 272"/>
                <a:gd name="T55" fmla="*/ 31 h 54"/>
                <a:gd name="T56" fmla="*/ 212 w 272"/>
                <a:gd name="T57" fmla="*/ 28 h 54"/>
                <a:gd name="T58" fmla="*/ 198 w 272"/>
                <a:gd name="T59" fmla="*/ 24 h 54"/>
                <a:gd name="T60" fmla="*/ 184 w 272"/>
                <a:gd name="T61" fmla="*/ 20 h 54"/>
                <a:gd name="T62" fmla="*/ 168 w 272"/>
                <a:gd name="T63" fmla="*/ 16 h 54"/>
                <a:gd name="T64" fmla="*/ 152 w 272"/>
                <a:gd name="T65" fmla="*/ 13 h 54"/>
                <a:gd name="T66" fmla="*/ 134 w 272"/>
                <a:gd name="T67" fmla="*/ 10 h 54"/>
                <a:gd name="T68" fmla="*/ 117 w 272"/>
                <a:gd name="T69" fmla="*/ 8 h 54"/>
                <a:gd name="T70" fmla="*/ 98 w 272"/>
                <a:gd name="T71" fmla="*/ 5 h 54"/>
                <a:gd name="T72" fmla="*/ 79 w 272"/>
                <a:gd name="T73" fmla="*/ 3 h 54"/>
                <a:gd name="T74" fmla="*/ 60 w 272"/>
                <a:gd name="T75" fmla="*/ 1 h 54"/>
                <a:gd name="T76" fmla="*/ 40 w 272"/>
                <a:gd name="T77" fmla="*/ 1 h 54"/>
                <a:gd name="T78" fmla="*/ 20 w 272"/>
                <a:gd name="T79" fmla="*/ 0 h 54"/>
                <a:gd name="T80" fmla="*/ 0 w 272"/>
                <a:gd name="T8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2" h="54">
                  <a:moveTo>
                    <a:pt x="0" y="1"/>
                  </a:moveTo>
                  <a:lnTo>
                    <a:pt x="2" y="1"/>
                  </a:lnTo>
                  <a:lnTo>
                    <a:pt x="8" y="2"/>
                  </a:lnTo>
                  <a:lnTo>
                    <a:pt x="18" y="3"/>
                  </a:lnTo>
                  <a:lnTo>
                    <a:pt x="30" y="6"/>
                  </a:lnTo>
                  <a:lnTo>
                    <a:pt x="45" y="8"/>
                  </a:lnTo>
                  <a:lnTo>
                    <a:pt x="62" y="11"/>
                  </a:lnTo>
                  <a:lnTo>
                    <a:pt x="81" y="14"/>
                  </a:lnTo>
                  <a:lnTo>
                    <a:pt x="101" y="17"/>
                  </a:lnTo>
                  <a:lnTo>
                    <a:pt x="122" y="21"/>
                  </a:lnTo>
                  <a:lnTo>
                    <a:pt x="144" y="26"/>
                  </a:lnTo>
                  <a:lnTo>
                    <a:pt x="165" y="30"/>
                  </a:lnTo>
                  <a:lnTo>
                    <a:pt x="186" y="34"/>
                  </a:lnTo>
                  <a:lnTo>
                    <a:pt x="206" y="39"/>
                  </a:lnTo>
                  <a:lnTo>
                    <a:pt x="224" y="44"/>
                  </a:lnTo>
                  <a:lnTo>
                    <a:pt x="241" y="49"/>
                  </a:lnTo>
                  <a:lnTo>
                    <a:pt x="254" y="54"/>
                  </a:lnTo>
                  <a:lnTo>
                    <a:pt x="257" y="54"/>
                  </a:lnTo>
                  <a:lnTo>
                    <a:pt x="260" y="54"/>
                  </a:lnTo>
                  <a:lnTo>
                    <a:pt x="265" y="54"/>
                  </a:lnTo>
                  <a:lnTo>
                    <a:pt x="270" y="54"/>
                  </a:lnTo>
                  <a:lnTo>
                    <a:pt x="272" y="53"/>
                  </a:lnTo>
                  <a:lnTo>
                    <a:pt x="271" y="51"/>
                  </a:lnTo>
                  <a:lnTo>
                    <a:pt x="266" y="47"/>
                  </a:lnTo>
                  <a:lnTo>
                    <a:pt x="254" y="42"/>
                  </a:lnTo>
                  <a:lnTo>
                    <a:pt x="246" y="38"/>
                  </a:lnTo>
                  <a:lnTo>
                    <a:pt x="235" y="35"/>
                  </a:lnTo>
                  <a:lnTo>
                    <a:pt x="225" y="31"/>
                  </a:lnTo>
                  <a:lnTo>
                    <a:pt x="212" y="28"/>
                  </a:lnTo>
                  <a:lnTo>
                    <a:pt x="198" y="24"/>
                  </a:lnTo>
                  <a:lnTo>
                    <a:pt x="184" y="20"/>
                  </a:lnTo>
                  <a:lnTo>
                    <a:pt x="168" y="16"/>
                  </a:lnTo>
                  <a:lnTo>
                    <a:pt x="152" y="13"/>
                  </a:lnTo>
                  <a:lnTo>
                    <a:pt x="134" y="10"/>
                  </a:lnTo>
                  <a:lnTo>
                    <a:pt x="117" y="8"/>
                  </a:lnTo>
                  <a:lnTo>
                    <a:pt x="98" y="5"/>
                  </a:lnTo>
                  <a:lnTo>
                    <a:pt x="79" y="3"/>
                  </a:lnTo>
                  <a:lnTo>
                    <a:pt x="60" y="1"/>
                  </a:lnTo>
                  <a:lnTo>
                    <a:pt x="40" y="1"/>
                  </a:lnTo>
                  <a:lnTo>
                    <a:pt x="2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09160" y="3987165"/>
              <a:ext cx="164465" cy="13970"/>
            </a:xfrm>
            <a:custGeom>
              <a:avLst/>
              <a:gdLst>
                <a:gd name="T0" fmla="*/ 0 w 516"/>
                <a:gd name="T1" fmla="*/ 2 h 45"/>
                <a:gd name="T2" fmla="*/ 4 w 516"/>
                <a:gd name="T3" fmla="*/ 2 h 45"/>
                <a:gd name="T4" fmla="*/ 14 w 516"/>
                <a:gd name="T5" fmla="*/ 5 h 45"/>
                <a:gd name="T6" fmla="*/ 31 w 516"/>
                <a:gd name="T7" fmla="*/ 7 h 45"/>
                <a:gd name="T8" fmla="*/ 54 w 516"/>
                <a:gd name="T9" fmla="*/ 9 h 45"/>
                <a:gd name="T10" fmla="*/ 81 w 516"/>
                <a:gd name="T11" fmla="*/ 12 h 45"/>
                <a:gd name="T12" fmla="*/ 113 w 516"/>
                <a:gd name="T13" fmla="*/ 15 h 45"/>
                <a:gd name="T14" fmla="*/ 148 w 516"/>
                <a:gd name="T15" fmla="*/ 17 h 45"/>
                <a:gd name="T16" fmla="*/ 185 w 516"/>
                <a:gd name="T17" fmla="*/ 19 h 45"/>
                <a:gd name="T18" fmla="*/ 224 w 516"/>
                <a:gd name="T19" fmla="*/ 21 h 45"/>
                <a:gd name="T20" fmla="*/ 264 w 516"/>
                <a:gd name="T21" fmla="*/ 23 h 45"/>
                <a:gd name="T22" fmla="*/ 305 w 516"/>
                <a:gd name="T23" fmla="*/ 23 h 45"/>
                <a:gd name="T24" fmla="*/ 345 w 516"/>
                <a:gd name="T25" fmla="*/ 21 h 45"/>
                <a:gd name="T26" fmla="*/ 384 w 516"/>
                <a:gd name="T27" fmla="*/ 19 h 45"/>
                <a:gd name="T28" fmla="*/ 421 w 516"/>
                <a:gd name="T29" fmla="*/ 15 h 45"/>
                <a:gd name="T30" fmla="*/ 456 w 516"/>
                <a:gd name="T31" fmla="*/ 9 h 45"/>
                <a:gd name="T32" fmla="*/ 488 w 516"/>
                <a:gd name="T33" fmla="*/ 1 h 45"/>
                <a:gd name="T34" fmla="*/ 490 w 516"/>
                <a:gd name="T35" fmla="*/ 1 h 45"/>
                <a:gd name="T36" fmla="*/ 495 w 516"/>
                <a:gd name="T37" fmla="*/ 0 h 45"/>
                <a:gd name="T38" fmla="*/ 503 w 516"/>
                <a:gd name="T39" fmla="*/ 0 h 45"/>
                <a:gd name="T40" fmla="*/ 509 w 516"/>
                <a:gd name="T41" fmla="*/ 0 h 45"/>
                <a:gd name="T42" fmla="*/ 514 w 516"/>
                <a:gd name="T43" fmla="*/ 1 h 45"/>
                <a:gd name="T44" fmla="*/ 516 w 516"/>
                <a:gd name="T45" fmla="*/ 5 h 45"/>
                <a:gd name="T46" fmla="*/ 513 w 516"/>
                <a:gd name="T47" fmla="*/ 10 h 45"/>
                <a:gd name="T48" fmla="*/ 504 w 516"/>
                <a:gd name="T49" fmla="*/ 18 h 45"/>
                <a:gd name="T50" fmla="*/ 495 w 516"/>
                <a:gd name="T51" fmla="*/ 23 h 45"/>
                <a:gd name="T52" fmla="*/ 485 w 516"/>
                <a:gd name="T53" fmla="*/ 28 h 45"/>
                <a:gd name="T54" fmla="*/ 470 w 516"/>
                <a:gd name="T55" fmla="*/ 32 h 45"/>
                <a:gd name="T56" fmla="*/ 453 w 516"/>
                <a:gd name="T57" fmla="*/ 35 h 45"/>
                <a:gd name="T58" fmla="*/ 433 w 516"/>
                <a:gd name="T59" fmla="*/ 38 h 45"/>
                <a:gd name="T60" fmla="*/ 409 w 516"/>
                <a:gd name="T61" fmla="*/ 42 h 45"/>
                <a:gd name="T62" fmla="*/ 382 w 516"/>
                <a:gd name="T63" fmla="*/ 44 h 45"/>
                <a:gd name="T64" fmla="*/ 353 w 516"/>
                <a:gd name="T65" fmla="*/ 45 h 45"/>
                <a:gd name="T66" fmla="*/ 320 w 516"/>
                <a:gd name="T67" fmla="*/ 45 h 45"/>
                <a:gd name="T68" fmla="*/ 284 w 516"/>
                <a:gd name="T69" fmla="*/ 43 h 45"/>
                <a:gd name="T70" fmla="*/ 245 w 516"/>
                <a:gd name="T71" fmla="*/ 40 h 45"/>
                <a:gd name="T72" fmla="*/ 203 w 516"/>
                <a:gd name="T73" fmla="*/ 36 h 45"/>
                <a:gd name="T74" fmla="*/ 156 w 516"/>
                <a:gd name="T75" fmla="*/ 31 h 45"/>
                <a:gd name="T76" fmla="*/ 107 w 516"/>
                <a:gd name="T77" fmla="*/ 24 h 45"/>
                <a:gd name="T78" fmla="*/ 56 w 516"/>
                <a:gd name="T79" fmla="*/ 14 h 45"/>
                <a:gd name="T80" fmla="*/ 0 w 516"/>
                <a:gd name="T81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6" h="45">
                  <a:moveTo>
                    <a:pt x="0" y="2"/>
                  </a:moveTo>
                  <a:lnTo>
                    <a:pt x="4" y="2"/>
                  </a:lnTo>
                  <a:lnTo>
                    <a:pt x="14" y="5"/>
                  </a:lnTo>
                  <a:lnTo>
                    <a:pt x="31" y="7"/>
                  </a:lnTo>
                  <a:lnTo>
                    <a:pt x="54" y="9"/>
                  </a:lnTo>
                  <a:lnTo>
                    <a:pt x="81" y="12"/>
                  </a:lnTo>
                  <a:lnTo>
                    <a:pt x="113" y="15"/>
                  </a:lnTo>
                  <a:lnTo>
                    <a:pt x="148" y="17"/>
                  </a:lnTo>
                  <a:lnTo>
                    <a:pt x="185" y="19"/>
                  </a:lnTo>
                  <a:lnTo>
                    <a:pt x="224" y="21"/>
                  </a:lnTo>
                  <a:lnTo>
                    <a:pt x="264" y="23"/>
                  </a:lnTo>
                  <a:lnTo>
                    <a:pt x="305" y="23"/>
                  </a:lnTo>
                  <a:lnTo>
                    <a:pt x="345" y="21"/>
                  </a:lnTo>
                  <a:lnTo>
                    <a:pt x="384" y="19"/>
                  </a:lnTo>
                  <a:lnTo>
                    <a:pt x="421" y="15"/>
                  </a:lnTo>
                  <a:lnTo>
                    <a:pt x="456" y="9"/>
                  </a:lnTo>
                  <a:lnTo>
                    <a:pt x="488" y="1"/>
                  </a:lnTo>
                  <a:lnTo>
                    <a:pt x="490" y="1"/>
                  </a:lnTo>
                  <a:lnTo>
                    <a:pt x="495" y="0"/>
                  </a:lnTo>
                  <a:lnTo>
                    <a:pt x="503" y="0"/>
                  </a:lnTo>
                  <a:lnTo>
                    <a:pt x="509" y="0"/>
                  </a:lnTo>
                  <a:lnTo>
                    <a:pt x="514" y="1"/>
                  </a:lnTo>
                  <a:lnTo>
                    <a:pt x="516" y="5"/>
                  </a:lnTo>
                  <a:lnTo>
                    <a:pt x="513" y="10"/>
                  </a:lnTo>
                  <a:lnTo>
                    <a:pt x="504" y="18"/>
                  </a:lnTo>
                  <a:lnTo>
                    <a:pt x="495" y="23"/>
                  </a:lnTo>
                  <a:lnTo>
                    <a:pt x="485" y="28"/>
                  </a:lnTo>
                  <a:lnTo>
                    <a:pt x="470" y="32"/>
                  </a:lnTo>
                  <a:lnTo>
                    <a:pt x="453" y="35"/>
                  </a:lnTo>
                  <a:lnTo>
                    <a:pt x="433" y="38"/>
                  </a:lnTo>
                  <a:lnTo>
                    <a:pt x="409" y="42"/>
                  </a:lnTo>
                  <a:lnTo>
                    <a:pt x="382" y="44"/>
                  </a:lnTo>
                  <a:lnTo>
                    <a:pt x="353" y="45"/>
                  </a:lnTo>
                  <a:lnTo>
                    <a:pt x="320" y="45"/>
                  </a:lnTo>
                  <a:lnTo>
                    <a:pt x="284" y="43"/>
                  </a:lnTo>
                  <a:lnTo>
                    <a:pt x="245" y="40"/>
                  </a:lnTo>
                  <a:lnTo>
                    <a:pt x="203" y="36"/>
                  </a:lnTo>
                  <a:lnTo>
                    <a:pt x="156" y="31"/>
                  </a:lnTo>
                  <a:lnTo>
                    <a:pt x="107" y="24"/>
                  </a:lnTo>
                  <a:lnTo>
                    <a:pt x="56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925695" y="3976370"/>
              <a:ext cx="118110" cy="9525"/>
            </a:xfrm>
            <a:custGeom>
              <a:avLst/>
              <a:gdLst>
                <a:gd name="T0" fmla="*/ 0 w 371"/>
                <a:gd name="T1" fmla="*/ 29 h 29"/>
                <a:gd name="T2" fmla="*/ 3 w 371"/>
                <a:gd name="T3" fmla="*/ 29 h 29"/>
                <a:gd name="T4" fmla="*/ 14 w 371"/>
                <a:gd name="T5" fmla="*/ 28 h 29"/>
                <a:gd name="T6" fmla="*/ 30 w 371"/>
                <a:gd name="T7" fmla="*/ 27 h 29"/>
                <a:gd name="T8" fmla="*/ 51 w 371"/>
                <a:gd name="T9" fmla="*/ 25 h 29"/>
                <a:gd name="T10" fmla="*/ 76 w 371"/>
                <a:gd name="T11" fmla="*/ 24 h 29"/>
                <a:gd name="T12" fmla="*/ 104 w 371"/>
                <a:gd name="T13" fmla="*/ 22 h 29"/>
                <a:gd name="T14" fmla="*/ 133 w 371"/>
                <a:gd name="T15" fmla="*/ 19 h 29"/>
                <a:gd name="T16" fmla="*/ 164 w 371"/>
                <a:gd name="T17" fmla="*/ 16 h 29"/>
                <a:gd name="T18" fmla="*/ 195 w 371"/>
                <a:gd name="T19" fmla="*/ 14 h 29"/>
                <a:gd name="T20" fmla="*/ 225 w 371"/>
                <a:gd name="T21" fmla="*/ 11 h 29"/>
                <a:gd name="T22" fmla="*/ 254 w 371"/>
                <a:gd name="T23" fmla="*/ 9 h 29"/>
                <a:gd name="T24" fmla="*/ 279 w 371"/>
                <a:gd name="T25" fmla="*/ 7 h 29"/>
                <a:gd name="T26" fmla="*/ 301 w 371"/>
                <a:gd name="T27" fmla="*/ 5 h 29"/>
                <a:gd name="T28" fmla="*/ 319 w 371"/>
                <a:gd name="T29" fmla="*/ 3 h 29"/>
                <a:gd name="T30" fmla="*/ 331 w 371"/>
                <a:gd name="T31" fmla="*/ 2 h 29"/>
                <a:gd name="T32" fmla="*/ 337 w 371"/>
                <a:gd name="T33" fmla="*/ 1 h 29"/>
                <a:gd name="T34" fmla="*/ 344 w 371"/>
                <a:gd name="T35" fmla="*/ 0 h 29"/>
                <a:gd name="T36" fmla="*/ 351 w 371"/>
                <a:gd name="T37" fmla="*/ 1 h 29"/>
                <a:gd name="T38" fmla="*/ 360 w 371"/>
                <a:gd name="T39" fmla="*/ 2 h 29"/>
                <a:gd name="T40" fmla="*/ 366 w 371"/>
                <a:gd name="T41" fmla="*/ 4 h 29"/>
                <a:gd name="T42" fmla="*/ 371 w 371"/>
                <a:gd name="T43" fmla="*/ 7 h 29"/>
                <a:gd name="T44" fmla="*/ 371 w 371"/>
                <a:gd name="T45" fmla="*/ 10 h 29"/>
                <a:gd name="T46" fmla="*/ 368 w 371"/>
                <a:gd name="T47" fmla="*/ 13 h 29"/>
                <a:gd name="T48" fmla="*/ 357 w 371"/>
                <a:gd name="T49" fmla="*/ 16 h 29"/>
                <a:gd name="T50" fmla="*/ 347 w 371"/>
                <a:gd name="T51" fmla="*/ 17 h 29"/>
                <a:gd name="T52" fmla="*/ 331 w 371"/>
                <a:gd name="T53" fmla="*/ 20 h 29"/>
                <a:gd name="T54" fmla="*/ 311 w 371"/>
                <a:gd name="T55" fmla="*/ 21 h 29"/>
                <a:gd name="T56" fmla="*/ 286 w 371"/>
                <a:gd name="T57" fmla="*/ 22 h 29"/>
                <a:gd name="T58" fmla="*/ 258 w 371"/>
                <a:gd name="T59" fmla="*/ 23 h 29"/>
                <a:gd name="T60" fmla="*/ 229 w 371"/>
                <a:gd name="T61" fmla="*/ 24 h 29"/>
                <a:gd name="T62" fmla="*/ 197 w 371"/>
                <a:gd name="T63" fmla="*/ 25 h 29"/>
                <a:gd name="T64" fmla="*/ 165 w 371"/>
                <a:gd name="T65" fmla="*/ 26 h 29"/>
                <a:gd name="T66" fmla="*/ 133 w 371"/>
                <a:gd name="T67" fmla="*/ 27 h 29"/>
                <a:gd name="T68" fmla="*/ 104 w 371"/>
                <a:gd name="T69" fmla="*/ 27 h 29"/>
                <a:gd name="T70" fmla="*/ 75 w 371"/>
                <a:gd name="T71" fmla="*/ 28 h 29"/>
                <a:gd name="T72" fmla="*/ 51 w 371"/>
                <a:gd name="T73" fmla="*/ 28 h 29"/>
                <a:gd name="T74" fmla="*/ 30 w 371"/>
                <a:gd name="T75" fmla="*/ 29 h 29"/>
                <a:gd name="T76" fmla="*/ 14 w 371"/>
                <a:gd name="T77" fmla="*/ 29 h 29"/>
                <a:gd name="T78" fmla="*/ 3 w 371"/>
                <a:gd name="T79" fmla="*/ 29 h 29"/>
                <a:gd name="T80" fmla="*/ 0 w 371"/>
                <a:gd name="T8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1" h="29">
                  <a:moveTo>
                    <a:pt x="0" y="29"/>
                  </a:moveTo>
                  <a:lnTo>
                    <a:pt x="3" y="29"/>
                  </a:lnTo>
                  <a:lnTo>
                    <a:pt x="14" y="28"/>
                  </a:lnTo>
                  <a:lnTo>
                    <a:pt x="30" y="27"/>
                  </a:lnTo>
                  <a:lnTo>
                    <a:pt x="51" y="25"/>
                  </a:lnTo>
                  <a:lnTo>
                    <a:pt x="76" y="24"/>
                  </a:lnTo>
                  <a:lnTo>
                    <a:pt x="104" y="22"/>
                  </a:lnTo>
                  <a:lnTo>
                    <a:pt x="133" y="19"/>
                  </a:lnTo>
                  <a:lnTo>
                    <a:pt x="164" y="16"/>
                  </a:lnTo>
                  <a:lnTo>
                    <a:pt x="195" y="14"/>
                  </a:lnTo>
                  <a:lnTo>
                    <a:pt x="225" y="11"/>
                  </a:lnTo>
                  <a:lnTo>
                    <a:pt x="254" y="9"/>
                  </a:lnTo>
                  <a:lnTo>
                    <a:pt x="279" y="7"/>
                  </a:lnTo>
                  <a:lnTo>
                    <a:pt x="301" y="5"/>
                  </a:lnTo>
                  <a:lnTo>
                    <a:pt x="319" y="3"/>
                  </a:lnTo>
                  <a:lnTo>
                    <a:pt x="331" y="2"/>
                  </a:lnTo>
                  <a:lnTo>
                    <a:pt x="337" y="1"/>
                  </a:lnTo>
                  <a:lnTo>
                    <a:pt x="344" y="0"/>
                  </a:lnTo>
                  <a:lnTo>
                    <a:pt x="351" y="1"/>
                  </a:lnTo>
                  <a:lnTo>
                    <a:pt x="360" y="2"/>
                  </a:lnTo>
                  <a:lnTo>
                    <a:pt x="366" y="4"/>
                  </a:lnTo>
                  <a:lnTo>
                    <a:pt x="371" y="7"/>
                  </a:lnTo>
                  <a:lnTo>
                    <a:pt x="371" y="10"/>
                  </a:lnTo>
                  <a:lnTo>
                    <a:pt x="368" y="13"/>
                  </a:lnTo>
                  <a:lnTo>
                    <a:pt x="357" y="16"/>
                  </a:lnTo>
                  <a:lnTo>
                    <a:pt x="347" y="17"/>
                  </a:lnTo>
                  <a:lnTo>
                    <a:pt x="331" y="20"/>
                  </a:lnTo>
                  <a:lnTo>
                    <a:pt x="311" y="21"/>
                  </a:lnTo>
                  <a:lnTo>
                    <a:pt x="286" y="22"/>
                  </a:lnTo>
                  <a:lnTo>
                    <a:pt x="258" y="23"/>
                  </a:lnTo>
                  <a:lnTo>
                    <a:pt x="229" y="24"/>
                  </a:lnTo>
                  <a:lnTo>
                    <a:pt x="197" y="25"/>
                  </a:lnTo>
                  <a:lnTo>
                    <a:pt x="165" y="26"/>
                  </a:lnTo>
                  <a:lnTo>
                    <a:pt x="133" y="27"/>
                  </a:lnTo>
                  <a:lnTo>
                    <a:pt x="104" y="27"/>
                  </a:lnTo>
                  <a:lnTo>
                    <a:pt x="75" y="28"/>
                  </a:lnTo>
                  <a:lnTo>
                    <a:pt x="51" y="28"/>
                  </a:lnTo>
                  <a:lnTo>
                    <a:pt x="30" y="29"/>
                  </a:lnTo>
                  <a:lnTo>
                    <a:pt x="14" y="29"/>
                  </a:lnTo>
                  <a:lnTo>
                    <a:pt x="3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5052060" y="3960495"/>
              <a:ext cx="40640" cy="19050"/>
            </a:xfrm>
            <a:custGeom>
              <a:avLst/>
              <a:gdLst>
                <a:gd name="T0" fmla="*/ 0 w 128"/>
                <a:gd name="T1" fmla="*/ 59 h 59"/>
                <a:gd name="T2" fmla="*/ 6 w 128"/>
                <a:gd name="T3" fmla="*/ 55 h 59"/>
                <a:gd name="T4" fmla="*/ 22 w 128"/>
                <a:gd name="T5" fmla="*/ 45 h 59"/>
                <a:gd name="T6" fmla="*/ 43 w 128"/>
                <a:gd name="T7" fmla="*/ 33 h 59"/>
                <a:gd name="T8" fmla="*/ 68 w 128"/>
                <a:gd name="T9" fmla="*/ 19 h 59"/>
                <a:gd name="T10" fmla="*/ 93 w 128"/>
                <a:gd name="T11" fmla="*/ 7 h 59"/>
                <a:gd name="T12" fmla="*/ 113 w 128"/>
                <a:gd name="T13" fmla="*/ 0 h 59"/>
                <a:gd name="T14" fmla="*/ 125 w 128"/>
                <a:gd name="T15" fmla="*/ 0 h 59"/>
                <a:gd name="T16" fmla="*/ 128 w 128"/>
                <a:gd name="T17" fmla="*/ 9 h 59"/>
                <a:gd name="T18" fmla="*/ 118 w 128"/>
                <a:gd name="T19" fmla="*/ 23 h 59"/>
                <a:gd name="T20" fmla="*/ 102 w 128"/>
                <a:gd name="T21" fmla="*/ 35 h 59"/>
                <a:gd name="T22" fmla="*/ 81 w 128"/>
                <a:gd name="T23" fmla="*/ 43 h 59"/>
                <a:gd name="T24" fmla="*/ 59 w 128"/>
                <a:gd name="T25" fmla="*/ 50 h 59"/>
                <a:gd name="T26" fmla="*/ 37 w 128"/>
                <a:gd name="T27" fmla="*/ 54 h 59"/>
                <a:gd name="T28" fmla="*/ 18 w 128"/>
                <a:gd name="T29" fmla="*/ 57 h 59"/>
                <a:gd name="T30" fmla="*/ 5 w 128"/>
                <a:gd name="T31" fmla="*/ 59 h 59"/>
                <a:gd name="T32" fmla="*/ 0 w 128"/>
                <a:gd name="T3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59">
                  <a:moveTo>
                    <a:pt x="0" y="59"/>
                  </a:moveTo>
                  <a:lnTo>
                    <a:pt x="6" y="55"/>
                  </a:lnTo>
                  <a:lnTo>
                    <a:pt x="22" y="45"/>
                  </a:lnTo>
                  <a:lnTo>
                    <a:pt x="43" y="33"/>
                  </a:lnTo>
                  <a:lnTo>
                    <a:pt x="68" y="19"/>
                  </a:lnTo>
                  <a:lnTo>
                    <a:pt x="93" y="7"/>
                  </a:lnTo>
                  <a:lnTo>
                    <a:pt x="113" y="0"/>
                  </a:lnTo>
                  <a:lnTo>
                    <a:pt x="125" y="0"/>
                  </a:lnTo>
                  <a:lnTo>
                    <a:pt x="128" y="9"/>
                  </a:lnTo>
                  <a:lnTo>
                    <a:pt x="118" y="23"/>
                  </a:lnTo>
                  <a:lnTo>
                    <a:pt x="102" y="35"/>
                  </a:lnTo>
                  <a:lnTo>
                    <a:pt x="81" y="43"/>
                  </a:lnTo>
                  <a:lnTo>
                    <a:pt x="59" y="50"/>
                  </a:lnTo>
                  <a:lnTo>
                    <a:pt x="37" y="54"/>
                  </a:lnTo>
                  <a:lnTo>
                    <a:pt x="18" y="57"/>
                  </a:lnTo>
                  <a:lnTo>
                    <a:pt x="5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5046980" y="3942715"/>
              <a:ext cx="51435" cy="26035"/>
            </a:xfrm>
            <a:custGeom>
              <a:avLst/>
              <a:gdLst>
                <a:gd name="T0" fmla="*/ 0 w 160"/>
                <a:gd name="T1" fmla="*/ 82 h 82"/>
                <a:gd name="T2" fmla="*/ 160 w 160"/>
                <a:gd name="T3" fmla="*/ 0 h 82"/>
                <a:gd name="T4" fmla="*/ 157 w 160"/>
                <a:gd name="T5" fmla="*/ 3 h 82"/>
                <a:gd name="T6" fmla="*/ 147 w 160"/>
                <a:gd name="T7" fmla="*/ 10 h 82"/>
                <a:gd name="T8" fmla="*/ 130 w 160"/>
                <a:gd name="T9" fmla="*/ 22 h 82"/>
                <a:gd name="T10" fmla="*/ 110 w 160"/>
                <a:gd name="T11" fmla="*/ 35 h 82"/>
                <a:gd name="T12" fmla="*/ 85 w 160"/>
                <a:gd name="T13" fmla="*/ 49 h 82"/>
                <a:gd name="T14" fmla="*/ 58 w 160"/>
                <a:gd name="T15" fmla="*/ 62 h 82"/>
                <a:gd name="T16" fmla="*/ 29 w 160"/>
                <a:gd name="T17" fmla="*/ 74 h 82"/>
                <a:gd name="T18" fmla="*/ 0 w 160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82">
                  <a:moveTo>
                    <a:pt x="0" y="82"/>
                  </a:moveTo>
                  <a:lnTo>
                    <a:pt x="160" y="0"/>
                  </a:lnTo>
                  <a:lnTo>
                    <a:pt x="157" y="3"/>
                  </a:lnTo>
                  <a:lnTo>
                    <a:pt x="147" y="10"/>
                  </a:lnTo>
                  <a:lnTo>
                    <a:pt x="130" y="22"/>
                  </a:lnTo>
                  <a:lnTo>
                    <a:pt x="110" y="35"/>
                  </a:lnTo>
                  <a:lnTo>
                    <a:pt x="85" y="49"/>
                  </a:lnTo>
                  <a:lnTo>
                    <a:pt x="58" y="62"/>
                  </a:lnTo>
                  <a:lnTo>
                    <a:pt x="29" y="7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838065" y="3639820"/>
              <a:ext cx="79375" cy="48260"/>
            </a:xfrm>
            <a:custGeom>
              <a:avLst/>
              <a:gdLst>
                <a:gd name="T0" fmla="*/ 0 w 251"/>
                <a:gd name="T1" fmla="*/ 0 h 152"/>
                <a:gd name="T2" fmla="*/ 2 w 251"/>
                <a:gd name="T3" fmla="*/ 1 h 152"/>
                <a:gd name="T4" fmla="*/ 4 w 251"/>
                <a:gd name="T5" fmla="*/ 4 h 152"/>
                <a:gd name="T6" fmla="*/ 9 w 251"/>
                <a:gd name="T7" fmla="*/ 10 h 152"/>
                <a:gd name="T8" fmla="*/ 15 w 251"/>
                <a:gd name="T9" fmla="*/ 17 h 152"/>
                <a:gd name="T10" fmla="*/ 24 w 251"/>
                <a:gd name="T11" fmla="*/ 26 h 152"/>
                <a:gd name="T12" fmla="*/ 33 w 251"/>
                <a:gd name="T13" fmla="*/ 36 h 152"/>
                <a:gd name="T14" fmla="*/ 46 w 251"/>
                <a:gd name="T15" fmla="*/ 47 h 152"/>
                <a:gd name="T16" fmla="*/ 60 w 251"/>
                <a:gd name="T17" fmla="*/ 59 h 152"/>
                <a:gd name="T18" fmla="*/ 75 w 251"/>
                <a:gd name="T19" fmla="*/ 71 h 152"/>
                <a:gd name="T20" fmla="*/ 93 w 251"/>
                <a:gd name="T21" fmla="*/ 84 h 152"/>
                <a:gd name="T22" fmla="*/ 112 w 251"/>
                <a:gd name="T23" fmla="*/ 97 h 152"/>
                <a:gd name="T24" fmla="*/ 135 w 251"/>
                <a:gd name="T25" fmla="*/ 108 h 152"/>
                <a:gd name="T26" fmla="*/ 158 w 251"/>
                <a:gd name="T27" fmla="*/ 121 h 152"/>
                <a:gd name="T28" fmla="*/ 183 w 251"/>
                <a:gd name="T29" fmla="*/ 132 h 152"/>
                <a:gd name="T30" fmla="*/ 210 w 251"/>
                <a:gd name="T31" fmla="*/ 142 h 152"/>
                <a:gd name="T32" fmla="*/ 239 w 251"/>
                <a:gd name="T33" fmla="*/ 152 h 152"/>
                <a:gd name="T34" fmla="*/ 240 w 251"/>
                <a:gd name="T35" fmla="*/ 152 h 152"/>
                <a:gd name="T36" fmla="*/ 244 w 251"/>
                <a:gd name="T37" fmla="*/ 151 h 152"/>
                <a:gd name="T38" fmla="*/ 247 w 251"/>
                <a:gd name="T39" fmla="*/ 149 h 152"/>
                <a:gd name="T40" fmla="*/ 250 w 251"/>
                <a:gd name="T41" fmla="*/ 145 h 152"/>
                <a:gd name="T42" fmla="*/ 251 w 251"/>
                <a:gd name="T43" fmla="*/ 143 h 152"/>
                <a:gd name="T44" fmla="*/ 249 w 251"/>
                <a:gd name="T45" fmla="*/ 139 h 152"/>
                <a:gd name="T46" fmla="*/ 242 w 251"/>
                <a:gd name="T47" fmla="*/ 135 h 152"/>
                <a:gd name="T48" fmla="*/ 232 w 251"/>
                <a:gd name="T49" fmla="*/ 131 h 152"/>
                <a:gd name="T50" fmla="*/ 224 w 251"/>
                <a:gd name="T51" fmla="*/ 129 h 152"/>
                <a:gd name="T52" fmla="*/ 217 w 251"/>
                <a:gd name="T53" fmla="*/ 126 h 152"/>
                <a:gd name="T54" fmla="*/ 208 w 251"/>
                <a:gd name="T55" fmla="*/ 123 h 152"/>
                <a:gd name="T56" fmla="*/ 198 w 251"/>
                <a:gd name="T57" fmla="*/ 120 h 152"/>
                <a:gd name="T58" fmla="*/ 188 w 251"/>
                <a:gd name="T59" fmla="*/ 117 h 152"/>
                <a:gd name="T60" fmla="*/ 176 w 251"/>
                <a:gd name="T61" fmla="*/ 113 h 152"/>
                <a:gd name="T62" fmla="*/ 163 w 251"/>
                <a:gd name="T63" fmla="*/ 107 h 152"/>
                <a:gd name="T64" fmla="*/ 151 w 251"/>
                <a:gd name="T65" fmla="*/ 101 h 152"/>
                <a:gd name="T66" fmla="*/ 136 w 251"/>
                <a:gd name="T67" fmla="*/ 94 h 152"/>
                <a:gd name="T68" fmla="*/ 120 w 251"/>
                <a:gd name="T69" fmla="*/ 85 h 152"/>
                <a:gd name="T70" fmla="*/ 103 w 251"/>
                <a:gd name="T71" fmla="*/ 75 h 152"/>
                <a:gd name="T72" fmla="*/ 85 w 251"/>
                <a:gd name="T73" fmla="*/ 63 h 152"/>
                <a:gd name="T74" fmla="*/ 66 w 251"/>
                <a:gd name="T75" fmla="*/ 50 h 152"/>
                <a:gd name="T76" fmla="*/ 46 w 251"/>
                <a:gd name="T77" fmla="*/ 36 h 152"/>
                <a:gd name="T78" fmla="*/ 24 w 251"/>
                <a:gd name="T79" fmla="*/ 19 h 152"/>
                <a:gd name="T80" fmla="*/ 0 w 251"/>
                <a:gd name="T8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152">
                  <a:moveTo>
                    <a:pt x="0" y="0"/>
                  </a:moveTo>
                  <a:lnTo>
                    <a:pt x="2" y="1"/>
                  </a:lnTo>
                  <a:lnTo>
                    <a:pt x="4" y="4"/>
                  </a:lnTo>
                  <a:lnTo>
                    <a:pt x="9" y="10"/>
                  </a:lnTo>
                  <a:lnTo>
                    <a:pt x="15" y="17"/>
                  </a:lnTo>
                  <a:lnTo>
                    <a:pt x="24" y="26"/>
                  </a:lnTo>
                  <a:lnTo>
                    <a:pt x="33" y="36"/>
                  </a:lnTo>
                  <a:lnTo>
                    <a:pt x="46" y="47"/>
                  </a:lnTo>
                  <a:lnTo>
                    <a:pt x="60" y="59"/>
                  </a:lnTo>
                  <a:lnTo>
                    <a:pt x="75" y="71"/>
                  </a:lnTo>
                  <a:lnTo>
                    <a:pt x="93" y="84"/>
                  </a:lnTo>
                  <a:lnTo>
                    <a:pt x="112" y="97"/>
                  </a:lnTo>
                  <a:lnTo>
                    <a:pt x="135" y="108"/>
                  </a:lnTo>
                  <a:lnTo>
                    <a:pt x="158" y="121"/>
                  </a:lnTo>
                  <a:lnTo>
                    <a:pt x="183" y="132"/>
                  </a:lnTo>
                  <a:lnTo>
                    <a:pt x="210" y="142"/>
                  </a:lnTo>
                  <a:lnTo>
                    <a:pt x="239" y="152"/>
                  </a:lnTo>
                  <a:lnTo>
                    <a:pt x="240" y="152"/>
                  </a:lnTo>
                  <a:lnTo>
                    <a:pt x="244" y="151"/>
                  </a:lnTo>
                  <a:lnTo>
                    <a:pt x="247" y="149"/>
                  </a:lnTo>
                  <a:lnTo>
                    <a:pt x="250" y="145"/>
                  </a:lnTo>
                  <a:lnTo>
                    <a:pt x="251" y="143"/>
                  </a:lnTo>
                  <a:lnTo>
                    <a:pt x="249" y="139"/>
                  </a:lnTo>
                  <a:lnTo>
                    <a:pt x="242" y="135"/>
                  </a:lnTo>
                  <a:lnTo>
                    <a:pt x="232" y="131"/>
                  </a:lnTo>
                  <a:lnTo>
                    <a:pt x="224" y="129"/>
                  </a:lnTo>
                  <a:lnTo>
                    <a:pt x="217" y="126"/>
                  </a:lnTo>
                  <a:lnTo>
                    <a:pt x="208" y="123"/>
                  </a:lnTo>
                  <a:lnTo>
                    <a:pt x="198" y="120"/>
                  </a:lnTo>
                  <a:lnTo>
                    <a:pt x="188" y="117"/>
                  </a:lnTo>
                  <a:lnTo>
                    <a:pt x="176" y="113"/>
                  </a:lnTo>
                  <a:lnTo>
                    <a:pt x="163" y="107"/>
                  </a:lnTo>
                  <a:lnTo>
                    <a:pt x="151" y="101"/>
                  </a:lnTo>
                  <a:lnTo>
                    <a:pt x="136" y="94"/>
                  </a:lnTo>
                  <a:lnTo>
                    <a:pt x="120" y="85"/>
                  </a:lnTo>
                  <a:lnTo>
                    <a:pt x="103" y="75"/>
                  </a:lnTo>
                  <a:lnTo>
                    <a:pt x="85" y="63"/>
                  </a:lnTo>
                  <a:lnTo>
                    <a:pt x="66" y="50"/>
                  </a:lnTo>
                  <a:lnTo>
                    <a:pt x="46" y="36"/>
                  </a:lnTo>
                  <a:lnTo>
                    <a:pt x="24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4842510" y="3656330"/>
              <a:ext cx="30480" cy="248285"/>
            </a:xfrm>
            <a:custGeom>
              <a:avLst/>
              <a:gdLst>
                <a:gd name="T0" fmla="*/ 4 w 97"/>
                <a:gd name="T1" fmla="*/ 6 h 782"/>
                <a:gd name="T2" fmla="*/ 6 w 97"/>
                <a:gd name="T3" fmla="*/ 11 h 782"/>
                <a:gd name="T4" fmla="*/ 12 w 97"/>
                <a:gd name="T5" fmla="*/ 25 h 782"/>
                <a:gd name="T6" fmla="*/ 19 w 97"/>
                <a:gd name="T7" fmla="*/ 47 h 782"/>
                <a:gd name="T8" fmla="*/ 29 w 97"/>
                <a:gd name="T9" fmla="*/ 78 h 782"/>
                <a:gd name="T10" fmla="*/ 39 w 97"/>
                <a:gd name="T11" fmla="*/ 115 h 782"/>
                <a:gd name="T12" fmla="*/ 50 w 97"/>
                <a:gd name="T13" fmla="*/ 158 h 782"/>
                <a:gd name="T14" fmla="*/ 60 w 97"/>
                <a:gd name="T15" fmla="*/ 208 h 782"/>
                <a:gd name="T16" fmla="*/ 69 w 97"/>
                <a:gd name="T17" fmla="*/ 261 h 782"/>
                <a:gd name="T18" fmla="*/ 75 w 97"/>
                <a:gd name="T19" fmla="*/ 320 h 782"/>
                <a:gd name="T20" fmla="*/ 79 w 97"/>
                <a:gd name="T21" fmla="*/ 382 h 782"/>
                <a:gd name="T22" fmla="*/ 79 w 97"/>
                <a:gd name="T23" fmla="*/ 446 h 782"/>
                <a:gd name="T24" fmla="*/ 76 w 97"/>
                <a:gd name="T25" fmla="*/ 512 h 782"/>
                <a:gd name="T26" fmla="*/ 67 w 97"/>
                <a:gd name="T27" fmla="*/ 579 h 782"/>
                <a:gd name="T28" fmla="*/ 51 w 97"/>
                <a:gd name="T29" fmla="*/ 648 h 782"/>
                <a:gd name="T30" fmla="*/ 30 w 97"/>
                <a:gd name="T31" fmla="*/ 716 h 782"/>
                <a:gd name="T32" fmla="*/ 0 w 97"/>
                <a:gd name="T33" fmla="*/ 782 h 782"/>
                <a:gd name="T34" fmla="*/ 2 w 97"/>
                <a:gd name="T35" fmla="*/ 779 h 782"/>
                <a:gd name="T36" fmla="*/ 9 w 97"/>
                <a:gd name="T37" fmla="*/ 769 h 782"/>
                <a:gd name="T38" fmla="*/ 18 w 97"/>
                <a:gd name="T39" fmla="*/ 752 h 782"/>
                <a:gd name="T40" fmla="*/ 29 w 97"/>
                <a:gd name="T41" fmla="*/ 730 h 782"/>
                <a:gd name="T42" fmla="*/ 41 w 97"/>
                <a:gd name="T43" fmla="*/ 700 h 782"/>
                <a:gd name="T44" fmla="*/ 55 w 97"/>
                <a:gd name="T45" fmla="*/ 665 h 782"/>
                <a:gd name="T46" fmla="*/ 68 w 97"/>
                <a:gd name="T47" fmla="*/ 624 h 782"/>
                <a:gd name="T48" fmla="*/ 79 w 97"/>
                <a:gd name="T49" fmla="*/ 578 h 782"/>
                <a:gd name="T50" fmla="*/ 89 w 97"/>
                <a:gd name="T51" fmla="*/ 527 h 782"/>
                <a:gd name="T52" fmla="*/ 95 w 97"/>
                <a:gd name="T53" fmla="*/ 470 h 782"/>
                <a:gd name="T54" fmla="*/ 97 w 97"/>
                <a:gd name="T55" fmla="*/ 408 h 782"/>
                <a:gd name="T56" fmla="*/ 96 w 97"/>
                <a:gd name="T57" fmla="*/ 343 h 782"/>
                <a:gd name="T58" fmla="*/ 89 w 97"/>
                <a:gd name="T59" fmla="*/ 272 h 782"/>
                <a:gd name="T60" fmla="*/ 75 w 97"/>
                <a:gd name="T61" fmla="*/ 197 h 782"/>
                <a:gd name="T62" fmla="*/ 54 w 97"/>
                <a:gd name="T63" fmla="*/ 118 h 782"/>
                <a:gd name="T64" fmla="*/ 26 w 97"/>
                <a:gd name="T65" fmla="*/ 35 h 782"/>
                <a:gd name="T66" fmla="*/ 24 w 97"/>
                <a:gd name="T67" fmla="*/ 27 h 782"/>
                <a:gd name="T68" fmla="*/ 20 w 97"/>
                <a:gd name="T69" fmla="*/ 11 h 782"/>
                <a:gd name="T70" fmla="*/ 13 w 97"/>
                <a:gd name="T71" fmla="*/ 0 h 782"/>
                <a:gd name="T72" fmla="*/ 4 w 97"/>
                <a:gd name="T73" fmla="*/ 6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782">
                  <a:moveTo>
                    <a:pt x="4" y="6"/>
                  </a:moveTo>
                  <a:lnTo>
                    <a:pt x="6" y="11"/>
                  </a:lnTo>
                  <a:lnTo>
                    <a:pt x="12" y="25"/>
                  </a:lnTo>
                  <a:lnTo>
                    <a:pt x="19" y="47"/>
                  </a:lnTo>
                  <a:lnTo>
                    <a:pt x="29" y="78"/>
                  </a:lnTo>
                  <a:lnTo>
                    <a:pt x="39" y="115"/>
                  </a:lnTo>
                  <a:lnTo>
                    <a:pt x="50" y="158"/>
                  </a:lnTo>
                  <a:lnTo>
                    <a:pt x="60" y="208"/>
                  </a:lnTo>
                  <a:lnTo>
                    <a:pt x="69" y="261"/>
                  </a:lnTo>
                  <a:lnTo>
                    <a:pt x="75" y="320"/>
                  </a:lnTo>
                  <a:lnTo>
                    <a:pt x="79" y="382"/>
                  </a:lnTo>
                  <a:lnTo>
                    <a:pt x="79" y="446"/>
                  </a:lnTo>
                  <a:lnTo>
                    <a:pt x="76" y="512"/>
                  </a:lnTo>
                  <a:lnTo>
                    <a:pt x="67" y="579"/>
                  </a:lnTo>
                  <a:lnTo>
                    <a:pt x="51" y="648"/>
                  </a:lnTo>
                  <a:lnTo>
                    <a:pt x="30" y="716"/>
                  </a:lnTo>
                  <a:lnTo>
                    <a:pt x="0" y="782"/>
                  </a:lnTo>
                  <a:lnTo>
                    <a:pt x="2" y="779"/>
                  </a:lnTo>
                  <a:lnTo>
                    <a:pt x="9" y="769"/>
                  </a:lnTo>
                  <a:lnTo>
                    <a:pt x="18" y="752"/>
                  </a:lnTo>
                  <a:lnTo>
                    <a:pt x="29" y="730"/>
                  </a:lnTo>
                  <a:lnTo>
                    <a:pt x="41" y="700"/>
                  </a:lnTo>
                  <a:lnTo>
                    <a:pt x="55" y="665"/>
                  </a:lnTo>
                  <a:lnTo>
                    <a:pt x="68" y="624"/>
                  </a:lnTo>
                  <a:lnTo>
                    <a:pt x="79" y="578"/>
                  </a:lnTo>
                  <a:lnTo>
                    <a:pt x="89" y="527"/>
                  </a:lnTo>
                  <a:lnTo>
                    <a:pt x="95" y="470"/>
                  </a:lnTo>
                  <a:lnTo>
                    <a:pt x="97" y="408"/>
                  </a:lnTo>
                  <a:lnTo>
                    <a:pt x="96" y="343"/>
                  </a:lnTo>
                  <a:lnTo>
                    <a:pt x="89" y="272"/>
                  </a:lnTo>
                  <a:lnTo>
                    <a:pt x="75" y="197"/>
                  </a:lnTo>
                  <a:lnTo>
                    <a:pt x="54" y="118"/>
                  </a:lnTo>
                  <a:lnTo>
                    <a:pt x="26" y="35"/>
                  </a:lnTo>
                  <a:lnTo>
                    <a:pt x="24" y="27"/>
                  </a:lnTo>
                  <a:lnTo>
                    <a:pt x="20" y="11"/>
                  </a:lnTo>
                  <a:lnTo>
                    <a:pt x="13" y="0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814570" y="3459480"/>
              <a:ext cx="49530" cy="32385"/>
            </a:xfrm>
            <a:custGeom>
              <a:avLst/>
              <a:gdLst>
                <a:gd name="T0" fmla="*/ 0 w 157"/>
                <a:gd name="T1" fmla="*/ 0 h 103"/>
                <a:gd name="T2" fmla="*/ 1 w 157"/>
                <a:gd name="T3" fmla="*/ 2 h 103"/>
                <a:gd name="T4" fmla="*/ 6 w 157"/>
                <a:gd name="T5" fmla="*/ 6 h 103"/>
                <a:gd name="T6" fmla="*/ 13 w 157"/>
                <a:gd name="T7" fmla="*/ 13 h 103"/>
                <a:gd name="T8" fmla="*/ 22 w 157"/>
                <a:gd name="T9" fmla="*/ 20 h 103"/>
                <a:gd name="T10" fmla="*/ 32 w 157"/>
                <a:gd name="T11" fmla="*/ 30 h 103"/>
                <a:gd name="T12" fmla="*/ 44 w 157"/>
                <a:gd name="T13" fmla="*/ 37 h 103"/>
                <a:gd name="T14" fmla="*/ 58 w 157"/>
                <a:gd name="T15" fmla="*/ 44 h 103"/>
                <a:gd name="T16" fmla="*/ 71 w 157"/>
                <a:gd name="T17" fmla="*/ 51 h 103"/>
                <a:gd name="T18" fmla="*/ 86 w 157"/>
                <a:gd name="T19" fmla="*/ 55 h 103"/>
                <a:gd name="T20" fmla="*/ 100 w 157"/>
                <a:gd name="T21" fmla="*/ 59 h 103"/>
                <a:gd name="T22" fmla="*/ 112 w 157"/>
                <a:gd name="T23" fmla="*/ 62 h 103"/>
                <a:gd name="T24" fmla="*/ 124 w 157"/>
                <a:gd name="T25" fmla="*/ 67 h 103"/>
                <a:gd name="T26" fmla="*/ 135 w 157"/>
                <a:gd name="T27" fmla="*/ 72 h 103"/>
                <a:gd name="T28" fmla="*/ 144 w 157"/>
                <a:gd name="T29" fmla="*/ 79 h 103"/>
                <a:gd name="T30" fmla="*/ 152 w 157"/>
                <a:gd name="T31" fmla="*/ 90 h 103"/>
                <a:gd name="T32" fmla="*/ 157 w 157"/>
                <a:gd name="T33" fmla="*/ 103 h 103"/>
                <a:gd name="T34" fmla="*/ 157 w 157"/>
                <a:gd name="T35" fmla="*/ 102 h 103"/>
                <a:gd name="T36" fmla="*/ 157 w 157"/>
                <a:gd name="T37" fmla="*/ 97 h 103"/>
                <a:gd name="T38" fmla="*/ 156 w 157"/>
                <a:gd name="T39" fmla="*/ 91 h 103"/>
                <a:gd name="T40" fmla="*/ 152 w 157"/>
                <a:gd name="T41" fmla="*/ 82 h 103"/>
                <a:gd name="T42" fmla="*/ 142 w 157"/>
                <a:gd name="T43" fmla="*/ 74 h 103"/>
                <a:gd name="T44" fmla="*/ 128 w 157"/>
                <a:gd name="T45" fmla="*/ 65 h 103"/>
                <a:gd name="T46" fmla="*/ 107 w 157"/>
                <a:gd name="T47" fmla="*/ 55 h 103"/>
                <a:gd name="T48" fmla="*/ 79 w 157"/>
                <a:gd name="T49" fmla="*/ 47 h 103"/>
                <a:gd name="T50" fmla="*/ 78 w 157"/>
                <a:gd name="T51" fmla="*/ 47 h 103"/>
                <a:gd name="T52" fmla="*/ 72 w 157"/>
                <a:gd name="T53" fmla="*/ 44 h 103"/>
                <a:gd name="T54" fmla="*/ 66 w 157"/>
                <a:gd name="T55" fmla="*/ 42 h 103"/>
                <a:gd name="T56" fmla="*/ 56 w 157"/>
                <a:gd name="T57" fmla="*/ 38 h 103"/>
                <a:gd name="T58" fmla="*/ 45 w 157"/>
                <a:gd name="T59" fmla="*/ 33 h 103"/>
                <a:gd name="T60" fmla="*/ 32 w 157"/>
                <a:gd name="T61" fmla="*/ 24 h 103"/>
                <a:gd name="T62" fmla="*/ 17 w 157"/>
                <a:gd name="T63" fmla="*/ 14 h 103"/>
                <a:gd name="T64" fmla="*/ 0 w 157"/>
                <a:gd name="T6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" h="103">
                  <a:moveTo>
                    <a:pt x="0" y="0"/>
                  </a:moveTo>
                  <a:lnTo>
                    <a:pt x="1" y="2"/>
                  </a:lnTo>
                  <a:lnTo>
                    <a:pt x="6" y="6"/>
                  </a:lnTo>
                  <a:lnTo>
                    <a:pt x="13" y="13"/>
                  </a:lnTo>
                  <a:lnTo>
                    <a:pt x="22" y="20"/>
                  </a:lnTo>
                  <a:lnTo>
                    <a:pt x="32" y="30"/>
                  </a:lnTo>
                  <a:lnTo>
                    <a:pt x="44" y="37"/>
                  </a:lnTo>
                  <a:lnTo>
                    <a:pt x="58" y="44"/>
                  </a:lnTo>
                  <a:lnTo>
                    <a:pt x="71" y="51"/>
                  </a:lnTo>
                  <a:lnTo>
                    <a:pt x="86" y="55"/>
                  </a:lnTo>
                  <a:lnTo>
                    <a:pt x="100" y="59"/>
                  </a:lnTo>
                  <a:lnTo>
                    <a:pt x="112" y="62"/>
                  </a:lnTo>
                  <a:lnTo>
                    <a:pt x="124" y="67"/>
                  </a:lnTo>
                  <a:lnTo>
                    <a:pt x="135" y="72"/>
                  </a:lnTo>
                  <a:lnTo>
                    <a:pt x="144" y="79"/>
                  </a:lnTo>
                  <a:lnTo>
                    <a:pt x="152" y="90"/>
                  </a:lnTo>
                  <a:lnTo>
                    <a:pt x="157" y="103"/>
                  </a:lnTo>
                  <a:lnTo>
                    <a:pt x="157" y="102"/>
                  </a:lnTo>
                  <a:lnTo>
                    <a:pt x="157" y="97"/>
                  </a:lnTo>
                  <a:lnTo>
                    <a:pt x="156" y="91"/>
                  </a:lnTo>
                  <a:lnTo>
                    <a:pt x="152" y="82"/>
                  </a:lnTo>
                  <a:lnTo>
                    <a:pt x="142" y="74"/>
                  </a:lnTo>
                  <a:lnTo>
                    <a:pt x="128" y="65"/>
                  </a:lnTo>
                  <a:lnTo>
                    <a:pt x="107" y="55"/>
                  </a:lnTo>
                  <a:lnTo>
                    <a:pt x="79" y="47"/>
                  </a:lnTo>
                  <a:lnTo>
                    <a:pt x="78" y="47"/>
                  </a:lnTo>
                  <a:lnTo>
                    <a:pt x="72" y="44"/>
                  </a:lnTo>
                  <a:lnTo>
                    <a:pt x="66" y="42"/>
                  </a:lnTo>
                  <a:lnTo>
                    <a:pt x="56" y="38"/>
                  </a:lnTo>
                  <a:lnTo>
                    <a:pt x="45" y="33"/>
                  </a:lnTo>
                  <a:lnTo>
                    <a:pt x="32" y="24"/>
                  </a:lnTo>
                  <a:lnTo>
                    <a:pt x="1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731680" y="3632200"/>
              <a:ext cx="170815" cy="144780"/>
            </a:xfrm>
            <a:custGeom>
              <a:avLst/>
              <a:gdLst>
                <a:gd name="T0" fmla="*/ 533 w 538"/>
                <a:gd name="T1" fmla="*/ 24 h 455"/>
                <a:gd name="T2" fmla="*/ 518 w 538"/>
                <a:gd name="T3" fmla="*/ 69 h 455"/>
                <a:gd name="T4" fmla="*/ 494 w 538"/>
                <a:gd name="T5" fmla="*/ 108 h 455"/>
                <a:gd name="T6" fmla="*/ 465 w 538"/>
                <a:gd name="T7" fmla="*/ 142 h 455"/>
                <a:gd name="T8" fmla="*/ 430 w 538"/>
                <a:gd name="T9" fmla="*/ 172 h 455"/>
                <a:gd name="T10" fmla="*/ 391 w 538"/>
                <a:gd name="T11" fmla="*/ 199 h 455"/>
                <a:gd name="T12" fmla="*/ 350 w 538"/>
                <a:gd name="T13" fmla="*/ 222 h 455"/>
                <a:gd name="T14" fmla="*/ 307 w 538"/>
                <a:gd name="T15" fmla="*/ 243 h 455"/>
                <a:gd name="T16" fmla="*/ 266 w 538"/>
                <a:gd name="T17" fmla="*/ 262 h 455"/>
                <a:gd name="T18" fmla="*/ 227 w 538"/>
                <a:gd name="T19" fmla="*/ 281 h 455"/>
                <a:gd name="T20" fmla="*/ 188 w 538"/>
                <a:gd name="T21" fmla="*/ 301 h 455"/>
                <a:gd name="T22" fmla="*/ 150 w 538"/>
                <a:gd name="T23" fmla="*/ 322 h 455"/>
                <a:gd name="T24" fmla="*/ 113 w 538"/>
                <a:gd name="T25" fmla="*/ 345 h 455"/>
                <a:gd name="T26" fmla="*/ 77 w 538"/>
                <a:gd name="T27" fmla="*/ 371 h 455"/>
                <a:gd name="T28" fmla="*/ 43 w 538"/>
                <a:gd name="T29" fmla="*/ 399 h 455"/>
                <a:gd name="T30" fmla="*/ 14 w 538"/>
                <a:gd name="T31" fmla="*/ 431 h 455"/>
                <a:gd name="T32" fmla="*/ 0 w 538"/>
                <a:gd name="T33" fmla="*/ 452 h 455"/>
                <a:gd name="T34" fmla="*/ 5 w 538"/>
                <a:gd name="T35" fmla="*/ 455 h 455"/>
                <a:gd name="T36" fmla="*/ 26 w 538"/>
                <a:gd name="T37" fmla="*/ 438 h 455"/>
                <a:gd name="T38" fmla="*/ 64 w 538"/>
                <a:gd name="T39" fmla="*/ 408 h 455"/>
                <a:gd name="T40" fmla="*/ 102 w 538"/>
                <a:gd name="T41" fmla="*/ 378 h 455"/>
                <a:gd name="T42" fmla="*/ 142 w 538"/>
                <a:gd name="T43" fmla="*/ 352 h 455"/>
                <a:gd name="T44" fmla="*/ 173 w 538"/>
                <a:gd name="T45" fmla="*/ 332 h 455"/>
                <a:gd name="T46" fmla="*/ 194 w 538"/>
                <a:gd name="T47" fmla="*/ 319 h 455"/>
                <a:gd name="T48" fmla="*/ 216 w 538"/>
                <a:gd name="T49" fmla="*/ 307 h 455"/>
                <a:gd name="T50" fmla="*/ 239 w 538"/>
                <a:gd name="T51" fmla="*/ 297 h 455"/>
                <a:gd name="T52" fmla="*/ 261 w 538"/>
                <a:gd name="T53" fmla="*/ 286 h 455"/>
                <a:gd name="T54" fmla="*/ 282 w 538"/>
                <a:gd name="T55" fmla="*/ 276 h 455"/>
                <a:gd name="T56" fmla="*/ 304 w 538"/>
                <a:gd name="T57" fmla="*/ 264 h 455"/>
                <a:gd name="T58" fmla="*/ 326 w 538"/>
                <a:gd name="T59" fmla="*/ 254 h 455"/>
                <a:gd name="T60" fmla="*/ 355 w 538"/>
                <a:gd name="T61" fmla="*/ 237 h 455"/>
                <a:gd name="T62" fmla="*/ 391 w 538"/>
                <a:gd name="T63" fmla="*/ 214 h 455"/>
                <a:gd name="T64" fmla="*/ 425 w 538"/>
                <a:gd name="T65" fmla="*/ 190 h 455"/>
                <a:gd name="T66" fmla="*/ 456 w 538"/>
                <a:gd name="T67" fmla="*/ 163 h 455"/>
                <a:gd name="T68" fmla="*/ 484 w 538"/>
                <a:gd name="T69" fmla="*/ 132 h 455"/>
                <a:gd name="T70" fmla="*/ 506 w 538"/>
                <a:gd name="T71" fmla="*/ 99 h 455"/>
                <a:gd name="T72" fmla="*/ 524 w 538"/>
                <a:gd name="T73" fmla="*/ 62 h 455"/>
                <a:gd name="T74" fmla="*/ 535 w 538"/>
                <a:gd name="T75" fmla="*/ 22 h 455"/>
                <a:gd name="T76" fmla="*/ 538 w 538"/>
                <a:gd name="T77" fmla="*/ 0 h 455"/>
                <a:gd name="T78" fmla="*/ 538 w 538"/>
                <a:gd name="T79" fmla="*/ 0 h 455"/>
                <a:gd name="T80" fmla="*/ 538 w 538"/>
                <a:gd name="T81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8" h="455">
                  <a:moveTo>
                    <a:pt x="538" y="0"/>
                  </a:moveTo>
                  <a:lnTo>
                    <a:pt x="533" y="24"/>
                  </a:lnTo>
                  <a:lnTo>
                    <a:pt x="527" y="46"/>
                  </a:lnTo>
                  <a:lnTo>
                    <a:pt x="518" y="69"/>
                  </a:lnTo>
                  <a:lnTo>
                    <a:pt x="507" y="89"/>
                  </a:lnTo>
                  <a:lnTo>
                    <a:pt x="494" y="108"/>
                  </a:lnTo>
                  <a:lnTo>
                    <a:pt x="481" y="125"/>
                  </a:lnTo>
                  <a:lnTo>
                    <a:pt x="465" y="142"/>
                  </a:lnTo>
                  <a:lnTo>
                    <a:pt x="448" y="157"/>
                  </a:lnTo>
                  <a:lnTo>
                    <a:pt x="430" y="172"/>
                  </a:lnTo>
                  <a:lnTo>
                    <a:pt x="411" y="186"/>
                  </a:lnTo>
                  <a:lnTo>
                    <a:pt x="391" y="199"/>
                  </a:lnTo>
                  <a:lnTo>
                    <a:pt x="371" y="210"/>
                  </a:lnTo>
                  <a:lnTo>
                    <a:pt x="350" y="222"/>
                  </a:lnTo>
                  <a:lnTo>
                    <a:pt x="328" y="232"/>
                  </a:lnTo>
                  <a:lnTo>
                    <a:pt x="307" y="243"/>
                  </a:lnTo>
                  <a:lnTo>
                    <a:pt x="286" y="252"/>
                  </a:lnTo>
                  <a:lnTo>
                    <a:pt x="266" y="262"/>
                  </a:lnTo>
                  <a:lnTo>
                    <a:pt x="246" y="271"/>
                  </a:lnTo>
                  <a:lnTo>
                    <a:pt x="227" y="281"/>
                  </a:lnTo>
                  <a:lnTo>
                    <a:pt x="207" y="291"/>
                  </a:lnTo>
                  <a:lnTo>
                    <a:pt x="188" y="301"/>
                  </a:lnTo>
                  <a:lnTo>
                    <a:pt x="169" y="312"/>
                  </a:lnTo>
                  <a:lnTo>
                    <a:pt x="150" y="322"/>
                  </a:lnTo>
                  <a:lnTo>
                    <a:pt x="131" y="334"/>
                  </a:lnTo>
                  <a:lnTo>
                    <a:pt x="113" y="345"/>
                  </a:lnTo>
                  <a:lnTo>
                    <a:pt x="95" y="358"/>
                  </a:lnTo>
                  <a:lnTo>
                    <a:pt x="77" y="371"/>
                  </a:lnTo>
                  <a:lnTo>
                    <a:pt x="60" y="385"/>
                  </a:lnTo>
                  <a:lnTo>
                    <a:pt x="43" y="399"/>
                  </a:lnTo>
                  <a:lnTo>
                    <a:pt x="28" y="414"/>
                  </a:lnTo>
                  <a:lnTo>
                    <a:pt x="14" y="431"/>
                  </a:lnTo>
                  <a:lnTo>
                    <a:pt x="1" y="448"/>
                  </a:lnTo>
                  <a:lnTo>
                    <a:pt x="0" y="452"/>
                  </a:lnTo>
                  <a:lnTo>
                    <a:pt x="2" y="454"/>
                  </a:lnTo>
                  <a:lnTo>
                    <a:pt x="5" y="455"/>
                  </a:lnTo>
                  <a:lnTo>
                    <a:pt x="8" y="454"/>
                  </a:lnTo>
                  <a:lnTo>
                    <a:pt x="26" y="438"/>
                  </a:lnTo>
                  <a:lnTo>
                    <a:pt x="45" y="423"/>
                  </a:lnTo>
                  <a:lnTo>
                    <a:pt x="64" y="408"/>
                  </a:lnTo>
                  <a:lnTo>
                    <a:pt x="83" y="393"/>
                  </a:lnTo>
                  <a:lnTo>
                    <a:pt x="102" y="378"/>
                  </a:lnTo>
                  <a:lnTo>
                    <a:pt x="122" y="364"/>
                  </a:lnTo>
                  <a:lnTo>
                    <a:pt x="142" y="352"/>
                  </a:lnTo>
                  <a:lnTo>
                    <a:pt x="163" y="338"/>
                  </a:lnTo>
                  <a:lnTo>
                    <a:pt x="173" y="332"/>
                  </a:lnTo>
                  <a:lnTo>
                    <a:pt x="184" y="325"/>
                  </a:lnTo>
                  <a:lnTo>
                    <a:pt x="194" y="319"/>
                  </a:lnTo>
                  <a:lnTo>
                    <a:pt x="206" y="314"/>
                  </a:lnTo>
                  <a:lnTo>
                    <a:pt x="216" y="307"/>
                  </a:lnTo>
                  <a:lnTo>
                    <a:pt x="227" y="302"/>
                  </a:lnTo>
                  <a:lnTo>
                    <a:pt x="239" y="297"/>
                  </a:lnTo>
                  <a:lnTo>
                    <a:pt x="249" y="292"/>
                  </a:lnTo>
                  <a:lnTo>
                    <a:pt x="261" y="286"/>
                  </a:lnTo>
                  <a:lnTo>
                    <a:pt x="271" y="281"/>
                  </a:lnTo>
                  <a:lnTo>
                    <a:pt x="282" y="276"/>
                  </a:lnTo>
                  <a:lnTo>
                    <a:pt x="294" y="269"/>
                  </a:lnTo>
                  <a:lnTo>
                    <a:pt x="304" y="264"/>
                  </a:lnTo>
                  <a:lnTo>
                    <a:pt x="316" y="259"/>
                  </a:lnTo>
                  <a:lnTo>
                    <a:pt x="326" y="254"/>
                  </a:lnTo>
                  <a:lnTo>
                    <a:pt x="337" y="247"/>
                  </a:lnTo>
                  <a:lnTo>
                    <a:pt x="355" y="237"/>
                  </a:lnTo>
                  <a:lnTo>
                    <a:pt x="373" y="226"/>
                  </a:lnTo>
                  <a:lnTo>
                    <a:pt x="391" y="214"/>
                  </a:lnTo>
                  <a:lnTo>
                    <a:pt x="408" y="203"/>
                  </a:lnTo>
                  <a:lnTo>
                    <a:pt x="425" y="190"/>
                  </a:lnTo>
                  <a:lnTo>
                    <a:pt x="440" y="176"/>
                  </a:lnTo>
                  <a:lnTo>
                    <a:pt x="456" y="163"/>
                  </a:lnTo>
                  <a:lnTo>
                    <a:pt x="470" y="148"/>
                  </a:lnTo>
                  <a:lnTo>
                    <a:pt x="484" y="132"/>
                  </a:lnTo>
                  <a:lnTo>
                    <a:pt x="495" y="116"/>
                  </a:lnTo>
                  <a:lnTo>
                    <a:pt x="506" y="99"/>
                  </a:lnTo>
                  <a:lnTo>
                    <a:pt x="516" y="81"/>
                  </a:lnTo>
                  <a:lnTo>
                    <a:pt x="524" y="62"/>
                  </a:lnTo>
                  <a:lnTo>
                    <a:pt x="530" y="42"/>
                  </a:lnTo>
                  <a:lnTo>
                    <a:pt x="535" y="22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latin typeface="Calibri"/>
                <a:ea typeface="SimSun"/>
                <a:cs typeface="Times New Roman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519253" y="2402104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latin typeface="+mn-lt"/>
              </a:rPr>
              <a:t>Input-Output</a:t>
            </a:r>
          </a:p>
          <a:p>
            <a:pPr algn="ctr"/>
            <a:r>
              <a:rPr lang="en-US" sz="2000" b="0" dirty="0" smtClean="0">
                <a:latin typeface="+mn-lt"/>
              </a:rPr>
              <a:t>Examples</a:t>
            </a:r>
          </a:p>
        </p:txBody>
      </p:sp>
      <p:cxnSp>
        <p:nvCxnSpPr>
          <p:cNvPr id="106" name="Straight Arrow Connector 105"/>
          <p:cNvCxnSpPr/>
          <p:nvPr/>
        </p:nvCxnSpPr>
        <p:spPr bwMode="auto">
          <a:xfrm>
            <a:off x="2062053" y="2759076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4819321" y="2554504"/>
            <a:ext cx="2362200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SQLSynthesizer</a:t>
            </a:r>
          </a:p>
        </p:txBody>
      </p:sp>
      <p:cxnSp>
        <p:nvCxnSpPr>
          <p:cNvPr id="108" name="Straight Arrow Connector 107"/>
          <p:cNvCxnSpPr/>
          <p:nvPr/>
        </p:nvCxnSpPr>
        <p:spPr bwMode="auto">
          <a:xfrm>
            <a:off x="4215581" y="2785404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Flowchart: Multidocument 108"/>
          <p:cNvSpPr/>
          <p:nvPr/>
        </p:nvSpPr>
        <p:spPr>
          <a:xfrm>
            <a:off x="7810500" y="2379621"/>
            <a:ext cx="1181100" cy="685800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 smtClean="0">
                <a:solidFill>
                  <a:schemeClr val="tx1"/>
                </a:solidFill>
                <a:effectLst/>
                <a:ea typeface="SimSun"/>
                <a:cs typeface="Times New Roman"/>
              </a:rPr>
              <a:t>Queries</a:t>
            </a:r>
            <a:endParaRPr lang="en-US" sz="1500" dirty="0">
              <a:solidFill>
                <a:schemeClr val="tx1"/>
              </a:solidFill>
              <a:effectLst/>
              <a:ea typeface="SimSun"/>
              <a:cs typeface="Times New Roman"/>
            </a:endParaRPr>
          </a:p>
        </p:txBody>
      </p:sp>
      <p:cxnSp>
        <p:nvCxnSpPr>
          <p:cNvPr id="110" name="Straight Arrow Connector 109"/>
          <p:cNvCxnSpPr/>
          <p:nvPr/>
        </p:nvCxnSpPr>
        <p:spPr bwMode="auto">
          <a:xfrm>
            <a:off x="7239000" y="2768943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1383452" y="1740905"/>
            <a:ext cx="7017598" cy="565023"/>
            <a:chOff x="1383452" y="1740905"/>
            <a:chExt cx="7017598" cy="565023"/>
          </a:xfrm>
        </p:grpSpPr>
        <p:cxnSp>
          <p:nvCxnSpPr>
            <p:cNvPr id="111" name="Straight Connector 110"/>
            <p:cNvCxnSpPr/>
            <p:nvPr/>
          </p:nvCxnSpPr>
          <p:spPr bwMode="auto">
            <a:xfrm>
              <a:off x="8396068" y="1744392"/>
              <a:ext cx="0" cy="50440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 bwMode="auto">
            <a:xfrm flipH="1">
              <a:off x="1383452" y="1752600"/>
              <a:ext cx="701759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Arrow Connector 112"/>
            <p:cNvCxnSpPr/>
            <p:nvPr/>
          </p:nvCxnSpPr>
          <p:spPr bwMode="auto">
            <a:xfrm flipH="1">
              <a:off x="1384211" y="1740905"/>
              <a:ext cx="1457" cy="56502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4" name="TextBox 113"/>
          <p:cNvSpPr txBox="1"/>
          <p:nvPr/>
        </p:nvSpPr>
        <p:spPr>
          <a:xfrm>
            <a:off x="1980651" y="1332562"/>
            <a:ext cx="5467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cs typeface="Times New Roman" pitchFamily="18" charset="0"/>
              </a:rPr>
              <a:t>Select the desired query, or provide more examples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673746" y="4399377"/>
            <a:ext cx="1065621" cy="1718709"/>
            <a:chOff x="673746" y="4399377"/>
            <a:chExt cx="1065621" cy="1718709"/>
          </a:xfrm>
        </p:grpSpPr>
        <p:sp>
          <p:nvSpPr>
            <p:cNvPr id="119" name="TextBox 118"/>
            <p:cNvSpPr txBox="1"/>
            <p:nvPr/>
          </p:nvSpPr>
          <p:spPr>
            <a:xfrm>
              <a:off x="685800" y="5410200"/>
              <a:ext cx="10535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Input</a:t>
              </a:r>
            </a:p>
            <a:p>
              <a:r>
                <a:rPr lang="en-US" sz="2000" b="0" dirty="0" smtClean="0">
                  <a:latin typeface="+mn-lt"/>
                </a:rPr>
                <a:t>tables</a:t>
              </a:r>
            </a:p>
          </p:txBody>
        </p:sp>
        <p:pic>
          <p:nvPicPr>
            <p:cNvPr id="120" name="Picture 119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746" y="4399377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120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67" y="4483490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121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268" y="4600136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" name="Group 123"/>
          <p:cNvGrpSpPr/>
          <p:nvPr/>
        </p:nvGrpSpPr>
        <p:grpSpPr>
          <a:xfrm>
            <a:off x="7315200" y="4538587"/>
            <a:ext cx="1053567" cy="1579499"/>
            <a:chOff x="1842033" y="4538587"/>
            <a:chExt cx="1053567" cy="1579499"/>
          </a:xfrm>
        </p:grpSpPr>
        <p:pic>
          <p:nvPicPr>
            <p:cNvPr id="118" name="Picture 117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587" y="4538587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TextBox 122"/>
            <p:cNvSpPr txBox="1"/>
            <p:nvPr/>
          </p:nvSpPr>
          <p:spPr>
            <a:xfrm>
              <a:off x="1842033" y="5410200"/>
              <a:ext cx="10535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Output</a:t>
              </a:r>
            </a:p>
            <a:p>
              <a:r>
                <a:rPr lang="en-US" sz="2000" b="0" dirty="0" smtClean="0">
                  <a:latin typeface="+mn-lt"/>
                </a:rPr>
                <a:t>table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980651" y="4600136"/>
            <a:ext cx="4877349" cy="518454"/>
            <a:chOff x="1980651" y="4600136"/>
            <a:chExt cx="4877349" cy="518454"/>
          </a:xfrm>
        </p:grpSpPr>
        <p:cxnSp>
          <p:nvCxnSpPr>
            <p:cNvPr id="116" name="Straight Arrow Connector 115"/>
            <p:cNvCxnSpPr/>
            <p:nvPr/>
          </p:nvCxnSpPr>
          <p:spPr bwMode="auto">
            <a:xfrm>
              <a:off x="1980651" y="5118590"/>
              <a:ext cx="487734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3200400" y="4600136"/>
              <a:ext cx="2509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A SQL query</a:t>
              </a:r>
            </a:p>
          </p:txBody>
        </p:sp>
      </p:grpSp>
      <p:sp>
        <p:nvSpPr>
          <p:cNvPr id="127" name="Rectangular Callout 126"/>
          <p:cNvSpPr/>
          <p:nvPr/>
        </p:nvSpPr>
        <p:spPr bwMode="auto">
          <a:xfrm>
            <a:off x="228600" y="3657600"/>
            <a:ext cx="8763000" cy="2743200"/>
          </a:xfrm>
          <a:prstGeom prst="wedgeRectCallout">
            <a:avLst>
              <a:gd name="adj1" fmla="val 13682"/>
              <a:gd name="adj2" fmla="val -74723"/>
            </a:avLst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28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SQLSynthesizer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133600"/>
            <a:ext cx="1371600" cy="1175385"/>
            <a:chOff x="4572000" y="3429000"/>
            <a:chExt cx="665480" cy="641985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024120" y="3608070"/>
              <a:ext cx="208915" cy="422910"/>
            </a:xfrm>
            <a:custGeom>
              <a:avLst/>
              <a:gdLst>
                <a:gd name="T0" fmla="*/ 152 w 657"/>
                <a:gd name="T1" fmla="*/ 96 h 1332"/>
                <a:gd name="T2" fmla="*/ 133 w 657"/>
                <a:gd name="T3" fmla="*/ 137 h 1332"/>
                <a:gd name="T4" fmla="*/ 100 w 657"/>
                <a:gd name="T5" fmla="*/ 208 h 1332"/>
                <a:gd name="T6" fmla="*/ 64 w 657"/>
                <a:gd name="T7" fmla="*/ 305 h 1332"/>
                <a:gd name="T8" fmla="*/ 29 w 657"/>
                <a:gd name="T9" fmla="*/ 416 h 1332"/>
                <a:gd name="T10" fmla="*/ 6 w 657"/>
                <a:gd name="T11" fmla="*/ 534 h 1332"/>
                <a:gd name="T12" fmla="*/ 0 w 657"/>
                <a:gd name="T13" fmla="*/ 652 h 1332"/>
                <a:gd name="T14" fmla="*/ 20 w 657"/>
                <a:gd name="T15" fmla="*/ 760 h 1332"/>
                <a:gd name="T16" fmla="*/ 84 w 657"/>
                <a:gd name="T17" fmla="*/ 892 h 1332"/>
                <a:gd name="T18" fmla="*/ 121 w 657"/>
                <a:gd name="T19" fmla="*/ 1017 h 1332"/>
                <a:gd name="T20" fmla="*/ 112 w 657"/>
                <a:gd name="T21" fmla="*/ 1096 h 1332"/>
                <a:gd name="T22" fmla="*/ 81 w 657"/>
                <a:gd name="T23" fmla="*/ 1145 h 1332"/>
                <a:gd name="T24" fmla="*/ 58 w 657"/>
                <a:gd name="T25" fmla="*/ 1170 h 1332"/>
                <a:gd name="T26" fmla="*/ 56 w 657"/>
                <a:gd name="T27" fmla="*/ 1187 h 1332"/>
                <a:gd name="T28" fmla="*/ 64 w 657"/>
                <a:gd name="T29" fmla="*/ 1207 h 1332"/>
                <a:gd name="T30" fmla="*/ 83 w 657"/>
                <a:gd name="T31" fmla="*/ 1228 h 1332"/>
                <a:gd name="T32" fmla="*/ 111 w 657"/>
                <a:gd name="T33" fmla="*/ 1248 h 1332"/>
                <a:gd name="T34" fmla="*/ 147 w 657"/>
                <a:gd name="T35" fmla="*/ 1267 h 1332"/>
                <a:gd name="T36" fmla="*/ 189 w 657"/>
                <a:gd name="T37" fmla="*/ 1284 h 1332"/>
                <a:gd name="T38" fmla="*/ 238 w 657"/>
                <a:gd name="T39" fmla="*/ 1297 h 1332"/>
                <a:gd name="T40" fmla="*/ 291 w 657"/>
                <a:gd name="T41" fmla="*/ 1307 h 1332"/>
                <a:gd name="T42" fmla="*/ 352 w 657"/>
                <a:gd name="T43" fmla="*/ 1320 h 1332"/>
                <a:gd name="T44" fmla="*/ 418 w 657"/>
                <a:gd name="T45" fmla="*/ 1330 h 1332"/>
                <a:gd name="T46" fmla="*/ 485 w 657"/>
                <a:gd name="T47" fmla="*/ 1330 h 1332"/>
                <a:gd name="T48" fmla="*/ 546 w 657"/>
                <a:gd name="T49" fmla="*/ 1311 h 1332"/>
                <a:gd name="T50" fmla="*/ 598 w 657"/>
                <a:gd name="T51" fmla="*/ 1266 h 1332"/>
                <a:gd name="T52" fmla="*/ 636 w 657"/>
                <a:gd name="T53" fmla="*/ 1189 h 1332"/>
                <a:gd name="T54" fmla="*/ 656 w 657"/>
                <a:gd name="T55" fmla="*/ 1072 h 1332"/>
                <a:gd name="T56" fmla="*/ 654 w 657"/>
                <a:gd name="T57" fmla="*/ 830 h 1332"/>
                <a:gd name="T58" fmla="*/ 645 w 657"/>
                <a:gd name="T59" fmla="*/ 523 h 1332"/>
                <a:gd name="T60" fmla="*/ 620 w 657"/>
                <a:gd name="T61" fmla="*/ 271 h 1332"/>
                <a:gd name="T62" fmla="*/ 572 w 657"/>
                <a:gd name="T63" fmla="*/ 101 h 1332"/>
                <a:gd name="T64" fmla="*/ 512 w 657"/>
                <a:gd name="T65" fmla="*/ 40 h 1332"/>
                <a:gd name="T66" fmla="*/ 462 w 657"/>
                <a:gd name="T67" fmla="*/ 18 h 1332"/>
                <a:gd name="T68" fmla="*/ 407 w 657"/>
                <a:gd name="T69" fmla="*/ 6 h 1332"/>
                <a:gd name="T70" fmla="*/ 350 w 657"/>
                <a:gd name="T71" fmla="*/ 0 h 1332"/>
                <a:gd name="T72" fmla="*/ 294 w 657"/>
                <a:gd name="T73" fmla="*/ 4 h 1332"/>
                <a:gd name="T74" fmla="*/ 243 w 657"/>
                <a:gd name="T75" fmla="*/ 18 h 1332"/>
                <a:gd name="T76" fmla="*/ 199 w 657"/>
                <a:gd name="T77" fmla="*/ 40 h 1332"/>
                <a:gd name="T78" fmla="*/ 167 w 657"/>
                <a:gd name="T79" fmla="*/ 72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7" h="1332">
                  <a:moveTo>
                    <a:pt x="155" y="91"/>
                  </a:moveTo>
                  <a:lnTo>
                    <a:pt x="152" y="96"/>
                  </a:lnTo>
                  <a:lnTo>
                    <a:pt x="145" y="112"/>
                  </a:lnTo>
                  <a:lnTo>
                    <a:pt x="133" y="137"/>
                  </a:lnTo>
                  <a:lnTo>
                    <a:pt x="118" y="169"/>
                  </a:lnTo>
                  <a:lnTo>
                    <a:pt x="100" y="208"/>
                  </a:lnTo>
                  <a:lnTo>
                    <a:pt x="82" y="254"/>
                  </a:lnTo>
                  <a:lnTo>
                    <a:pt x="64" y="305"/>
                  </a:lnTo>
                  <a:lnTo>
                    <a:pt x="46" y="358"/>
                  </a:lnTo>
                  <a:lnTo>
                    <a:pt x="29" y="416"/>
                  </a:lnTo>
                  <a:lnTo>
                    <a:pt x="16" y="475"/>
                  </a:lnTo>
                  <a:lnTo>
                    <a:pt x="6" y="534"/>
                  </a:lnTo>
                  <a:lnTo>
                    <a:pt x="1" y="593"/>
                  </a:lnTo>
                  <a:lnTo>
                    <a:pt x="0" y="652"/>
                  </a:lnTo>
                  <a:lnTo>
                    <a:pt x="6" y="708"/>
                  </a:lnTo>
                  <a:lnTo>
                    <a:pt x="20" y="760"/>
                  </a:lnTo>
                  <a:lnTo>
                    <a:pt x="42" y="809"/>
                  </a:lnTo>
                  <a:lnTo>
                    <a:pt x="84" y="892"/>
                  </a:lnTo>
                  <a:lnTo>
                    <a:pt x="110" y="961"/>
                  </a:lnTo>
                  <a:lnTo>
                    <a:pt x="121" y="1017"/>
                  </a:lnTo>
                  <a:lnTo>
                    <a:pt x="121" y="1061"/>
                  </a:lnTo>
                  <a:lnTo>
                    <a:pt x="112" y="1096"/>
                  </a:lnTo>
                  <a:lnTo>
                    <a:pt x="98" y="1124"/>
                  </a:lnTo>
                  <a:lnTo>
                    <a:pt x="81" y="1145"/>
                  </a:lnTo>
                  <a:lnTo>
                    <a:pt x="64" y="1162"/>
                  </a:lnTo>
                  <a:lnTo>
                    <a:pt x="58" y="1170"/>
                  </a:lnTo>
                  <a:lnTo>
                    <a:pt x="56" y="1178"/>
                  </a:lnTo>
                  <a:lnTo>
                    <a:pt x="56" y="1187"/>
                  </a:lnTo>
                  <a:lnTo>
                    <a:pt x="59" y="1197"/>
                  </a:lnTo>
                  <a:lnTo>
                    <a:pt x="64" y="1207"/>
                  </a:lnTo>
                  <a:lnTo>
                    <a:pt x="73" y="1218"/>
                  </a:lnTo>
                  <a:lnTo>
                    <a:pt x="83" y="1228"/>
                  </a:lnTo>
                  <a:lnTo>
                    <a:pt x="96" y="1238"/>
                  </a:lnTo>
                  <a:lnTo>
                    <a:pt x="111" y="1248"/>
                  </a:lnTo>
                  <a:lnTo>
                    <a:pt x="128" y="1258"/>
                  </a:lnTo>
                  <a:lnTo>
                    <a:pt x="147" y="1267"/>
                  </a:lnTo>
                  <a:lnTo>
                    <a:pt x="168" y="1276"/>
                  </a:lnTo>
                  <a:lnTo>
                    <a:pt x="189" y="1284"/>
                  </a:lnTo>
                  <a:lnTo>
                    <a:pt x="212" y="1292"/>
                  </a:lnTo>
                  <a:lnTo>
                    <a:pt x="238" y="1297"/>
                  </a:lnTo>
                  <a:lnTo>
                    <a:pt x="263" y="1302"/>
                  </a:lnTo>
                  <a:lnTo>
                    <a:pt x="291" y="1307"/>
                  </a:lnTo>
                  <a:lnTo>
                    <a:pt x="321" y="1314"/>
                  </a:lnTo>
                  <a:lnTo>
                    <a:pt x="352" y="1320"/>
                  </a:lnTo>
                  <a:lnTo>
                    <a:pt x="386" y="1325"/>
                  </a:lnTo>
                  <a:lnTo>
                    <a:pt x="418" y="1330"/>
                  </a:lnTo>
                  <a:lnTo>
                    <a:pt x="452" y="1332"/>
                  </a:lnTo>
                  <a:lnTo>
                    <a:pt x="485" y="1330"/>
                  </a:lnTo>
                  <a:lnTo>
                    <a:pt x="516" y="1322"/>
                  </a:lnTo>
                  <a:lnTo>
                    <a:pt x="546" y="1311"/>
                  </a:lnTo>
                  <a:lnTo>
                    <a:pt x="574" y="1293"/>
                  </a:lnTo>
                  <a:lnTo>
                    <a:pt x="598" y="1266"/>
                  </a:lnTo>
                  <a:lnTo>
                    <a:pt x="619" y="1232"/>
                  </a:lnTo>
                  <a:lnTo>
                    <a:pt x="636" y="1189"/>
                  </a:lnTo>
                  <a:lnTo>
                    <a:pt x="649" y="1136"/>
                  </a:lnTo>
                  <a:lnTo>
                    <a:pt x="656" y="1072"/>
                  </a:lnTo>
                  <a:lnTo>
                    <a:pt x="657" y="995"/>
                  </a:lnTo>
                  <a:lnTo>
                    <a:pt x="654" y="830"/>
                  </a:lnTo>
                  <a:lnTo>
                    <a:pt x="650" y="672"/>
                  </a:lnTo>
                  <a:lnTo>
                    <a:pt x="645" y="523"/>
                  </a:lnTo>
                  <a:lnTo>
                    <a:pt x="635" y="389"/>
                  </a:lnTo>
                  <a:lnTo>
                    <a:pt x="620" y="271"/>
                  </a:lnTo>
                  <a:lnTo>
                    <a:pt x="600" y="174"/>
                  </a:lnTo>
                  <a:lnTo>
                    <a:pt x="572" y="101"/>
                  </a:lnTo>
                  <a:lnTo>
                    <a:pt x="535" y="55"/>
                  </a:lnTo>
                  <a:lnTo>
                    <a:pt x="512" y="40"/>
                  </a:lnTo>
                  <a:lnTo>
                    <a:pt x="488" y="29"/>
                  </a:lnTo>
                  <a:lnTo>
                    <a:pt x="462" y="18"/>
                  </a:lnTo>
                  <a:lnTo>
                    <a:pt x="434" y="11"/>
                  </a:lnTo>
                  <a:lnTo>
                    <a:pt x="407" y="6"/>
                  </a:lnTo>
                  <a:lnTo>
                    <a:pt x="378" y="1"/>
                  </a:lnTo>
                  <a:lnTo>
                    <a:pt x="350" y="0"/>
                  </a:lnTo>
                  <a:lnTo>
                    <a:pt x="321" y="1"/>
                  </a:lnTo>
                  <a:lnTo>
                    <a:pt x="294" y="4"/>
                  </a:lnTo>
                  <a:lnTo>
                    <a:pt x="267" y="10"/>
                  </a:lnTo>
                  <a:lnTo>
                    <a:pt x="243" y="18"/>
                  </a:lnTo>
                  <a:lnTo>
                    <a:pt x="220" y="28"/>
                  </a:lnTo>
                  <a:lnTo>
                    <a:pt x="199" y="40"/>
                  </a:lnTo>
                  <a:lnTo>
                    <a:pt x="182" y="55"/>
                  </a:lnTo>
                  <a:lnTo>
                    <a:pt x="167" y="72"/>
                  </a:lnTo>
                  <a:lnTo>
                    <a:pt x="155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029200" y="3611880"/>
              <a:ext cx="200660" cy="417830"/>
            </a:xfrm>
            <a:custGeom>
              <a:avLst/>
              <a:gdLst>
                <a:gd name="T0" fmla="*/ 146 w 633"/>
                <a:gd name="T1" fmla="*/ 94 h 1317"/>
                <a:gd name="T2" fmla="*/ 128 w 633"/>
                <a:gd name="T3" fmla="*/ 133 h 1317"/>
                <a:gd name="T4" fmla="*/ 96 w 633"/>
                <a:gd name="T5" fmla="*/ 205 h 1317"/>
                <a:gd name="T6" fmla="*/ 61 w 633"/>
                <a:gd name="T7" fmla="*/ 300 h 1317"/>
                <a:gd name="T8" fmla="*/ 28 w 633"/>
                <a:gd name="T9" fmla="*/ 410 h 1317"/>
                <a:gd name="T10" fmla="*/ 5 w 633"/>
                <a:gd name="T11" fmla="*/ 527 h 1317"/>
                <a:gd name="T12" fmla="*/ 0 w 633"/>
                <a:gd name="T13" fmla="*/ 643 h 1317"/>
                <a:gd name="T14" fmla="*/ 19 w 633"/>
                <a:gd name="T15" fmla="*/ 751 h 1317"/>
                <a:gd name="T16" fmla="*/ 81 w 633"/>
                <a:gd name="T17" fmla="*/ 881 h 1317"/>
                <a:gd name="T18" fmla="*/ 117 w 633"/>
                <a:gd name="T19" fmla="*/ 1006 h 1317"/>
                <a:gd name="T20" fmla="*/ 109 w 633"/>
                <a:gd name="T21" fmla="*/ 1084 h 1317"/>
                <a:gd name="T22" fmla="*/ 78 w 633"/>
                <a:gd name="T23" fmla="*/ 1133 h 1317"/>
                <a:gd name="T24" fmla="*/ 55 w 633"/>
                <a:gd name="T25" fmla="*/ 1157 h 1317"/>
                <a:gd name="T26" fmla="*/ 50 w 633"/>
                <a:gd name="T27" fmla="*/ 1176 h 1317"/>
                <a:gd name="T28" fmla="*/ 59 w 633"/>
                <a:gd name="T29" fmla="*/ 1196 h 1317"/>
                <a:gd name="T30" fmla="*/ 77 w 633"/>
                <a:gd name="T31" fmla="*/ 1216 h 1317"/>
                <a:gd name="T32" fmla="*/ 104 w 633"/>
                <a:gd name="T33" fmla="*/ 1236 h 1317"/>
                <a:gd name="T34" fmla="*/ 140 w 633"/>
                <a:gd name="T35" fmla="*/ 1254 h 1317"/>
                <a:gd name="T36" fmla="*/ 182 w 633"/>
                <a:gd name="T37" fmla="*/ 1270 h 1317"/>
                <a:gd name="T38" fmla="*/ 229 w 633"/>
                <a:gd name="T39" fmla="*/ 1283 h 1317"/>
                <a:gd name="T40" fmla="*/ 280 w 633"/>
                <a:gd name="T41" fmla="*/ 1292 h 1317"/>
                <a:gd name="T42" fmla="*/ 339 w 633"/>
                <a:gd name="T43" fmla="*/ 1305 h 1317"/>
                <a:gd name="T44" fmla="*/ 403 w 633"/>
                <a:gd name="T45" fmla="*/ 1314 h 1317"/>
                <a:gd name="T46" fmla="*/ 467 w 633"/>
                <a:gd name="T47" fmla="*/ 1314 h 1317"/>
                <a:gd name="T48" fmla="*/ 526 w 633"/>
                <a:gd name="T49" fmla="*/ 1295 h 1317"/>
                <a:gd name="T50" fmla="*/ 576 w 633"/>
                <a:gd name="T51" fmla="*/ 1252 h 1317"/>
                <a:gd name="T52" fmla="*/ 613 w 633"/>
                <a:gd name="T53" fmla="*/ 1175 h 1317"/>
                <a:gd name="T54" fmla="*/ 632 w 633"/>
                <a:gd name="T55" fmla="*/ 1059 h 1317"/>
                <a:gd name="T56" fmla="*/ 630 w 633"/>
                <a:gd name="T57" fmla="*/ 820 h 1317"/>
                <a:gd name="T58" fmla="*/ 621 w 633"/>
                <a:gd name="T59" fmla="*/ 517 h 1317"/>
                <a:gd name="T60" fmla="*/ 598 w 633"/>
                <a:gd name="T61" fmla="*/ 267 h 1317"/>
                <a:gd name="T62" fmla="*/ 551 w 633"/>
                <a:gd name="T63" fmla="*/ 98 h 1317"/>
                <a:gd name="T64" fmla="*/ 494 w 633"/>
                <a:gd name="T65" fmla="*/ 39 h 1317"/>
                <a:gd name="T66" fmla="*/ 446 w 633"/>
                <a:gd name="T67" fmla="*/ 17 h 1317"/>
                <a:gd name="T68" fmla="*/ 392 w 633"/>
                <a:gd name="T69" fmla="*/ 4 h 1317"/>
                <a:gd name="T70" fmla="*/ 337 w 633"/>
                <a:gd name="T71" fmla="*/ 0 h 1317"/>
                <a:gd name="T72" fmla="*/ 283 w 633"/>
                <a:gd name="T73" fmla="*/ 4 h 1317"/>
                <a:gd name="T74" fmla="*/ 233 w 633"/>
                <a:gd name="T75" fmla="*/ 17 h 1317"/>
                <a:gd name="T76" fmla="*/ 191 w 633"/>
                <a:gd name="T77" fmla="*/ 39 h 1317"/>
                <a:gd name="T78" fmla="*/ 159 w 633"/>
                <a:gd name="T79" fmla="*/ 7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3" h="1317">
                  <a:moveTo>
                    <a:pt x="149" y="89"/>
                  </a:moveTo>
                  <a:lnTo>
                    <a:pt x="146" y="94"/>
                  </a:lnTo>
                  <a:lnTo>
                    <a:pt x="138" y="110"/>
                  </a:lnTo>
                  <a:lnTo>
                    <a:pt x="128" y="133"/>
                  </a:lnTo>
                  <a:lnTo>
                    <a:pt x="113" y="166"/>
                  </a:lnTo>
                  <a:lnTo>
                    <a:pt x="96" y="205"/>
                  </a:lnTo>
                  <a:lnTo>
                    <a:pt x="79" y="250"/>
                  </a:lnTo>
                  <a:lnTo>
                    <a:pt x="61" y="300"/>
                  </a:lnTo>
                  <a:lnTo>
                    <a:pt x="44" y="353"/>
                  </a:lnTo>
                  <a:lnTo>
                    <a:pt x="28" y="410"/>
                  </a:lnTo>
                  <a:lnTo>
                    <a:pt x="15" y="468"/>
                  </a:lnTo>
                  <a:lnTo>
                    <a:pt x="5" y="527"/>
                  </a:lnTo>
                  <a:lnTo>
                    <a:pt x="0" y="586"/>
                  </a:lnTo>
                  <a:lnTo>
                    <a:pt x="0" y="643"/>
                  </a:lnTo>
                  <a:lnTo>
                    <a:pt x="6" y="699"/>
                  </a:lnTo>
                  <a:lnTo>
                    <a:pt x="19" y="751"/>
                  </a:lnTo>
                  <a:lnTo>
                    <a:pt x="40" y="799"/>
                  </a:lnTo>
                  <a:lnTo>
                    <a:pt x="81" y="881"/>
                  </a:lnTo>
                  <a:lnTo>
                    <a:pt x="106" y="950"/>
                  </a:lnTo>
                  <a:lnTo>
                    <a:pt x="117" y="1006"/>
                  </a:lnTo>
                  <a:lnTo>
                    <a:pt x="117" y="1049"/>
                  </a:lnTo>
                  <a:lnTo>
                    <a:pt x="109" y="1084"/>
                  </a:lnTo>
                  <a:lnTo>
                    <a:pt x="95" y="1112"/>
                  </a:lnTo>
                  <a:lnTo>
                    <a:pt x="78" y="1133"/>
                  </a:lnTo>
                  <a:lnTo>
                    <a:pt x="62" y="1149"/>
                  </a:lnTo>
                  <a:lnTo>
                    <a:pt x="55" y="1157"/>
                  </a:lnTo>
                  <a:lnTo>
                    <a:pt x="52" y="1166"/>
                  </a:lnTo>
                  <a:lnTo>
                    <a:pt x="50" y="1176"/>
                  </a:lnTo>
                  <a:lnTo>
                    <a:pt x="54" y="1185"/>
                  </a:lnTo>
                  <a:lnTo>
                    <a:pt x="59" y="1196"/>
                  </a:lnTo>
                  <a:lnTo>
                    <a:pt x="66" y="1206"/>
                  </a:lnTo>
                  <a:lnTo>
                    <a:pt x="77" y="1216"/>
                  </a:lnTo>
                  <a:lnTo>
                    <a:pt x="90" y="1226"/>
                  </a:lnTo>
                  <a:lnTo>
                    <a:pt x="104" y="1236"/>
                  </a:lnTo>
                  <a:lnTo>
                    <a:pt x="121" y="1245"/>
                  </a:lnTo>
                  <a:lnTo>
                    <a:pt x="140" y="1254"/>
                  </a:lnTo>
                  <a:lnTo>
                    <a:pt x="160" y="1263"/>
                  </a:lnTo>
                  <a:lnTo>
                    <a:pt x="182" y="1270"/>
                  </a:lnTo>
                  <a:lnTo>
                    <a:pt x="205" y="1276"/>
                  </a:lnTo>
                  <a:lnTo>
                    <a:pt x="229" y="1283"/>
                  </a:lnTo>
                  <a:lnTo>
                    <a:pt x="253" y="1287"/>
                  </a:lnTo>
                  <a:lnTo>
                    <a:pt x="280" y="1292"/>
                  </a:lnTo>
                  <a:lnTo>
                    <a:pt x="309" y="1299"/>
                  </a:lnTo>
                  <a:lnTo>
                    <a:pt x="339" y="1305"/>
                  </a:lnTo>
                  <a:lnTo>
                    <a:pt x="371" y="1310"/>
                  </a:lnTo>
                  <a:lnTo>
                    <a:pt x="403" y="1314"/>
                  </a:lnTo>
                  <a:lnTo>
                    <a:pt x="435" y="1317"/>
                  </a:lnTo>
                  <a:lnTo>
                    <a:pt x="467" y="1314"/>
                  </a:lnTo>
                  <a:lnTo>
                    <a:pt x="497" y="1307"/>
                  </a:lnTo>
                  <a:lnTo>
                    <a:pt x="526" y="1295"/>
                  </a:lnTo>
                  <a:lnTo>
                    <a:pt x="552" y="1277"/>
                  </a:lnTo>
                  <a:lnTo>
                    <a:pt x="576" y="1252"/>
                  </a:lnTo>
                  <a:lnTo>
                    <a:pt x="596" y="1218"/>
                  </a:lnTo>
                  <a:lnTo>
                    <a:pt x="613" y="1175"/>
                  </a:lnTo>
                  <a:lnTo>
                    <a:pt x="624" y="1122"/>
                  </a:lnTo>
                  <a:lnTo>
                    <a:pt x="632" y="1059"/>
                  </a:lnTo>
                  <a:lnTo>
                    <a:pt x="633" y="983"/>
                  </a:lnTo>
                  <a:lnTo>
                    <a:pt x="630" y="820"/>
                  </a:lnTo>
                  <a:lnTo>
                    <a:pt x="626" y="663"/>
                  </a:lnTo>
                  <a:lnTo>
                    <a:pt x="621" y="517"/>
                  </a:lnTo>
                  <a:lnTo>
                    <a:pt x="612" y="383"/>
                  </a:lnTo>
                  <a:lnTo>
                    <a:pt x="598" y="267"/>
                  </a:lnTo>
                  <a:lnTo>
                    <a:pt x="579" y="171"/>
                  </a:lnTo>
                  <a:lnTo>
                    <a:pt x="551" y="98"/>
                  </a:lnTo>
                  <a:lnTo>
                    <a:pt x="515" y="53"/>
                  </a:lnTo>
                  <a:lnTo>
                    <a:pt x="494" y="39"/>
                  </a:lnTo>
                  <a:lnTo>
                    <a:pt x="470" y="26"/>
                  </a:lnTo>
                  <a:lnTo>
                    <a:pt x="446" y="17"/>
                  </a:lnTo>
                  <a:lnTo>
                    <a:pt x="419" y="9"/>
                  </a:lnTo>
                  <a:lnTo>
                    <a:pt x="392" y="4"/>
                  </a:lnTo>
                  <a:lnTo>
                    <a:pt x="364" y="1"/>
                  </a:lnTo>
                  <a:lnTo>
                    <a:pt x="337" y="0"/>
                  </a:lnTo>
                  <a:lnTo>
                    <a:pt x="309" y="1"/>
                  </a:lnTo>
                  <a:lnTo>
                    <a:pt x="283" y="4"/>
                  </a:lnTo>
                  <a:lnTo>
                    <a:pt x="258" y="9"/>
                  </a:lnTo>
                  <a:lnTo>
                    <a:pt x="233" y="17"/>
                  </a:lnTo>
                  <a:lnTo>
                    <a:pt x="211" y="26"/>
                  </a:lnTo>
                  <a:lnTo>
                    <a:pt x="191" y="39"/>
                  </a:lnTo>
                  <a:lnTo>
                    <a:pt x="174" y="53"/>
                  </a:lnTo>
                  <a:lnTo>
                    <a:pt x="159" y="70"/>
                  </a:lnTo>
                  <a:lnTo>
                    <a:pt x="149" y="89"/>
                  </a:lnTo>
                  <a:close/>
                </a:path>
              </a:pathLst>
            </a:custGeom>
            <a:solidFill>
              <a:srgbClr val="FCF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034280" y="3615055"/>
              <a:ext cx="193675" cy="413385"/>
            </a:xfrm>
            <a:custGeom>
              <a:avLst/>
              <a:gdLst>
                <a:gd name="T0" fmla="*/ 141 w 609"/>
                <a:gd name="T1" fmla="*/ 94 h 1302"/>
                <a:gd name="T2" fmla="*/ 122 w 609"/>
                <a:gd name="T3" fmla="*/ 134 h 1302"/>
                <a:gd name="T4" fmla="*/ 93 w 609"/>
                <a:gd name="T5" fmla="*/ 204 h 1302"/>
                <a:gd name="T6" fmla="*/ 59 w 609"/>
                <a:gd name="T7" fmla="*/ 297 h 1302"/>
                <a:gd name="T8" fmla="*/ 27 w 609"/>
                <a:gd name="T9" fmla="*/ 407 h 1302"/>
                <a:gd name="T10" fmla="*/ 5 w 609"/>
                <a:gd name="T11" fmla="*/ 524 h 1302"/>
                <a:gd name="T12" fmla="*/ 0 w 609"/>
                <a:gd name="T13" fmla="*/ 639 h 1302"/>
                <a:gd name="T14" fmla="*/ 19 w 609"/>
                <a:gd name="T15" fmla="*/ 744 h 1302"/>
                <a:gd name="T16" fmla="*/ 79 w 609"/>
                <a:gd name="T17" fmla="*/ 873 h 1302"/>
                <a:gd name="T18" fmla="*/ 113 w 609"/>
                <a:gd name="T19" fmla="*/ 996 h 1302"/>
                <a:gd name="T20" fmla="*/ 105 w 609"/>
                <a:gd name="T21" fmla="*/ 1074 h 1302"/>
                <a:gd name="T22" fmla="*/ 76 w 609"/>
                <a:gd name="T23" fmla="*/ 1121 h 1302"/>
                <a:gd name="T24" fmla="*/ 52 w 609"/>
                <a:gd name="T25" fmla="*/ 1146 h 1302"/>
                <a:gd name="T26" fmla="*/ 46 w 609"/>
                <a:gd name="T27" fmla="*/ 1165 h 1302"/>
                <a:gd name="T28" fmla="*/ 54 w 609"/>
                <a:gd name="T29" fmla="*/ 1185 h 1302"/>
                <a:gd name="T30" fmla="*/ 71 w 609"/>
                <a:gd name="T31" fmla="*/ 1205 h 1302"/>
                <a:gd name="T32" fmla="*/ 98 w 609"/>
                <a:gd name="T33" fmla="*/ 1224 h 1302"/>
                <a:gd name="T34" fmla="*/ 133 w 609"/>
                <a:gd name="T35" fmla="*/ 1242 h 1302"/>
                <a:gd name="T36" fmla="*/ 174 w 609"/>
                <a:gd name="T37" fmla="*/ 1257 h 1302"/>
                <a:gd name="T38" fmla="*/ 219 w 609"/>
                <a:gd name="T39" fmla="*/ 1270 h 1302"/>
                <a:gd name="T40" fmla="*/ 269 w 609"/>
                <a:gd name="T41" fmla="*/ 1279 h 1302"/>
                <a:gd name="T42" fmla="*/ 326 w 609"/>
                <a:gd name="T43" fmla="*/ 1292 h 1302"/>
                <a:gd name="T44" fmla="*/ 387 w 609"/>
                <a:gd name="T45" fmla="*/ 1301 h 1302"/>
                <a:gd name="T46" fmla="*/ 449 w 609"/>
                <a:gd name="T47" fmla="*/ 1301 h 1302"/>
                <a:gd name="T48" fmla="*/ 506 w 609"/>
                <a:gd name="T49" fmla="*/ 1282 h 1302"/>
                <a:gd name="T50" fmla="*/ 554 w 609"/>
                <a:gd name="T51" fmla="*/ 1239 h 1302"/>
                <a:gd name="T52" fmla="*/ 590 w 609"/>
                <a:gd name="T53" fmla="*/ 1164 h 1302"/>
                <a:gd name="T54" fmla="*/ 608 w 609"/>
                <a:gd name="T55" fmla="*/ 1048 h 1302"/>
                <a:gd name="T56" fmla="*/ 606 w 609"/>
                <a:gd name="T57" fmla="*/ 812 h 1302"/>
                <a:gd name="T58" fmla="*/ 598 w 609"/>
                <a:gd name="T59" fmla="*/ 513 h 1302"/>
                <a:gd name="T60" fmla="*/ 576 w 609"/>
                <a:gd name="T61" fmla="*/ 266 h 1302"/>
                <a:gd name="T62" fmla="*/ 531 w 609"/>
                <a:gd name="T63" fmla="*/ 98 h 1302"/>
                <a:gd name="T64" fmla="*/ 475 w 609"/>
                <a:gd name="T65" fmla="*/ 40 h 1302"/>
                <a:gd name="T66" fmla="*/ 429 w 609"/>
                <a:gd name="T67" fmla="*/ 18 h 1302"/>
                <a:gd name="T68" fmla="*/ 377 w 609"/>
                <a:gd name="T69" fmla="*/ 5 h 1302"/>
                <a:gd name="T70" fmla="*/ 324 w 609"/>
                <a:gd name="T71" fmla="*/ 0 h 1302"/>
                <a:gd name="T72" fmla="*/ 272 w 609"/>
                <a:gd name="T73" fmla="*/ 5 h 1302"/>
                <a:gd name="T74" fmla="*/ 225 w 609"/>
                <a:gd name="T75" fmla="*/ 17 h 1302"/>
                <a:gd name="T76" fmla="*/ 185 w 609"/>
                <a:gd name="T77" fmla="*/ 40 h 1302"/>
                <a:gd name="T78" fmla="*/ 154 w 609"/>
                <a:gd name="T79" fmla="*/ 7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9" h="1302">
                  <a:moveTo>
                    <a:pt x="143" y="89"/>
                  </a:moveTo>
                  <a:lnTo>
                    <a:pt x="141" y="94"/>
                  </a:lnTo>
                  <a:lnTo>
                    <a:pt x="134" y="109"/>
                  </a:lnTo>
                  <a:lnTo>
                    <a:pt x="122" y="134"/>
                  </a:lnTo>
                  <a:lnTo>
                    <a:pt x="108" y="165"/>
                  </a:lnTo>
                  <a:lnTo>
                    <a:pt x="93" y="204"/>
                  </a:lnTo>
                  <a:lnTo>
                    <a:pt x="76" y="249"/>
                  </a:lnTo>
                  <a:lnTo>
                    <a:pt x="59" y="297"/>
                  </a:lnTo>
                  <a:lnTo>
                    <a:pt x="42" y="351"/>
                  </a:lnTo>
                  <a:lnTo>
                    <a:pt x="27" y="407"/>
                  </a:lnTo>
                  <a:lnTo>
                    <a:pt x="14" y="464"/>
                  </a:lnTo>
                  <a:lnTo>
                    <a:pt x="5" y="524"/>
                  </a:lnTo>
                  <a:lnTo>
                    <a:pt x="1" y="582"/>
                  </a:lnTo>
                  <a:lnTo>
                    <a:pt x="0" y="639"/>
                  </a:lnTo>
                  <a:lnTo>
                    <a:pt x="6" y="694"/>
                  </a:lnTo>
                  <a:lnTo>
                    <a:pt x="19" y="744"/>
                  </a:lnTo>
                  <a:lnTo>
                    <a:pt x="39" y="792"/>
                  </a:lnTo>
                  <a:lnTo>
                    <a:pt x="79" y="873"/>
                  </a:lnTo>
                  <a:lnTo>
                    <a:pt x="102" y="941"/>
                  </a:lnTo>
                  <a:lnTo>
                    <a:pt x="113" y="996"/>
                  </a:lnTo>
                  <a:lnTo>
                    <a:pt x="113" y="1040"/>
                  </a:lnTo>
                  <a:lnTo>
                    <a:pt x="105" y="1074"/>
                  </a:lnTo>
                  <a:lnTo>
                    <a:pt x="92" y="1100"/>
                  </a:lnTo>
                  <a:lnTo>
                    <a:pt x="76" y="1121"/>
                  </a:lnTo>
                  <a:lnTo>
                    <a:pt x="60" y="1136"/>
                  </a:lnTo>
                  <a:lnTo>
                    <a:pt x="52" y="1146"/>
                  </a:lnTo>
                  <a:lnTo>
                    <a:pt x="47" y="1155"/>
                  </a:lnTo>
                  <a:lnTo>
                    <a:pt x="46" y="1165"/>
                  </a:lnTo>
                  <a:lnTo>
                    <a:pt x="48" y="1175"/>
                  </a:lnTo>
                  <a:lnTo>
                    <a:pt x="54" y="1185"/>
                  </a:lnTo>
                  <a:lnTo>
                    <a:pt x="61" y="1196"/>
                  </a:lnTo>
                  <a:lnTo>
                    <a:pt x="71" y="1205"/>
                  </a:lnTo>
                  <a:lnTo>
                    <a:pt x="84" y="1215"/>
                  </a:lnTo>
                  <a:lnTo>
                    <a:pt x="98" y="1224"/>
                  </a:lnTo>
                  <a:lnTo>
                    <a:pt x="115" y="1234"/>
                  </a:lnTo>
                  <a:lnTo>
                    <a:pt x="133" y="1242"/>
                  </a:lnTo>
                  <a:lnTo>
                    <a:pt x="153" y="1249"/>
                  </a:lnTo>
                  <a:lnTo>
                    <a:pt x="174" y="1257"/>
                  </a:lnTo>
                  <a:lnTo>
                    <a:pt x="196" y="1263"/>
                  </a:lnTo>
                  <a:lnTo>
                    <a:pt x="219" y="1270"/>
                  </a:lnTo>
                  <a:lnTo>
                    <a:pt x="244" y="1274"/>
                  </a:lnTo>
                  <a:lnTo>
                    <a:pt x="269" y="1279"/>
                  </a:lnTo>
                  <a:lnTo>
                    <a:pt x="298" y="1285"/>
                  </a:lnTo>
                  <a:lnTo>
                    <a:pt x="326" y="1292"/>
                  </a:lnTo>
                  <a:lnTo>
                    <a:pt x="357" y="1297"/>
                  </a:lnTo>
                  <a:lnTo>
                    <a:pt x="387" y="1301"/>
                  </a:lnTo>
                  <a:lnTo>
                    <a:pt x="419" y="1302"/>
                  </a:lnTo>
                  <a:lnTo>
                    <a:pt x="449" y="1301"/>
                  </a:lnTo>
                  <a:lnTo>
                    <a:pt x="478" y="1294"/>
                  </a:lnTo>
                  <a:lnTo>
                    <a:pt x="506" y="1282"/>
                  </a:lnTo>
                  <a:lnTo>
                    <a:pt x="531" y="1264"/>
                  </a:lnTo>
                  <a:lnTo>
                    <a:pt x="554" y="1239"/>
                  </a:lnTo>
                  <a:lnTo>
                    <a:pt x="574" y="1206"/>
                  </a:lnTo>
                  <a:lnTo>
                    <a:pt x="590" y="1164"/>
                  </a:lnTo>
                  <a:lnTo>
                    <a:pt x="601" y="1111"/>
                  </a:lnTo>
                  <a:lnTo>
                    <a:pt x="608" y="1048"/>
                  </a:lnTo>
                  <a:lnTo>
                    <a:pt x="609" y="973"/>
                  </a:lnTo>
                  <a:lnTo>
                    <a:pt x="606" y="812"/>
                  </a:lnTo>
                  <a:lnTo>
                    <a:pt x="603" y="658"/>
                  </a:lnTo>
                  <a:lnTo>
                    <a:pt x="598" y="513"/>
                  </a:lnTo>
                  <a:lnTo>
                    <a:pt x="589" y="381"/>
                  </a:lnTo>
                  <a:lnTo>
                    <a:pt x="576" y="266"/>
                  </a:lnTo>
                  <a:lnTo>
                    <a:pt x="557" y="170"/>
                  </a:lnTo>
                  <a:lnTo>
                    <a:pt x="531" y="98"/>
                  </a:lnTo>
                  <a:lnTo>
                    <a:pt x="496" y="53"/>
                  </a:lnTo>
                  <a:lnTo>
                    <a:pt x="475" y="40"/>
                  </a:lnTo>
                  <a:lnTo>
                    <a:pt x="453" y="28"/>
                  </a:lnTo>
                  <a:lnTo>
                    <a:pt x="429" y="18"/>
                  </a:lnTo>
                  <a:lnTo>
                    <a:pt x="403" y="10"/>
                  </a:lnTo>
                  <a:lnTo>
                    <a:pt x="377" y="5"/>
                  </a:lnTo>
                  <a:lnTo>
                    <a:pt x="350" y="1"/>
                  </a:lnTo>
                  <a:lnTo>
                    <a:pt x="324" y="0"/>
                  </a:lnTo>
                  <a:lnTo>
                    <a:pt x="298" y="1"/>
                  </a:lnTo>
                  <a:lnTo>
                    <a:pt x="272" y="5"/>
                  </a:lnTo>
                  <a:lnTo>
                    <a:pt x="248" y="10"/>
                  </a:lnTo>
                  <a:lnTo>
                    <a:pt x="225" y="17"/>
                  </a:lnTo>
                  <a:lnTo>
                    <a:pt x="204" y="28"/>
                  </a:lnTo>
                  <a:lnTo>
                    <a:pt x="185" y="40"/>
                  </a:lnTo>
                  <a:lnTo>
                    <a:pt x="168" y="53"/>
                  </a:lnTo>
                  <a:lnTo>
                    <a:pt x="154" y="70"/>
                  </a:lnTo>
                  <a:lnTo>
                    <a:pt x="143" y="89"/>
                  </a:lnTo>
                  <a:close/>
                </a:path>
              </a:pathLst>
            </a:custGeom>
            <a:solidFill>
              <a:srgbClr val="FC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039360" y="3618865"/>
              <a:ext cx="185420" cy="408940"/>
            </a:xfrm>
            <a:custGeom>
              <a:avLst/>
              <a:gdLst>
                <a:gd name="T0" fmla="*/ 137 w 586"/>
                <a:gd name="T1" fmla="*/ 92 h 1288"/>
                <a:gd name="T2" fmla="*/ 119 w 586"/>
                <a:gd name="T3" fmla="*/ 131 h 1288"/>
                <a:gd name="T4" fmla="*/ 90 w 586"/>
                <a:gd name="T5" fmla="*/ 200 h 1288"/>
                <a:gd name="T6" fmla="*/ 58 w 586"/>
                <a:gd name="T7" fmla="*/ 293 h 1288"/>
                <a:gd name="T8" fmla="*/ 27 w 586"/>
                <a:gd name="T9" fmla="*/ 401 h 1288"/>
                <a:gd name="T10" fmla="*/ 6 w 586"/>
                <a:gd name="T11" fmla="*/ 516 h 1288"/>
                <a:gd name="T12" fmla="*/ 0 w 586"/>
                <a:gd name="T13" fmla="*/ 630 h 1288"/>
                <a:gd name="T14" fmla="*/ 18 w 586"/>
                <a:gd name="T15" fmla="*/ 736 h 1288"/>
                <a:gd name="T16" fmla="*/ 77 w 586"/>
                <a:gd name="T17" fmla="*/ 863 h 1288"/>
                <a:gd name="T18" fmla="*/ 109 w 586"/>
                <a:gd name="T19" fmla="*/ 985 h 1288"/>
                <a:gd name="T20" fmla="*/ 102 w 586"/>
                <a:gd name="T21" fmla="*/ 1062 h 1288"/>
                <a:gd name="T22" fmla="*/ 74 w 586"/>
                <a:gd name="T23" fmla="*/ 1109 h 1288"/>
                <a:gd name="T24" fmla="*/ 50 w 586"/>
                <a:gd name="T25" fmla="*/ 1133 h 1288"/>
                <a:gd name="T26" fmla="*/ 43 w 586"/>
                <a:gd name="T27" fmla="*/ 1153 h 1288"/>
                <a:gd name="T28" fmla="*/ 49 w 586"/>
                <a:gd name="T29" fmla="*/ 1173 h 1288"/>
                <a:gd name="T30" fmla="*/ 66 w 586"/>
                <a:gd name="T31" fmla="*/ 1193 h 1288"/>
                <a:gd name="T32" fmla="*/ 93 w 586"/>
                <a:gd name="T33" fmla="*/ 1212 h 1288"/>
                <a:gd name="T34" fmla="*/ 127 w 586"/>
                <a:gd name="T35" fmla="*/ 1229 h 1288"/>
                <a:gd name="T36" fmla="*/ 167 w 586"/>
                <a:gd name="T37" fmla="*/ 1243 h 1288"/>
                <a:gd name="T38" fmla="*/ 212 w 586"/>
                <a:gd name="T39" fmla="*/ 1255 h 1288"/>
                <a:gd name="T40" fmla="*/ 259 w 586"/>
                <a:gd name="T41" fmla="*/ 1265 h 1288"/>
                <a:gd name="T42" fmla="*/ 315 w 586"/>
                <a:gd name="T43" fmla="*/ 1277 h 1288"/>
                <a:gd name="T44" fmla="*/ 373 w 586"/>
                <a:gd name="T45" fmla="*/ 1286 h 1288"/>
                <a:gd name="T46" fmla="*/ 433 w 586"/>
                <a:gd name="T47" fmla="*/ 1286 h 1288"/>
                <a:gd name="T48" fmla="*/ 488 w 586"/>
                <a:gd name="T49" fmla="*/ 1268 h 1288"/>
                <a:gd name="T50" fmla="*/ 534 w 586"/>
                <a:gd name="T51" fmla="*/ 1225 h 1288"/>
                <a:gd name="T52" fmla="*/ 568 w 586"/>
                <a:gd name="T53" fmla="*/ 1151 h 1288"/>
                <a:gd name="T54" fmla="*/ 585 w 586"/>
                <a:gd name="T55" fmla="*/ 1036 h 1288"/>
                <a:gd name="T56" fmla="*/ 584 w 586"/>
                <a:gd name="T57" fmla="*/ 803 h 1288"/>
                <a:gd name="T58" fmla="*/ 575 w 586"/>
                <a:gd name="T59" fmla="*/ 506 h 1288"/>
                <a:gd name="T60" fmla="*/ 554 w 586"/>
                <a:gd name="T61" fmla="*/ 261 h 1288"/>
                <a:gd name="T62" fmla="*/ 511 w 586"/>
                <a:gd name="T63" fmla="*/ 96 h 1288"/>
                <a:gd name="T64" fmla="*/ 457 w 586"/>
                <a:gd name="T65" fmla="*/ 38 h 1288"/>
                <a:gd name="T66" fmla="*/ 413 w 586"/>
                <a:gd name="T67" fmla="*/ 17 h 1288"/>
                <a:gd name="T68" fmla="*/ 363 w 586"/>
                <a:gd name="T69" fmla="*/ 4 h 1288"/>
                <a:gd name="T70" fmla="*/ 312 w 586"/>
                <a:gd name="T71" fmla="*/ 0 h 1288"/>
                <a:gd name="T72" fmla="*/ 263 w 586"/>
                <a:gd name="T73" fmla="*/ 4 h 1288"/>
                <a:gd name="T74" fmla="*/ 217 w 586"/>
                <a:gd name="T75" fmla="*/ 17 h 1288"/>
                <a:gd name="T76" fmla="*/ 178 w 586"/>
                <a:gd name="T77" fmla="*/ 38 h 1288"/>
                <a:gd name="T78" fmla="*/ 148 w 586"/>
                <a:gd name="T79" fmla="*/ 69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6" h="1288">
                  <a:moveTo>
                    <a:pt x="139" y="87"/>
                  </a:moveTo>
                  <a:lnTo>
                    <a:pt x="137" y="92"/>
                  </a:lnTo>
                  <a:lnTo>
                    <a:pt x="129" y="107"/>
                  </a:lnTo>
                  <a:lnTo>
                    <a:pt x="119" y="131"/>
                  </a:lnTo>
                  <a:lnTo>
                    <a:pt x="105" y="162"/>
                  </a:lnTo>
                  <a:lnTo>
                    <a:pt x="90" y="200"/>
                  </a:lnTo>
                  <a:lnTo>
                    <a:pt x="74" y="244"/>
                  </a:lnTo>
                  <a:lnTo>
                    <a:pt x="58" y="293"/>
                  </a:lnTo>
                  <a:lnTo>
                    <a:pt x="42" y="346"/>
                  </a:lnTo>
                  <a:lnTo>
                    <a:pt x="27" y="401"/>
                  </a:lnTo>
                  <a:lnTo>
                    <a:pt x="15" y="458"/>
                  </a:lnTo>
                  <a:lnTo>
                    <a:pt x="6" y="516"/>
                  </a:lnTo>
                  <a:lnTo>
                    <a:pt x="0" y="574"/>
                  </a:lnTo>
                  <a:lnTo>
                    <a:pt x="0" y="630"/>
                  </a:lnTo>
                  <a:lnTo>
                    <a:pt x="6" y="684"/>
                  </a:lnTo>
                  <a:lnTo>
                    <a:pt x="18" y="736"/>
                  </a:lnTo>
                  <a:lnTo>
                    <a:pt x="37" y="782"/>
                  </a:lnTo>
                  <a:lnTo>
                    <a:pt x="77" y="863"/>
                  </a:lnTo>
                  <a:lnTo>
                    <a:pt x="100" y="930"/>
                  </a:lnTo>
                  <a:lnTo>
                    <a:pt x="109" y="985"/>
                  </a:lnTo>
                  <a:lnTo>
                    <a:pt x="110" y="1028"/>
                  </a:lnTo>
                  <a:lnTo>
                    <a:pt x="102" y="1062"/>
                  </a:lnTo>
                  <a:lnTo>
                    <a:pt x="89" y="1088"/>
                  </a:lnTo>
                  <a:lnTo>
                    <a:pt x="74" y="1109"/>
                  </a:lnTo>
                  <a:lnTo>
                    <a:pt x="59" y="1123"/>
                  </a:lnTo>
                  <a:lnTo>
                    <a:pt x="50" y="1133"/>
                  </a:lnTo>
                  <a:lnTo>
                    <a:pt x="45" y="1143"/>
                  </a:lnTo>
                  <a:lnTo>
                    <a:pt x="43" y="1153"/>
                  </a:lnTo>
                  <a:lnTo>
                    <a:pt x="45" y="1163"/>
                  </a:lnTo>
                  <a:lnTo>
                    <a:pt x="49" y="1173"/>
                  </a:lnTo>
                  <a:lnTo>
                    <a:pt x="56" y="1184"/>
                  </a:lnTo>
                  <a:lnTo>
                    <a:pt x="66" y="1193"/>
                  </a:lnTo>
                  <a:lnTo>
                    <a:pt x="79" y="1203"/>
                  </a:lnTo>
                  <a:lnTo>
                    <a:pt x="93" y="1212"/>
                  </a:lnTo>
                  <a:lnTo>
                    <a:pt x="109" y="1221"/>
                  </a:lnTo>
                  <a:lnTo>
                    <a:pt x="127" y="1229"/>
                  </a:lnTo>
                  <a:lnTo>
                    <a:pt x="147" y="1236"/>
                  </a:lnTo>
                  <a:lnTo>
                    <a:pt x="167" y="1243"/>
                  </a:lnTo>
                  <a:lnTo>
                    <a:pt x="190" y="1249"/>
                  </a:lnTo>
                  <a:lnTo>
                    <a:pt x="212" y="1255"/>
                  </a:lnTo>
                  <a:lnTo>
                    <a:pt x="235" y="1260"/>
                  </a:lnTo>
                  <a:lnTo>
                    <a:pt x="259" y="1265"/>
                  </a:lnTo>
                  <a:lnTo>
                    <a:pt x="287" y="1270"/>
                  </a:lnTo>
                  <a:lnTo>
                    <a:pt x="315" y="1277"/>
                  </a:lnTo>
                  <a:lnTo>
                    <a:pt x="344" y="1282"/>
                  </a:lnTo>
                  <a:lnTo>
                    <a:pt x="373" y="1286"/>
                  </a:lnTo>
                  <a:lnTo>
                    <a:pt x="403" y="1288"/>
                  </a:lnTo>
                  <a:lnTo>
                    <a:pt x="433" y="1286"/>
                  </a:lnTo>
                  <a:lnTo>
                    <a:pt x="461" y="1280"/>
                  </a:lnTo>
                  <a:lnTo>
                    <a:pt x="488" y="1268"/>
                  </a:lnTo>
                  <a:lnTo>
                    <a:pt x="512" y="1250"/>
                  </a:lnTo>
                  <a:lnTo>
                    <a:pt x="534" y="1225"/>
                  </a:lnTo>
                  <a:lnTo>
                    <a:pt x="552" y="1192"/>
                  </a:lnTo>
                  <a:lnTo>
                    <a:pt x="568" y="1151"/>
                  </a:lnTo>
                  <a:lnTo>
                    <a:pt x="579" y="1099"/>
                  </a:lnTo>
                  <a:lnTo>
                    <a:pt x="585" y="1036"/>
                  </a:lnTo>
                  <a:lnTo>
                    <a:pt x="586" y="962"/>
                  </a:lnTo>
                  <a:lnTo>
                    <a:pt x="584" y="803"/>
                  </a:lnTo>
                  <a:lnTo>
                    <a:pt x="580" y="650"/>
                  </a:lnTo>
                  <a:lnTo>
                    <a:pt x="575" y="506"/>
                  </a:lnTo>
                  <a:lnTo>
                    <a:pt x="567" y="375"/>
                  </a:lnTo>
                  <a:lnTo>
                    <a:pt x="554" y="261"/>
                  </a:lnTo>
                  <a:lnTo>
                    <a:pt x="536" y="167"/>
                  </a:lnTo>
                  <a:lnTo>
                    <a:pt x="511" y="96"/>
                  </a:lnTo>
                  <a:lnTo>
                    <a:pt x="477" y="52"/>
                  </a:lnTo>
                  <a:lnTo>
                    <a:pt x="457" y="38"/>
                  </a:lnTo>
                  <a:lnTo>
                    <a:pt x="436" y="26"/>
                  </a:lnTo>
                  <a:lnTo>
                    <a:pt x="413" y="17"/>
                  </a:lnTo>
                  <a:lnTo>
                    <a:pt x="388" y="10"/>
                  </a:lnTo>
                  <a:lnTo>
                    <a:pt x="363" y="4"/>
                  </a:lnTo>
                  <a:lnTo>
                    <a:pt x="338" y="1"/>
                  </a:lnTo>
                  <a:lnTo>
                    <a:pt x="312" y="0"/>
                  </a:lnTo>
                  <a:lnTo>
                    <a:pt x="287" y="1"/>
                  </a:lnTo>
                  <a:lnTo>
                    <a:pt x="263" y="4"/>
                  </a:lnTo>
                  <a:lnTo>
                    <a:pt x="239" y="10"/>
                  </a:lnTo>
                  <a:lnTo>
                    <a:pt x="217" y="17"/>
                  </a:lnTo>
                  <a:lnTo>
                    <a:pt x="196" y="26"/>
                  </a:lnTo>
                  <a:lnTo>
                    <a:pt x="178" y="38"/>
                  </a:lnTo>
                  <a:lnTo>
                    <a:pt x="162" y="52"/>
                  </a:lnTo>
                  <a:lnTo>
                    <a:pt x="148" y="69"/>
                  </a:lnTo>
                  <a:lnTo>
                    <a:pt x="139" y="87"/>
                  </a:lnTo>
                  <a:close/>
                </a:path>
              </a:pathLst>
            </a:custGeom>
            <a:solidFill>
              <a:srgbClr val="F9F2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044440" y="3622040"/>
              <a:ext cx="178435" cy="405130"/>
            </a:xfrm>
            <a:custGeom>
              <a:avLst/>
              <a:gdLst>
                <a:gd name="T0" fmla="*/ 130 w 563"/>
                <a:gd name="T1" fmla="*/ 92 h 1274"/>
                <a:gd name="T2" fmla="*/ 113 w 563"/>
                <a:gd name="T3" fmla="*/ 130 h 1274"/>
                <a:gd name="T4" fmla="*/ 86 w 563"/>
                <a:gd name="T5" fmla="*/ 198 h 1274"/>
                <a:gd name="T6" fmla="*/ 54 w 563"/>
                <a:gd name="T7" fmla="*/ 290 h 1274"/>
                <a:gd name="T8" fmla="*/ 26 w 563"/>
                <a:gd name="T9" fmla="*/ 397 h 1274"/>
                <a:gd name="T10" fmla="*/ 6 w 563"/>
                <a:gd name="T11" fmla="*/ 510 h 1274"/>
                <a:gd name="T12" fmla="*/ 0 w 563"/>
                <a:gd name="T13" fmla="*/ 623 h 1274"/>
                <a:gd name="T14" fmla="*/ 17 w 563"/>
                <a:gd name="T15" fmla="*/ 727 h 1274"/>
                <a:gd name="T16" fmla="*/ 73 w 563"/>
                <a:gd name="T17" fmla="*/ 853 h 1274"/>
                <a:gd name="T18" fmla="*/ 105 w 563"/>
                <a:gd name="T19" fmla="*/ 974 h 1274"/>
                <a:gd name="T20" fmla="*/ 98 w 563"/>
                <a:gd name="T21" fmla="*/ 1051 h 1274"/>
                <a:gd name="T22" fmla="*/ 70 w 563"/>
                <a:gd name="T23" fmla="*/ 1096 h 1274"/>
                <a:gd name="T24" fmla="*/ 46 w 563"/>
                <a:gd name="T25" fmla="*/ 1122 h 1274"/>
                <a:gd name="T26" fmla="*/ 37 w 563"/>
                <a:gd name="T27" fmla="*/ 1143 h 1274"/>
                <a:gd name="T28" fmla="*/ 43 w 563"/>
                <a:gd name="T29" fmla="*/ 1163 h 1274"/>
                <a:gd name="T30" fmla="*/ 59 w 563"/>
                <a:gd name="T31" fmla="*/ 1182 h 1274"/>
                <a:gd name="T32" fmla="*/ 87 w 563"/>
                <a:gd name="T33" fmla="*/ 1200 h 1274"/>
                <a:gd name="T34" fmla="*/ 121 w 563"/>
                <a:gd name="T35" fmla="*/ 1216 h 1274"/>
                <a:gd name="T36" fmla="*/ 160 w 563"/>
                <a:gd name="T37" fmla="*/ 1230 h 1274"/>
                <a:gd name="T38" fmla="*/ 203 w 563"/>
                <a:gd name="T39" fmla="*/ 1241 h 1274"/>
                <a:gd name="T40" fmla="*/ 249 w 563"/>
                <a:gd name="T41" fmla="*/ 1251 h 1274"/>
                <a:gd name="T42" fmla="*/ 301 w 563"/>
                <a:gd name="T43" fmla="*/ 1262 h 1274"/>
                <a:gd name="T44" fmla="*/ 359 w 563"/>
                <a:gd name="T45" fmla="*/ 1272 h 1274"/>
                <a:gd name="T46" fmla="*/ 415 w 563"/>
                <a:gd name="T47" fmla="*/ 1272 h 1274"/>
                <a:gd name="T48" fmla="*/ 467 w 563"/>
                <a:gd name="T49" fmla="*/ 1254 h 1274"/>
                <a:gd name="T50" fmla="*/ 512 w 563"/>
                <a:gd name="T51" fmla="*/ 1212 h 1274"/>
                <a:gd name="T52" fmla="*/ 545 w 563"/>
                <a:gd name="T53" fmla="*/ 1138 h 1274"/>
                <a:gd name="T54" fmla="*/ 561 w 563"/>
                <a:gd name="T55" fmla="*/ 1025 h 1274"/>
                <a:gd name="T56" fmla="*/ 559 w 563"/>
                <a:gd name="T57" fmla="*/ 793 h 1274"/>
                <a:gd name="T58" fmla="*/ 551 w 563"/>
                <a:gd name="T59" fmla="*/ 501 h 1274"/>
                <a:gd name="T60" fmla="*/ 531 w 563"/>
                <a:gd name="T61" fmla="*/ 259 h 1274"/>
                <a:gd name="T62" fmla="*/ 490 w 563"/>
                <a:gd name="T63" fmla="*/ 95 h 1274"/>
                <a:gd name="T64" fmla="*/ 439 w 563"/>
                <a:gd name="T65" fmla="*/ 38 h 1274"/>
                <a:gd name="T66" fmla="*/ 396 w 563"/>
                <a:gd name="T67" fmla="*/ 17 h 1274"/>
                <a:gd name="T68" fmla="*/ 348 w 563"/>
                <a:gd name="T69" fmla="*/ 4 h 1274"/>
                <a:gd name="T70" fmla="*/ 299 w 563"/>
                <a:gd name="T71" fmla="*/ 0 h 1274"/>
                <a:gd name="T72" fmla="*/ 252 w 563"/>
                <a:gd name="T73" fmla="*/ 4 h 1274"/>
                <a:gd name="T74" fmla="*/ 207 w 563"/>
                <a:gd name="T75" fmla="*/ 17 h 1274"/>
                <a:gd name="T76" fmla="*/ 170 w 563"/>
                <a:gd name="T77" fmla="*/ 38 h 1274"/>
                <a:gd name="T78" fmla="*/ 142 w 563"/>
                <a:gd name="T79" fmla="*/ 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63" h="1274">
                  <a:moveTo>
                    <a:pt x="132" y="86"/>
                  </a:moveTo>
                  <a:lnTo>
                    <a:pt x="130" y="92"/>
                  </a:lnTo>
                  <a:lnTo>
                    <a:pt x="123" y="106"/>
                  </a:lnTo>
                  <a:lnTo>
                    <a:pt x="113" y="130"/>
                  </a:lnTo>
                  <a:lnTo>
                    <a:pt x="101" y="160"/>
                  </a:lnTo>
                  <a:lnTo>
                    <a:pt x="86" y="198"/>
                  </a:lnTo>
                  <a:lnTo>
                    <a:pt x="70" y="242"/>
                  </a:lnTo>
                  <a:lnTo>
                    <a:pt x="54" y="290"/>
                  </a:lnTo>
                  <a:lnTo>
                    <a:pt x="39" y="342"/>
                  </a:lnTo>
                  <a:lnTo>
                    <a:pt x="26" y="397"/>
                  </a:lnTo>
                  <a:lnTo>
                    <a:pt x="14" y="453"/>
                  </a:lnTo>
                  <a:lnTo>
                    <a:pt x="6" y="510"/>
                  </a:lnTo>
                  <a:lnTo>
                    <a:pt x="1" y="567"/>
                  </a:lnTo>
                  <a:lnTo>
                    <a:pt x="0" y="623"/>
                  </a:lnTo>
                  <a:lnTo>
                    <a:pt x="6" y="677"/>
                  </a:lnTo>
                  <a:lnTo>
                    <a:pt x="17" y="727"/>
                  </a:lnTo>
                  <a:lnTo>
                    <a:pt x="36" y="773"/>
                  </a:lnTo>
                  <a:lnTo>
                    <a:pt x="73" y="853"/>
                  </a:lnTo>
                  <a:lnTo>
                    <a:pt x="95" y="920"/>
                  </a:lnTo>
                  <a:lnTo>
                    <a:pt x="105" y="974"/>
                  </a:lnTo>
                  <a:lnTo>
                    <a:pt x="105" y="1017"/>
                  </a:lnTo>
                  <a:lnTo>
                    <a:pt x="98" y="1051"/>
                  </a:lnTo>
                  <a:lnTo>
                    <a:pt x="86" y="1076"/>
                  </a:lnTo>
                  <a:lnTo>
                    <a:pt x="70" y="1096"/>
                  </a:lnTo>
                  <a:lnTo>
                    <a:pt x="55" y="1111"/>
                  </a:lnTo>
                  <a:lnTo>
                    <a:pt x="46" y="1122"/>
                  </a:lnTo>
                  <a:lnTo>
                    <a:pt x="39" y="1132"/>
                  </a:lnTo>
                  <a:lnTo>
                    <a:pt x="37" y="1143"/>
                  </a:lnTo>
                  <a:lnTo>
                    <a:pt x="38" y="1152"/>
                  </a:lnTo>
                  <a:lnTo>
                    <a:pt x="43" y="1163"/>
                  </a:lnTo>
                  <a:lnTo>
                    <a:pt x="50" y="1173"/>
                  </a:lnTo>
                  <a:lnTo>
                    <a:pt x="59" y="1182"/>
                  </a:lnTo>
                  <a:lnTo>
                    <a:pt x="72" y="1191"/>
                  </a:lnTo>
                  <a:lnTo>
                    <a:pt x="87" y="1200"/>
                  </a:lnTo>
                  <a:lnTo>
                    <a:pt x="103" y="1208"/>
                  </a:lnTo>
                  <a:lnTo>
                    <a:pt x="121" y="1216"/>
                  </a:lnTo>
                  <a:lnTo>
                    <a:pt x="140" y="1223"/>
                  </a:lnTo>
                  <a:lnTo>
                    <a:pt x="160" y="1230"/>
                  </a:lnTo>
                  <a:lnTo>
                    <a:pt x="181" y="1236"/>
                  </a:lnTo>
                  <a:lnTo>
                    <a:pt x="203" y="1241"/>
                  </a:lnTo>
                  <a:lnTo>
                    <a:pt x="225" y="1245"/>
                  </a:lnTo>
                  <a:lnTo>
                    <a:pt x="249" y="1251"/>
                  </a:lnTo>
                  <a:lnTo>
                    <a:pt x="275" y="1256"/>
                  </a:lnTo>
                  <a:lnTo>
                    <a:pt x="301" y="1262"/>
                  </a:lnTo>
                  <a:lnTo>
                    <a:pt x="330" y="1268"/>
                  </a:lnTo>
                  <a:lnTo>
                    <a:pt x="359" y="1272"/>
                  </a:lnTo>
                  <a:lnTo>
                    <a:pt x="387" y="1274"/>
                  </a:lnTo>
                  <a:lnTo>
                    <a:pt x="415" y="1272"/>
                  </a:lnTo>
                  <a:lnTo>
                    <a:pt x="442" y="1266"/>
                  </a:lnTo>
                  <a:lnTo>
                    <a:pt x="467" y="1254"/>
                  </a:lnTo>
                  <a:lnTo>
                    <a:pt x="491" y="1236"/>
                  </a:lnTo>
                  <a:lnTo>
                    <a:pt x="512" y="1212"/>
                  </a:lnTo>
                  <a:lnTo>
                    <a:pt x="530" y="1179"/>
                  </a:lnTo>
                  <a:lnTo>
                    <a:pt x="545" y="1138"/>
                  </a:lnTo>
                  <a:lnTo>
                    <a:pt x="555" y="1086"/>
                  </a:lnTo>
                  <a:lnTo>
                    <a:pt x="561" y="1025"/>
                  </a:lnTo>
                  <a:lnTo>
                    <a:pt x="563" y="951"/>
                  </a:lnTo>
                  <a:lnTo>
                    <a:pt x="559" y="793"/>
                  </a:lnTo>
                  <a:lnTo>
                    <a:pt x="556" y="642"/>
                  </a:lnTo>
                  <a:lnTo>
                    <a:pt x="551" y="501"/>
                  </a:lnTo>
                  <a:lnTo>
                    <a:pt x="543" y="372"/>
                  </a:lnTo>
                  <a:lnTo>
                    <a:pt x="531" y="259"/>
                  </a:lnTo>
                  <a:lnTo>
                    <a:pt x="514" y="166"/>
                  </a:lnTo>
                  <a:lnTo>
                    <a:pt x="490" y="95"/>
                  </a:lnTo>
                  <a:lnTo>
                    <a:pt x="458" y="51"/>
                  </a:lnTo>
                  <a:lnTo>
                    <a:pt x="439" y="38"/>
                  </a:lnTo>
                  <a:lnTo>
                    <a:pt x="418" y="26"/>
                  </a:lnTo>
                  <a:lnTo>
                    <a:pt x="396" y="17"/>
                  </a:lnTo>
                  <a:lnTo>
                    <a:pt x="372" y="9"/>
                  </a:lnTo>
                  <a:lnTo>
                    <a:pt x="348" y="4"/>
                  </a:lnTo>
                  <a:lnTo>
                    <a:pt x="324" y="1"/>
                  </a:lnTo>
                  <a:lnTo>
                    <a:pt x="299" y="0"/>
                  </a:lnTo>
                  <a:lnTo>
                    <a:pt x="275" y="1"/>
                  </a:lnTo>
                  <a:lnTo>
                    <a:pt x="252" y="4"/>
                  </a:lnTo>
                  <a:lnTo>
                    <a:pt x="229" y="9"/>
                  </a:lnTo>
                  <a:lnTo>
                    <a:pt x="207" y="17"/>
                  </a:lnTo>
                  <a:lnTo>
                    <a:pt x="187" y="26"/>
                  </a:lnTo>
                  <a:lnTo>
                    <a:pt x="170" y="38"/>
                  </a:lnTo>
                  <a:lnTo>
                    <a:pt x="155" y="51"/>
                  </a:lnTo>
                  <a:lnTo>
                    <a:pt x="142" y="68"/>
                  </a:lnTo>
                  <a:lnTo>
                    <a:pt x="132" y="86"/>
                  </a:lnTo>
                  <a:close/>
                </a:path>
              </a:pathLst>
            </a:custGeom>
            <a:solidFill>
              <a:srgbClr val="F9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049520" y="3625850"/>
              <a:ext cx="170815" cy="399415"/>
            </a:xfrm>
            <a:custGeom>
              <a:avLst/>
              <a:gdLst>
                <a:gd name="T0" fmla="*/ 124 w 537"/>
                <a:gd name="T1" fmla="*/ 91 h 1260"/>
                <a:gd name="T2" fmla="*/ 108 w 537"/>
                <a:gd name="T3" fmla="*/ 129 h 1260"/>
                <a:gd name="T4" fmla="*/ 82 w 537"/>
                <a:gd name="T5" fmla="*/ 197 h 1260"/>
                <a:gd name="T6" fmla="*/ 51 w 537"/>
                <a:gd name="T7" fmla="*/ 288 h 1260"/>
                <a:gd name="T8" fmla="*/ 23 w 537"/>
                <a:gd name="T9" fmla="*/ 393 h 1260"/>
                <a:gd name="T10" fmla="*/ 4 w 537"/>
                <a:gd name="T11" fmla="*/ 506 h 1260"/>
                <a:gd name="T12" fmla="*/ 0 w 537"/>
                <a:gd name="T13" fmla="*/ 617 h 1260"/>
                <a:gd name="T14" fmla="*/ 16 w 537"/>
                <a:gd name="T15" fmla="*/ 721 h 1260"/>
                <a:gd name="T16" fmla="*/ 69 w 537"/>
                <a:gd name="T17" fmla="*/ 846 h 1260"/>
                <a:gd name="T18" fmla="*/ 100 w 537"/>
                <a:gd name="T19" fmla="*/ 964 h 1260"/>
                <a:gd name="T20" fmla="*/ 93 w 537"/>
                <a:gd name="T21" fmla="*/ 1040 h 1260"/>
                <a:gd name="T22" fmla="*/ 67 w 537"/>
                <a:gd name="T23" fmla="*/ 1085 h 1260"/>
                <a:gd name="T24" fmla="*/ 41 w 537"/>
                <a:gd name="T25" fmla="*/ 1111 h 1260"/>
                <a:gd name="T26" fmla="*/ 32 w 537"/>
                <a:gd name="T27" fmla="*/ 1133 h 1260"/>
                <a:gd name="T28" fmla="*/ 37 w 537"/>
                <a:gd name="T29" fmla="*/ 1153 h 1260"/>
                <a:gd name="T30" fmla="*/ 53 w 537"/>
                <a:gd name="T31" fmla="*/ 1172 h 1260"/>
                <a:gd name="T32" fmla="*/ 79 w 537"/>
                <a:gd name="T33" fmla="*/ 1189 h 1260"/>
                <a:gd name="T34" fmla="*/ 113 w 537"/>
                <a:gd name="T35" fmla="*/ 1204 h 1260"/>
                <a:gd name="T36" fmla="*/ 151 w 537"/>
                <a:gd name="T37" fmla="*/ 1218 h 1260"/>
                <a:gd name="T38" fmla="*/ 194 w 537"/>
                <a:gd name="T39" fmla="*/ 1228 h 1260"/>
                <a:gd name="T40" fmla="*/ 237 w 537"/>
                <a:gd name="T41" fmla="*/ 1238 h 1260"/>
                <a:gd name="T42" fmla="*/ 288 w 537"/>
                <a:gd name="T43" fmla="*/ 1249 h 1260"/>
                <a:gd name="T44" fmla="*/ 342 w 537"/>
                <a:gd name="T45" fmla="*/ 1259 h 1260"/>
                <a:gd name="T46" fmla="*/ 397 w 537"/>
                <a:gd name="T47" fmla="*/ 1259 h 1260"/>
                <a:gd name="T48" fmla="*/ 446 w 537"/>
                <a:gd name="T49" fmla="*/ 1241 h 1260"/>
                <a:gd name="T50" fmla="*/ 488 w 537"/>
                <a:gd name="T51" fmla="*/ 1200 h 1260"/>
                <a:gd name="T52" fmla="*/ 520 w 537"/>
                <a:gd name="T53" fmla="*/ 1127 h 1260"/>
                <a:gd name="T54" fmla="*/ 536 w 537"/>
                <a:gd name="T55" fmla="*/ 1015 h 1260"/>
                <a:gd name="T56" fmla="*/ 535 w 537"/>
                <a:gd name="T57" fmla="*/ 786 h 1260"/>
                <a:gd name="T58" fmla="*/ 526 w 537"/>
                <a:gd name="T59" fmla="*/ 496 h 1260"/>
                <a:gd name="T60" fmla="*/ 507 w 537"/>
                <a:gd name="T61" fmla="*/ 257 h 1260"/>
                <a:gd name="T62" fmla="*/ 468 w 537"/>
                <a:gd name="T63" fmla="*/ 95 h 1260"/>
                <a:gd name="T64" fmla="*/ 420 w 537"/>
                <a:gd name="T65" fmla="*/ 38 h 1260"/>
                <a:gd name="T66" fmla="*/ 377 w 537"/>
                <a:gd name="T67" fmla="*/ 18 h 1260"/>
                <a:gd name="T68" fmla="*/ 332 w 537"/>
                <a:gd name="T69" fmla="*/ 5 h 1260"/>
                <a:gd name="T70" fmla="*/ 286 w 537"/>
                <a:gd name="T71" fmla="*/ 0 h 1260"/>
                <a:gd name="T72" fmla="*/ 240 w 537"/>
                <a:gd name="T73" fmla="*/ 4 h 1260"/>
                <a:gd name="T74" fmla="*/ 198 w 537"/>
                <a:gd name="T75" fmla="*/ 17 h 1260"/>
                <a:gd name="T76" fmla="*/ 162 w 537"/>
                <a:gd name="T77" fmla="*/ 38 h 1260"/>
                <a:gd name="T78" fmla="*/ 135 w 537"/>
                <a:gd name="T79" fmla="*/ 68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7" h="1260">
                  <a:moveTo>
                    <a:pt x="126" y="86"/>
                  </a:moveTo>
                  <a:lnTo>
                    <a:pt x="124" y="91"/>
                  </a:lnTo>
                  <a:lnTo>
                    <a:pt x="118" y="106"/>
                  </a:lnTo>
                  <a:lnTo>
                    <a:pt x="108" y="129"/>
                  </a:lnTo>
                  <a:lnTo>
                    <a:pt x="95" y="160"/>
                  </a:lnTo>
                  <a:lnTo>
                    <a:pt x="82" y="197"/>
                  </a:lnTo>
                  <a:lnTo>
                    <a:pt x="67" y="240"/>
                  </a:lnTo>
                  <a:lnTo>
                    <a:pt x="51" y="288"/>
                  </a:lnTo>
                  <a:lnTo>
                    <a:pt x="37" y="339"/>
                  </a:lnTo>
                  <a:lnTo>
                    <a:pt x="23" y="393"/>
                  </a:lnTo>
                  <a:lnTo>
                    <a:pt x="13" y="449"/>
                  </a:lnTo>
                  <a:lnTo>
                    <a:pt x="4" y="506"/>
                  </a:lnTo>
                  <a:lnTo>
                    <a:pt x="0" y="562"/>
                  </a:lnTo>
                  <a:lnTo>
                    <a:pt x="0" y="617"/>
                  </a:lnTo>
                  <a:lnTo>
                    <a:pt x="4" y="670"/>
                  </a:lnTo>
                  <a:lnTo>
                    <a:pt x="16" y="721"/>
                  </a:lnTo>
                  <a:lnTo>
                    <a:pt x="34" y="766"/>
                  </a:lnTo>
                  <a:lnTo>
                    <a:pt x="69" y="846"/>
                  </a:lnTo>
                  <a:lnTo>
                    <a:pt x="90" y="911"/>
                  </a:lnTo>
                  <a:lnTo>
                    <a:pt x="100" y="964"/>
                  </a:lnTo>
                  <a:lnTo>
                    <a:pt x="101" y="1007"/>
                  </a:lnTo>
                  <a:lnTo>
                    <a:pt x="93" y="1040"/>
                  </a:lnTo>
                  <a:lnTo>
                    <a:pt x="82" y="1066"/>
                  </a:lnTo>
                  <a:lnTo>
                    <a:pt x="67" y="1085"/>
                  </a:lnTo>
                  <a:lnTo>
                    <a:pt x="52" y="1100"/>
                  </a:lnTo>
                  <a:lnTo>
                    <a:pt x="41" y="1111"/>
                  </a:lnTo>
                  <a:lnTo>
                    <a:pt x="35" y="1122"/>
                  </a:lnTo>
                  <a:lnTo>
                    <a:pt x="32" y="1133"/>
                  </a:lnTo>
                  <a:lnTo>
                    <a:pt x="33" y="1142"/>
                  </a:lnTo>
                  <a:lnTo>
                    <a:pt x="37" y="1153"/>
                  </a:lnTo>
                  <a:lnTo>
                    <a:pt x="44" y="1163"/>
                  </a:lnTo>
                  <a:lnTo>
                    <a:pt x="53" y="1172"/>
                  </a:lnTo>
                  <a:lnTo>
                    <a:pt x="66" y="1181"/>
                  </a:lnTo>
                  <a:lnTo>
                    <a:pt x="79" y="1189"/>
                  </a:lnTo>
                  <a:lnTo>
                    <a:pt x="95" y="1196"/>
                  </a:lnTo>
                  <a:lnTo>
                    <a:pt x="113" y="1204"/>
                  </a:lnTo>
                  <a:lnTo>
                    <a:pt x="131" y="1211"/>
                  </a:lnTo>
                  <a:lnTo>
                    <a:pt x="151" y="1218"/>
                  </a:lnTo>
                  <a:lnTo>
                    <a:pt x="172" y="1223"/>
                  </a:lnTo>
                  <a:lnTo>
                    <a:pt x="194" y="1228"/>
                  </a:lnTo>
                  <a:lnTo>
                    <a:pt x="215" y="1232"/>
                  </a:lnTo>
                  <a:lnTo>
                    <a:pt x="237" y="1238"/>
                  </a:lnTo>
                  <a:lnTo>
                    <a:pt x="262" y="1243"/>
                  </a:lnTo>
                  <a:lnTo>
                    <a:pt x="288" y="1249"/>
                  </a:lnTo>
                  <a:lnTo>
                    <a:pt x="315" y="1254"/>
                  </a:lnTo>
                  <a:lnTo>
                    <a:pt x="342" y="1259"/>
                  </a:lnTo>
                  <a:lnTo>
                    <a:pt x="369" y="1260"/>
                  </a:lnTo>
                  <a:lnTo>
                    <a:pt x="397" y="1259"/>
                  </a:lnTo>
                  <a:lnTo>
                    <a:pt x="422" y="1252"/>
                  </a:lnTo>
                  <a:lnTo>
                    <a:pt x="446" y="1241"/>
                  </a:lnTo>
                  <a:lnTo>
                    <a:pt x="468" y="1224"/>
                  </a:lnTo>
                  <a:lnTo>
                    <a:pt x="488" y="1200"/>
                  </a:lnTo>
                  <a:lnTo>
                    <a:pt x="506" y="1167"/>
                  </a:lnTo>
                  <a:lnTo>
                    <a:pt x="520" y="1127"/>
                  </a:lnTo>
                  <a:lnTo>
                    <a:pt x="530" y="1076"/>
                  </a:lnTo>
                  <a:lnTo>
                    <a:pt x="536" y="1015"/>
                  </a:lnTo>
                  <a:lnTo>
                    <a:pt x="537" y="942"/>
                  </a:lnTo>
                  <a:lnTo>
                    <a:pt x="535" y="786"/>
                  </a:lnTo>
                  <a:lnTo>
                    <a:pt x="532" y="636"/>
                  </a:lnTo>
                  <a:lnTo>
                    <a:pt x="526" y="496"/>
                  </a:lnTo>
                  <a:lnTo>
                    <a:pt x="519" y="368"/>
                  </a:lnTo>
                  <a:lnTo>
                    <a:pt x="507" y="257"/>
                  </a:lnTo>
                  <a:lnTo>
                    <a:pt x="491" y="165"/>
                  </a:lnTo>
                  <a:lnTo>
                    <a:pt x="468" y="95"/>
                  </a:lnTo>
                  <a:lnTo>
                    <a:pt x="438" y="52"/>
                  </a:lnTo>
                  <a:lnTo>
                    <a:pt x="420" y="38"/>
                  </a:lnTo>
                  <a:lnTo>
                    <a:pt x="400" y="27"/>
                  </a:lnTo>
                  <a:lnTo>
                    <a:pt x="377" y="18"/>
                  </a:lnTo>
                  <a:lnTo>
                    <a:pt x="355" y="11"/>
                  </a:lnTo>
                  <a:lnTo>
                    <a:pt x="332" y="5"/>
                  </a:lnTo>
                  <a:lnTo>
                    <a:pt x="309" y="1"/>
                  </a:lnTo>
                  <a:lnTo>
                    <a:pt x="286" y="0"/>
                  </a:lnTo>
                  <a:lnTo>
                    <a:pt x="262" y="1"/>
                  </a:lnTo>
                  <a:lnTo>
                    <a:pt x="240" y="4"/>
                  </a:lnTo>
                  <a:lnTo>
                    <a:pt x="218" y="10"/>
                  </a:lnTo>
                  <a:lnTo>
                    <a:pt x="198" y="17"/>
                  </a:lnTo>
                  <a:lnTo>
                    <a:pt x="179" y="27"/>
                  </a:lnTo>
                  <a:lnTo>
                    <a:pt x="162" y="38"/>
                  </a:lnTo>
                  <a:lnTo>
                    <a:pt x="147" y="52"/>
                  </a:lnTo>
                  <a:lnTo>
                    <a:pt x="135" y="68"/>
                  </a:lnTo>
                  <a:lnTo>
                    <a:pt x="126" y="86"/>
                  </a:lnTo>
                  <a:close/>
                </a:path>
              </a:pathLst>
            </a:custGeom>
            <a:solidFill>
              <a:srgbClr val="F7E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054600" y="3629025"/>
              <a:ext cx="163195" cy="395605"/>
            </a:xfrm>
            <a:custGeom>
              <a:avLst/>
              <a:gdLst>
                <a:gd name="T0" fmla="*/ 119 w 515"/>
                <a:gd name="T1" fmla="*/ 90 h 1245"/>
                <a:gd name="T2" fmla="*/ 104 w 515"/>
                <a:gd name="T3" fmla="*/ 127 h 1245"/>
                <a:gd name="T4" fmla="*/ 79 w 515"/>
                <a:gd name="T5" fmla="*/ 194 h 1245"/>
                <a:gd name="T6" fmla="*/ 50 w 515"/>
                <a:gd name="T7" fmla="*/ 284 h 1245"/>
                <a:gd name="T8" fmla="*/ 23 w 515"/>
                <a:gd name="T9" fmla="*/ 388 h 1245"/>
                <a:gd name="T10" fmla="*/ 4 w 515"/>
                <a:gd name="T11" fmla="*/ 499 h 1245"/>
                <a:gd name="T12" fmla="*/ 0 w 515"/>
                <a:gd name="T13" fmla="*/ 610 h 1245"/>
                <a:gd name="T14" fmla="*/ 16 w 515"/>
                <a:gd name="T15" fmla="*/ 711 h 1245"/>
                <a:gd name="T16" fmla="*/ 67 w 515"/>
                <a:gd name="T17" fmla="*/ 835 h 1245"/>
                <a:gd name="T18" fmla="*/ 97 w 515"/>
                <a:gd name="T19" fmla="*/ 953 h 1245"/>
                <a:gd name="T20" fmla="*/ 91 w 515"/>
                <a:gd name="T21" fmla="*/ 1028 h 1245"/>
                <a:gd name="T22" fmla="*/ 66 w 515"/>
                <a:gd name="T23" fmla="*/ 1072 h 1245"/>
                <a:gd name="T24" fmla="*/ 39 w 515"/>
                <a:gd name="T25" fmla="*/ 1098 h 1245"/>
                <a:gd name="T26" fmla="*/ 29 w 515"/>
                <a:gd name="T27" fmla="*/ 1120 h 1245"/>
                <a:gd name="T28" fmla="*/ 32 w 515"/>
                <a:gd name="T29" fmla="*/ 1140 h 1245"/>
                <a:gd name="T30" fmla="*/ 48 w 515"/>
                <a:gd name="T31" fmla="*/ 1159 h 1245"/>
                <a:gd name="T32" fmla="*/ 73 w 515"/>
                <a:gd name="T33" fmla="*/ 1176 h 1245"/>
                <a:gd name="T34" fmla="*/ 107 w 515"/>
                <a:gd name="T35" fmla="*/ 1190 h 1245"/>
                <a:gd name="T36" fmla="*/ 145 w 515"/>
                <a:gd name="T37" fmla="*/ 1202 h 1245"/>
                <a:gd name="T38" fmla="*/ 185 w 515"/>
                <a:gd name="T39" fmla="*/ 1213 h 1245"/>
                <a:gd name="T40" fmla="*/ 227 w 515"/>
                <a:gd name="T41" fmla="*/ 1222 h 1245"/>
                <a:gd name="T42" fmla="*/ 276 w 515"/>
                <a:gd name="T43" fmla="*/ 1234 h 1245"/>
                <a:gd name="T44" fmla="*/ 328 w 515"/>
                <a:gd name="T45" fmla="*/ 1244 h 1245"/>
                <a:gd name="T46" fmla="*/ 379 w 515"/>
                <a:gd name="T47" fmla="*/ 1244 h 1245"/>
                <a:gd name="T48" fmla="*/ 427 w 515"/>
                <a:gd name="T49" fmla="*/ 1226 h 1245"/>
                <a:gd name="T50" fmla="*/ 468 w 515"/>
                <a:gd name="T51" fmla="*/ 1184 h 1245"/>
                <a:gd name="T52" fmla="*/ 498 w 515"/>
                <a:gd name="T53" fmla="*/ 1113 h 1245"/>
                <a:gd name="T54" fmla="*/ 514 w 515"/>
                <a:gd name="T55" fmla="*/ 1002 h 1245"/>
                <a:gd name="T56" fmla="*/ 513 w 515"/>
                <a:gd name="T57" fmla="*/ 775 h 1245"/>
                <a:gd name="T58" fmla="*/ 504 w 515"/>
                <a:gd name="T59" fmla="*/ 489 h 1245"/>
                <a:gd name="T60" fmla="*/ 486 w 515"/>
                <a:gd name="T61" fmla="*/ 252 h 1245"/>
                <a:gd name="T62" fmla="*/ 448 w 515"/>
                <a:gd name="T63" fmla="*/ 93 h 1245"/>
                <a:gd name="T64" fmla="*/ 402 w 515"/>
                <a:gd name="T65" fmla="*/ 37 h 1245"/>
                <a:gd name="T66" fmla="*/ 361 w 515"/>
                <a:gd name="T67" fmla="*/ 17 h 1245"/>
                <a:gd name="T68" fmla="*/ 319 w 515"/>
                <a:gd name="T69" fmla="*/ 4 h 1245"/>
                <a:gd name="T70" fmla="*/ 274 w 515"/>
                <a:gd name="T71" fmla="*/ 0 h 1245"/>
                <a:gd name="T72" fmla="*/ 230 w 515"/>
                <a:gd name="T73" fmla="*/ 4 h 1245"/>
                <a:gd name="T74" fmla="*/ 190 w 515"/>
                <a:gd name="T75" fmla="*/ 17 h 1245"/>
                <a:gd name="T76" fmla="*/ 156 w 515"/>
                <a:gd name="T77" fmla="*/ 37 h 1245"/>
                <a:gd name="T78" fmla="*/ 130 w 515"/>
                <a:gd name="T79" fmla="*/ 66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5" h="1245">
                  <a:moveTo>
                    <a:pt x="122" y="84"/>
                  </a:moveTo>
                  <a:lnTo>
                    <a:pt x="119" y="90"/>
                  </a:lnTo>
                  <a:lnTo>
                    <a:pt x="113" y="103"/>
                  </a:lnTo>
                  <a:lnTo>
                    <a:pt x="104" y="127"/>
                  </a:lnTo>
                  <a:lnTo>
                    <a:pt x="92" y="157"/>
                  </a:lnTo>
                  <a:lnTo>
                    <a:pt x="79" y="194"/>
                  </a:lnTo>
                  <a:lnTo>
                    <a:pt x="64" y="237"/>
                  </a:lnTo>
                  <a:lnTo>
                    <a:pt x="50" y="284"/>
                  </a:lnTo>
                  <a:lnTo>
                    <a:pt x="36" y="335"/>
                  </a:lnTo>
                  <a:lnTo>
                    <a:pt x="23" y="388"/>
                  </a:lnTo>
                  <a:lnTo>
                    <a:pt x="13" y="443"/>
                  </a:lnTo>
                  <a:lnTo>
                    <a:pt x="4" y="499"/>
                  </a:lnTo>
                  <a:lnTo>
                    <a:pt x="0" y="555"/>
                  </a:lnTo>
                  <a:lnTo>
                    <a:pt x="0" y="610"/>
                  </a:lnTo>
                  <a:lnTo>
                    <a:pt x="5" y="661"/>
                  </a:lnTo>
                  <a:lnTo>
                    <a:pt x="16" y="711"/>
                  </a:lnTo>
                  <a:lnTo>
                    <a:pt x="33" y="756"/>
                  </a:lnTo>
                  <a:lnTo>
                    <a:pt x="67" y="835"/>
                  </a:lnTo>
                  <a:lnTo>
                    <a:pt x="88" y="900"/>
                  </a:lnTo>
                  <a:lnTo>
                    <a:pt x="97" y="953"/>
                  </a:lnTo>
                  <a:lnTo>
                    <a:pt x="97" y="995"/>
                  </a:lnTo>
                  <a:lnTo>
                    <a:pt x="91" y="1028"/>
                  </a:lnTo>
                  <a:lnTo>
                    <a:pt x="79" y="1053"/>
                  </a:lnTo>
                  <a:lnTo>
                    <a:pt x="66" y="1072"/>
                  </a:lnTo>
                  <a:lnTo>
                    <a:pt x="51" y="1086"/>
                  </a:lnTo>
                  <a:lnTo>
                    <a:pt x="39" y="1098"/>
                  </a:lnTo>
                  <a:lnTo>
                    <a:pt x="32" y="1109"/>
                  </a:lnTo>
                  <a:lnTo>
                    <a:pt x="29" y="1120"/>
                  </a:lnTo>
                  <a:lnTo>
                    <a:pt x="29" y="1130"/>
                  </a:lnTo>
                  <a:lnTo>
                    <a:pt x="32" y="1140"/>
                  </a:lnTo>
                  <a:lnTo>
                    <a:pt x="38" y="1150"/>
                  </a:lnTo>
                  <a:lnTo>
                    <a:pt x="48" y="1159"/>
                  </a:lnTo>
                  <a:lnTo>
                    <a:pt x="59" y="1167"/>
                  </a:lnTo>
                  <a:lnTo>
                    <a:pt x="73" y="1176"/>
                  </a:lnTo>
                  <a:lnTo>
                    <a:pt x="89" y="1183"/>
                  </a:lnTo>
                  <a:lnTo>
                    <a:pt x="107" y="1190"/>
                  </a:lnTo>
                  <a:lnTo>
                    <a:pt x="125" y="1197"/>
                  </a:lnTo>
                  <a:lnTo>
                    <a:pt x="145" y="1202"/>
                  </a:lnTo>
                  <a:lnTo>
                    <a:pt x="165" y="1208"/>
                  </a:lnTo>
                  <a:lnTo>
                    <a:pt x="185" y="1213"/>
                  </a:lnTo>
                  <a:lnTo>
                    <a:pt x="206" y="1217"/>
                  </a:lnTo>
                  <a:lnTo>
                    <a:pt x="227" y="1222"/>
                  </a:lnTo>
                  <a:lnTo>
                    <a:pt x="252" y="1228"/>
                  </a:lnTo>
                  <a:lnTo>
                    <a:pt x="276" y="1234"/>
                  </a:lnTo>
                  <a:lnTo>
                    <a:pt x="301" y="1239"/>
                  </a:lnTo>
                  <a:lnTo>
                    <a:pt x="328" y="1244"/>
                  </a:lnTo>
                  <a:lnTo>
                    <a:pt x="354" y="1245"/>
                  </a:lnTo>
                  <a:lnTo>
                    <a:pt x="379" y="1244"/>
                  </a:lnTo>
                  <a:lnTo>
                    <a:pt x="404" y="1237"/>
                  </a:lnTo>
                  <a:lnTo>
                    <a:pt x="427" y="1226"/>
                  </a:lnTo>
                  <a:lnTo>
                    <a:pt x="449" y="1209"/>
                  </a:lnTo>
                  <a:lnTo>
                    <a:pt x="468" y="1184"/>
                  </a:lnTo>
                  <a:lnTo>
                    <a:pt x="485" y="1153"/>
                  </a:lnTo>
                  <a:lnTo>
                    <a:pt x="498" y="1113"/>
                  </a:lnTo>
                  <a:lnTo>
                    <a:pt x="507" y="1062"/>
                  </a:lnTo>
                  <a:lnTo>
                    <a:pt x="514" y="1002"/>
                  </a:lnTo>
                  <a:lnTo>
                    <a:pt x="515" y="930"/>
                  </a:lnTo>
                  <a:lnTo>
                    <a:pt x="513" y="775"/>
                  </a:lnTo>
                  <a:lnTo>
                    <a:pt x="509" y="627"/>
                  </a:lnTo>
                  <a:lnTo>
                    <a:pt x="504" y="489"/>
                  </a:lnTo>
                  <a:lnTo>
                    <a:pt x="497" y="363"/>
                  </a:lnTo>
                  <a:lnTo>
                    <a:pt x="486" y="252"/>
                  </a:lnTo>
                  <a:lnTo>
                    <a:pt x="470" y="161"/>
                  </a:lnTo>
                  <a:lnTo>
                    <a:pt x="448" y="93"/>
                  </a:lnTo>
                  <a:lnTo>
                    <a:pt x="418" y="51"/>
                  </a:lnTo>
                  <a:lnTo>
                    <a:pt x="402" y="37"/>
                  </a:lnTo>
                  <a:lnTo>
                    <a:pt x="383" y="26"/>
                  </a:lnTo>
                  <a:lnTo>
                    <a:pt x="361" y="17"/>
                  </a:lnTo>
                  <a:lnTo>
                    <a:pt x="340" y="9"/>
                  </a:lnTo>
                  <a:lnTo>
                    <a:pt x="319" y="4"/>
                  </a:lnTo>
                  <a:lnTo>
                    <a:pt x="296" y="1"/>
                  </a:lnTo>
                  <a:lnTo>
                    <a:pt x="274" y="0"/>
                  </a:lnTo>
                  <a:lnTo>
                    <a:pt x="252" y="1"/>
                  </a:lnTo>
                  <a:lnTo>
                    <a:pt x="230" y="4"/>
                  </a:lnTo>
                  <a:lnTo>
                    <a:pt x="209" y="9"/>
                  </a:lnTo>
                  <a:lnTo>
                    <a:pt x="190" y="17"/>
                  </a:lnTo>
                  <a:lnTo>
                    <a:pt x="172" y="25"/>
                  </a:lnTo>
                  <a:lnTo>
                    <a:pt x="156" y="37"/>
                  </a:lnTo>
                  <a:lnTo>
                    <a:pt x="142" y="51"/>
                  </a:lnTo>
                  <a:lnTo>
                    <a:pt x="130" y="66"/>
                  </a:lnTo>
                  <a:lnTo>
                    <a:pt x="122" y="84"/>
                  </a:lnTo>
                  <a:close/>
                </a:path>
              </a:pathLst>
            </a:custGeom>
            <a:solidFill>
              <a:srgbClr val="F4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059680" y="3632835"/>
              <a:ext cx="155575" cy="391160"/>
            </a:xfrm>
            <a:custGeom>
              <a:avLst/>
              <a:gdLst>
                <a:gd name="T0" fmla="*/ 113 w 489"/>
                <a:gd name="T1" fmla="*/ 89 h 1232"/>
                <a:gd name="T2" fmla="*/ 98 w 489"/>
                <a:gd name="T3" fmla="*/ 126 h 1232"/>
                <a:gd name="T4" fmla="*/ 75 w 489"/>
                <a:gd name="T5" fmla="*/ 193 h 1232"/>
                <a:gd name="T6" fmla="*/ 46 w 489"/>
                <a:gd name="T7" fmla="*/ 281 h 1232"/>
                <a:gd name="T8" fmla="*/ 21 w 489"/>
                <a:gd name="T9" fmla="*/ 384 h 1232"/>
                <a:gd name="T10" fmla="*/ 4 w 489"/>
                <a:gd name="T11" fmla="*/ 494 h 1232"/>
                <a:gd name="T12" fmla="*/ 0 w 489"/>
                <a:gd name="T13" fmla="*/ 603 h 1232"/>
                <a:gd name="T14" fmla="*/ 15 w 489"/>
                <a:gd name="T15" fmla="*/ 704 h 1232"/>
                <a:gd name="T16" fmla="*/ 63 w 489"/>
                <a:gd name="T17" fmla="*/ 827 h 1232"/>
                <a:gd name="T18" fmla="*/ 92 w 489"/>
                <a:gd name="T19" fmla="*/ 943 h 1232"/>
                <a:gd name="T20" fmla="*/ 86 w 489"/>
                <a:gd name="T21" fmla="*/ 1018 h 1232"/>
                <a:gd name="T22" fmla="*/ 61 w 489"/>
                <a:gd name="T23" fmla="*/ 1061 h 1232"/>
                <a:gd name="T24" fmla="*/ 35 w 489"/>
                <a:gd name="T25" fmla="*/ 1088 h 1232"/>
                <a:gd name="T26" fmla="*/ 22 w 489"/>
                <a:gd name="T27" fmla="*/ 1110 h 1232"/>
                <a:gd name="T28" fmla="*/ 25 w 489"/>
                <a:gd name="T29" fmla="*/ 1130 h 1232"/>
                <a:gd name="T30" fmla="*/ 40 w 489"/>
                <a:gd name="T31" fmla="*/ 1149 h 1232"/>
                <a:gd name="T32" fmla="*/ 65 w 489"/>
                <a:gd name="T33" fmla="*/ 1165 h 1232"/>
                <a:gd name="T34" fmla="*/ 98 w 489"/>
                <a:gd name="T35" fmla="*/ 1179 h 1232"/>
                <a:gd name="T36" fmla="*/ 136 w 489"/>
                <a:gd name="T37" fmla="*/ 1191 h 1232"/>
                <a:gd name="T38" fmla="*/ 175 w 489"/>
                <a:gd name="T39" fmla="*/ 1201 h 1232"/>
                <a:gd name="T40" fmla="*/ 217 w 489"/>
                <a:gd name="T41" fmla="*/ 1210 h 1232"/>
                <a:gd name="T42" fmla="*/ 262 w 489"/>
                <a:gd name="T43" fmla="*/ 1222 h 1232"/>
                <a:gd name="T44" fmla="*/ 312 w 489"/>
                <a:gd name="T45" fmla="*/ 1231 h 1232"/>
                <a:gd name="T46" fmla="*/ 360 w 489"/>
                <a:gd name="T47" fmla="*/ 1230 h 1232"/>
                <a:gd name="T48" fmla="*/ 407 w 489"/>
                <a:gd name="T49" fmla="*/ 1213 h 1232"/>
                <a:gd name="T50" fmla="*/ 446 w 489"/>
                <a:gd name="T51" fmla="*/ 1172 h 1232"/>
                <a:gd name="T52" fmla="*/ 473 w 489"/>
                <a:gd name="T53" fmla="*/ 1100 h 1232"/>
                <a:gd name="T54" fmla="*/ 488 w 489"/>
                <a:gd name="T55" fmla="*/ 991 h 1232"/>
                <a:gd name="T56" fmla="*/ 487 w 489"/>
                <a:gd name="T57" fmla="*/ 768 h 1232"/>
                <a:gd name="T58" fmla="*/ 480 w 489"/>
                <a:gd name="T59" fmla="*/ 484 h 1232"/>
                <a:gd name="T60" fmla="*/ 463 w 489"/>
                <a:gd name="T61" fmla="*/ 251 h 1232"/>
                <a:gd name="T62" fmla="*/ 426 w 489"/>
                <a:gd name="T63" fmla="*/ 93 h 1232"/>
                <a:gd name="T64" fmla="*/ 381 w 489"/>
                <a:gd name="T65" fmla="*/ 37 h 1232"/>
                <a:gd name="T66" fmla="*/ 344 w 489"/>
                <a:gd name="T67" fmla="*/ 17 h 1232"/>
                <a:gd name="T68" fmla="*/ 302 w 489"/>
                <a:gd name="T69" fmla="*/ 5 h 1232"/>
                <a:gd name="T70" fmla="*/ 260 w 489"/>
                <a:gd name="T71" fmla="*/ 0 h 1232"/>
                <a:gd name="T72" fmla="*/ 219 w 489"/>
                <a:gd name="T73" fmla="*/ 5 h 1232"/>
                <a:gd name="T74" fmla="*/ 181 w 489"/>
                <a:gd name="T75" fmla="*/ 16 h 1232"/>
                <a:gd name="T76" fmla="*/ 148 w 489"/>
                <a:gd name="T77" fmla="*/ 37 h 1232"/>
                <a:gd name="T78" fmla="*/ 124 w 489"/>
                <a:gd name="T79" fmla="*/ 66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9" h="1232">
                  <a:moveTo>
                    <a:pt x="115" y="84"/>
                  </a:moveTo>
                  <a:lnTo>
                    <a:pt x="113" y="89"/>
                  </a:lnTo>
                  <a:lnTo>
                    <a:pt x="108" y="103"/>
                  </a:lnTo>
                  <a:lnTo>
                    <a:pt x="98" y="126"/>
                  </a:lnTo>
                  <a:lnTo>
                    <a:pt x="88" y="156"/>
                  </a:lnTo>
                  <a:lnTo>
                    <a:pt x="75" y="193"/>
                  </a:lnTo>
                  <a:lnTo>
                    <a:pt x="61" y="235"/>
                  </a:lnTo>
                  <a:lnTo>
                    <a:pt x="46" y="281"/>
                  </a:lnTo>
                  <a:lnTo>
                    <a:pt x="34" y="331"/>
                  </a:lnTo>
                  <a:lnTo>
                    <a:pt x="21" y="384"/>
                  </a:lnTo>
                  <a:lnTo>
                    <a:pt x="12" y="439"/>
                  </a:lnTo>
                  <a:lnTo>
                    <a:pt x="4" y="494"/>
                  </a:lnTo>
                  <a:lnTo>
                    <a:pt x="0" y="549"/>
                  </a:lnTo>
                  <a:lnTo>
                    <a:pt x="0" y="603"/>
                  </a:lnTo>
                  <a:lnTo>
                    <a:pt x="4" y="656"/>
                  </a:lnTo>
                  <a:lnTo>
                    <a:pt x="15" y="704"/>
                  </a:lnTo>
                  <a:lnTo>
                    <a:pt x="31" y="749"/>
                  </a:lnTo>
                  <a:lnTo>
                    <a:pt x="63" y="827"/>
                  </a:lnTo>
                  <a:lnTo>
                    <a:pt x="82" y="890"/>
                  </a:lnTo>
                  <a:lnTo>
                    <a:pt x="92" y="943"/>
                  </a:lnTo>
                  <a:lnTo>
                    <a:pt x="92" y="985"/>
                  </a:lnTo>
                  <a:lnTo>
                    <a:pt x="86" y="1018"/>
                  </a:lnTo>
                  <a:lnTo>
                    <a:pt x="75" y="1043"/>
                  </a:lnTo>
                  <a:lnTo>
                    <a:pt x="61" y="1061"/>
                  </a:lnTo>
                  <a:lnTo>
                    <a:pt x="47" y="1075"/>
                  </a:lnTo>
                  <a:lnTo>
                    <a:pt x="35" y="1088"/>
                  </a:lnTo>
                  <a:lnTo>
                    <a:pt x="26" y="1099"/>
                  </a:lnTo>
                  <a:lnTo>
                    <a:pt x="22" y="1110"/>
                  </a:lnTo>
                  <a:lnTo>
                    <a:pt x="22" y="1120"/>
                  </a:lnTo>
                  <a:lnTo>
                    <a:pt x="25" y="1130"/>
                  </a:lnTo>
                  <a:lnTo>
                    <a:pt x="32" y="1140"/>
                  </a:lnTo>
                  <a:lnTo>
                    <a:pt x="40" y="1149"/>
                  </a:lnTo>
                  <a:lnTo>
                    <a:pt x="52" y="1157"/>
                  </a:lnTo>
                  <a:lnTo>
                    <a:pt x="65" y="1165"/>
                  </a:lnTo>
                  <a:lnTo>
                    <a:pt x="81" y="1172"/>
                  </a:lnTo>
                  <a:lnTo>
                    <a:pt x="98" y="1179"/>
                  </a:lnTo>
                  <a:lnTo>
                    <a:pt x="117" y="1185"/>
                  </a:lnTo>
                  <a:lnTo>
                    <a:pt x="136" y="1191"/>
                  </a:lnTo>
                  <a:lnTo>
                    <a:pt x="155" y="1197"/>
                  </a:lnTo>
                  <a:lnTo>
                    <a:pt x="175" y="1201"/>
                  </a:lnTo>
                  <a:lnTo>
                    <a:pt x="195" y="1205"/>
                  </a:lnTo>
                  <a:lnTo>
                    <a:pt x="217" y="1210"/>
                  </a:lnTo>
                  <a:lnTo>
                    <a:pt x="239" y="1216"/>
                  </a:lnTo>
                  <a:lnTo>
                    <a:pt x="262" y="1222"/>
                  </a:lnTo>
                  <a:lnTo>
                    <a:pt x="286" y="1227"/>
                  </a:lnTo>
                  <a:lnTo>
                    <a:pt x="312" y="1231"/>
                  </a:lnTo>
                  <a:lnTo>
                    <a:pt x="336" y="1232"/>
                  </a:lnTo>
                  <a:lnTo>
                    <a:pt x="360" y="1230"/>
                  </a:lnTo>
                  <a:lnTo>
                    <a:pt x="385" y="1224"/>
                  </a:lnTo>
                  <a:lnTo>
                    <a:pt x="407" y="1213"/>
                  </a:lnTo>
                  <a:lnTo>
                    <a:pt x="427" y="1197"/>
                  </a:lnTo>
                  <a:lnTo>
                    <a:pt x="446" y="1172"/>
                  </a:lnTo>
                  <a:lnTo>
                    <a:pt x="461" y="1141"/>
                  </a:lnTo>
                  <a:lnTo>
                    <a:pt x="473" y="1100"/>
                  </a:lnTo>
                  <a:lnTo>
                    <a:pt x="483" y="1051"/>
                  </a:lnTo>
                  <a:lnTo>
                    <a:pt x="488" y="991"/>
                  </a:lnTo>
                  <a:lnTo>
                    <a:pt x="489" y="920"/>
                  </a:lnTo>
                  <a:lnTo>
                    <a:pt x="487" y="768"/>
                  </a:lnTo>
                  <a:lnTo>
                    <a:pt x="484" y="622"/>
                  </a:lnTo>
                  <a:lnTo>
                    <a:pt x="480" y="484"/>
                  </a:lnTo>
                  <a:lnTo>
                    <a:pt x="473" y="360"/>
                  </a:lnTo>
                  <a:lnTo>
                    <a:pt x="463" y="251"/>
                  </a:lnTo>
                  <a:lnTo>
                    <a:pt x="447" y="161"/>
                  </a:lnTo>
                  <a:lnTo>
                    <a:pt x="426" y="93"/>
                  </a:lnTo>
                  <a:lnTo>
                    <a:pt x="398" y="51"/>
                  </a:lnTo>
                  <a:lnTo>
                    <a:pt x="381" y="37"/>
                  </a:lnTo>
                  <a:lnTo>
                    <a:pt x="363" y="27"/>
                  </a:lnTo>
                  <a:lnTo>
                    <a:pt x="344" y="17"/>
                  </a:lnTo>
                  <a:lnTo>
                    <a:pt x="323" y="10"/>
                  </a:lnTo>
                  <a:lnTo>
                    <a:pt x="302" y="5"/>
                  </a:lnTo>
                  <a:lnTo>
                    <a:pt x="281" y="1"/>
                  </a:lnTo>
                  <a:lnTo>
                    <a:pt x="260" y="0"/>
                  </a:lnTo>
                  <a:lnTo>
                    <a:pt x="239" y="1"/>
                  </a:lnTo>
                  <a:lnTo>
                    <a:pt x="219" y="5"/>
                  </a:lnTo>
                  <a:lnTo>
                    <a:pt x="199" y="9"/>
                  </a:lnTo>
                  <a:lnTo>
                    <a:pt x="181" y="16"/>
                  </a:lnTo>
                  <a:lnTo>
                    <a:pt x="163" y="26"/>
                  </a:lnTo>
                  <a:lnTo>
                    <a:pt x="148" y="37"/>
                  </a:lnTo>
                  <a:lnTo>
                    <a:pt x="134" y="50"/>
                  </a:lnTo>
                  <a:lnTo>
                    <a:pt x="124" y="66"/>
                  </a:lnTo>
                  <a:lnTo>
                    <a:pt x="115" y="84"/>
                  </a:lnTo>
                  <a:close/>
                </a:path>
              </a:pathLst>
            </a:custGeom>
            <a:solidFill>
              <a:srgbClr val="F4E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088890" y="3684905"/>
              <a:ext cx="148590" cy="386080"/>
            </a:xfrm>
            <a:custGeom>
              <a:avLst/>
              <a:gdLst>
                <a:gd name="T0" fmla="*/ 108 w 467"/>
                <a:gd name="T1" fmla="*/ 88 h 1217"/>
                <a:gd name="T2" fmla="*/ 94 w 467"/>
                <a:gd name="T3" fmla="*/ 124 h 1217"/>
                <a:gd name="T4" fmla="*/ 71 w 467"/>
                <a:gd name="T5" fmla="*/ 190 h 1217"/>
                <a:gd name="T6" fmla="*/ 45 w 467"/>
                <a:gd name="T7" fmla="*/ 277 h 1217"/>
                <a:gd name="T8" fmla="*/ 21 w 467"/>
                <a:gd name="T9" fmla="*/ 379 h 1217"/>
                <a:gd name="T10" fmla="*/ 4 w 467"/>
                <a:gd name="T11" fmla="*/ 487 h 1217"/>
                <a:gd name="T12" fmla="*/ 0 w 467"/>
                <a:gd name="T13" fmla="*/ 595 h 1217"/>
                <a:gd name="T14" fmla="*/ 13 w 467"/>
                <a:gd name="T15" fmla="*/ 694 h 1217"/>
                <a:gd name="T16" fmla="*/ 60 w 467"/>
                <a:gd name="T17" fmla="*/ 816 h 1217"/>
                <a:gd name="T18" fmla="*/ 88 w 467"/>
                <a:gd name="T19" fmla="*/ 932 h 1217"/>
                <a:gd name="T20" fmla="*/ 83 w 467"/>
                <a:gd name="T21" fmla="*/ 1006 h 1217"/>
                <a:gd name="T22" fmla="*/ 59 w 467"/>
                <a:gd name="T23" fmla="*/ 1049 h 1217"/>
                <a:gd name="T24" fmla="*/ 31 w 467"/>
                <a:gd name="T25" fmla="*/ 1075 h 1217"/>
                <a:gd name="T26" fmla="*/ 19 w 467"/>
                <a:gd name="T27" fmla="*/ 1098 h 1217"/>
                <a:gd name="T28" fmla="*/ 21 w 467"/>
                <a:gd name="T29" fmla="*/ 1118 h 1217"/>
                <a:gd name="T30" fmla="*/ 36 w 467"/>
                <a:gd name="T31" fmla="*/ 1136 h 1217"/>
                <a:gd name="T32" fmla="*/ 61 w 467"/>
                <a:gd name="T33" fmla="*/ 1152 h 1217"/>
                <a:gd name="T34" fmla="*/ 93 w 467"/>
                <a:gd name="T35" fmla="*/ 1164 h 1217"/>
                <a:gd name="T36" fmla="*/ 130 w 467"/>
                <a:gd name="T37" fmla="*/ 1176 h 1217"/>
                <a:gd name="T38" fmla="*/ 168 w 467"/>
                <a:gd name="T39" fmla="*/ 1186 h 1217"/>
                <a:gd name="T40" fmla="*/ 207 w 467"/>
                <a:gd name="T41" fmla="*/ 1195 h 1217"/>
                <a:gd name="T42" fmla="*/ 250 w 467"/>
                <a:gd name="T43" fmla="*/ 1207 h 1217"/>
                <a:gd name="T44" fmla="*/ 297 w 467"/>
                <a:gd name="T45" fmla="*/ 1216 h 1217"/>
                <a:gd name="T46" fmla="*/ 344 w 467"/>
                <a:gd name="T47" fmla="*/ 1215 h 1217"/>
                <a:gd name="T48" fmla="*/ 388 w 467"/>
                <a:gd name="T49" fmla="*/ 1198 h 1217"/>
                <a:gd name="T50" fmla="*/ 425 w 467"/>
                <a:gd name="T51" fmla="*/ 1158 h 1217"/>
                <a:gd name="T52" fmla="*/ 452 w 467"/>
                <a:gd name="T53" fmla="*/ 1087 h 1217"/>
                <a:gd name="T54" fmla="*/ 466 w 467"/>
                <a:gd name="T55" fmla="*/ 979 h 1217"/>
                <a:gd name="T56" fmla="*/ 465 w 467"/>
                <a:gd name="T57" fmla="*/ 759 h 1217"/>
                <a:gd name="T58" fmla="*/ 457 w 467"/>
                <a:gd name="T59" fmla="*/ 478 h 1217"/>
                <a:gd name="T60" fmla="*/ 441 w 467"/>
                <a:gd name="T61" fmla="*/ 247 h 1217"/>
                <a:gd name="T62" fmla="*/ 407 w 467"/>
                <a:gd name="T63" fmla="*/ 91 h 1217"/>
                <a:gd name="T64" fmla="*/ 364 w 467"/>
                <a:gd name="T65" fmla="*/ 37 h 1217"/>
                <a:gd name="T66" fmla="*/ 328 w 467"/>
                <a:gd name="T67" fmla="*/ 16 h 1217"/>
                <a:gd name="T68" fmla="*/ 289 w 467"/>
                <a:gd name="T69" fmla="*/ 4 h 1217"/>
                <a:gd name="T70" fmla="*/ 248 w 467"/>
                <a:gd name="T71" fmla="*/ 0 h 1217"/>
                <a:gd name="T72" fmla="*/ 209 w 467"/>
                <a:gd name="T73" fmla="*/ 3 h 1217"/>
                <a:gd name="T74" fmla="*/ 172 w 467"/>
                <a:gd name="T75" fmla="*/ 16 h 1217"/>
                <a:gd name="T76" fmla="*/ 141 w 467"/>
                <a:gd name="T77" fmla="*/ 36 h 1217"/>
                <a:gd name="T78" fmla="*/ 118 w 467"/>
                <a:gd name="T79" fmla="*/ 64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7" h="1217">
                  <a:moveTo>
                    <a:pt x="110" y="82"/>
                  </a:moveTo>
                  <a:lnTo>
                    <a:pt x="108" y="88"/>
                  </a:lnTo>
                  <a:lnTo>
                    <a:pt x="102" y="101"/>
                  </a:lnTo>
                  <a:lnTo>
                    <a:pt x="94" y="124"/>
                  </a:lnTo>
                  <a:lnTo>
                    <a:pt x="83" y="153"/>
                  </a:lnTo>
                  <a:lnTo>
                    <a:pt x="71" y="190"/>
                  </a:lnTo>
                  <a:lnTo>
                    <a:pt x="58" y="231"/>
                  </a:lnTo>
                  <a:lnTo>
                    <a:pt x="45" y="277"/>
                  </a:lnTo>
                  <a:lnTo>
                    <a:pt x="32" y="327"/>
                  </a:lnTo>
                  <a:lnTo>
                    <a:pt x="21" y="379"/>
                  </a:lnTo>
                  <a:lnTo>
                    <a:pt x="11" y="433"/>
                  </a:lnTo>
                  <a:lnTo>
                    <a:pt x="4" y="487"/>
                  </a:lnTo>
                  <a:lnTo>
                    <a:pt x="0" y="542"/>
                  </a:lnTo>
                  <a:lnTo>
                    <a:pt x="0" y="595"/>
                  </a:lnTo>
                  <a:lnTo>
                    <a:pt x="4" y="647"/>
                  </a:lnTo>
                  <a:lnTo>
                    <a:pt x="13" y="694"/>
                  </a:lnTo>
                  <a:lnTo>
                    <a:pt x="29" y="739"/>
                  </a:lnTo>
                  <a:lnTo>
                    <a:pt x="60" y="816"/>
                  </a:lnTo>
                  <a:lnTo>
                    <a:pt x="79" y="879"/>
                  </a:lnTo>
                  <a:lnTo>
                    <a:pt x="88" y="932"/>
                  </a:lnTo>
                  <a:lnTo>
                    <a:pt x="88" y="973"/>
                  </a:lnTo>
                  <a:lnTo>
                    <a:pt x="83" y="1006"/>
                  </a:lnTo>
                  <a:lnTo>
                    <a:pt x="73" y="1030"/>
                  </a:lnTo>
                  <a:lnTo>
                    <a:pt x="59" y="1049"/>
                  </a:lnTo>
                  <a:lnTo>
                    <a:pt x="45" y="1062"/>
                  </a:lnTo>
                  <a:lnTo>
                    <a:pt x="31" y="1075"/>
                  </a:lnTo>
                  <a:lnTo>
                    <a:pt x="23" y="1086"/>
                  </a:lnTo>
                  <a:lnTo>
                    <a:pt x="19" y="1098"/>
                  </a:lnTo>
                  <a:lnTo>
                    <a:pt x="18" y="1108"/>
                  </a:lnTo>
                  <a:lnTo>
                    <a:pt x="21" y="1118"/>
                  </a:lnTo>
                  <a:lnTo>
                    <a:pt x="26" y="1128"/>
                  </a:lnTo>
                  <a:lnTo>
                    <a:pt x="36" y="1136"/>
                  </a:lnTo>
                  <a:lnTo>
                    <a:pt x="47" y="1144"/>
                  </a:lnTo>
                  <a:lnTo>
                    <a:pt x="61" y="1152"/>
                  </a:lnTo>
                  <a:lnTo>
                    <a:pt x="76" y="1158"/>
                  </a:lnTo>
                  <a:lnTo>
                    <a:pt x="93" y="1164"/>
                  </a:lnTo>
                  <a:lnTo>
                    <a:pt x="111" y="1171"/>
                  </a:lnTo>
                  <a:lnTo>
                    <a:pt x="130" y="1176"/>
                  </a:lnTo>
                  <a:lnTo>
                    <a:pt x="149" y="1181"/>
                  </a:lnTo>
                  <a:lnTo>
                    <a:pt x="168" y="1186"/>
                  </a:lnTo>
                  <a:lnTo>
                    <a:pt x="187" y="1190"/>
                  </a:lnTo>
                  <a:lnTo>
                    <a:pt x="207" y="1195"/>
                  </a:lnTo>
                  <a:lnTo>
                    <a:pt x="228" y="1200"/>
                  </a:lnTo>
                  <a:lnTo>
                    <a:pt x="250" y="1207"/>
                  </a:lnTo>
                  <a:lnTo>
                    <a:pt x="273" y="1212"/>
                  </a:lnTo>
                  <a:lnTo>
                    <a:pt x="297" y="1216"/>
                  </a:lnTo>
                  <a:lnTo>
                    <a:pt x="321" y="1217"/>
                  </a:lnTo>
                  <a:lnTo>
                    <a:pt x="344" y="1215"/>
                  </a:lnTo>
                  <a:lnTo>
                    <a:pt x="366" y="1209"/>
                  </a:lnTo>
                  <a:lnTo>
                    <a:pt x="388" y="1198"/>
                  </a:lnTo>
                  <a:lnTo>
                    <a:pt x="408" y="1181"/>
                  </a:lnTo>
                  <a:lnTo>
                    <a:pt x="425" y="1158"/>
                  </a:lnTo>
                  <a:lnTo>
                    <a:pt x="439" y="1126"/>
                  </a:lnTo>
                  <a:lnTo>
                    <a:pt x="452" y="1087"/>
                  </a:lnTo>
                  <a:lnTo>
                    <a:pt x="460" y="1038"/>
                  </a:lnTo>
                  <a:lnTo>
                    <a:pt x="466" y="979"/>
                  </a:lnTo>
                  <a:lnTo>
                    <a:pt x="467" y="909"/>
                  </a:lnTo>
                  <a:lnTo>
                    <a:pt x="465" y="759"/>
                  </a:lnTo>
                  <a:lnTo>
                    <a:pt x="462" y="614"/>
                  </a:lnTo>
                  <a:lnTo>
                    <a:pt x="457" y="478"/>
                  </a:lnTo>
                  <a:lnTo>
                    <a:pt x="451" y="355"/>
                  </a:lnTo>
                  <a:lnTo>
                    <a:pt x="441" y="247"/>
                  </a:lnTo>
                  <a:lnTo>
                    <a:pt x="427" y="159"/>
                  </a:lnTo>
                  <a:lnTo>
                    <a:pt x="407" y="91"/>
                  </a:lnTo>
                  <a:lnTo>
                    <a:pt x="380" y="50"/>
                  </a:lnTo>
                  <a:lnTo>
                    <a:pt x="364" y="37"/>
                  </a:lnTo>
                  <a:lnTo>
                    <a:pt x="347" y="25"/>
                  </a:lnTo>
                  <a:lnTo>
                    <a:pt x="328" y="16"/>
                  </a:lnTo>
                  <a:lnTo>
                    <a:pt x="309" y="10"/>
                  </a:lnTo>
                  <a:lnTo>
                    <a:pt x="289" y="4"/>
                  </a:lnTo>
                  <a:lnTo>
                    <a:pt x="269" y="1"/>
                  </a:lnTo>
                  <a:lnTo>
                    <a:pt x="248" y="0"/>
                  </a:lnTo>
                  <a:lnTo>
                    <a:pt x="228" y="1"/>
                  </a:lnTo>
                  <a:lnTo>
                    <a:pt x="209" y="3"/>
                  </a:lnTo>
                  <a:lnTo>
                    <a:pt x="190" y="8"/>
                  </a:lnTo>
                  <a:lnTo>
                    <a:pt x="172" y="16"/>
                  </a:lnTo>
                  <a:lnTo>
                    <a:pt x="156" y="25"/>
                  </a:lnTo>
                  <a:lnTo>
                    <a:pt x="141" y="36"/>
                  </a:lnTo>
                  <a:lnTo>
                    <a:pt x="129" y="50"/>
                  </a:lnTo>
                  <a:lnTo>
                    <a:pt x="118" y="64"/>
                  </a:lnTo>
                  <a:lnTo>
                    <a:pt x="110" y="82"/>
                  </a:lnTo>
                  <a:close/>
                </a:path>
              </a:pathLst>
            </a:custGeom>
            <a:solidFill>
              <a:srgbClr val="F2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761865" y="3434080"/>
              <a:ext cx="125730" cy="59690"/>
            </a:xfrm>
            <a:custGeom>
              <a:avLst/>
              <a:gdLst>
                <a:gd name="T0" fmla="*/ 177 w 396"/>
                <a:gd name="T1" fmla="*/ 78 h 187"/>
                <a:gd name="T2" fmla="*/ 183 w 396"/>
                <a:gd name="T3" fmla="*/ 79 h 187"/>
                <a:gd name="T4" fmla="*/ 199 w 396"/>
                <a:gd name="T5" fmla="*/ 84 h 187"/>
                <a:gd name="T6" fmla="*/ 223 w 396"/>
                <a:gd name="T7" fmla="*/ 92 h 187"/>
                <a:gd name="T8" fmla="*/ 251 w 396"/>
                <a:gd name="T9" fmla="*/ 101 h 187"/>
                <a:gd name="T10" fmla="*/ 280 w 396"/>
                <a:gd name="T11" fmla="*/ 114 h 187"/>
                <a:gd name="T12" fmla="*/ 307 w 396"/>
                <a:gd name="T13" fmla="*/ 129 h 187"/>
                <a:gd name="T14" fmla="*/ 330 w 396"/>
                <a:gd name="T15" fmla="*/ 147 h 187"/>
                <a:gd name="T16" fmla="*/ 345 w 396"/>
                <a:gd name="T17" fmla="*/ 166 h 187"/>
                <a:gd name="T18" fmla="*/ 357 w 396"/>
                <a:gd name="T19" fmla="*/ 180 h 187"/>
                <a:gd name="T20" fmla="*/ 369 w 396"/>
                <a:gd name="T21" fmla="*/ 181 h 187"/>
                <a:gd name="T22" fmla="*/ 381 w 396"/>
                <a:gd name="T23" fmla="*/ 172 h 187"/>
                <a:gd name="T24" fmla="*/ 391 w 396"/>
                <a:gd name="T25" fmla="*/ 155 h 187"/>
                <a:gd name="T26" fmla="*/ 396 w 396"/>
                <a:gd name="T27" fmla="*/ 134 h 187"/>
                <a:gd name="T28" fmla="*/ 395 w 396"/>
                <a:gd name="T29" fmla="*/ 110 h 187"/>
                <a:gd name="T30" fmla="*/ 385 w 396"/>
                <a:gd name="T31" fmla="*/ 85 h 187"/>
                <a:gd name="T32" fmla="*/ 365 w 396"/>
                <a:gd name="T33" fmla="*/ 63 h 187"/>
                <a:gd name="T34" fmla="*/ 351 w 396"/>
                <a:gd name="T35" fmla="*/ 53 h 187"/>
                <a:gd name="T36" fmla="*/ 336 w 396"/>
                <a:gd name="T37" fmla="*/ 43 h 187"/>
                <a:gd name="T38" fmla="*/ 319 w 396"/>
                <a:gd name="T39" fmla="*/ 34 h 187"/>
                <a:gd name="T40" fmla="*/ 300 w 396"/>
                <a:gd name="T41" fmla="*/ 25 h 187"/>
                <a:gd name="T42" fmla="*/ 280 w 396"/>
                <a:gd name="T43" fmla="*/ 18 h 187"/>
                <a:gd name="T44" fmla="*/ 258 w 396"/>
                <a:gd name="T45" fmla="*/ 11 h 187"/>
                <a:gd name="T46" fmla="*/ 236 w 396"/>
                <a:gd name="T47" fmla="*/ 6 h 187"/>
                <a:gd name="T48" fmla="*/ 215 w 396"/>
                <a:gd name="T49" fmla="*/ 2 h 187"/>
                <a:gd name="T50" fmla="*/ 192 w 396"/>
                <a:gd name="T51" fmla="*/ 0 h 187"/>
                <a:gd name="T52" fmla="*/ 171 w 396"/>
                <a:gd name="T53" fmla="*/ 0 h 187"/>
                <a:gd name="T54" fmla="*/ 149 w 396"/>
                <a:gd name="T55" fmla="*/ 1 h 187"/>
                <a:gd name="T56" fmla="*/ 127 w 396"/>
                <a:gd name="T57" fmla="*/ 4 h 187"/>
                <a:gd name="T58" fmla="*/ 107 w 396"/>
                <a:gd name="T59" fmla="*/ 9 h 187"/>
                <a:gd name="T60" fmla="*/ 88 w 396"/>
                <a:gd name="T61" fmla="*/ 17 h 187"/>
                <a:gd name="T62" fmla="*/ 70 w 396"/>
                <a:gd name="T63" fmla="*/ 27 h 187"/>
                <a:gd name="T64" fmla="*/ 55 w 396"/>
                <a:gd name="T65" fmla="*/ 40 h 187"/>
                <a:gd name="T66" fmla="*/ 29 w 396"/>
                <a:gd name="T67" fmla="*/ 68 h 187"/>
                <a:gd name="T68" fmla="*/ 12 w 396"/>
                <a:gd name="T69" fmla="*/ 92 h 187"/>
                <a:gd name="T70" fmla="*/ 3 w 396"/>
                <a:gd name="T71" fmla="*/ 114 h 187"/>
                <a:gd name="T72" fmla="*/ 0 w 396"/>
                <a:gd name="T73" fmla="*/ 133 h 187"/>
                <a:gd name="T74" fmla="*/ 2 w 396"/>
                <a:gd name="T75" fmla="*/ 150 h 187"/>
                <a:gd name="T76" fmla="*/ 6 w 396"/>
                <a:gd name="T77" fmla="*/ 163 h 187"/>
                <a:gd name="T78" fmla="*/ 13 w 396"/>
                <a:gd name="T79" fmla="*/ 173 h 187"/>
                <a:gd name="T80" fmla="*/ 22 w 396"/>
                <a:gd name="T81" fmla="*/ 181 h 187"/>
                <a:gd name="T82" fmla="*/ 30 w 396"/>
                <a:gd name="T83" fmla="*/ 185 h 187"/>
                <a:gd name="T84" fmla="*/ 37 w 396"/>
                <a:gd name="T85" fmla="*/ 187 h 187"/>
                <a:gd name="T86" fmla="*/ 43 w 396"/>
                <a:gd name="T87" fmla="*/ 186 h 187"/>
                <a:gd name="T88" fmla="*/ 48 w 396"/>
                <a:gd name="T89" fmla="*/ 183 h 187"/>
                <a:gd name="T90" fmla="*/ 51 w 396"/>
                <a:gd name="T91" fmla="*/ 176 h 187"/>
                <a:gd name="T92" fmla="*/ 55 w 396"/>
                <a:gd name="T93" fmla="*/ 167 h 187"/>
                <a:gd name="T94" fmla="*/ 56 w 396"/>
                <a:gd name="T95" fmla="*/ 155 h 187"/>
                <a:gd name="T96" fmla="*/ 55 w 396"/>
                <a:gd name="T97" fmla="*/ 140 h 187"/>
                <a:gd name="T98" fmla="*/ 55 w 396"/>
                <a:gd name="T99" fmla="*/ 126 h 187"/>
                <a:gd name="T100" fmla="*/ 59 w 396"/>
                <a:gd name="T101" fmla="*/ 111 h 187"/>
                <a:gd name="T102" fmla="*/ 67 w 396"/>
                <a:gd name="T103" fmla="*/ 99 h 187"/>
                <a:gd name="T104" fmla="*/ 80 w 396"/>
                <a:gd name="T105" fmla="*/ 90 h 187"/>
                <a:gd name="T106" fmla="*/ 98 w 396"/>
                <a:gd name="T107" fmla="*/ 82 h 187"/>
                <a:gd name="T108" fmla="*/ 119 w 396"/>
                <a:gd name="T109" fmla="*/ 77 h 187"/>
                <a:gd name="T110" fmla="*/ 145 w 396"/>
                <a:gd name="T111" fmla="*/ 76 h 187"/>
                <a:gd name="T112" fmla="*/ 177 w 396"/>
                <a:gd name="T113" fmla="*/ 7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6" h="187">
                  <a:moveTo>
                    <a:pt x="177" y="78"/>
                  </a:moveTo>
                  <a:lnTo>
                    <a:pt x="183" y="79"/>
                  </a:lnTo>
                  <a:lnTo>
                    <a:pt x="199" y="84"/>
                  </a:lnTo>
                  <a:lnTo>
                    <a:pt x="223" y="92"/>
                  </a:lnTo>
                  <a:lnTo>
                    <a:pt x="251" y="101"/>
                  </a:lnTo>
                  <a:lnTo>
                    <a:pt x="280" y="114"/>
                  </a:lnTo>
                  <a:lnTo>
                    <a:pt x="307" y="129"/>
                  </a:lnTo>
                  <a:lnTo>
                    <a:pt x="330" y="147"/>
                  </a:lnTo>
                  <a:lnTo>
                    <a:pt x="345" y="166"/>
                  </a:lnTo>
                  <a:lnTo>
                    <a:pt x="357" y="180"/>
                  </a:lnTo>
                  <a:lnTo>
                    <a:pt x="369" y="181"/>
                  </a:lnTo>
                  <a:lnTo>
                    <a:pt x="381" y="172"/>
                  </a:lnTo>
                  <a:lnTo>
                    <a:pt x="391" y="155"/>
                  </a:lnTo>
                  <a:lnTo>
                    <a:pt x="396" y="134"/>
                  </a:lnTo>
                  <a:lnTo>
                    <a:pt x="395" y="110"/>
                  </a:lnTo>
                  <a:lnTo>
                    <a:pt x="385" y="85"/>
                  </a:lnTo>
                  <a:lnTo>
                    <a:pt x="365" y="63"/>
                  </a:lnTo>
                  <a:lnTo>
                    <a:pt x="351" y="53"/>
                  </a:lnTo>
                  <a:lnTo>
                    <a:pt x="336" y="43"/>
                  </a:lnTo>
                  <a:lnTo>
                    <a:pt x="319" y="34"/>
                  </a:lnTo>
                  <a:lnTo>
                    <a:pt x="300" y="25"/>
                  </a:lnTo>
                  <a:lnTo>
                    <a:pt x="280" y="18"/>
                  </a:lnTo>
                  <a:lnTo>
                    <a:pt x="258" y="11"/>
                  </a:lnTo>
                  <a:lnTo>
                    <a:pt x="236" y="6"/>
                  </a:lnTo>
                  <a:lnTo>
                    <a:pt x="215" y="2"/>
                  </a:lnTo>
                  <a:lnTo>
                    <a:pt x="192" y="0"/>
                  </a:lnTo>
                  <a:lnTo>
                    <a:pt x="171" y="0"/>
                  </a:lnTo>
                  <a:lnTo>
                    <a:pt x="149" y="1"/>
                  </a:lnTo>
                  <a:lnTo>
                    <a:pt x="127" y="4"/>
                  </a:lnTo>
                  <a:lnTo>
                    <a:pt x="107" y="9"/>
                  </a:lnTo>
                  <a:lnTo>
                    <a:pt x="88" y="17"/>
                  </a:lnTo>
                  <a:lnTo>
                    <a:pt x="70" y="27"/>
                  </a:lnTo>
                  <a:lnTo>
                    <a:pt x="55" y="40"/>
                  </a:lnTo>
                  <a:lnTo>
                    <a:pt x="29" y="68"/>
                  </a:lnTo>
                  <a:lnTo>
                    <a:pt x="12" y="92"/>
                  </a:lnTo>
                  <a:lnTo>
                    <a:pt x="3" y="114"/>
                  </a:lnTo>
                  <a:lnTo>
                    <a:pt x="0" y="133"/>
                  </a:lnTo>
                  <a:lnTo>
                    <a:pt x="2" y="150"/>
                  </a:lnTo>
                  <a:lnTo>
                    <a:pt x="6" y="163"/>
                  </a:lnTo>
                  <a:lnTo>
                    <a:pt x="13" y="173"/>
                  </a:lnTo>
                  <a:lnTo>
                    <a:pt x="22" y="181"/>
                  </a:lnTo>
                  <a:lnTo>
                    <a:pt x="30" y="185"/>
                  </a:lnTo>
                  <a:lnTo>
                    <a:pt x="37" y="187"/>
                  </a:lnTo>
                  <a:lnTo>
                    <a:pt x="43" y="186"/>
                  </a:lnTo>
                  <a:lnTo>
                    <a:pt x="48" y="183"/>
                  </a:lnTo>
                  <a:lnTo>
                    <a:pt x="51" y="176"/>
                  </a:lnTo>
                  <a:lnTo>
                    <a:pt x="55" y="167"/>
                  </a:lnTo>
                  <a:lnTo>
                    <a:pt x="56" y="155"/>
                  </a:lnTo>
                  <a:lnTo>
                    <a:pt x="55" y="140"/>
                  </a:lnTo>
                  <a:lnTo>
                    <a:pt x="55" y="126"/>
                  </a:lnTo>
                  <a:lnTo>
                    <a:pt x="59" y="111"/>
                  </a:lnTo>
                  <a:lnTo>
                    <a:pt x="67" y="99"/>
                  </a:lnTo>
                  <a:lnTo>
                    <a:pt x="80" y="90"/>
                  </a:lnTo>
                  <a:lnTo>
                    <a:pt x="98" y="82"/>
                  </a:lnTo>
                  <a:lnTo>
                    <a:pt x="119" y="77"/>
                  </a:lnTo>
                  <a:lnTo>
                    <a:pt x="145" y="76"/>
                  </a:lnTo>
                  <a:lnTo>
                    <a:pt x="177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763135" y="3435985"/>
              <a:ext cx="121920" cy="55245"/>
            </a:xfrm>
            <a:custGeom>
              <a:avLst/>
              <a:gdLst>
                <a:gd name="T0" fmla="*/ 48 w 384"/>
                <a:gd name="T1" fmla="*/ 112 h 175"/>
                <a:gd name="T2" fmla="*/ 64 w 384"/>
                <a:gd name="T3" fmla="*/ 86 h 175"/>
                <a:gd name="T4" fmla="*/ 96 w 384"/>
                <a:gd name="T5" fmla="*/ 68 h 175"/>
                <a:gd name="T6" fmla="*/ 145 w 384"/>
                <a:gd name="T7" fmla="*/ 64 h 175"/>
                <a:gd name="T8" fmla="*/ 187 w 384"/>
                <a:gd name="T9" fmla="*/ 72 h 175"/>
                <a:gd name="T10" fmla="*/ 229 w 384"/>
                <a:gd name="T11" fmla="*/ 86 h 175"/>
                <a:gd name="T12" fmla="*/ 283 w 384"/>
                <a:gd name="T13" fmla="*/ 107 h 175"/>
                <a:gd name="T14" fmla="*/ 327 w 384"/>
                <a:gd name="T15" fmla="*/ 135 h 175"/>
                <a:gd name="T16" fmla="*/ 347 w 384"/>
                <a:gd name="T17" fmla="*/ 162 h 175"/>
                <a:gd name="T18" fmla="*/ 361 w 384"/>
                <a:gd name="T19" fmla="*/ 168 h 175"/>
                <a:gd name="T20" fmla="*/ 374 w 384"/>
                <a:gd name="T21" fmla="*/ 161 h 175"/>
                <a:gd name="T22" fmla="*/ 382 w 384"/>
                <a:gd name="T23" fmla="*/ 143 h 175"/>
                <a:gd name="T24" fmla="*/ 384 w 384"/>
                <a:gd name="T25" fmla="*/ 123 h 175"/>
                <a:gd name="T26" fmla="*/ 382 w 384"/>
                <a:gd name="T27" fmla="*/ 104 h 175"/>
                <a:gd name="T28" fmla="*/ 375 w 384"/>
                <a:gd name="T29" fmla="*/ 86 h 175"/>
                <a:gd name="T30" fmla="*/ 361 w 384"/>
                <a:gd name="T31" fmla="*/ 67 h 175"/>
                <a:gd name="T32" fmla="*/ 338 w 384"/>
                <a:gd name="T33" fmla="*/ 48 h 175"/>
                <a:gd name="T34" fmla="*/ 303 w 384"/>
                <a:gd name="T35" fmla="*/ 29 h 175"/>
                <a:gd name="T36" fmla="*/ 263 w 384"/>
                <a:gd name="T37" fmla="*/ 13 h 175"/>
                <a:gd name="T38" fmla="*/ 219 w 384"/>
                <a:gd name="T39" fmla="*/ 3 h 175"/>
                <a:gd name="T40" fmla="*/ 176 w 384"/>
                <a:gd name="T41" fmla="*/ 0 h 175"/>
                <a:gd name="T42" fmla="*/ 137 w 384"/>
                <a:gd name="T43" fmla="*/ 3 h 175"/>
                <a:gd name="T44" fmla="*/ 101 w 384"/>
                <a:gd name="T45" fmla="*/ 12 h 175"/>
                <a:gd name="T46" fmla="*/ 68 w 384"/>
                <a:gd name="T47" fmla="*/ 28 h 175"/>
                <a:gd name="T48" fmla="*/ 46 w 384"/>
                <a:gd name="T49" fmla="*/ 46 h 175"/>
                <a:gd name="T50" fmla="*/ 33 w 384"/>
                <a:gd name="T51" fmla="*/ 61 h 175"/>
                <a:gd name="T52" fmla="*/ 21 w 384"/>
                <a:gd name="T53" fmla="*/ 76 h 175"/>
                <a:gd name="T54" fmla="*/ 11 w 384"/>
                <a:gd name="T55" fmla="*/ 91 h 175"/>
                <a:gd name="T56" fmla="*/ 2 w 384"/>
                <a:gd name="T57" fmla="*/ 113 h 175"/>
                <a:gd name="T58" fmla="*/ 1 w 384"/>
                <a:gd name="T59" fmla="*/ 139 h 175"/>
                <a:gd name="T60" fmla="*/ 5 w 384"/>
                <a:gd name="T61" fmla="*/ 153 h 175"/>
                <a:gd name="T62" fmla="*/ 13 w 384"/>
                <a:gd name="T63" fmla="*/ 166 h 175"/>
                <a:gd name="T64" fmla="*/ 31 w 384"/>
                <a:gd name="T65" fmla="*/ 175 h 175"/>
                <a:gd name="T66" fmla="*/ 45 w 384"/>
                <a:gd name="T67" fmla="*/ 15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" h="175">
                  <a:moveTo>
                    <a:pt x="46" y="127"/>
                  </a:moveTo>
                  <a:lnTo>
                    <a:pt x="48" y="112"/>
                  </a:lnTo>
                  <a:lnTo>
                    <a:pt x="55" y="98"/>
                  </a:lnTo>
                  <a:lnTo>
                    <a:pt x="64" y="86"/>
                  </a:lnTo>
                  <a:lnTo>
                    <a:pt x="78" y="75"/>
                  </a:lnTo>
                  <a:lnTo>
                    <a:pt x="96" y="68"/>
                  </a:lnTo>
                  <a:lnTo>
                    <a:pt x="118" y="64"/>
                  </a:lnTo>
                  <a:lnTo>
                    <a:pt x="145" y="64"/>
                  </a:lnTo>
                  <a:lnTo>
                    <a:pt x="174" y="69"/>
                  </a:lnTo>
                  <a:lnTo>
                    <a:pt x="187" y="72"/>
                  </a:lnTo>
                  <a:lnTo>
                    <a:pt x="206" y="77"/>
                  </a:lnTo>
                  <a:lnTo>
                    <a:pt x="229" y="86"/>
                  </a:lnTo>
                  <a:lnTo>
                    <a:pt x="257" y="95"/>
                  </a:lnTo>
                  <a:lnTo>
                    <a:pt x="283" y="107"/>
                  </a:lnTo>
                  <a:lnTo>
                    <a:pt x="307" y="121"/>
                  </a:lnTo>
                  <a:lnTo>
                    <a:pt x="327" y="135"/>
                  </a:lnTo>
                  <a:lnTo>
                    <a:pt x="341" y="152"/>
                  </a:lnTo>
                  <a:lnTo>
                    <a:pt x="347" y="162"/>
                  </a:lnTo>
                  <a:lnTo>
                    <a:pt x="354" y="166"/>
                  </a:lnTo>
                  <a:lnTo>
                    <a:pt x="361" y="168"/>
                  </a:lnTo>
                  <a:lnTo>
                    <a:pt x="368" y="166"/>
                  </a:lnTo>
                  <a:lnTo>
                    <a:pt x="374" y="161"/>
                  </a:lnTo>
                  <a:lnTo>
                    <a:pt x="379" y="153"/>
                  </a:lnTo>
                  <a:lnTo>
                    <a:pt x="382" y="143"/>
                  </a:lnTo>
                  <a:lnTo>
                    <a:pt x="384" y="131"/>
                  </a:lnTo>
                  <a:lnTo>
                    <a:pt x="384" y="123"/>
                  </a:lnTo>
                  <a:lnTo>
                    <a:pt x="384" y="113"/>
                  </a:lnTo>
                  <a:lnTo>
                    <a:pt x="382" y="104"/>
                  </a:lnTo>
                  <a:lnTo>
                    <a:pt x="379" y="94"/>
                  </a:lnTo>
                  <a:lnTo>
                    <a:pt x="375" y="86"/>
                  </a:lnTo>
                  <a:lnTo>
                    <a:pt x="369" y="76"/>
                  </a:lnTo>
                  <a:lnTo>
                    <a:pt x="361" y="67"/>
                  </a:lnTo>
                  <a:lnTo>
                    <a:pt x="352" y="58"/>
                  </a:lnTo>
                  <a:lnTo>
                    <a:pt x="338" y="48"/>
                  </a:lnTo>
                  <a:lnTo>
                    <a:pt x="321" y="38"/>
                  </a:lnTo>
                  <a:lnTo>
                    <a:pt x="303" y="29"/>
                  </a:lnTo>
                  <a:lnTo>
                    <a:pt x="284" y="20"/>
                  </a:lnTo>
                  <a:lnTo>
                    <a:pt x="263" y="13"/>
                  </a:lnTo>
                  <a:lnTo>
                    <a:pt x="241" y="8"/>
                  </a:lnTo>
                  <a:lnTo>
                    <a:pt x="219" y="3"/>
                  </a:lnTo>
                  <a:lnTo>
                    <a:pt x="196" y="1"/>
                  </a:lnTo>
                  <a:lnTo>
                    <a:pt x="176" y="0"/>
                  </a:lnTo>
                  <a:lnTo>
                    <a:pt x="156" y="1"/>
                  </a:lnTo>
                  <a:lnTo>
                    <a:pt x="137" y="3"/>
                  </a:lnTo>
                  <a:lnTo>
                    <a:pt x="118" y="6"/>
                  </a:lnTo>
                  <a:lnTo>
                    <a:pt x="101" y="12"/>
                  </a:lnTo>
                  <a:lnTo>
                    <a:pt x="84" y="19"/>
                  </a:lnTo>
                  <a:lnTo>
                    <a:pt x="68" y="28"/>
                  </a:lnTo>
                  <a:lnTo>
                    <a:pt x="55" y="38"/>
                  </a:lnTo>
                  <a:lnTo>
                    <a:pt x="46" y="46"/>
                  </a:lnTo>
                  <a:lnTo>
                    <a:pt x="39" y="54"/>
                  </a:lnTo>
                  <a:lnTo>
                    <a:pt x="33" y="61"/>
                  </a:lnTo>
                  <a:lnTo>
                    <a:pt x="26" y="69"/>
                  </a:lnTo>
                  <a:lnTo>
                    <a:pt x="21" y="76"/>
                  </a:lnTo>
                  <a:lnTo>
                    <a:pt x="16" y="84"/>
                  </a:lnTo>
                  <a:lnTo>
                    <a:pt x="11" y="91"/>
                  </a:lnTo>
                  <a:lnTo>
                    <a:pt x="8" y="98"/>
                  </a:lnTo>
                  <a:lnTo>
                    <a:pt x="2" y="113"/>
                  </a:lnTo>
                  <a:lnTo>
                    <a:pt x="0" y="127"/>
                  </a:lnTo>
                  <a:lnTo>
                    <a:pt x="1" y="139"/>
                  </a:lnTo>
                  <a:lnTo>
                    <a:pt x="3" y="147"/>
                  </a:lnTo>
                  <a:lnTo>
                    <a:pt x="5" y="153"/>
                  </a:lnTo>
                  <a:lnTo>
                    <a:pt x="9" y="160"/>
                  </a:lnTo>
                  <a:lnTo>
                    <a:pt x="13" y="166"/>
                  </a:lnTo>
                  <a:lnTo>
                    <a:pt x="19" y="170"/>
                  </a:lnTo>
                  <a:lnTo>
                    <a:pt x="31" y="175"/>
                  </a:lnTo>
                  <a:lnTo>
                    <a:pt x="40" y="168"/>
                  </a:lnTo>
                  <a:lnTo>
                    <a:pt x="45" y="152"/>
                  </a:lnTo>
                  <a:lnTo>
                    <a:pt x="46" y="127"/>
                  </a:lnTo>
                  <a:close/>
                </a:path>
              </a:pathLst>
            </a:custGeom>
            <a:solidFill>
              <a:srgbClr val="D1B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765040" y="3437890"/>
              <a:ext cx="118745" cy="50800"/>
            </a:xfrm>
            <a:custGeom>
              <a:avLst/>
              <a:gdLst>
                <a:gd name="T0" fmla="*/ 40 w 374"/>
                <a:gd name="T1" fmla="*/ 99 h 160"/>
                <a:gd name="T2" fmla="*/ 59 w 374"/>
                <a:gd name="T3" fmla="*/ 73 h 160"/>
                <a:gd name="T4" fmla="*/ 93 w 374"/>
                <a:gd name="T5" fmla="*/ 56 h 160"/>
                <a:gd name="T6" fmla="*/ 142 w 374"/>
                <a:gd name="T7" fmla="*/ 53 h 160"/>
                <a:gd name="T8" fmla="*/ 189 w 374"/>
                <a:gd name="T9" fmla="*/ 64 h 160"/>
                <a:gd name="T10" fmla="*/ 235 w 374"/>
                <a:gd name="T11" fmla="*/ 78 h 160"/>
                <a:gd name="T12" fmla="*/ 284 w 374"/>
                <a:gd name="T13" fmla="*/ 99 h 160"/>
                <a:gd name="T14" fmla="*/ 323 w 374"/>
                <a:gd name="T15" fmla="*/ 124 h 160"/>
                <a:gd name="T16" fmla="*/ 341 w 374"/>
                <a:gd name="T17" fmla="*/ 146 h 160"/>
                <a:gd name="T18" fmla="*/ 355 w 374"/>
                <a:gd name="T19" fmla="*/ 153 h 160"/>
                <a:gd name="T20" fmla="*/ 367 w 374"/>
                <a:gd name="T21" fmla="*/ 147 h 160"/>
                <a:gd name="T22" fmla="*/ 374 w 374"/>
                <a:gd name="T23" fmla="*/ 130 h 160"/>
                <a:gd name="T24" fmla="*/ 373 w 374"/>
                <a:gd name="T25" fmla="*/ 110 h 160"/>
                <a:gd name="T26" fmla="*/ 368 w 374"/>
                <a:gd name="T27" fmla="*/ 93 h 160"/>
                <a:gd name="T28" fmla="*/ 359 w 374"/>
                <a:gd name="T29" fmla="*/ 77 h 160"/>
                <a:gd name="T30" fmla="*/ 346 w 374"/>
                <a:gd name="T31" fmla="*/ 60 h 160"/>
                <a:gd name="T32" fmla="*/ 323 w 374"/>
                <a:gd name="T33" fmla="*/ 42 h 160"/>
                <a:gd name="T34" fmla="*/ 291 w 374"/>
                <a:gd name="T35" fmla="*/ 24 h 160"/>
                <a:gd name="T36" fmla="*/ 253 w 374"/>
                <a:gd name="T37" fmla="*/ 10 h 160"/>
                <a:gd name="T38" fmla="*/ 210 w 374"/>
                <a:gd name="T39" fmla="*/ 1 h 160"/>
                <a:gd name="T40" fmla="*/ 169 w 374"/>
                <a:gd name="T41" fmla="*/ 0 h 160"/>
                <a:gd name="T42" fmla="*/ 131 w 374"/>
                <a:gd name="T43" fmla="*/ 4 h 160"/>
                <a:gd name="T44" fmla="*/ 97 w 374"/>
                <a:gd name="T45" fmla="*/ 12 h 160"/>
                <a:gd name="T46" fmla="*/ 68 w 374"/>
                <a:gd name="T47" fmla="*/ 25 h 160"/>
                <a:gd name="T48" fmla="*/ 48 w 374"/>
                <a:gd name="T49" fmla="*/ 41 h 160"/>
                <a:gd name="T50" fmla="*/ 34 w 374"/>
                <a:gd name="T51" fmla="*/ 54 h 160"/>
                <a:gd name="T52" fmla="*/ 23 w 374"/>
                <a:gd name="T53" fmla="*/ 68 h 160"/>
                <a:gd name="T54" fmla="*/ 14 w 374"/>
                <a:gd name="T55" fmla="*/ 82 h 160"/>
                <a:gd name="T56" fmla="*/ 3 w 374"/>
                <a:gd name="T57" fmla="*/ 103 h 160"/>
                <a:gd name="T58" fmla="*/ 0 w 374"/>
                <a:gd name="T59" fmla="*/ 127 h 160"/>
                <a:gd name="T60" fmla="*/ 3 w 374"/>
                <a:gd name="T61" fmla="*/ 140 h 160"/>
                <a:gd name="T62" fmla="*/ 9 w 374"/>
                <a:gd name="T63" fmla="*/ 154 h 160"/>
                <a:gd name="T64" fmla="*/ 25 w 374"/>
                <a:gd name="T65" fmla="*/ 160 h 160"/>
                <a:gd name="T66" fmla="*/ 34 w 374"/>
                <a:gd name="T67" fmla="*/ 1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4" h="160">
                  <a:moveTo>
                    <a:pt x="37" y="111"/>
                  </a:moveTo>
                  <a:lnTo>
                    <a:pt x="40" y="99"/>
                  </a:lnTo>
                  <a:lnTo>
                    <a:pt x="48" y="85"/>
                  </a:lnTo>
                  <a:lnTo>
                    <a:pt x="59" y="73"/>
                  </a:lnTo>
                  <a:lnTo>
                    <a:pt x="74" y="64"/>
                  </a:lnTo>
                  <a:lnTo>
                    <a:pt x="93" y="56"/>
                  </a:lnTo>
                  <a:lnTo>
                    <a:pt x="115" y="53"/>
                  </a:lnTo>
                  <a:lnTo>
                    <a:pt x="142" y="53"/>
                  </a:lnTo>
                  <a:lnTo>
                    <a:pt x="171" y="59"/>
                  </a:lnTo>
                  <a:lnTo>
                    <a:pt x="189" y="64"/>
                  </a:lnTo>
                  <a:lnTo>
                    <a:pt x="210" y="70"/>
                  </a:lnTo>
                  <a:lnTo>
                    <a:pt x="235" y="78"/>
                  </a:lnTo>
                  <a:lnTo>
                    <a:pt x="260" y="87"/>
                  </a:lnTo>
                  <a:lnTo>
                    <a:pt x="284" y="99"/>
                  </a:lnTo>
                  <a:lnTo>
                    <a:pt x="307" y="110"/>
                  </a:lnTo>
                  <a:lnTo>
                    <a:pt x="323" y="124"/>
                  </a:lnTo>
                  <a:lnTo>
                    <a:pt x="335" y="138"/>
                  </a:lnTo>
                  <a:lnTo>
                    <a:pt x="341" y="146"/>
                  </a:lnTo>
                  <a:lnTo>
                    <a:pt x="348" y="152"/>
                  </a:lnTo>
                  <a:lnTo>
                    <a:pt x="355" y="153"/>
                  </a:lnTo>
                  <a:lnTo>
                    <a:pt x="362" y="152"/>
                  </a:lnTo>
                  <a:lnTo>
                    <a:pt x="367" y="147"/>
                  </a:lnTo>
                  <a:lnTo>
                    <a:pt x="371" y="140"/>
                  </a:lnTo>
                  <a:lnTo>
                    <a:pt x="374" y="130"/>
                  </a:lnTo>
                  <a:lnTo>
                    <a:pt x="374" y="118"/>
                  </a:lnTo>
                  <a:lnTo>
                    <a:pt x="373" y="110"/>
                  </a:lnTo>
                  <a:lnTo>
                    <a:pt x="371" y="102"/>
                  </a:lnTo>
                  <a:lnTo>
                    <a:pt x="368" y="93"/>
                  </a:lnTo>
                  <a:lnTo>
                    <a:pt x="365" y="85"/>
                  </a:lnTo>
                  <a:lnTo>
                    <a:pt x="359" y="77"/>
                  </a:lnTo>
                  <a:lnTo>
                    <a:pt x="353" y="68"/>
                  </a:lnTo>
                  <a:lnTo>
                    <a:pt x="346" y="60"/>
                  </a:lnTo>
                  <a:lnTo>
                    <a:pt x="337" y="52"/>
                  </a:lnTo>
                  <a:lnTo>
                    <a:pt x="323" y="42"/>
                  </a:lnTo>
                  <a:lnTo>
                    <a:pt x="308" y="32"/>
                  </a:lnTo>
                  <a:lnTo>
                    <a:pt x="291" y="24"/>
                  </a:lnTo>
                  <a:lnTo>
                    <a:pt x="272" y="16"/>
                  </a:lnTo>
                  <a:lnTo>
                    <a:pt x="253" y="10"/>
                  </a:lnTo>
                  <a:lnTo>
                    <a:pt x="232" y="5"/>
                  </a:lnTo>
                  <a:lnTo>
                    <a:pt x="210" y="1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50" y="1"/>
                  </a:lnTo>
                  <a:lnTo>
                    <a:pt x="131" y="4"/>
                  </a:lnTo>
                  <a:lnTo>
                    <a:pt x="114" y="7"/>
                  </a:lnTo>
                  <a:lnTo>
                    <a:pt x="97" y="12"/>
                  </a:lnTo>
                  <a:lnTo>
                    <a:pt x="83" y="17"/>
                  </a:lnTo>
                  <a:lnTo>
                    <a:pt x="68" y="25"/>
                  </a:lnTo>
                  <a:lnTo>
                    <a:pt x="55" y="34"/>
                  </a:lnTo>
                  <a:lnTo>
                    <a:pt x="48" y="41"/>
                  </a:lnTo>
                  <a:lnTo>
                    <a:pt x="40" y="48"/>
                  </a:lnTo>
                  <a:lnTo>
                    <a:pt x="34" y="54"/>
                  </a:lnTo>
                  <a:lnTo>
                    <a:pt x="29" y="61"/>
                  </a:lnTo>
                  <a:lnTo>
                    <a:pt x="23" y="68"/>
                  </a:lnTo>
                  <a:lnTo>
                    <a:pt x="18" y="74"/>
                  </a:lnTo>
                  <a:lnTo>
                    <a:pt x="14" y="82"/>
                  </a:lnTo>
                  <a:lnTo>
                    <a:pt x="10" y="88"/>
                  </a:lnTo>
                  <a:lnTo>
                    <a:pt x="3" y="103"/>
                  </a:lnTo>
                  <a:lnTo>
                    <a:pt x="0" y="117"/>
                  </a:lnTo>
                  <a:lnTo>
                    <a:pt x="0" y="127"/>
                  </a:lnTo>
                  <a:lnTo>
                    <a:pt x="1" y="135"/>
                  </a:lnTo>
                  <a:lnTo>
                    <a:pt x="3" y="140"/>
                  </a:lnTo>
                  <a:lnTo>
                    <a:pt x="5" y="146"/>
                  </a:lnTo>
                  <a:lnTo>
                    <a:pt x="9" y="154"/>
                  </a:lnTo>
                  <a:lnTo>
                    <a:pt x="15" y="159"/>
                  </a:lnTo>
                  <a:lnTo>
                    <a:pt x="25" y="160"/>
                  </a:lnTo>
                  <a:lnTo>
                    <a:pt x="31" y="152"/>
                  </a:lnTo>
                  <a:lnTo>
                    <a:pt x="34" y="135"/>
                  </a:lnTo>
                  <a:lnTo>
                    <a:pt x="37" y="111"/>
                  </a:lnTo>
                  <a:close/>
                </a:path>
              </a:pathLst>
            </a:custGeom>
            <a:solidFill>
              <a:srgbClr val="A0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766310" y="3438525"/>
              <a:ext cx="116840" cy="47625"/>
            </a:xfrm>
            <a:custGeom>
              <a:avLst/>
              <a:gdLst>
                <a:gd name="T0" fmla="*/ 35 w 367"/>
                <a:gd name="T1" fmla="*/ 85 h 149"/>
                <a:gd name="T2" fmla="*/ 56 w 367"/>
                <a:gd name="T3" fmla="*/ 62 h 149"/>
                <a:gd name="T4" fmla="*/ 91 w 367"/>
                <a:gd name="T5" fmla="*/ 46 h 149"/>
                <a:gd name="T6" fmla="*/ 140 w 367"/>
                <a:gd name="T7" fmla="*/ 43 h 149"/>
                <a:gd name="T8" fmla="*/ 193 w 367"/>
                <a:gd name="T9" fmla="*/ 56 h 149"/>
                <a:gd name="T10" fmla="*/ 242 w 367"/>
                <a:gd name="T11" fmla="*/ 73 h 149"/>
                <a:gd name="T12" fmla="*/ 288 w 367"/>
                <a:gd name="T13" fmla="*/ 92 h 149"/>
                <a:gd name="T14" fmla="*/ 323 w 367"/>
                <a:gd name="T15" fmla="*/ 113 h 149"/>
                <a:gd name="T16" fmla="*/ 338 w 367"/>
                <a:gd name="T17" fmla="*/ 132 h 149"/>
                <a:gd name="T18" fmla="*/ 351 w 367"/>
                <a:gd name="T19" fmla="*/ 139 h 149"/>
                <a:gd name="T20" fmla="*/ 362 w 367"/>
                <a:gd name="T21" fmla="*/ 134 h 149"/>
                <a:gd name="T22" fmla="*/ 367 w 367"/>
                <a:gd name="T23" fmla="*/ 118 h 149"/>
                <a:gd name="T24" fmla="*/ 363 w 367"/>
                <a:gd name="T25" fmla="*/ 98 h 149"/>
                <a:gd name="T26" fmla="*/ 356 w 367"/>
                <a:gd name="T27" fmla="*/ 84 h 149"/>
                <a:gd name="T28" fmla="*/ 347 w 367"/>
                <a:gd name="T29" fmla="*/ 68 h 149"/>
                <a:gd name="T30" fmla="*/ 333 w 367"/>
                <a:gd name="T31" fmla="*/ 55 h 149"/>
                <a:gd name="T32" fmla="*/ 311 w 367"/>
                <a:gd name="T33" fmla="*/ 38 h 149"/>
                <a:gd name="T34" fmla="*/ 280 w 367"/>
                <a:gd name="T35" fmla="*/ 20 h 149"/>
                <a:gd name="T36" fmla="*/ 244 w 367"/>
                <a:gd name="T37" fmla="*/ 7 h 149"/>
                <a:gd name="T38" fmla="*/ 205 w 367"/>
                <a:gd name="T39" fmla="*/ 0 h 149"/>
                <a:gd name="T40" fmla="*/ 165 w 367"/>
                <a:gd name="T41" fmla="*/ 1 h 149"/>
                <a:gd name="T42" fmla="*/ 128 w 367"/>
                <a:gd name="T43" fmla="*/ 5 h 149"/>
                <a:gd name="T44" fmla="*/ 96 w 367"/>
                <a:gd name="T45" fmla="*/ 12 h 149"/>
                <a:gd name="T46" fmla="*/ 69 w 367"/>
                <a:gd name="T47" fmla="*/ 24 h 149"/>
                <a:gd name="T48" fmla="*/ 50 w 367"/>
                <a:gd name="T49" fmla="*/ 38 h 149"/>
                <a:gd name="T50" fmla="*/ 38 w 367"/>
                <a:gd name="T51" fmla="*/ 48 h 149"/>
                <a:gd name="T52" fmla="*/ 27 w 367"/>
                <a:gd name="T53" fmla="*/ 60 h 149"/>
                <a:gd name="T54" fmla="*/ 17 w 367"/>
                <a:gd name="T55" fmla="*/ 73 h 149"/>
                <a:gd name="T56" fmla="*/ 6 w 367"/>
                <a:gd name="T57" fmla="*/ 95 h 149"/>
                <a:gd name="T58" fmla="*/ 0 w 367"/>
                <a:gd name="T59" fmla="*/ 118 h 149"/>
                <a:gd name="T60" fmla="*/ 2 w 367"/>
                <a:gd name="T61" fmla="*/ 127 h 149"/>
                <a:gd name="T62" fmla="*/ 8 w 367"/>
                <a:gd name="T63" fmla="*/ 143 h 149"/>
                <a:gd name="T64" fmla="*/ 21 w 367"/>
                <a:gd name="T65" fmla="*/ 149 h 149"/>
                <a:gd name="T66" fmla="*/ 25 w 367"/>
                <a:gd name="T67" fmla="*/ 11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7" h="149">
                  <a:moveTo>
                    <a:pt x="30" y="97"/>
                  </a:moveTo>
                  <a:lnTo>
                    <a:pt x="35" y="85"/>
                  </a:lnTo>
                  <a:lnTo>
                    <a:pt x="44" y="73"/>
                  </a:lnTo>
                  <a:lnTo>
                    <a:pt x="56" y="62"/>
                  </a:lnTo>
                  <a:lnTo>
                    <a:pt x="72" y="52"/>
                  </a:lnTo>
                  <a:lnTo>
                    <a:pt x="91" y="46"/>
                  </a:lnTo>
                  <a:lnTo>
                    <a:pt x="114" y="43"/>
                  </a:lnTo>
                  <a:lnTo>
                    <a:pt x="140" y="43"/>
                  </a:lnTo>
                  <a:lnTo>
                    <a:pt x="169" y="49"/>
                  </a:lnTo>
                  <a:lnTo>
                    <a:pt x="193" y="56"/>
                  </a:lnTo>
                  <a:lnTo>
                    <a:pt x="218" y="64"/>
                  </a:lnTo>
                  <a:lnTo>
                    <a:pt x="242" y="73"/>
                  </a:lnTo>
                  <a:lnTo>
                    <a:pt x="267" y="82"/>
                  </a:lnTo>
                  <a:lnTo>
                    <a:pt x="288" y="92"/>
                  </a:lnTo>
                  <a:lnTo>
                    <a:pt x="307" y="102"/>
                  </a:lnTo>
                  <a:lnTo>
                    <a:pt x="323" y="113"/>
                  </a:lnTo>
                  <a:lnTo>
                    <a:pt x="332" y="124"/>
                  </a:lnTo>
                  <a:lnTo>
                    <a:pt x="338" y="132"/>
                  </a:lnTo>
                  <a:lnTo>
                    <a:pt x="345" y="137"/>
                  </a:lnTo>
                  <a:lnTo>
                    <a:pt x="351" y="139"/>
                  </a:lnTo>
                  <a:lnTo>
                    <a:pt x="358" y="138"/>
                  </a:lnTo>
                  <a:lnTo>
                    <a:pt x="362" y="134"/>
                  </a:lnTo>
                  <a:lnTo>
                    <a:pt x="366" y="127"/>
                  </a:lnTo>
                  <a:lnTo>
                    <a:pt x="367" y="118"/>
                  </a:lnTo>
                  <a:lnTo>
                    <a:pt x="365" y="105"/>
                  </a:lnTo>
                  <a:lnTo>
                    <a:pt x="363" y="98"/>
                  </a:lnTo>
                  <a:lnTo>
                    <a:pt x="360" y="92"/>
                  </a:lnTo>
                  <a:lnTo>
                    <a:pt x="356" y="84"/>
                  </a:lnTo>
                  <a:lnTo>
                    <a:pt x="352" y="76"/>
                  </a:lnTo>
                  <a:lnTo>
                    <a:pt x="347" y="68"/>
                  </a:lnTo>
                  <a:lnTo>
                    <a:pt x="341" y="61"/>
                  </a:lnTo>
                  <a:lnTo>
                    <a:pt x="333" y="55"/>
                  </a:lnTo>
                  <a:lnTo>
                    <a:pt x="325" y="47"/>
                  </a:lnTo>
                  <a:lnTo>
                    <a:pt x="311" y="38"/>
                  </a:lnTo>
                  <a:lnTo>
                    <a:pt x="296" y="28"/>
                  </a:lnTo>
                  <a:lnTo>
                    <a:pt x="280" y="20"/>
                  </a:lnTo>
                  <a:lnTo>
                    <a:pt x="262" y="12"/>
                  </a:lnTo>
                  <a:lnTo>
                    <a:pt x="244" y="7"/>
                  </a:lnTo>
                  <a:lnTo>
                    <a:pt x="225" y="3"/>
                  </a:lnTo>
                  <a:lnTo>
                    <a:pt x="205" y="0"/>
                  </a:lnTo>
                  <a:lnTo>
                    <a:pt x="185" y="0"/>
                  </a:lnTo>
                  <a:lnTo>
                    <a:pt x="165" y="1"/>
                  </a:lnTo>
                  <a:lnTo>
                    <a:pt x="146" y="3"/>
                  </a:lnTo>
                  <a:lnTo>
                    <a:pt x="128" y="5"/>
                  </a:lnTo>
                  <a:lnTo>
                    <a:pt x="112" y="8"/>
                  </a:lnTo>
                  <a:lnTo>
                    <a:pt x="96" y="12"/>
                  </a:lnTo>
                  <a:lnTo>
                    <a:pt x="83" y="18"/>
                  </a:lnTo>
                  <a:lnTo>
                    <a:pt x="69" y="24"/>
                  </a:lnTo>
                  <a:lnTo>
                    <a:pt x="57" y="32"/>
                  </a:lnTo>
                  <a:lnTo>
                    <a:pt x="50" y="38"/>
                  </a:lnTo>
                  <a:lnTo>
                    <a:pt x="44" y="43"/>
                  </a:lnTo>
                  <a:lnTo>
                    <a:pt x="38" y="48"/>
                  </a:lnTo>
                  <a:lnTo>
                    <a:pt x="32" y="54"/>
                  </a:lnTo>
                  <a:lnTo>
                    <a:pt x="27" y="60"/>
                  </a:lnTo>
                  <a:lnTo>
                    <a:pt x="23" y="66"/>
                  </a:lnTo>
                  <a:lnTo>
                    <a:pt x="17" y="73"/>
                  </a:lnTo>
                  <a:lnTo>
                    <a:pt x="13" y="79"/>
                  </a:lnTo>
                  <a:lnTo>
                    <a:pt x="6" y="95"/>
                  </a:lnTo>
                  <a:lnTo>
                    <a:pt x="1" y="108"/>
                  </a:lnTo>
                  <a:lnTo>
                    <a:pt x="0" y="118"/>
                  </a:lnTo>
                  <a:lnTo>
                    <a:pt x="1" y="123"/>
                  </a:lnTo>
                  <a:lnTo>
                    <a:pt x="2" y="127"/>
                  </a:lnTo>
                  <a:lnTo>
                    <a:pt x="3" y="135"/>
                  </a:lnTo>
                  <a:lnTo>
                    <a:pt x="8" y="143"/>
                  </a:lnTo>
                  <a:lnTo>
                    <a:pt x="14" y="149"/>
                  </a:lnTo>
                  <a:lnTo>
                    <a:pt x="21" y="149"/>
                  </a:lnTo>
                  <a:lnTo>
                    <a:pt x="24" y="137"/>
                  </a:lnTo>
                  <a:lnTo>
                    <a:pt x="25" y="119"/>
                  </a:lnTo>
                  <a:lnTo>
                    <a:pt x="30" y="97"/>
                  </a:lnTo>
                  <a:close/>
                </a:path>
              </a:pathLst>
            </a:custGeom>
            <a:solidFill>
              <a:srgbClr val="722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768215" y="3439795"/>
              <a:ext cx="113665" cy="44450"/>
            </a:xfrm>
            <a:custGeom>
              <a:avLst/>
              <a:gdLst>
                <a:gd name="T0" fmla="*/ 0 w 358"/>
                <a:gd name="T1" fmla="*/ 114 h 139"/>
                <a:gd name="T2" fmla="*/ 0 w 358"/>
                <a:gd name="T3" fmla="*/ 117 h 139"/>
                <a:gd name="T4" fmla="*/ 1 w 358"/>
                <a:gd name="T5" fmla="*/ 124 h 139"/>
                <a:gd name="T6" fmla="*/ 3 w 358"/>
                <a:gd name="T7" fmla="*/ 133 h 139"/>
                <a:gd name="T8" fmla="*/ 10 w 358"/>
                <a:gd name="T9" fmla="*/ 139 h 139"/>
                <a:gd name="T10" fmla="*/ 15 w 358"/>
                <a:gd name="T11" fmla="*/ 136 h 139"/>
                <a:gd name="T12" fmla="*/ 14 w 358"/>
                <a:gd name="T13" fmla="*/ 123 h 139"/>
                <a:gd name="T14" fmla="*/ 13 w 358"/>
                <a:gd name="T15" fmla="*/ 104 h 139"/>
                <a:gd name="T16" fmla="*/ 20 w 358"/>
                <a:gd name="T17" fmla="*/ 83 h 139"/>
                <a:gd name="T18" fmla="*/ 27 w 358"/>
                <a:gd name="T19" fmla="*/ 73 h 139"/>
                <a:gd name="T20" fmla="*/ 38 w 358"/>
                <a:gd name="T21" fmla="*/ 61 h 139"/>
                <a:gd name="T22" fmla="*/ 51 w 358"/>
                <a:gd name="T23" fmla="*/ 52 h 139"/>
                <a:gd name="T24" fmla="*/ 68 w 358"/>
                <a:gd name="T25" fmla="*/ 42 h 139"/>
                <a:gd name="T26" fmla="*/ 88 w 358"/>
                <a:gd name="T27" fmla="*/ 36 h 139"/>
                <a:gd name="T28" fmla="*/ 111 w 358"/>
                <a:gd name="T29" fmla="*/ 33 h 139"/>
                <a:gd name="T30" fmla="*/ 137 w 358"/>
                <a:gd name="T31" fmla="*/ 35 h 139"/>
                <a:gd name="T32" fmla="*/ 166 w 358"/>
                <a:gd name="T33" fmla="*/ 41 h 139"/>
                <a:gd name="T34" fmla="*/ 195 w 358"/>
                <a:gd name="T35" fmla="*/ 51 h 139"/>
                <a:gd name="T36" fmla="*/ 223 w 358"/>
                <a:gd name="T37" fmla="*/ 59 h 139"/>
                <a:gd name="T38" fmla="*/ 248 w 358"/>
                <a:gd name="T39" fmla="*/ 68 h 139"/>
                <a:gd name="T40" fmla="*/ 270 w 358"/>
                <a:gd name="T41" fmla="*/ 77 h 139"/>
                <a:gd name="T42" fmla="*/ 290 w 358"/>
                <a:gd name="T43" fmla="*/ 85 h 139"/>
                <a:gd name="T44" fmla="*/ 306 w 358"/>
                <a:gd name="T45" fmla="*/ 94 h 139"/>
                <a:gd name="T46" fmla="*/ 319 w 358"/>
                <a:gd name="T47" fmla="*/ 102 h 139"/>
                <a:gd name="T48" fmla="*/ 326 w 358"/>
                <a:gd name="T49" fmla="*/ 111 h 139"/>
                <a:gd name="T50" fmla="*/ 332 w 358"/>
                <a:gd name="T51" fmla="*/ 118 h 139"/>
                <a:gd name="T52" fmla="*/ 339 w 358"/>
                <a:gd name="T53" fmla="*/ 123 h 139"/>
                <a:gd name="T54" fmla="*/ 345 w 358"/>
                <a:gd name="T55" fmla="*/ 126 h 139"/>
                <a:gd name="T56" fmla="*/ 352 w 358"/>
                <a:gd name="T57" fmla="*/ 124 h 139"/>
                <a:gd name="T58" fmla="*/ 356 w 358"/>
                <a:gd name="T59" fmla="*/ 121 h 139"/>
                <a:gd name="T60" fmla="*/ 358 w 358"/>
                <a:gd name="T61" fmla="*/ 115 h 139"/>
                <a:gd name="T62" fmla="*/ 358 w 358"/>
                <a:gd name="T63" fmla="*/ 107 h 139"/>
                <a:gd name="T64" fmla="*/ 354 w 358"/>
                <a:gd name="T65" fmla="*/ 94 h 139"/>
                <a:gd name="T66" fmla="*/ 350 w 358"/>
                <a:gd name="T67" fmla="*/ 86 h 139"/>
                <a:gd name="T68" fmla="*/ 345 w 358"/>
                <a:gd name="T69" fmla="*/ 79 h 139"/>
                <a:gd name="T70" fmla="*/ 339 w 358"/>
                <a:gd name="T71" fmla="*/ 71 h 139"/>
                <a:gd name="T72" fmla="*/ 332 w 358"/>
                <a:gd name="T73" fmla="*/ 62 h 139"/>
                <a:gd name="T74" fmla="*/ 324 w 358"/>
                <a:gd name="T75" fmla="*/ 54 h 139"/>
                <a:gd name="T76" fmla="*/ 315 w 358"/>
                <a:gd name="T77" fmla="*/ 45 h 139"/>
                <a:gd name="T78" fmla="*/ 304 w 358"/>
                <a:gd name="T79" fmla="*/ 38 h 139"/>
                <a:gd name="T80" fmla="*/ 292 w 358"/>
                <a:gd name="T81" fmla="*/ 30 h 139"/>
                <a:gd name="T82" fmla="*/ 281 w 358"/>
                <a:gd name="T83" fmla="*/ 23 h 139"/>
                <a:gd name="T84" fmla="*/ 267 w 358"/>
                <a:gd name="T85" fmla="*/ 17 h 139"/>
                <a:gd name="T86" fmla="*/ 254 w 358"/>
                <a:gd name="T87" fmla="*/ 11 h 139"/>
                <a:gd name="T88" fmla="*/ 239 w 358"/>
                <a:gd name="T89" fmla="*/ 7 h 139"/>
                <a:gd name="T90" fmla="*/ 225 w 358"/>
                <a:gd name="T91" fmla="*/ 3 h 139"/>
                <a:gd name="T92" fmla="*/ 210 w 358"/>
                <a:gd name="T93" fmla="*/ 1 h 139"/>
                <a:gd name="T94" fmla="*/ 194 w 358"/>
                <a:gd name="T95" fmla="*/ 0 h 139"/>
                <a:gd name="T96" fmla="*/ 178 w 358"/>
                <a:gd name="T97" fmla="*/ 1 h 139"/>
                <a:gd name="T98" fmla="*/ 149 w 358"/>
                <a:gd name="T99" fmla="*/ 4 h 139"/>
                <a:gd name="T100" fmla="*/ 122 w 358"/>
                <a:gd name="T101" fmla="*/ 8 h 139"/>
                <a:gd name="T102" fmla="*/ 99 w 358"/>
                <a:gd name="T103" fmla="*/ 12 h 139"/>
                <a:gd name="T104" fmla="*/ 79 w 358"/>
                <a:gd name="T105" fmla="*/ 20 h 139"/>
                <a:gd name="T106" fmla="*/ 61 w 358"/>
                <a:gd name="T107" fmla="*/ 28 h 139"/>
                <a:gd name="T108" fmla="*/ 44 w 358"/>
                <a:gd name="T109" fmla="*/ 39 h 139"/>
                <a:gd name="T110" fmla="*/ 29 w 358"/>
                <a:gd name="T111" fmla="*/ 54 h 139"/>
                <a:gd name="T112" fmla="*/ 15 w 358"/>
                <a:gd name="T113" fmla="*/ 71 h 139"/>
                <a:gd name="T114" fmla="*/ 6 w 358"/>
                <a:gd name="T115" fmla="*/ 87 h 139"/>
                <a:gd name="T116" fmla="*/ 2 w 358"/>
                <a:gd name="T117" fmla="*/ 101 h 139"/>
                <a:gd name="T118" fmla="*/ 0 w 358"/>
                <a:gd name="T119" fmla="*/ 111 h 139"/>
                <a:gd name="T120" fmla="*/ 0 w 358"/>
                <a:gd name="T121" fmla="*/ 1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8" h="139">
                  <a:moveTo>
                    <a:pt x="0" y="114"/>
                  </a:moveTo>
                  <a:lnTo>
                    <a:pt x="0" y="117"/>
                  </a:lnTo>
                  <a:lnTo>
                    <a:pt x="1" y="124"/>
                  </a:lnTo>
                  <a:lnTo>
                    <a:pt x="3" y="133"/>
                  </a:lnTo>
                  <a:lnTo>
                    <a:pt x="10" y="139"/>
                  </a:lnTo>
                  <a:lnTo>
                    <a:pt x="15" y="136"/>
                  </a:lnTo>
                  <a:lnTo>
                    <a:pt x="14" y="123"/>
                  </a:lnTo>
                  <a:lnTo>
                    <a:pt x="13" y="104"/>
                  </a:lnTo>
                  <a:lnTo>
                    <a:pt x="20" y="83"/>
                  </a:lnTo>
                  <a:lnTo>
                    <a:pt x="27" y="73"/>
                  </a:lnTo>
                  <a:lnTo>
                    <a:pt x="38" y="61"/>
                  </a:lnTo>
                  <a:lnTo>
                    <a:pt x="51" y="52"/>
                  </a:lnTo>
                  <a:lnTo>
                    <a:pt x="68" y="42"/>
                  </a:lnTo>
                  <a:lnTo>
                    <a:pt x="88" y="36"/>
                  </a:lnTo>
                  <a:lnTo>
                    <a:pt x="111" y="33"/>
                  </a:lnTo>
                  <a:lnTo>
                    <a:pt x="137" y="35"/>
                  </a:lnTo>
                  <a:lnTo>
                    <a:pt x="166" y="41"/>
                  </a:lnTo>
                  <a:lnTo>
                    <a:pt x="195" y="51"/>
                  </a:lnTo>
                  <a:lnTo>
                    <a:pt x="223" y="59"/>
                  </a:lnTo>
                  <a:lnTo>
                    <a:pt x="248" y="68"/>
                  </a:lnTo>
                  <a:lnTo>
                    <a:pt x="270" y="77"/>
                  </a:lnTo>
                  <a:lnTo>
                    <a:pt x="290" y="85"/>
                  </a:lnTo>
                  <a:lnTo>
                    <a:pt x="306" y="94"/>
                  </a:lnTo>
                  <a:lnTo>
                    <a:pt x="319" y="102"/>
                  </a:lnTo>
                  <a:lnTo>
                    <a:pt x="326" y="111"/>
                  </a:lnTo>
                  <a:lnTo>
                    <a:pt x="332" y="118"/>
                  </a:lnTo>
                  <a:lnTo>
                    <a:pt x="339" y="123"/>
                  </a:lnTo>
                  <a:lnTo>
                    <a:pt x="345" y="126"/>
                  </a:lnTo>
                  <a:lnTo>
                    <a:pt x="352" y="124"/>
                  </a:lnTo>
                  <a:lnTo>
                    <a:pt x="356" y="121"/>
                  </a:lnTo>
                  <a:lnTo>
                    <a:pt x="358" y="115"/>
                  </a:lnTo>
                  <a:lnTo>
                    <a:pt x="358" y="107"/>
                  </a:lnTo>
                  <a:lnTo>
                    <a:pt x="354" y="94"/>
                  </a:lnTo>
                  <a:lnTo>
                    <a:pt x="350" y="86"/>
                  </a:lnTo>
                  <a:lnTo>
                    <a:pt x="345" y="79"/>
                  </a:lnTo>
                  <a:lnTo>
                    <a:pt x="339" y="71"/>
                  </a:lnTo>
                  <a:lnTo>
                    <a:pt x="332" y="62"/>
                  </a:lnTo>
                  <a:lnTo>
                    <a:pt x="324" y="54"/>
                  </a:lnTo>
                  <a:lnTo>
                    <a:pt x="315" y="45"/>
                  </a:lnTo>
                  <a:lnTo>
                    <a:pt x="304" y="38"/>
                  </a:lnTo>
                  <a:lnTo>
                    <a:pt x="292" y="30"/>
                  </a:lnTo>
                  <a:lnTo>
                    <a:pt x="281" y="23"/>
                  </a:lnTo>
                  <a:lnTo>
                    <a:pt x="267" y="17"/>
                  </a:lnTo>
                  <a:lnTo>
                    <a:pt x="254" y="11"/>
                  </a:lnTo>
                  <a:lnTo>
                    <a:pt x="239" y="7"/>
                  </a:lnTo>
                  <a:lnTo>
                    <a:pt x="225" y="3"/>
                  </a:lnTo>
                  <a:lnTo>
                    <a:pt x="210" y="1"/>
                  </a:lnTo>
                  <a:lnTo>
                    <a:pt x="194" y="0"/>
                  </a:lnTo>
                  <a:lnTo>
                    <a:pt x="178" y="1"/>
                  </a:lnTo>
                  <a:lnTo>
                    <a:pt x="149" y="4"/>
                  </a:lnTo>
                  <a:lnTo>
                    <a:pt x="122" y="8"/>
                  </a:lnTo>
                  <a:lnTo>
                    <a:pt x="99" y="12"/>
                  </a:lnTo>
                  <a:lnTo>
                    <a:pt x="79" y="20"/>
                  </a:lnTo>
                  <a:lnTo>
                    <a:pt x="61" y="28"/>
                  </a:lnTo>
                  <a:lnTo>
                    <a:pt x="44" y="39"/>
                  </a:lnTo>
                  <a:lnTo>
                    <a:pt x="29" y="54"/>
                  </a:lnTo>
                  <a:lnTo>
                    <a:pt x="15" y="71"/>
                  </a:lnTo>
                  <a:lnTo>
                    <a:pt x="6" y="87"/>
                  </a:lnTo>
                  <a:lnTo>
                    <a:pt x="2" y="101"/>
                  </a:lnTo>
                  <a:lnTo>
                    <a:pt x="0" y="111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4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908550" y="3902710"/>
              <a:ext cx="95250" cy="71755"/>
            </a:xfrm>
            <a:custGeom>
              <a:avLst/>
              <a:gdLst>
                <a:gd name="T0" fmla="*/ 9 w 301"/>
                <a:gd name="T1" fmla="*/ 138 h 226"/>
                <a:gd name="T2" fmla="*/ 10 w 301"/>
                <a:gd name="T3" fmla="*/ 137 h 226"/>
                <a:gd name="T4" fmla="*/ 12 w 301"/>
                <a:gd name="T5" fmla="*/ 133 h 226"/>
                <a:gd name="T6" fmla="*/ 16 w 301"/>
                <a:gd name="T7" fmla="*/ 128 h 226"/>
                <a:gd name="T8" fmla="*/ 22 w 301"/>
                <a:gd name="T9" fmla="*/ 120 h 226"/>
                <a:gd name="T10" fmla="*/ 29 w 301"/>
                <a:gd name="T11" fmla="*/ 112 h 226"/>
                <a:gd name="T12" fmla="*/ 36 w 301"/>
                <a:gd name="T13" fmla="*/ 101 h 226"/>
                <a:gd name="T14" fmla="*/ 47 w 301"/>
                <a:gd name="T15" fmla="*/ 91 h 226"/>
                <a:gd name="T16" fmla="*/ 57 w 301"/>
                <a:gd name="T17" fmla="*/ 79 h 226"/>
                <a:gd name="T18" fmla="*/ 69 w 301"/>
                <a:gd name="T19" fmla="*/ 68 h 226"/>
                <a:gd name="T20" fmla="*/ 82 w 301"/>
                <a:gd name="T21" fmla="*/ 56 h 226"/>
                <a:gd name="T22" fmla="*/ 97 w 301"/>
                <a:gd name="T23" fmla="*/ 44 h 226"/>
                <a:gd name="T24" fmla="*/ 111 w 301"/>
                <a:gd name="T25" fmla="*/ 34 h 226"/>
                <a:gd name="T26" fmla="*/ 127 w 301"/>
                <a:gd name="T27" fmla="*/ 24 h 226"/>
                <a:gd name="T28" fmla="*/ 144 w 301"/>
                <a:gd name="T29" fmla="*/ 16 h 226"/>
                <a:gd name="T30" fmla="*/ 162 w 301"/>
                <a:gd name="T31" fmla="*/ 8 h 226"/>
                <a:gd name="T32" fmla="*/ 180 w 301"/>
                <a:gd name="T33" fmla="*/ 3 h 226"/>
                <a:gd name="T34" fmla="*/ 198 w 301"/>
                <a:gd name="T35" fmla="*/ 0 h 226"/>
                <a:gd name="T36" fmla="*/ 216 w 301"/>
                <a:gd name="T37" fmla="*/ 0 h 226"/>
                <a:gd name="T38" fmla="*/ 233 w 301"/>
                <a:gd name="T39" fmla="*/ 2 h 226"/>
                <a:gd name="T40" fmla="*/ 248 w 301"/>
                <a:gd name="T41" fmla="*/ 6 h 226"/>
                <a:gd name="T42" fmla="*/ 261 w 301"/>
                <a:gd name="T43" fmla="*/ 13 h 226"/>
                <a:gd name="T44" fmla="*/ 274 w 301"/>
                <a:gd name="T45" fmla="*/ 20 h 226"/>
                <a:gd name="T46" fmla="*/ 284 w 301"/>
                <a:gd name="T47" fmla="*/ 31 h 226"/>
                <a:gd name="T48" fmla="*/ 292 w 301"/>
                <a:gd name="T49" fmla="*/ 41 h 226"/>
                <a:gd name="T50" fmla="*/ 297 w 301"/>
                <a:gd name="T51" fmla="*/ 55 h 226"/>
                <a:gd name="T52" fmla="*/ 301 w 301"/>
                <a:gd name="T53" fmla="*/ 69 h 226"/>
                <a:gd name="T54" fmla="*/ 301 w 301"/>
                <a:gd name="T55" fmla="*/ 84 h 226"/>
                <a:gd name="T56" fmla="*/ 297 w 301"/>
                <a:gd name="T57" fmla="*/ 99 h 226"/>
                <a:gd name="T58" fmla="*/ 290 w 301"/>
                <a:gd name="T59" fmla="*/ 115 h 226"/>
                <a:gd name="T60" fmla="*/ 280 w 301"/>
                <a:gd name="T61" fmla="*/ 132 h 226"/>
                <a:gd name="T62" fmla="*/ 266 w 301"/>
                <a:gd name="T63" fmla="*/ 149 h 226"/>
                <a:gd name="T64" fmla="*/ 248 w 301"/>
                <a:gd name="T65" fmla="*/ 166 h 226"/>
                <a:gd name="T66" fmla="*/ 227 w 301"/>
                <a:gd name="T67" fmla="*/ 182 h 226"/>
                <a:gd name="T68" fmla="*/ 204 w 301"/>
                <a:gd name="T69" fmla="*/ 194 h 226"/>
                <a:gd name="T70" fmla="*/ 181 w 301"/>
                <a:gd name="T71" fmla="*/ 206 h 226"/>
                <a:gd name="T72" fmla="*/ 158 w 301"/>
                <a:gd name="T73" fmla="*/ 215 h 226"/>
                <a:gd name="T74" fmla="*/ 134 w 301"/>
                <a:gd name="T75" fmla="*/ 221 h 226"/>
                <a:gd name="T76" fmla="*/ 111 w 301"/>
                <a:gd name="T77" fmla="*/ 224 h 226"/>
                <a:gd name="T78" fmla="*/ 89 w 301"/>
                <a:gd name="T79" fmla="*/ 226 h 226"/>
                <a:gd name="T80" fmla="*/ 69 w 301"/>
                <a:gd name="T81" fmla="*/ 225 h 226"/>
                <a:gd name="T82" fmla="*/ 50 w 301"/>
                <a:gd name="T83" fmla="*/ 222 h 226"/>
                <a:gd name="T84" fmla="*/ 34 w 301"/>
                <a:gd name="T85" fmla="*/ 217 h 226"/>
                <a:gd name="T86" fmla="*/ 20 w 301"/>
                <a:gd name="T87" fmla="*/ 209 h 226"/>
                <a:gd name="T88" fmla="*/ 10 w 301"/>
                <a:gd name="T89" fmla="*/ 200 h 226"/>
                <a:gd name="T90" fmla="*/ 4 w 301"/>
                <a:gd name="T91" fmla="*/ 187 h 226"/>
                <a:gd name="T92" fmla="*/ 0 w 301"/>
                <a:gd name="T93" fmla="*/ 173 h 226"/>
                <a:gd name="T94" fmla="*/ 2 w 301"/>
                <a:gd name="T95" fmla="*/ 157 h 226"/>
                <a:gd name="T96" fmla="*/ 9 w 301"/>
                <a:gd name="T97" fmla="*/ 13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1" h="226">
                  <a:moveTo>
                    <a:pt x="9" y="138"/>
                  </a:moveTo>
                  <a:lnTo>
                    <a:pt x="10" y="137"/>
                  </a:lnTo>
                  <a:lnTo>
                    <a:pt x="12" y="133"/>
                  </a:lnTo>
                  <a:lnTo>
                    <a:pt x="16" y="128"/>
                  </a:lnTo>
                  <a:lnTo>
                    <a:pt x="22" y="120"/>
                  </a:lnTo>
                  <a:lnTo>
                    <a:pt x="29" y="112"/>
                  </a:lnTo>
                  <a:lnTo>
                    <a:pt x="36" y="101"/>
                  </a:lnTo>
                  <a:lnTo>
                    <a:pt x="47" y="91"/>
                  </a:lnTo>
                  <a:lnTo>
                    <a:pt x="57" y="79"/>
                  </a:lnTo>
                  <a:lnTo>
                    <a:pt x="69" y="68"/>
                  </a:lnTo>
                  <a:lnTo>
                    <a:pt x="82" y="56"/>
                  </a:lnTo>
                  <a:lnTo>
                    <a:pt x="97" y="44"/>
                  </a:lnTo>
                  <a:lnTo>
                    <a:pt x="111" y="34"/>
                  </a:lnTo>
                  <a:lnTo>
                    <a:pt x="127" y="24"/>
                  </a:lnTo>
                  <a:lnTo>
                    <a:pt x="144" y="16"/>
                  </a:lnTo>
                  <a:lnTo>
                    <a:pt x="162" y="8"/>
                  </a:lnTo>
                  <a:lnTo>
                    <a:pt x="180" y="3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33" y="2"/>
                  </a:lnTo>
                  <a:lnTo>
                    <a:pt x="248" y="6"/>
                  </a:lnTo>
                  <a:lnTo>
                    <a:pt x="261" y="13"/>
                  </a:lnTo>
                  <a:lnTo>
                    <a:pt x="274" y="20"/>
                  </a:lnTo>
                  <a:lnTo>
                    <a:pt x="284" y="31"/>
                  </a:lnTo>
                  <a:lnTo>
                    <a:pt x="292" y="41"/>
                  </a:lnTo>
                  <a:lnTo>
                    <a:pt x="297" y="55"/>
                  </a:lnTo>
                  <a:lnTo>
                    <a:pt x="301" y="69"/>
                  </a:lnTo>
                  <a:lnTo>
                    <a:pt x="301" y="84"/>
                  </a:lnTo>
                  <a:lnTo>
                    <a:pt x="297" y="99"/>
                  </a:lnTo>
                  <a:lnTo>
                    <a:pt x="290" y="115"/>
                  </a:lnTo>
                  <a:lnTo>
                    <a:pt x="280" y="132"/>
                  </a:lnTo>
                  <a:lnTo>
                    <a:pt x="266" y="149"/>
                  </a:lnTo>
                  <a:lnTo>
                    <a:pt x="248" y="166"/>
                  </a:lnTo>
                  <a:lnTo>
                    <a:pt x="227" y="182"/>
                  </a:lnTo>
                  <a:lnTo>
                    <a:pt x="204" y="194"/>
                  </a:lnTo>
                  <a:lnTo>
                    <a:pt x="181" y="206"/>
                  </a:lnTo>
                  <a:lnTo>
                    <a:pt x="158" y="215"/>
                  </a:lnTo>
                  <a:lnTo>
                    <a:pt x="134" y="221"/>
                  </a:lnTo>
                  <a:lnTo>
                    <a:pt x="111" y="224"/>
                  </a:lnTo>
                  <a:lnTo>
                    <a:pt x="89" y="226"/>
                  </a:lnTo>
                  <a:lnTo>
                    <a:pt x="69" y="225"/>
                  </a:lnTo>
                  <a:lnTo>
                    <a:pt x="50" y="222"/>
                  </a:lnTo>
                  <a:lnTo>
                    <a:pt x="34" y="217"/>
                  </a:lnTo>
                  <a:lnTo>
                    <a:pt x="20" y="209"/>
                  </a:lnTo>
                  <a:lnTo>
                    <a:pt x="10" y="200"/>
                  </a:lnTo>
                  <a:lnTo>
                    <a:pt x="4" y="187"/>
                  </a:lnTo>
                  <a:lnTo>
                    <a:pt x="0" y="173"/>
                  </a:lnTo>
                  <a:lnTo>
                    <a:pt x="2" y="157"/>
                  </a:lnTo>
                  <a:lnTo>
                    <a:pt x="9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914265" y="3905885"/>
              <a:ext cx="86995" cy="65405"/>
            </a:xfrm>
            <a:custGeom>
              <a:avLst/>
              <a:gdLst>
                <a:gd name="T0" fmla="*/ 8 w 275"/>
                <a:gd name="T1" fmla="*/ 126 h 206"/>
                <a:gd name="T2" fmla="*/ 11 w 275"/>
                <a:gd name="T3" fmla="*/ 122 h 206"/>
                <a:gd name="T4" fmla="*/ 19 w 275"/>
                <a:gd name="T5" fmla="*/ 110 h 206"/>
                <a:gd name="T6" fmla="*/ 33 w 275"/>
                <a:gd name="T7" fmla="*/ 93 h 206"/>
                <a:gd name="T8" fmla="*/ 52 w 275"/>
                <a:gd name="T9" fmla="*/ 72 h 206"/>
                <a:gd name="T10" fmla="*/ 74 w 275"/>
                <a:gd name="T11" fmla="*/ 51 h 206"/>
                <a:gd name="T12" fmla="*/ 102 w 275"/>
                <a:gd name="T13" fmla="*/ 31 h 206"/>
                <a:gd name="T14" fmla="*/ 131 w 275"/>
                <a:gd name="T15" fmla="*/ 14 h 206"/>
                <a:gd name="T16" fmla="*/ 164 w 275"/>
                <a:gd name="T17" fmla="*/ 3 h 206"/>
                <a:gd name="T18" fmla="*/ 197 w 275"/>
                <a:gd name="T19" fmla="*/ 0 h 206"/>
                <a:gd name="T20" fmla="*/ 226 w 275"/>
                <a:gd name="T21" fmla="*/ 6 h 206"/>
                <a:gd name="T22" fmla="*/ 251 w 275"/>
                <a:gd name="T23" fmla="*/ 19 h 206"/>
                <a:gd name="T24" fmla="*/ 267 w 275"/>
                <a:gd name="T25" fmla="*/ 39 h 206"/>
                <a:gd name="T26" fmla="*/ 275 w 275"/>
                <a:gd name="T27" fmla="*/ 62 h 206"/>
                <a:gd name="T28" fmla="*/ 272 w 275"/>
                <a:gd name="T29" fmla="*/ 90 h 206"/>
                <a:gd name="T30" fmla="*/ 256 w 275"/>
                <a:gd name="T31" fmla="*/ 120 h 206"/>
                <a:gd name="T32" fmla="*/ 226 w 275"/>
                <a:gd name="T33" fmla="*/ 151 h 206"/>
                <a:gd name="T34" fmla="*/ 207 w 275"/>
                <a:gd name="T35" fmla="*/ 165 h 206"/>
                <a:gd name="T36" fmla="*/ 186 w 275"/>
                <a:gd name="T37" fmla="*/ 177 h 206"/>
                <a:gd name="T38" fmla="*/ 165 w 275"/>
                <a:gd name="T39" fmla="*/ 188 h 206"/>
                <a:gd name="T40" fmla="*/ 144 w 275"/>
                <a:gd name="T41" fmla="*/ 195 h 206"/>
                <a:gd name="T42" fmla="*/ 123 w 275"/>
                <a:gd name="T43" fmla="*/ 200 h 206"/>
                <a:gd name="T44" fmla="*/ 102 w 275"/>
                <a:gd name="T45" fmla="*/ 205 h 206"/>
                <a:gd name="T46" fmla="*/ 82 w 275"/>
                <a:gd name="T47" fmla="*/ 206 h 206"/>
                <a:gd name="T48" fmla="*/ 63 w 275"/>
                <a:gd name="T49" fmla="*/ 205 h 206"/>
                <a:gd name="T50" fmla="*/ 46 w 275"/>
                <a:gd name="T51" fmla="*/ 202 h 206"/>
                <a:gd name="T52" fmla="*/ 31 w 275"/>
                <a:gd name="T53" fmla="*/ 197 h 206"/>
                <a:gd name="T54" fmla="*/ 18 w 275"/>
                <a:gd name="T55" fmla="*/ 191 h 206"/>
                <a:gd name="T56" fmla="*/ 9 w 275"/>
                <a:gd name="T57" fmla="*/ 182 h 206"/>
                <a:gd name="T58" fmla="*/ 2 w 275"/>
                <a:gd name="T59" fmla="*/ 171 h 206"/>
                <a:gd name="T60" fmla="*/ 0 w 275"/>
                <a:gd name="T61" fmla="*/ 158 h 206"/>
                <a:gd name="T62" fmla="*/ 1 w 275"/>
                <a:gd name="T63" fmla="*/ 143 h 206"/>
                <a:gd name="T64" fmla="*/ 8 w 275"/>
                <a:gd name="T65" fmla="*/ 12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5" h="206">
                  <a:moveTo>
                    <a:pt x="8" y="126"/>
                  </a:moveTo>
                  <a:lnTo>
                    <a:pt x="11" y="122"/>
                  </a:lnTo>
                  <a:lnTo>
                    <a:pt x="19" y="110"/>
                  </a:lnTo>
                  <a:lnTo>
                    <a:pt x="33" y="93"/>
                  </a:lnTo>
                  <a:lnTo>
                    <a:pt x="52" y="72"/>
                  </a:lnTo>
                  <a:lnTo>
                    <a:pt x="74" y="51"/>
                  </a:lnTo>
                  <a:lnTo>
                    <a:pt x="102" y="31"/>
                  </a:lnTo>
                  <a:lnTo>
                    <a:pt x="131" y="14"/>
                  </a:lnTo>
                  <a:lnTo>
                    <a:pt x="164" y="3"/>
                  </a:lnTo>
                  <a:lnTo>
                    <a:pt x="197" y="0"/>
                  </a:lnTo>
                  <a:lnTo>
                    <a:pt x="226" y="6"/>
                  </a:lnTo>
                  <a:lnTo>
                    <a:pt x="251" y="19"/>
                  </a:lnTo>
                  <a:lnTo>
                    <a:pt x="267" y="39"/>
                  </a:lnTo>
                  <a:lnTo>
                    <a:pt x="275" y="62"/>
                  </a:lnTo>
                  <a:lnTo>
                    <a:pt x="272" y="90"/>
                  </a:lnTo>
                  <a:lnTo>
                    <a:pt x="256" y="120"/>
                  </a:lnTo>
                  <a:lnTo>
                    <a:pt x="226" y="151"/>
                  </a:lnTo>
                  <a:lnTo>
                    <a:pt x="207" y="165"/>
                  </a:lnTo>
                  <a:lnTo>
                    <a:pt x="186" y="177"/>
                  </a:lnTo>
                  <a:lnTo>
                    <a:pt x="165" y="188"/>
                  </a:lnTo>
                  <a:lnTo>
                    <a:pt x="144" y="195"/>
                  </a:lnTo>
                  <a:lnTo>
                    <a:pt x="123" y="200"/>
                  </a:lnTo>
                  <a:lnTo>
                    <a:pt x="102" y="205"/>
                  </a:lnTo>
                  <a:lnTo>
                    <a:pt x="82" y="206"/>
                  </a:lnTo>
                  <a:lnTo>
                    <a:pt x="63" y="205"/>
                  </a:lnTo>
                  <a:lnTo>
                    <a:pt x="46" y="202"/>
                  </a:lnTo>
                  <a:lnTo>
                    <a:pt x="31" y="197"/>
                  </a:lnTo>
                  <a:lnTo>
                    <a:pt x="18" y="191"/>
                  </a:lnTo>
                  <a:lnTo>
                    <a:pt x="9" y="182"/>
                  </a:lnTo>
                  <a:lnTo>
                    <a:pt x="2" y="171"/>
                  </a:lnTo>
                  <a:lnTo>
                    <a:pt x="0" y="158"/>
                  </a:lnTo>
                  <a:lnTo>
                    <a:pt x="1" y="143"/>
                  </a:lnTo>
                  <a:lnTo>
                    <a:pt x="8" y="126"/>
                  </a:lnTo>
                  <a:close/>
                </a:path>
              </a:pathLst>
            </a:custGeom>
            <a:solidFill>
              <a:srgbClr val="EDD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916805" y="3909060"/>
              <a:ext cx="79375" cy="59055"/>
            </a:xfrm>
            <a:custGeom>
              <a:avLst/>
              <a:gdLst>
                <a:gd name="T0" fmla="*/ 7 w 250"/>
                <a:gd name="T1" fmla="*/ 114 h 186"/>
                <a:gd name="T2" fmla="*/ 10 w 250"/>
                <a:gd name="T3" fmla="*/ 110 h 186"/>
                <a:gd name="T4" fmla="*/ 18 w 250"/>
                <a:gd name="T5" fmla="*/ 99 h 186"/>
                <a:gd name="T6" fmla="*/ 30 w 250"/>
                <a:gd name="T7" fmla="*/ 84 h 186"/>
                <a:gd name="T8" fmla="*/ 47 w 250"/>
                <a:gd name="T9" fmla="*/ 66 h 186"/>
                <a:gd name="T10" fmla="*/ 67 w 250"/>
                <a:gd name="T11" fmla="*/ 46 h 186"/>
                <a:gd name="T12" fmla="*/ 92 w 250"/>
                <a:gd name="T13" fmla="*/ 28 h 186"/>
                <a:gd name="T14" fmla="*/ 119 w 250"/>
                <a:gd name="T15" fmla="*/ 13 h 186"/>
                <a:gd name="T16" fmla="*/ 149 w 250"/>
                <a:gd name="T17" fmla="*/ 2 h 186"/>
                <a:gd name="T18" fmla="*/ 179 w 250"/>
                <a:gd name="T19" fmla="*/ 0 h 186"/>
                <a:gd name="T20" fmla="*/ 206 w 250"/>
                <a:gd name="T21" fmla="*/ 5 h 186"/>
                <a:gd name="T22" fmla="*/ 227 w 250"/>
                <a:gd name="T23" fmla="*/ 17 h 186"/>
                <a:gd name="T24" fmla="*/ 243 w 250"/>
                <a:gd name="T25" fmla="*/ 35 h 186"/>
                <a:gd name="T26" fmla="*/ 250 w 250"/>
                <a:gd name="T27" fmla="*/ 57 h 186"/>
                <a:gd name="T28" fmla="*/ 247 w 250"/>
                <a:gd name="T29" fmla="*/ 81 h 186"/>
                <a:gd name="T30" fmla="*/ 233 w 250"/>
                <a:gd name="T31" fmla="*/ 109 h 186"/>
                <a:gd name="T32" fmla="*/ 206 w 250"/>
                <a:gd name="T33" fmla="*/ 136 h 186"/>
                <a:gd name="T34" fmla="*/ 188 w 250"/>
                <a:gd name="T35" fmla="*/ 149 h 186"/>
                <a:gd name="T36" fmla="*/ 170 w 250"/>
                <a:gd name="T37" fmla="*/ 161 h 186"/>
                <a:gd name="T38" fmla="*/ 150 w 250"/>
                <a:gd name="T39" fmla="*/ 169 h 186"/>
                <a:gd name="T40" fmla="*/ 131 w 250"/>
                <a:gd name="T41" fmla="*/ 177 h 186"/>
                <a:gd name="T42" fmla="*/ 111 w 250"/>
                <a:gd name="T43" fmla="*/ 181 h 186"/>
                <a:gd name="T44" fmla="*/ 92 w 250"/>
                <a:gd name="T45" fmla="*/ 184 h 186"/>
                <a:gd name="T46" fmla="*/ 74 w 250"/>
                <a:gd name="T47" fmla="*/ 186 h 186"/>
                <a:gd name="T48" fmla="*/ 57 w 250"/>
                <a:gd name="T49" fmla="*/ 185 h 186"/>
                <a:gd name="T50" fmla="*/ 41 w 250"/>
                <a:gd name="T51" fmla="*/ 183 h 186"/>
                <a:gd name="T52" fmla="*/ 28 w 250"/>
                <a:gd name="T53" fmla="*/ 179 h 186"/>
                <a:gd name="T54" fmla="*/ 17 w 250"/>
                <a:gd name="T55" fmla="*/ 172 h 186"/>
                <a:gd name="T56" fmla="*/ 8 w 250"/>
                <a:gd name="T57" fmla="*/ 164 h 186"/>
                <a:gd name="T58" fmla="*/ 2 w 250"/>
                <a:gd name="T59" fmla="*/ 154 h 186"/>
                <a:gd name="T60" fmla="*/ 0 w 250"/>
                <a:gd name="T61" fmla="*/ 143 h 186"/>
                <a:gd name="T62" fmla="*/ 2 w 250"/>
                <a:gd name="T63" fmla="*/ 129 h 186"/>
                <a:gd name="T64" fmla="*/ 7 w 250"/>
                <a:gd name="T65" fmla="*/ 11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0" h="186">
                  <a:moveTo>
                    <a:pt x="7" y="114"/>
                  </a:moveTo>
                  <a:lnTo>
                    <a:pt x="10" y="110"/>
                  </a:lnTo>
                  <a:lnTo>
                    <a:pt x="18" y="99"/>
                  </a:lnTo>
                  <a:lnTo>
                    <a:pt x="30" y="84"/>
                  </a:lnTo>
                  <a:lnTo>
                    <a:pt x="47" y="66"/>
                  </a:lnTo>
                  <a:lnTo>
                    <a:pt x="67" y="46"/>
                  </a:lnTo>
                  <a:lnTo>
                    <a:pt x="92" y="28"/>
                  </a:lnTo>
                  <a:lnTo>
                    <a:pt x="119" y="13"/>
                  </a:lnTo>
                  <a:lnTo>
                    <a:pt x="149" y="2"/>
                  </a:lnTo>
                  <a:lnTo>
                    <a:pt x="179" y="0"/>
                  </a:lnTo>
                  <a:lnTo>
                    <a:pt x="206" y="5"/>
                  </a:lnTo>
                  <a:lnTo>
                    <a:pt x="227" y="17"/>
                  </a:lnTo>
                  <a:lnTo>
                    <a:pt x="243" y="35"/>
                  </a:lnTo>
                  <a:lnTo>
                    <a:pt x="250" y="57"/>
                  </a:lnTo>
                  <a:lnTo>
                    <a:pt x="247" y="81"/>
                  </a:lnTo>
                  <a:lnTo>
                    <a:pt x="233" y="109"/>
                  </a:lnTo>
                  <a:lnTo>
                    <a:pt x="206" y="136"/>
                  </a:lnTo>
                  <a:lnTo>
                    <a:pt x="188" y="149"/>
                  </a:lnTo>
                  <a:lnTo>
                    <a:pt x="170" y="161"/>
                  </a:lnTo>
                  <a:lnTo>
                    <a:pt x="150" y="169"/>
                  </a:lnTo>
                  <a:lnTo>
                    <a:pt x="131" y="177"/>
                  </a:lnTo>
                  <a:lnTo>
                    <a:pt x="111" y="181"/>
                  </a:lnTo>
                  <a:lnTo>
                    <a:pt x="92" y="184"/>
                  </a:lnTo>
                  <a:lnTo>
                    <a:pt x="74" y="186"/>
                  </a:lnTo>
                  <a:lnTo>
                    <a:pt x="57" y="185"/>
                  </a:lnTo>
                  <a:lnTo>
                    <a:pt x="41" y="183"/>
                  </a:lnTo>
                  <a:lnTo>
                    <a:pt x="28" y="179"/>
                  </a:lnTo>
                  <a:lnTo>
                    <a:pt x="17" y="172"/>
                  </a:lnTo>
                  <a:lnTo>
                    <a:pt x="8" y="164"/>
                  </a:lnTo>
                  <a:lnTo>
                    <a:pt x="2" y="154"/>
                  </a:lnTo>
                  <a:lnTo>
                    <a:pt x="0" y="143"/>
                  </a:lnTo>
                  <a:lnTo>
                    <a:pt x="2" y="129"/>
                  </a:lnTo>
                  <a:lnTo>
                    <a:pt x="7" y="114"/>
                  </a:lnTo>
                  <a:close/>
                </a:path>
              </a:pathLst>
            </a:custGeom>
            <a:solidFill>
              <a:srgbClr val="D6B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920615" y="3912235"/>
              <a:ext cx="71755" cy="52705"/>
            </a:xfrm>
            <a:custGeom>
              <a:avLst/>
              <a:gdLst>
                <a:gd name="T0" fmla="*/ 7 w 226"/>
                <a:gd name="T1" fmla="*/ 101 h 165"/>
                <a:gd name="T2" fmla="*/ 9 w 226"/>
                <a:gd name="T3" fmla="*/ 98 h 165"/>
                <a:gd name="T4" fmla="*/ 16 w 226"/>
                <a:gd name="T5" fmla="*/ 87 h 165"/>
                <a:gd name="T6" fmla="*/ 28 w 226"/>
                <a:gd name="T7" fmla="*/ 74 h 165"/>
                <a:gd name="T8" fmla="*/ 43 w 226"/>
                <a:gd name="T9" fmla="*/ 58 h 165"/>
                <a:gd name="T10" fmla="*/ 62 w 226"/>
                <a:gd name="T11" fmla="*/ 40 h 165"/>
                <a:gd name="T12" fmla="*/ 84 w 226"/>
                <a:gd name="T13" fmla="*/ 24 h 165"/>
                <a:gd name="T14" fmla="*/ 108 w 226"/>
                <a:gd name="T15" fmla="*/ 10 h 165"/>
                <a:gd name="T16" fmla="*/ 135 w 226"/>
                <a:gd name="T17" fmla="*/ 2 h 165"/>
                <a:gd name="T18" fmla="*/ 162 w 226"/>
                <a:gd name="T19" fmla="*/ 0 h 165"/>
                <a:gd name="T20" fmla="*/ 185 w 226"/>
                <a:gd name="T21" fmla="*/ 4 h 165"/>
                <a:gd name="T22" fmla="*/ 205 w 226"/>
                <a:gd name="T23" fmla="*/ 14 h 165"/>
                <a:gd name="T24" fmla="*/ 219 w 226"/>
                <a:gd name="T25" fmla="*/ 30 h 165"/>
                <a:gd name="T26" fmla="*/ 226 w 226"/>
                <a:gd name="T27" fmla="*/ 49 h 165"/>
                <a:gd name="T28" fmla="*/ 222 w 226"/>
                <a:gd name="T29" fmla="*/ 73 h 165"/>
                <a:gd name="T30" fmla="*/ 210 w 226"/>
                <a:gd name="T31" fmla="*/ 96 h 165"/>
                <a:gd name="T32" fmla="*/ 185 w 226"/>
                <a:gd name="T33" fmla="*/ 121 h 165"/>
                <a:gd name="T34" fmla="*/ 170 w 226"/>
                <a:gd name="T35" fmla="*/ 133 h 165"/>
                <a:gd name="T36" fmla="*/ 153 w 226"/>
                <a:gd name="T37" fmla="*/ 142 h 165"/>
                <a:gd name="T38" fmla="*/ 136 w 226"/>
                <a:gd name="T39" fmla="*/ 150 h 165"/>
                <a:gd name="T40" fmla="*/ 118 w 226"/>
                <a:gd name="T41" fmla="*/ 156 h 165"/>
                <a:gd name="T42" fmla="*/ 101 w 226"/>
                <a:gd name="T43" fmla="*/ 161 h 165"/>
                <a:gd name="T44" fmla="*/ 83 w 226"/>
                <a:gd name="T45" fmla="*/ 163 h 165"/>
                <a:gd name="T46" fmla="*/ 67 w 226"/>
                <a:gd name="T47" fmla="*/ 165 h 165"/>
                <a:gd name="T48" fmla="*/ 52 w 226"/>
                <a:gd name="T49" fmla="*/ 165 h 165"/>
                <a:gd name="T50" fmla="*/ 37 w 226"/>
                <a:gd name="T51" fmla="*/ 162 h 165"/>
                <a:gd name="T52" fmla="*/ 26 w 226"/>
                <a:gd name="T53" fmla="*/ 158 h 165"/>
                <a:gd name="T54" fmla="*/ 15 w 226"/>
                <a:gd name="T55" fmla="*/ 153 h 165"/>
                <a:gd name="T56" fmla="*/ 8 w 226"/>
                <a:gd name="T57" fmla="*/ 145 h 165"/>
                <a:gd name="T58" fmla="*/ 3 w 226"/>
                <a:gd name="T59" fmla="*/ 137 h 165"/>
                <a:gd name="T60" fmla="*/ 0 w 226"/>
                <a:gd name="T61" fmla="*/ 126 h 165"/>
                <a:gd name="T62" fmla="*/ 1 w 226"/>
                <a:gd name="T63" fmla="*/ 115 h 165"/>
                <a:gd name="T64" fmla="*/ 7 w 226"/>
                <a:gd name="T65" fmla="*/ 10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6" h="165">
                  <a:moveTo>
                    <a:pt x="7" y="101"/>
                  </a:moveTo>
                  <a:lnTo>
                    <a:pt x="9" y="98"/>
                  </a:lnTo>
                  <a:lnTo>
                    <a:pt x="16" y="87"/>
                  </a:lnTo>
                  <a:lnTo>
                    <a:pt x="28" y="74"/>
                  </a:lnTo>
                  <a:lnTo>
                    <a:pt x="43" y="58"/>
                  </a:lnTo>
                  <a:lnTo>
                    <a:pt x="62" y="40"/>
                  </a:lnTo>
                  <a:lnTo>
                    <a:pt x="84" y="24"/>
                  </a:lnTo>
                  <a:lnTo>
                    <a:pt x="108" y="10"/>
                  </a:lnTo>
                  <a:lnTo>
                    <a:pt x="135" y="2"/>
                  </a:lnTo>
                  <a:lnTo>
                    <a:pt x="162" y="0"/>
                  </a:lnTo>
                  <a:lnTo>
                    <a:pt x="185" y="4"/>
                  </a:lnTo>
                  <a:lnTo>
                    <a:pt x="205" y="14"/>
                  </a:lnTo>
                  <a:lnTo>
                    <a:pt x="219" y="30"/>
                  </a:lnTo>
                  <a:lnTo>
                    <a:pt x="226" y="49"/>
                  </a:lnTo>
                  <a:lnTo>
                    <a:pt x="222" y="73"/>
                  </a:lnTo>
                  <a:lnTo>
                    <a:pt x="210" y="96"/>
                  </a:lnTo>
                  <a:lnTo>
                    <a:pt x="185" y="121"/>
                  </a:lnTo>
                  <a:lnTo>
                    <a:pt x="170" y="133"/>
                  </a:lnTo>
                  <a:lnTo>
                    <a:pt x="153" y="142"/>
                  </a:lnTo>
                  <a:lnTo>
                    <a:pt x="136" y="150"/>
                  </a:lnTo>
                  <a:lnTo>
                    <a:pt x="118" y="156"/>
                  </a:lnTo>
                  <a:lnTo>
                    <a:pt x="101" y="161"/>
                  </a:lnTo>
                  <a:lnTo>
                    <a:pt x="83" y="163"/>
                  </a:lnTo>
                  <a:lnTo>
                    <a:pt x="67" y="165"/>
                  </a:lnTo>
                  <a:lnTo>
                    <a:pt x="52" y="165"/>
                  </a:lnTo>
                  <a:lnTo>
                    <a:pt x="37" y="162"/>
                  </a:lnTo>
                  <a:lnTo>
                    <a:pt x="26" y="158"/>
                  </a:lnTo>
                  <a:lnTo>
                    <a:pt x="15" y="153"/>
                  </a:lnTo>
                  <a:lnTo>
                    <a:pt x="8" y="145"/>
                  </a:lnTo>
                  <a:lnTo>
                    <a:pt x="3" y="137"/>
                  </a:lnTo>
                  <a:lnTo>
                    <a:pt x="0" y="126"/>
                  </a:lnTo>
                  <a:lnTo>
                    <a:pt x="1" y="115"/>
                  </a:lnTo>
                  <a:lnTo>
                    <a:pt x="7" y="101"/>
                  </a:lnTo>
                  <a:close/>
                </a:path>
              </a:pathLst>
            </a:custGeom>
            <a:solidFill>
              <a:srgbClr val="C19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925060" y="3915410"/>
              <a:ext cx="62865" cy="46355"/>
            </a:xfrm>
            <a:custGeom>
              <a:avLst/>
              <a:gdLst>
                <a:gd name="T0" fmla="*/ 6 w 200"/>
                <a:gd name="T1" fmla="*/ 90 h 146"/>
                <a:gd name="T2" fmla="*/ 9 w 200"/>
                <a:gd name="T3" fmla="*/ 87 h 146"/>
                <a:gd name="T4" fmla="*/ 15 w 200"/>
                <a:gd name="T5" fmla="*/ 78 h 146"/>
                <a:gd name="T6" fmla="*/ 24 w 200"/>
                <a:gd name="T7" fmla="*/ 66 h 146"/>
                <a:gd name="T8" fmla="*/ 38 w 200"/>
                <a:gd name="T9" fmla="*/ 52 h 146"/>
                <a:gd name="T10" fmla="*/ 54 w 200"/>
                <a:gd name="T11" fmla="*/ 36 h 146"/>
                <a:gd name="T12" fmla="*/ 74 w 200"/>
                <a:gd name="T13" fmla="*/ 22 h 146"/>
                <a:gd name="T14" fmla="*/ 95 w 200"/>
                <a:gd name="T15" fmla="*/ 11 h 146"/>
                <a:gd name="T16" fmla="*/ 120 w 200"/>
                <a:gd name="T17" fmla="*/ 2 h 146"/>
                <a:gd name="T18" fmla="*/ 144 w 200"/>
                <a:gd name="T19" fmla="*/ 0 h 146"/>
                <a:gd name="T20" fmla="*/ 165 w 200"/>
                <a:gd name="T21" fmla="*/ 4 h 146"/>
                <a:gd name="T22" fmla="*/ 182 w 200"/>
                <a:gd name="T23" fmla="*/ 14 h 146"/>
                <a:gd name="T24" fmla="*/ 195 w 200"/>
                <a:gd name="T25" fmla="*/ 28 h 146"/>
                <a:gd name="T26" fmla="*/ 200 w 200"/>
                <a:gd name="T27" fmla="*/ 45 h 146"/>
                <a:gd name="T28" fmla="*/ 198 w 200"/>
                <a:gd name="T29" fmla="*/ 64 h 146"/>
                <a:gd name="T30" fmla="*/ 187 w 200"/>
                <a:gd name="T31" fmla="*/ 85 h 146"/>
                <a:gd name="T32" fmla="*/ 165 w 200"/>
                <a:gd name="T33" fmla="*/ 107 h 146"/>
                <a:gd name="T34" fmla="*/ 151 w 200"/>
                <a:gd name="T35" fmla="*/ 117 h 146"/>
                <a:gd name="T36" fmla="*/ 135 w 200"/>
                <a:gd name="T37" fmla="*/ 126 h 146"/>
                <a:gd name="T38" fmla="*/ 121 w 200"/>
                <a:gd name="T39" fmla="*/ 132 h 146"/>
                <a:gd name="T40" fmla="*/ 105 w 200"/>
                <a:gd name="T41" fmla="*/ 139 h 146"/>
                <a:gd name="T42" fmla="*/ 89 w 200"/>
                <a:gd name="T43" fmla="*/ 142 h 146"/>
                <a:gd name="T44" fmla="*/ 74 w 200"/>
                <a:gd name="T45" fmla="*/ 145 h 146"/>
                <a:gd name="T46" fmla="*/ 59 w 200"/>
                <a:gd name="T47" fmla="*/ 146 h 146"/>
                <a:gd name="T48" fmla="*/ 46 w 200"/>
                <a:gd name="T49" fmla="*/ 145 h 146"/>
                <a:gd name="T50" fmla="*/ 33 w 200"/>
                <a:gd name="T51" fmla="*/ 143 h 146"/>
                <a:gd name="T52" fmla="*/ 22 w 200"/>
                <a:gd name="T53" fmla="*/ 140 h 146"/>
                <a:gd name="T54" fmla="*/ 14 w 200"/>
                <a:gd name="T55" fmla="*/ 135 h 146"/>
                <a:gd name="T56" fmla="*/ 6 w 200"/>
                <a:gd name="T57" fmla="*/ 129 h 146"/>
                <a:gd name="T58" fmla="*/ 2 w 200"/>
                <a:gd name="T59" fmla="*/ 122 h 146"/>
                <a:gd name="T60" fmla="*/ 0 w 200"/>
                <a:gd name="T61" fmla="*/ 112 h 146"/>
                <a:gd name="T62" fmla="*/ 2 w 200"/>
                <a:gd name="T63" fmla="*/ 102 h 146"/>
                <a:gd name="T64" fmla="*/ 6 w 200"/>
                <a:gd name="T65" fmla="*/ 9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46">
                  <a:moveTo>
                    <a:pt x="6" y="90"/>
                  </a:moveTo>
                  <a:lnTo>
                    <a:pt x="9" y="87"/>
                  </a:lnTo>
                  <a:lnTo>
                    <a:pt x="15" y="78"/>
                  </a:lnTo>
                  <a:lnTo>
                    <a:pt x="24" y="66"/>
                  </a:lnTo>
                  <a:lnTo>
                    <a:pt x="38" y="52"/>
                  </a:lnTo>
                  <a:lnTo>
                    <a:pt x="54" y="36"/>
                  </a:lnTo>
                  <a:lnTo>
                    <a:pt x="74" y="22"/>
                  </a:lnTo>
                  <a:lnTo>
                    <a:pt x="95" y="11"/>
                  </a:lnTo>
                  <a:lnTo>
                    <a:pt x="120" y="2"/>
                  </a:lnTo>
                  <a:lnTo>
                    <a:pt x="144" y="0"/>
                  </a:lnTo>
                  <a:lnTo>
                    <a:pt x="165" y="4"/>
                  </a:lnTo>
                  <a:lnTo>
                    <a:pt x="182" y="14"/>
                  </a:lnTo>
                  <a:lnTo>
                    <a:pt x="195" y="28"/>
                  </a:lnTo>
                  <a:lnTo>
                    <a:pt x="200" y="45"/>
                  </a:lnTo>
                  <a:lnTo>
                    <a:pt x="198" y="64"/>
                  </a:lnTo>
                  <a:lnTo>
                    <a:pt x="187" y="85"/>
                  </a:lnTo>
                  <a:lnTo>
                    <a:pt x="165" y="107"/>
                  </a:lnTo>
                  <a:lnTo>
                    <a:pt x="151" y="117"/>
                  </a:lnTo>
                  <a:lnTo>
                    <a:pt x="135" y="126"/>
                  </a:lnTo>
                  <a:lnTo>
                    <a:pt x="121" y="132"/>
                  </a:lnTo>
                  <a:lnTo>
                    <a:pt x="105" y="139"/>
                  </a:lnTo>
                  <a:lnTo>
                    <a:pt x="89" y="142"/>
                  </a:lnTo>
                  <a:lnTo>
                    <a:pt x="74" y="145"/>
                  </a:lnTo>
                  <a:lnTo>
                    <a:pt x="59" y="146"/>
                  </a:lnTo>
                  <a:lnTo>
                    <a:pt x="46" y="145"/>
                  </a:lnTo>
                  <a:lnTo>
                    <a:pt x="33" y="143"/>
                  </a:lnTo>
                  <a:lnTo>
                    <a:pt x="22" y="140"/>
                  </a:lnTo>
                  <a:lnTo>
                    <a:pt x="14" y="135"/>
                  </a:lnTo>
                  <a:lnTo>
                    <a:pt x="6" y="129"/>
                  </a:lnTo>
                  <a:lnTo>
                    <a:pt x="2" y="122"/>
                  </a:lnTo>
                  <a:lnTo>
                    <a:pt x="0" y="112"/>
                  </a:lnTo>
                  <a:lnTo>
                    <a:pt x="2" y="102"/>
                  </a:lnTo>
                  <a:lnTo>
                    <a:pt x="6" y="90"/>
                  </a:lnTo>
                  <a:close/>
                </a:path>
              </a:pathLst>
            </a:custGeom>
            <a:solidFill>
              <a:srgbClr val="AF7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584065" y="3620135"/>
              <a:ext cx="414020" cy="360680"/>
            </a:xfrm>
            <a:custGeom>
              <a:avLst/>
              <a:gdLst>
                <a:gd name="T0" fmla="*/ 0 w 1306"/>
                <a:gd name="T1" fmla="*/ 583 h 1136"/>
                <a:gd name="T2" fmla="*/ 3 w 1306"/>
                <a:gd name="T3" fmla="*/ 558 h 1136"/>
                <a:gd name="T4" fmla="*/ 9 w 1306"/>
                <a:gd name="T5" fmla="*/ 514 h 1136"/>
                <a:gd name="T6" fmla="*/ 24 w 1306"/>
                <a:gd name="T7" fmla="*/ 454 h 1136"/>
                <a:gd name="T8" fmla="*/ 49 w 1306"/>
                <a:gd name="T9" fmla="*/ 382 h 1136"/>
                <a:gd name="T10" fmla="*/ 88 w 1306"/>
                <a:gd name="T11" fmla="*/ 305 h 1136"/>
                <a:gd name="T12" fmla="*/ 144 w 1306"/>
                <a:gd name="T13" fmla="*/ 224 h 1136"/>
                <a:gd name="T14" fmla="*/ 221 w 1306"/>
                <a:gd name="T15" fmla="*/ 147 h 1136"/>
                <a:gd name="T16" fmla="*/ 334 w 1306"/>
                <a:gd name="T17" fmla="*/ 69 h 1136"/>
                <a:gd name="T18" fmla="*/ 455 w 1306"/>
                <a:gd name="T19" fmla="*/ 16 h 1136"/>
                <a:gd name="T20" fmla="*/ 559 w 1306"/>
                <a:gd name="T21" fmla="*/ 0 h 1136"/>
                <a:gd name="T22" fmla="*/ 650 w 1306"/>
                <a:gd name="T23" fmla="*/ 13 h 1136"/>
                <a:gd name="T24" fmla="*/ 729 w 1306"/>
                <a:gd name="T25" fmla="*/ 46 h 1136"/>
                <a:gd name="T26" fmla="*/ 797 w 1306"/>
                <a:gd name="T27" fmla="*/ 90 h 1136"/>
                <a:gd name="T28" fmla="*/ 857 w 1306"/>
                <a:gd name="T29" fmla="*/ 138 h 1136"/>
                <a:gd name="T30" fmla="*/ 911 w 1306"/>
                <a:gd name="T31" fmla="*/ 181 h 1136"/>
                <a:gd name="T32" fmla="*/ 962 w 1306"/>
                <a:gd name="T33" fmla="*/ 216 h 1136"/>
                <a:gd name="T34" fmla="*/ 1016 w 1306"/>
                <a:gd name="T35" fmla="*/ 266 h 1136"/>
                <a:gd name="T36" fmla="*/ 1072 w 1306"/>
                <a:gd name="T37" fmla="*/ 329 h 1136"/>
                <a:gd name="T38" fmla="*/ 1128 w 1306"/>
                <a:gd name="T39" fmla="*/ 401 h 1136"/>
                <a:gd name="T40" fmla="*/ 1181 w 1306"/>
                <a:gd name="T41" fmla="*/ 478 h 1136"/>
                <a:gd name="T42" fmla="*/ 1228 w 1306"/>
                <a:gd name="T43" fmla="*/ 554 h 1136"/>
                <a:gd name="T44" fmla="*/ 1266 w 1306"/>
                <a:gd name="T45" fmla="*/ 624 h 1136"/>
                <a:gd name="T46" fmla="*/ 1294 w 1306"/>
                <a:gd name="T47" fmla="*/ 683 h 1136"/>
                <a:gd name="T48" fmla="*/ 1306 w 1306"/>
                <a:gd name="T49" fmla="*/ 729 h 1136"/>
                <a:gd name="T50" fmla="*/ 1289 w 1306"/>
                <a:gd name="T51" fmla="*/ 773 h 1136"/>
                <a:gd name="T52" fmla="*/ 1250 w 1306"/>
                <a:gd name="T53" fmla="*/ 814 h 1136"/>
                <a:gd name="T54" fmla="*/ 1195 w 1306"/>
                <a:gd name="T55" fmla="*/ 855 h 1136"/>
                <a:gd name="T56" fmla="*/ 1130 w 1306"/>
                <a:gd name="T57" fmla="*/ 896 h 1136"/>
                <a:gd name="T58" fmla="*/ 1064 w 1306"/>
                <a:gd name="T59" fmla="*/ 937 h 1136"/>
                <a:gd name="T60" fmla="*/ 1003 w 1306"/>
                <a:gd name="T61" fmla="*/ 977 h 1136"/>
                <a:gd name="T62" fmla="*/ 955 w 1306"/>
                <a:gd name="T63" fmla="*/ 1018 h 1136"/>
                <a:gd name="T64" fmla="*/ 920 w 1306"/>
                <a:gd name="T65" fmla="*/ 1057 h 1136"/>
                <a:gd name="T66" fmla="*/ 874 w 1306"/>
                <a:gd name="T67" fmla="*/ 1089 h 1136"/>
                <a:gd name="T68" fmla="*/ 815 w 1306"/>
                <a:gd name="T69" fmla="*/ 1112 h 1136"/>
                <a:gd name="T70" fmla="*/ 747 w 1306"/>
                <a:gd name="T71" fmla="*/ 1127 h 1136"/>
                <a:gd name="T72" fmla="*/ 670 w 1306"/>
                <a:gd name="T73" fmla="*/ 1134 h 1136"/>
                <a:gd name="T74" fmla="*/ 593 w 1306"/>
                <a:gd name="T75" fmla="*/ 1135 h 1136"/>
                <a:gd name="T76" fmla="*/ 515 w 1306"/>
                <a:gd name="T77" fmla="*/ 1130 h 1136"/>
                <a:gd name="T78" fmla="*/ 442 w 1306"/>
                <a:gd name="T79" fmla="*/ 1117 h 1136"/>
                <a:gd name="T80" fmla="*/ 376 w 1306"/>
                <a:gd name="T81" fmla="*/ 1099 h 1136"/>
                <a:gd name="T82" fmla="*/ 311 w 1306"/>
                <a:gd name="T83" fmla="*/ 1062 h 1136"/>
                <a:gd name="T84" fmla="*/ 249 w 1306"/>
                <a:gd name="T85" fmla="*/ 1010 h 1136"/>
                <a:gd name="T86" fmla="*/ 190 w 1306"/>
                <a:gd name="T87" fmla="*/ 946 h 1136"/>
                <a:gd name="T88" fmla="*/ 136 w 1306"/>
                <a:gd name="T89" fmla="*/ 872 h 1136"/>
                <a:gd name="T90" fmla="*/ 87 w 1306"/>
                <a:gd name="T91" fmla="*/ 792 h 1136"/>
                <a:gd name="T92" fmla="*/ 47 w 1306"/>
                <a:gd name="T93" fmla="*/ 709 h 1136"/>
                <a:gd name="T94" fmla="*/ 13 w 1306"/>
                <a:gd name="T95" fmla="*/ 626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06" h="1136">
                  <a:moveTo>
                    <a:pt x="0" y="586"/>
                  </a:moveTo>
                  <a:lnTo>
                    <a:pt x="0" y="583"/>
                  </a:lnTo>
                  <a:lnTo>
                    <a:pt x="2" y="573"/>
                  </a:lnTo>
                  <a:lnTo>
                    <a:pt x="3" y="558"/>
                  </a:lnTo>
                  <a:lnTo>
                    <a:pt x="5" y="538"/>
                  </a:lnTo>
                  <a:lnTo>
                    <a:pt x="9" y="514"/>
                  </a:lnTo>
                  <a:lnTo>
                    <a:pt x="15" y="485"/>
                  </a:lnTo>
                  <a:lnTo>
                    <a:pt x="24" y="454"/>
                  </a:lnTo>
                  <a:lnTo>
                    <a:pt x="34" y="419"/>
                  </a:lnTo>
                  <a:lnTo>
                    <a:pt x="49" y="382"/>
                  </a:lnTo>
                  <a:lnTo>
                    <a:pt x="67" y="344"/>
                  </a:lnTo>
                  <a:lnTo>
                    <a:pt x="88" y="305"/>
                  </a:lnTo>
                  <a:lnTo>
                    <a:pt x="115" y="264"/>
                  </a:lnTo>
                  <a:lnTo>
                    <a:pt x="144" y="224"/>
                  </a:lnTo>
                  <a:lnTo>
                    <a:pt x="180" y="185"/>
                  </a:lnTo>
                  <a:lnTo>
                    <a:pt x="221" y="147"/>
                  </a:lnTo>
                  <a:lnTo>
                    <a:pt x="268" y="111"/>
                  </a:lnTo>
                  <a:lnTo>
                    <a:pt x="334" y="69"/>
                  </a:lnTo>
                  <a:lnTo>
                    <a:pt x="397" y="37"/>
                  </a:lnTo>
                  <a:lnTo>
                    <a:pt x="455" y="16"/>
                  </a:lnTo>
                  <a:lnTo>
                    <a:pt x="509" y="5"/>
                  </a:lnTo>
                  <a:lnTo>
                    <a:pt x="559" y="0"/>
                  </a:lnTo>
                  <a:lnTo>
                    <a:pt x="606" y="3"/>
                  </a:lnTo>
                  <a:lnTo>
                    <a:pt x="650" y="13"/>
                  </a:lnTo>
                  <a:lnTo>
                    <a:pt x="691" y="28"/>
                  </a:lnTo>
                  <a:lnTo>
                    <a:pt x="729" y="46"/>
                  </a:lnTo>
                  <a:lnTo>
                    <a:pt x="764" y="67"/>
                  </a:lnTo>
                  <a:lnTo>
                    <a:pt x="797" y="90"/>
                  </a:lnTo>
                  <a:lnTo>
                    <a:pt x="829" y="113"/>
                  </a:lnTo>
                  <a:lnTo>
                    <a:pt x="857" y="138"/>
                  </a:lnTo>
                  <a:lnTo>
                    <a:pt x="885" y="160"/>
                  </a:lnTo>
                  <a:lnTo>
                    <a:pt x="911" y="181"/>
                  </a:lnTo>
                  <a:lnTo>
                    <a:pt x="937" y="198"/>
                  </a:lnTo>
                  <a:lnTo>
                    <a:pt x="962" y="216"/>
                  </a:lnTo>
                  <a:lnTo>
                    <a:pt x="989" y="238"/>
                  </a:lnTo>
                  <a:lnTo>
                    <a:pt x="1016" y="266"/>
                  </a:lnTo>
                  <a:lnTo>
                    <a:pt x="1045" y="295"/>
                  </a:lnTo>
                  <a:lnTo>
                    <a:pt x="1072" y="329"/>
                  </a:lnTo>
                  <a:lnTo>
                    <a:pt x="1101" y="364"/>
                  </a:lnTo>
                  <a:lnTo>
                    <a:pt x="1128" y="401"/>
                  </a:lnTo>
                  <a:lnTo>
                    <a:pt x="1155" y="439"/>
                  </a:lnTo>
                  <a:lnTo>
                    <a:pt x="1181" y="478"/>
                  </a:lnTo>
                  <a:lnTo>
                    <a:pt x="1205" y="516"/>
                  </a:lnTo>
                  <a:lnTo>
                    <a:pt x="1228" y="554"/>
                  </a:lnTo>
                  <a:lnTo>
                    <a:pt x="1248" y="590"/>
                  </a:lnTo>
                  <a:lnTo>
                    <a:pt x="1266" y="624"/>
                  </a:lnTo>
                  <a:lnTo>
                    <a:pt x="1281" y="655"/>
                  </a:lnTo>
                  <a:lnTo>
                    <a:pt x="1294" y="683"/>
                  </a:lnTo>
                  <a:lnTo>
                    <a:pt x="1302" y="707"/>
                  </a:lnTo>
                  <a:lnTo>
                    <a:pt x="1306" y="729"/>
                  </a:lnTo>
                  <a:lnTo>
                    <a:pt x="1300" y="751"/>
                  </a:lnTo>
                  <a:lnTo>
                    <a:pt x="1289" y="773"/>
                  </a:lnTo>
                  <a:lnTo>
                    <a:pt x="1272" y="794"/>
                  </a:lnTo>
                  <a:lnTo>
                    <a:pt x="1250" y="814"/>
                  </a:lnTo>
                  <a:lnTo>
                    <a:pt x="1223" y="835"/>
                  </a:lnTo>
                  <a:lnTo>
                    <a:pt x="1195" y="855"/>
                  </a:lnTo>
                  <a:lnTo>
                    <a:pt x="1163" y="875"/>
                  </a:lnTo>
                  <a:lnTo>
                    <a:pt x="1130" y="896"/>
                  </a:lnTo>
                  <a:lnTo>
                    <a:pt x="1096" y="916"/>
                  </a:lnTo>
                  <a:lnTo>
                    <a:pt x="1064" y="937"/>
                  </a:lnTo>
                  <a:lnTo>
                    <a:pt x="1032" y="957"/>
                  </a:lnTo>
                  <a:lnTo>
                    <a:pt x="1003" y="977"/>
                  </a:lnTo>
                  <a:lnTo>
                    <a:pt x="977" y="997"/>
                  </a:lnTo>
                  <a:lnTo>
                    <a:pt x="955" y="1018"/>
                  </a:lnTo>
                  <a:lnTo>
                    <a:pt x="937" y="1038"/>
                  </a:lnTo>
                  <a:lnTo>
                    <a:pt x="920" y="1057"/>
                  </a:lnTo>
                  <a:lnTo>
                    <a:pt x="899" y="1074"/>
                  </a:lnTo>
                  <a:lnTo>
                    <a:pt x="874" y="1089"/>
                  </a:lnTo>
                  <a:lnTo>
                    <a:pt x="846" y="1101"/>
                  </a:lnTo>
                  <a:lnTo>
                    <a:pt x="815" y="1112"/>
                  </a:lnTo>
                  <a:lnTo>
                    <a:pt x="781" y="1120"/>
                  </a:lnTo>
                  <a:lnTo>
                    <a:pt x="747" y="1127"/>
                  </a:lnTo>
                  <a:lnTo>
                    <a:pt x="710" y="1132"/>
                  </a:lnTo>
                  <a:lnTo>
                    <a:pt x="670" y="1134"/>
                  </a:lnTo>
                  <a:lnTo>
                    <a:pt x="632" y="1136"/>
                  </a:lnTo>
                  <a:lnTo>
                    <a:pt x="593" y="1135"/>
                  </a:lnTo>
                  <a:lnTo>
                    <a:pt x="554" y="1133"/>
                  </a:lnTo>
                  <a:lnTo>
                    <a:pt x="515" y="1130"/>
                  </a:lnTo>
                  <a:lnTo>
                    <a:pt x="478" y="1125"/>
                  </a:lnTo>
                  <a:lnTo>
                    <a:pt x="442" y="1117"/>
                  </a:lnTo>
                  <a:lnTo>
                    <a:pt x="408" y="1110"/>
                  </a:lnTo>
                  <a:lnTo>
                    <a:pt x="376" y="1099"/>
                  </a:lnTo>
                  <a:lnTo>
                    <a:pt x="343" y="1083"/>
                  </a:lnTo>
                  <a:lnTo>
                    <a:pt x="311" y="1062"/>
                  </a:lnTo>
                  <a:lnTo>
                    <a:pt x="279" y="1039"/>
                  </a:lnTo>
                  <a:lnTo>
                    <a:pt x="249" y="1010"/>
                  </a:lnTo>
                  <a:lnTo>
                    <a:pt x="218" y="980"/>
                  </a:lnTo>
                  <a:lnTo>
                    <a:pt x="190" y="946"/>
                  </a:lnTo>
                  <a:lnTo>
                    <a:pt x="162" y="910"/>
                  </a:lnTo>
                  <a:lnTo>
                    <a:pt x="136" y="872"/>
                  </a:lnTo>
                  <a:lnTo>
                    <a:pt x="110" y="833"/>
                  </a:lnTo>
                  <a:lnTo>
                    <a:pt x="87" y="792"/>
                  </a:lnTo>
                  <a:lnTo>
                    <a:pt x="66" y="751"/>
                  </a:lnTo>
                  <a:lnTo>
                    <a:pt x="47" y="709"/>
                  </a:lnTo>
                  <a:lnTo>
                    <a:pt x="29" y="667"/>
                  </a:lnTo>
                  <a:lnTo>
                    <a:pt x="13" y="626"/>
                  </a:lnTo>
                  <a:lnTo>
                    <a:pt x="0" y="5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590415" y="3629660"/>
              <a:ext cx="401320" cy="346075"/>
            </a:xfrm>
            <a:custGeom>
              <a:avLst/>
              <a:gdLst>
                <a:gd name="T0" fmla="*/ 319 w 1262"/>
                <a:gd name="T1" fmla="*/ 59 h 1088"/>
                <a:gd name="T2" fmla="*/ 432 w 1262"/>
                <a:gd name="T3" fmla="*/ 14 h 1088"/>
                <a:gd name="T4" fmla="*/ 532 w 1262"/>
                <a:gd name="T5" fmla="*/ 0 h 1088"/>
                <a:gd name="T6" fmla="*/ 620 w 1262"/>
                <a:gd name="T7" fmla="*/ 10 h 1088"/>
                <a:gd name="T8" fmla="*/ 698 w 1262"/>
                <a:gd name="T9" fmla="*/ 40 h 1088"/>
                <a:gd name="T10" fmla="*/ 768 w 1262"/>
                <a:gd name="T11" fmla="*/ 80 h 1088"/>
                <a:gd name="T12" fmla="*/ 828 w 1262"/>
                <a:gd name="T13" fmla="*/ 124 h 1088"/>
                <a:gd name="T14" fmla="*/ 882 w 1262"/>
                <a:gd name="T15" fmla="*/ 163 h 1088"/>
                <a:gd name="T16" fmla="*/ 931 w 1262"/>
                <a:gd name="T17" fmla="*/ 196 h 1088"/>
                <a:gd name="T18" fmla="*/ 983 w 1262"/>
                <a:gd name="T19" fmla="*/ 244 h 1088"/>
                <a:gd name="T20" fmla="*/ 1037 w 1262"/>
                <a:gd name="T21" fmla="*/ 305 h 1088"/>
                <a:gd name="T22" fmla="*/ 1091 w 1262"/>
                <a:gd name="T23" fmla="*/ 376 h 1088"/>
                <a:gd name="T24" fmla="*/ 1142 w 1262"/>
                <a:gd name="T25" fmla="*/ 450 h 1088"/>
                <a:gd name="T26" fmla="*/ 1187 w 1262"/>
                <a:gd name="T27" fmla="*/ 524 h 1088"/>
                <a:gd name="T28" fmla="*/ 1225 w 1262"/>
                <a:gd name="T29" fmla="*/ 592 h 1088"/>
                <a:gd name="T30" fmla="*/ 1252 w 1262"/>
                <a:gd name="T31" fmla="*/ 650 h 1088"/>
                <a:gd name="T32" fmla="*/ 1262 w 1262"/>
                <a:gd name="T33" fmla="*/ 694 h 1088"/>
                <a:gd name="T34" fmla="*/ 1248 w 1262"/>
                <a:gd name="T35" fmla="*/ 735 h 1088"/>
                <a:gd name="T36" fmla="*/ 1209 w 1262"/>
                <a:gd name="T37" fmla="*/ 777 h 1088"/>
                <a:gd name="T38" fmla="*/ 1156 w 1262"/>
                <a:gd name="T39" fmla="*/ 816 h 1088"/>
                <a:gd name="T40" fmla="*/ 1093 w 1262"/>
                <a:gd name="T41" fmla="*/ 856 h 1088"/>
                <a:gd name="T42" fmla="*/ 1029 w 1262"/>
                <a:gd name="T43" fmla="*/ 895 h 1088"/>
                <a:gd name="T44" fmla="*/ 970 w 1262"/>
                <a:gd name="T45" fmla="*/ 934 h 1088"/>
                <a:gd name="T46" fmla="*/ 923 w 1262"/>
                <a:gd name="T47" fmla="*/ 973 h 1088"/>
                <a:gd name="T48" fmla="*/ 889 w 1262"/>
                <a:gd name="T49" fmla="*/ 1012 h 1088"/>
                <a:gd name="T50" fmla="*/ 845 w 1262"/>
                <a:gd name="T51" fmla="*/ 1043 h 1088"/>
                <a:gd name="T52" fmla="*/ 788 w 1262"/>
                <a:gd name="T53" fmla="*/ 1065 h 1088"/>
                <a:gd name="T54" fmla="*/ 721 w 1262"/>
                <a:gd name="T55" fmla="*/ 1080 h 1088"/>
                <a:gd name="T56" fmla="*/ 648 w 1262"/>
                <a:gd name="T57" fmla="*/ 1087 h 1088"/>
                <a:gd name="T58" fmla="*/ 572 w 1262"/>
                <a:gd name="T59" fmla="*/ 1087 h 1088"/>
                <a:gd name="T60" fmla="*/ 497 w 1262"/>
                <a:gd name="T61" fmla="*/ 1082 h 1088"/>
                <a:gd name="T62" fmla="*/ 427 w 1262"/>
                <a:gd name="T63" fmla="*/ 1070 h 1088"/>
                <a:gd name="T64" fmla="*/ 362 w 1262"/>
                <a:gd name="T65" fmla="*/ 1052 h 1088"/>
                <a:gd name="T66" fmla="*/ 302 w 1262"/>
                <a:gd name="T67" fmla="*/ 1020 h 1088"/>
                <a:gd name="T68" fmla="*/ 243 w 1262"/>
                <a:gd name="T69" fmla="*/ 971 h 1088"/>
                <a:gd name="T70" fmla="*/ 187 w 1262"/>
                <a:gd name="T71" fmla="*/ 910 h 1088"/>
                <a:gd name="T72" fmla="*/ 135 w 1262"/>
                <a:gd name="T73" fmla="*/ 841 h 1088"/>
                <a:gd name="T74" fmla="*/ 89 w 1262"/>
                <a:gd name="T75" fmla="*/ 765 h 1088"/>
                <a:gd name="T76" fmla="*/ 49 w 1262"/>
                <a:gd name="T77" fmla="*/ 687 h 1088"/>
                <a:gd name="T78" fmla="*/ 16 w 1262"/>
                <a:gd name="T79" fmla="*/ 608 h 1088"/>
                <a:gd name="T80" fmla="*/ 3 w 1262"/>
                <a:gd name="T81" fmla="*/ 565 h 1088"/>
                <a:gd name="T82" fmla="*/ 1 w 1262"/>
                <a:gd name="T83" fmla="*/ 559 h 1088"/>
                <a:gd name="T84" fmla="*/ 0 w 1262"/>
                <a:gd name="T85" fmla="*/ 550 h 1088"/>
                <a:gd name="T86" fmla="*/ 1 w 1262"/>
                <a:gd name="T87" fmla="*/ 526 h 1088"/>
                <a:gd name="T88" fmla="*/ 7 w 1262"/>
                <a:gd name="T89" fmla="*/ 482 h 1088"/>
                <a:gd name="T90" fmla="*/ 21 w 1262"/>
                <a:gd name="T91" fmla="*/ 423 h 1088"/>
                <a:gd name="T92" fmla="*/ 45 w 1262"/>
                <a:gd name="T93" fmla="*/ 354 h 1088"/>
                <a:gd name="T94" fmla="*/ 83 w 1262"/>
                <a:gd name="T95" fmla="*/ 279 h 1088"/>
                <a:gd name="T96" fmla="*/ 137 w 1262"/>
                <a:gd name="T97" fmla="*/ 203 h 1088"/>
                <a:gd name="T98" fmla="*/ 212 w 1262"/>
                <a:gd name="T99" fmla="*/ 13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62" h="1088">
                  <a:moveTo>
                    <a:pt x="257" y="96"/>
                  </a:moveTo>
                  <a:lnTo>
                    <a:pt x="319" y="59"/>
                  </a:lnTo>
                  <a:lnTo>
                    <a:pt x="377" y="32"/>
                  </a:lnTo>
                  <a:lnTo>
                    <a:pt x="432" y="14"/>
                  </a:lnTo>
                  <a:lnTo>
                    <a:pt x="484" y="3"/>
                  </a:lnTo>
                  <a:lnTo>
                    <a:pt x="532" y="0"/>
                  </a:lnTo>
                  <a:lnTo>
                    <a:pt x="578" y="3"/>
                  </a:lnTo>
                  <a:lnTo>
                    <a:pt x="620" y="10"/>
                  </a:lnTo>
                  <a:lnTo>
                    <a:pt x="661" y="23"/>
                  </a:lnTo>
                  <a:lnTo>
                    <a:pt x="698" y="40"/>
                  </a:lnTo>
                  <a:lnTo>
                    <a:pt x="734" y="59"/>
                  </a:lnTo>
                  <a:lnTo>
                    <a:pt x="768" y="80"/>
                  </a:lnTo>
                  <a:lnTo>
                    <a:pt x="798" y="101"/>
                  </a:lnTo>
                  <a:lnTo>
                    <a:pt x="828" y="124"/>
                  </a:lnTo>
                  <a:lnTo>
                    <a:pt x="856" y="144"/>
                  </a:lnTo>
                  <a:lnTo>
                    <a:pt x="882" y="163"/>
                  </a:lnTo>
                  <a:lnTo>
                    <a:pt x="906" y="180"/>
                  </a:lnTo>
                  <a:lnTo>
                    <a:pt x="931" y="196"/>
                  </a:lnTo>
                  <a:lnTo>
                    <a:pt x="956" y="219"/>
                  </a:lnTo>
                  <a:lnTo>
                    <a:pt x="983" y="244"/>
                  </a:lnTo>
                  <a:lnTo>
                    <a:pt x="1010" y="274"/>
                  </a:lnTo>
                  <a:lnTo>
                    <a:pt x="1037" y="305"/>
                  </a:lnTo>
                  <a:lnTo>
                    <a:pt x="1065" y="340"/>
                  </a:lnTo>
                  <a:lnTo>
                    <a:pt x="1091" y="376"/>
                  </a:lnTo>
                  <a:lnTo>
                    <a:pt x="1118" y="413"/>
                  </a:lnTo>
                  <a:lnTo>
                    <a:pt x="1142" y="450"/>
                  </a:lnTo>
                  <a:lnTo>
                    <a:pt x="1166" y="487"/>
                  </a:lnTo>
                  <a:lnTo>
                    <a:pt x="1187" y="524"/>
                  </a:lnTo>
                  <a:lnTo>
                    <a:pt x="1207" y="559"/>
                  </a:lnTo>
                  <a:lnTo>
                    <a:pt x="1225" y="592"/>
                  </a:lnTo>
                  <a:lnTo>
                    <a:pt x="1240" y="622"/>
                  </a:lnTo>
                  <a:lnTo>
                    <a:pt x="1252" y="650"/>
                  </a:lnTo>
                  <a:lnTo>
                    <a:pt x="1260" y="673"/>
                  </a:lnTo>
                  <a:lnTo>
                    <a:pt x="1262" y="694"/>
                  </a:lnTo>
                  <a:lnTo>
                    <a:pt x="1258" y="715"/>
                  </a:lnTo>
                  <a:lnTo>
                    <a:pt x="1248" y="735"/>
                  </a:lnTo>
                  <a:lnTo>
                    <a:pt x="1231" y="757"/>
                  </a:lnTo>
                  <a:lnTo>
                    <a:pt x="1209" y="777"/>
                  </a:lnTo>
                  <a:lnTo>
                    <a:pt x="1183" y="797"/>
                  </a:lnTo>
                  <a:lnTo>
                    <a:pt x="1156" y="816"/>
                  </a:lnTo>
                  <a:lnTo>
                    <a:pt x="1125" y="836"/>
                  </a:lnTo>
                  <a:lnTo>
                    <a:pt x="1093" y="856"/>
                  </a:lnTo>
                  <a:lnTo>
                    <a:pt x="1061" y="875"/>
                  </a:lnTo>
                  <a:lnTo>
                    <a:pt x="1029" y="895"/>
                  </a:lnTo>
                  <a:lnTo>
                    <a:pt x="998" y="914"/>
                  </a:lnTo>
                  <a:lnTo>
                    <a:pt x="970" y="934"/>
                  </a:lnTo>
                  <a:lnTo>
                    <a:pt x="944" y="953"/>
                  </a:lnTo>
                  <a:lnTo>
                    <a:pt x="923" y="973"/>
                  </a:lnTo>
                  <a:lnTo>
                    <a:pt x="906" y="993"/>
                  </a:lnTo>
                  <a:lnTo>
                    <a:pt x="889" y="1012"/>
                  </a:lnTo>
                  <a:lnTo>
                    <a:pt x="869" y="1028"/>
                  </a:lnTo>
                  <a:lnTo>
                    <a:pt x="845" y="1043"/>
                  </a:lnTo>
                  <a:lnTo>
                    <a:pt x="818" y="1055"/>
                  </a:lnTo>
                  <a:lnTo>
                    <a:pt x="788" y="1065"/>
                  </a:lnTo>
                  <a:lnTo>
                    <a:pt x="755" y="1074"/>
                  </a:lnTo>
                  <a:lnTo>
                    <a:pt x="721" y="1080"/>
                  </a:lnTo>
                  <a:lnTo>
                    <a:pt x="685" y="1084"/>
                  </a:lnTo>
                  <a:lnTo>
                    <a:pt x="648" y="1087"/>
                  </a:lnTo>
                  <a:lnTo>
                    <a:pt x="610" y="1088"/>
                  </a:lnTo>
                  <a:lnTo>
                    <a:pt x="572" y="1087"/>
                  </a:lnTo>
                  <a:lnTo>
                    <a:pt x="535" y="1085"/>
                  </a:lnTo>
                  <a:lnTo>
                    <a:pt x="497" y="1082"/>
                  </a:lnTo>
                  <a:lnTo>
                    <a:pt x="461" y="1077"/>
                  </a:lnTo>
                  <a:lnTo>
                    <a:pt x="427" y="1070"/>
                  </a:lnTo>
                  <a:lnTo>
                    <a:pt x="394" y="1063"/>
                  </a:lnTo>
                  <a:lnTo>
                    <a:pt x="362" y="1052"/>
                  </a:lnTo>
                  <a:lnTo>
                    <a:pt x="331" y="1038"/>
                  </a:lnTo>
                  <a:lnTo>
                    <a:pt x="302" y="1020"/>
                  </a:lnTo>
                  <a:lnTo>
                    <a:pt x="271" y="996"/>
                  </a:lnTo>
                  <a:lnTo>
                    <a:pt x="243" y="971"/>
                  </a:lnTo>
                  <a:lnTo>
                    <a:pt x="214" y="941"/>
                  </a:lnTo>
                  <a:lnTo>
                    <a:pt x="187" y="910"/>
                  </a:lnTo>
                  <a:lnTo>
                    <a:pt x="160" y="876"/>
                  </a:lnTo>
                  <a:lnTo>
                    <a:pt x="135" y="841"/>
                  </a:lnTo>
                  <a:lnTo>
                    <a:pt x="112" y="804"/>
                  </a:lnTo>
                  <a:lnTo>
                    <a:pt x="89" y="765"/>
                  </a:lnTo>
                  <a:lnTo>
                    <a:pt x="68" y="726"/>
                  </a:lnTo>
                  <a:lnTo>
                    <a:pt x="49" y="687"/>
                  </a:lnTo>
                  <a:lnTo>
                    <a:pt x="32" y="648"/>
                  </a:lnTo>
                  <a:lnTo>
                    <a:pt x="16" y="608"/>
                  </a:lnTo>
                  <a:lnTo>
                    <a:pt x="4" y="569"/>
                  </a:lnTo>
                  <a:lnTo>
                    <a:pt x="3" y="565"/>
                  </a:lnTo>
                  <a:lnTo>
                    <a:pt x="2" y="562"/>
                  </a:lnTo>
                  <a:lnTo>
                    <a:pt x="1" y="559"/>
                  </a:lnTo>
                  <a:lnTo>
                    <a:pt x="0" y="555"/>
                  </a:lnTo>
                  <a:lnTo>
                    <a:pt x="0" y="550"/>
                  </a:lnTo>
                  <a:lnTo>
                    <a:pt x="0" y="541"/>
                  </a:lnTo>
                  <a:lnTo>
                    <a:pt x="1" y="526"/>
                  </a:lnTo>
                  <a:lnTo>
                    <a:pt x="3" y="506"/>
                  </a:lnTo>
                  <a:lnTo>
                    <a:pt x="7" y="482"/>
                  </a:lnTo>
                  <a:lnTo>
                    <a:pt x="12" y="454"/>
                  </a:lnTo>
                  <a:lnTo>
                    <a:pt x="21" y="423"/>
                  </a:lnTo>
                  <a:lnTo>
                    <a:pt x="31" y="389"/>
                  </a:lnTo>
                  <a:lnTo>
                    <a:pt x="45" y="354"/>
                  </a:lnTo>
                  <a:lnTo>
                    <a:pt x="62" y="317"/>
                  </a:lnTo>
                  <a:lnTo>
                    <a:pt x="83" y="279"/>
                  </a:lnTo>
                  <a:lnTo>
                    <a:pt x="107" y="241"/>
                  </a:lnTo>
                  <a:lnTo>
                    <a:pt x="137" y="203"/>
                  </a:lnTo>
                  <a:lnTo>
                    <a:pt x="172" y="166"/>
                  </a:lnTo>
                  <a:lnTo>
                    <a:pt x="212" y="130"/>
                  </a:lnTo>
                  <a:lnTo>
                    <a:pt x="257" y="96"/>
                  </a:lnTo>
                  <a:close/>
                </a:path>
              </a:pathLst>
            </a:custGeom>
            <a:solidFill>
              <a:srgbClr val="F7E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96765" y="3639185"/>
              <a:ext cx="387985" cy="330835"/>
            </a:xfrm>
            <a:custGeom>
              <a:avLst/>
              <a:gdLst>
                <a:gd name="T0" fmla="*/ 306 w 1221"/>
                <a:gd name="T1" fmla="*/ 50 h 1041"/>
                <a:gd name="T2" fmla="*/ 411 w 1221"/>
                <a:gd name="T3" fmla="*/ 11 h 1041"/>
                <a:gd name="T4" fmla="*/ 506 w 1221"/>
                <a:gd name="T5" fmla="*/ 0 h 1041"/>
                <a:gd name="T6" fmla="*/ 592 w 1221"/>
                <a:gd name="T7" fmla="*/ 10 h 1041"/>
                <a:gd name="T8" fmla="*/ 670 w 1221"/>
                <a:gd name="T9" fmla="*/ 35 h 1041"/>
                <a:gd name="T10" fmla="*/ 738 w 1221"/>
                <a:gd name="T11" fmla="*/ 71 h 1041"/>
                <a:gd name="T12" fmla="*/ 800 w 1221"/>
                <a:gd name="T13" fmla="*/ 110 h 1041"/>
                <a:gd name="T14" fmla="*/ 852 w 1221"/>
                <a:gd name="T15" fmla="*/ 146 h 1041"/>
                <a:gd name="T16" fmla="*/ 901 w 1221"/>
                <a:gd name="T17" fmla="*/ 179 h 1041"/>
                <a:gd name="T18" fmla="*/ 952 w 1221"/>
                <a:gd name="T19" fmla="*/ 226 h 1041"/>
                <a:gd name="T20" fmla="*/ 1005 w 1221"/>
                <a:gd name="T21" fmla="*/ 285 h 1041"/>
                <a:gd name="T22" fmla="*/ 1056 w 1221"/>
                <a:gd name="T23" fmla="*/ 352 h 1041"/>
                <a:gd name="T24" fmla="*/ 1106 w 1221"/>
                <a:gd name="T25" fmla="*/ 424 h 1041"/>
                <a:gd name="T26" fmla="*/ 1149 w 1221"/>
                <a:gd name="T27" fmla="*/ 496 h 1041"/>
                <a:gd name="T28" fmla="*/ 1185 w 1221"/>
                <a:gd name="T29" fmla="*/ 562 h 1041"/>
                <a:gd name="T30" fmla="*/ 1211 w 1221"/>
                <a:gd name="T31" fmla="*/ 618 h 1041"/>
                <a:gd name="T32" fmla="*/ 1221 w 1221"/>
                <a:gd name="T33" fmla="*/ 660 h 1041"/>
                <a:gd name="T34" fmla="*/ 1206 w 1221"/>
                <a:gd name="T35" fmla="*/ 700 h 1041"/>
                <a:gd name="T36" fmla="*/ 1169 w 1221"/>
                <a:gd name="T37" fmla="*/ 740 h 1041"/>
                <a:gd name="T38" fmla="*/ 1118 w 1221"/>
                <a:gd name="T39" fmla="*/ 778 h 1041"/>
                <a:gd name="T40" fmla="*/ 1057 w 1221"/>
                <a:gd name="T41" fmla="*/ 816 h 1041"/>
                <a:gd name="T42" fmla="*/ 996 w 1221"/>
                <a:gd name="T43" fmla="*/ 854 h 1041"/>
                <a:gd name="T44" fmla="*/ 939 w 1221"/>
                <a:gd name="T45" fmla="*/ 892 h 1041"/>
                <a:gd name="T46" fmla="*/ 894 w 1221"/>
                <a:gd name="T47" fmla="*/ 930 h 1041"/>
                <a:gd name="T48" fmla="*/ 861 w 1221"/>
                <a:gd name="T49" fmla="*/ 967 h 1041"/>
                <a:gd name="T50" fmla="*/ 818 w 1221"/>
                <a:gd name="T51" fmla="*/ 997 h 1041"/>
                <a:gd name="T52" fmla="*/ 763 w 1221"/>
                <a:gd name="T53" fmla="*/ 1019 h 1041"/>
                <a:gd name="T54" fmla="*/ 698 w 1221"/>
                <a:gd name="T55" fmla="*/ 1033 h 1041"/>
                <a:gd name="T56" fmla="*/ 627 w 1221"/>
                <a:gd name="T57" fmla="*/ 1040 h 1041"/>
                <a:gd name="T58" fmla="*/ 554 w 1221"/>
                <a:gd name="T59" fmla="*/ 1040 h 1041"/>
                <a:gd name="T60" fmla="*/ 482 w 1221"/>
                <a:gd name="T61" fmla="*/ 1035 h 1041"/>
                <a:gd name="T62" fmla="*/ 413 w 1221"/>
                <a:gd name="T63" fmla="*/ 1025 h 1041"/>
                <a:gd name="T64" fmla="*/ 351 w 1221"/>
                <a:gd name="T65" fmla="*/ 1008 h 1041"/>
                <a:gd name="T66" fmla="*/ 291 w 1221"/>
                <a:gd name="T67" fmla="*/ 975 h 1041"/>
                <a:gd name="T68" fmla="*/ 234 w 1221"/>
                <a:gd name="T69" fmla="*/ 927 h 1041"/>
                <a:gd name="T70" fmla="*/ 180 w 1221"/>
                <a:gd name="T71" fmla="*/ 869 h 1041"/>
                <a:gd name="T72" fmla="*/ 131 w 1221"/>
                <a:gd name="T73" fmla="*/ 802 h 1041"/>
                <a:gd name="T74" fmla="*/ 86 w 1221"/>
                <a:gd name="T75" fmla="*/ 729 h 1041"/>
                <a:gd name="T76" fmla="*/ 48 w 1221"/>
                <a:gd name="T77" fmla="*/ 653 h 1041"/>
                <a:gd name="T78" fmla="*/ 17 w 1221"/>
                <a:gd name="T79" fmla="*/ 575 h 1041"/>
                <a:gd name="T80" fmla="*/ 3 w 1221"/>
                <a:gd name="T81" fmla="*/ 535 h 1041"/>
                <a:gd name="T82" fmla="*/ 1 w 1221"/>
                <a:gd name="T83" fmla="*/ 529 h 1041"/>
                <a:gd name="T84" fmla="*/ 0 w 1221"/>
                <a:gd name="T85" fmla="*/ 520 h 1041"/>
                <a:gd name="T86" fmla="*/ 1 w 1221"/>
                <a:gd name="T87" fmla="*/ 495 h 1041"/>
                <a:gd name="T88" fmla="*/ 6 w 1221"/>
                <a:gd name="T89" fmla="*/ 452 h 1041"/>
                <a:gd name="T90" fmla="*/ 20 w 1221"/>
                <a:gd name="T91" fmla="*/ 394 h 1041"/>
                <a:gd name="T92" fmla="*/ 43 w 1221"/>
                <a:gd name="T93" fmla="*/ 326 h 1041"/>
                <a:gd name="T94" fmla="*/ 80 w 1221"/>
                <a:gd name="T95" fmla="*/ 254 h 1041"/>
                <a:gd name="T96" fmla="*/ 133 w 1221"/>
                <a:gd name="T97" fmla="*/ 181 h 1041"/>
                <a:gd name="T98" fmla="*/ 206 w 1221"/>
                <a:gd name="T99" fmla="*/ 113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1" h="1041">
                  <a:moveTo>
                    <a:pt x="250" y="82"/>
                  </a:moveTo>
                  <a:lnTo>
                    <a:pt x="306" y="50"/>
                  </a:lnTo>
                  <a:lnTo>
                    <a:pt x="360" y="27"/>
                  </a:lnTo>
                  <a:lnTo>
                    <a:pt x="411" y="11"/>
                  </a:lnTo>
                  <a:lnTo>
                    <a:pt x="459" y="3"/>
                  </a:lnTo>
                  <a:lnTo>
                    <a:pt x="506" y="0"/>
                  </a:lnTo>
                  <a:lnTo>
                    <a:pt x="550" y="3"/>
                  </a:lnTo>
                  <a:lnTo>
                    <a:pt x="592" y="10"/>
                  </a:lnTo>
                  <a:lnTo>
                    <a:pt x="632" y="21"/>
                  </a:lnTo>
                  <a:lnTo>
                    <a:pt x="670" y="35"/>
                  </a:lnTo>
                  <a:lnTo>
                    <a:pt x="706" y="52"/>
                  </a:lnTo>
                  <a:lnTo>
                    <a:pt x="738" y="71"/>
                  </a:lnTo>
                  <a:lnTo>
                    <a:pt x="770" y="90"/>
                  </a:lnTo>
                  <a:lnTo>
                    <a:pt x="800" y="110"/>
                  </a:lnTo>
                  <a:lnTo>
                    <a:pt x="827" y="129"/>
                  </a:lnTo>
                  <a:lnTo>
                    <a:pt x="852" y="146"/>
                  </a:lnTo>
                  <a:lnTo>
                    <a:pt x="877" y="162"/>
                  </a:lnTo>
                  <a:lnTo>
                    <a:pt x="901" y="179"/>
                  </a:lnTo>
                  <a:lnTo>
                    <a:pt x="925" y="200"/>
                  </a:lnTo>
                  <a:lnTo>
                    <a:pt x="952" y="226"/>
                  </a:lnTo>
                  <a:lnTo>
                    <a:pt x="977" y="253"/>
                  </a:lnTo>
                  <a:lnTo>
                    <a:pt x="1005" y="285"/>
                  </a:lnTo>
                  <a:lnTo>
                    <a:pt x="1030" y="318"/>
                  </a:lnTo>
                  <a:lnTo>
                    <a:pt x="1056" y="352"/>
                  </a:lnTo>
                  <a:lnTo>
                    <a:pt x="1082" y="388"/>
                  </a:lnTo>
                  <a:lnTo>
                    <a:pt x="1106" y="424"/>
                  </a:lnTo>
                  <a:lnTo>
                    <a:pt x="1128" y="460"/>
                  </a:lnTo>
                  <a:lnTo>
                    <a:pt x="1149" y="496"/>
                  </a:lnTo>
                  <a:lnTo>
                    <a:pt x="1168" y="530"/>
                  </a:lnTo>
                  <a:lnTo>
                    <a:pt x="1185" y="562"/>
                  </a:lnTo>
                  <a:lnTo>
                    <a:pt x="1200" y="591"/>
                  </a:lnTo>
                  <a:lnTo>
                    <a:pt x="1211" y="618"/>
                  </a:lnTo>
                  <a:lnTo>
                    <a:pt x="1219" y="640"/>
                  </a:lnTo>
                  <a:lnTo>
                    <a:pt x="1221" y="660"/>
                  </a:lnTo>
                  <a:lnTo>
                    <a:pt x="1217" y="680"/>
                  </a:lnTo>
                  <a:lnTo>
                    <a:pt x="1206" y="700"/>
                  </a:lnTo>
                  <a:lnTo>
                    <a:pt x="1191" y="720"/>
                  </a:lnTo>
                  <a:lnTo>
                    <a:pt x="1169" y="740"/>
                  </a:lnTo>
                  <a:lnTo>
                    <a:pt x="1145" y="759"/>
                  </a:lnTo>
                  <a:lnTo>
                    <a:pt x="1118" y="778"/>
                  </a:lnTo>
                  <a:lnTo>
                    <a:pt x="1088" y="797"/>
                  </a:lnTo>
                  <a:lnTo>
                    <a:pt x="1057" y="816"/>
                  </a:lnTo>
                  <a:lnTo>
                    <a:pt x="1027" y="835"/>
                  </a:lnTo>
                  <a:lnTo>
                    <a:pt x="996" y="854"/>
                  </a:lnTo>
                  <a:lnTo>
                    <a:pt x="967" y="873"/>
                  </a:lnTo>
                  <a:lnTo>
                    <a:pt x="939" y="892"/>
                  </a:lnTo>
                  <a:lnTo>
                    <a:pt x="914" y="911"/>
                  </a:lnTo>
                  <a:lnTo>
                    <a:pt x="894" y="930"/>
                  </a:lnTo>
                  <a:lnTo>
                    <a:pt x="877" y="949"/>
                  </a:lnTo>
                  <a:lnTo>
                    <a:pt x="861" y="967"/>
                  </a:lnTo>
                  <a:lnTo>
                    <a:pt x="841" y="983"/>
                  </a:lnTo>
                  <a:lnTo>
                    <a:pt x="818" y="997"/>
                  </a:lnTo>
                  <a:lnTo>
                    <a:pt x="792" y="1010"/>
                  </a:lnTo>
                  <a:lnTo>
                    <a:pt x="763" y="1019"/>
                  </a:lnTo>
                  <a:lnTo>
                    <a:pt x="731" y="1027"/>
                  </a:lnTo>
                  <a:lnTo>
                    <a:pt x="698" y="1033"/>
                  </a:lnTo>
                  <a:lnTo>
                    <a:pt x="663" y="1037"/>
                  </a:lnTo>
                  <a:lnTo>
                    <a:pt x="627" y="1040"/>
                  </a:lnTo>
                  <a:lnTo>
                    <a:pt x="591" y="1041"/>
                  </a:lnTo>
                  <a:lnTo>
                    <a:pt x="554" y="1040"/>
                  </a:lnTo>
                  <a:lnTo>
                    <a:pt x="517" y="1039"/>
                  </a:lnTo>
                  <a:lnTo>
                    <a:pt x="482" y="1035"/>
                  </a:lnTo>
                  <a:lnTo>
                    <a:pt x="447" y="1031"/>
                  </a:lnTo>
                  <a:lnTo>
                    <a:pt x="413" y="1025"/>
                  </a:lnTo>
                  <a:lnTo>
                    <a:pt x="381" y="1017"/>
                  </a:lnTo>
                  <a:lnTo>
                    <a:pt x="351" y="1008"/>
                  </a:lnTo>
                  <a:lnTo>
                    <a:pt x="321" y="993"/>
                  </a:lnTo>
                  <a:lnTo>
                    <a:pt x="291" y="975"/>
                  </a:lnTo>
                  <a:lnTo>
                    <a:pt x="263" y="953"/>
                  </a:lnTo>
                  <a:lnTo>
                    <a:pt x="234" y="927"/>
                  </a:lnTo>
                  <a:lnTo>
                    <a:pt x="207" y="900"/>
                  </a:lnTo>
                  <a:lnTo>
                    <a:pt x="180" y="869"/>
                  </a:lnTo>
                  <a:lnTo>
                    <a:pt x="155" y="836"/>
                  </a:lnTo>
                  <a:lnTo>
                    <a:pt x="131" y="802"/>
                  </a:lnTo>
                  <a:lnTo>
                    <a:pt x="109" y="766"/>
                  </a:lnTo>
                  <a:lnTo>
                    <a:pt x="86" y="729"/>
                  </a:lnTo>
                  <a:lnTo>
                    <a:pt x="66" y="691"/>
                  </a:lnTo>
                  <a:lnTo>
                    <a:pt x="48" y="653"/>
                  </a:lnTo>
                  <a:lnTo>
                    <a:pt x="31" y="613"/>
                  </a:lnTo>
                  <a:lnTo>
                    <a:pt x="17" y="575"/>
                  </a:lnTo>
                  <a:lnTo>
                    <a:pt x="4" y="538"/>
                  </a:lnTo>
                  <a:lnTo>
                    <a:pt x="3" y="535"/>
                  </a:lnTo>
                  <a:lnTo>
                    <a:pt x="2" y="532"/>
                  </a:lnTo>
                  <a:lnTo>
                    <a:pt x="1" y="529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1"/>
                  </a:lnTo>
                  <a:lnTo>
                    <a:pt x="1" y="495"/>
                  </a:lnTo>
                  <a:lnTo>
                    <a:pt x="3" y="476"/>
                  </a:lnTo>
                  <a:lnTo>
                    <a:pt x="6" y="452"/>
                  </a:lnTo>
                  <a:lnTo>
                    <a:pt x="12" y="424"/>
                  </a:lnTo>
                  <a:lnTo>
                    <a:pt x="20" y="394"/>
                  </a:lnTo>
                  <a:lnTo>
                    <a:pt x="30" y="361"/>
                  </a:lnTo>
                  <a:lnTo>
                    <a:pt x="43" y="326"/>
                  </a:lnTo>
                  <a:lnTo>
                    <a:pt x="60" y="290"/>
                  </a:lnTo>
                  <a:lnTo>
                    <a:pt x="80" y="254"/>
                  </a:lnTo>
                  <a:lnTo>
                    <a:pt x="104" y="217"/>
                  </a:lnTo>
                  <a:lnTo>
                    <a:pt x="133" y="181"/>
                  </a:lnTo>
                  <a:lnTo>
                    <a:pt x="167" y="146"/>
                  </a:lnTo>
                  <a:lnTo>
                    <a:pt x="206" y="113"/>
                  </a:lnTo>
                  <a:lnTo>
                    <a:pt x="250" y="82"/>
                  </a:lnTo>
                  <a:close/>
                </a:path>
              </a:pathLst>
            </a:custGeom>
            <a:solidFill>
              <a:srgbClr val="F2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603115" y="3648710"/>
              <a:ext cx="375285" cy="316230"/>
            </a:xfrm>
            <a:custGeom>
              <a:avLst/>
              <a:gdLst>
                <a:gd name="T0" fmla="*/ 292 w 1181"/>
                <a:gd name="T1" fmla="*/ 42 h 997"/>
                <a:gd name="T2" fmla="*/ 390 w 1181"/>
                <a:gd name="T3" fmla="*/ 10 h 997"/>
                <a:gd name="T4" fmla="*/ 481 w 1181"/>
                <a:gd name="T5" fmla="*/ 0 h 997"/>
                <a:gd name="T6" fmla="*/ 564 w 1181"/>
                <a:gd name="T7" fmla="*/ 10 h 997"/>
                <a:gd name="T8" fmla="*/ 641 w 1181"/>
                <a:gd name="T9" fmla="*/ 32 h 997"/>
                <a:gd name="T10" fmla="*/ 710 w 1181"/>
                <a:gd name="T11" fmla="*/ 62 h 997"/>
                <a:gd name="T12" fmla="*/ 771 w 1181"/>
                <a:gd name="T13" fmla="*/ 97 h 997"/>
                <a:gd name="T14" fmla="*/ 825 w 1181"/>
                <a:gd name="T15" fmla="*/ 131 h 997"/>
                <a:gd name="T16" fmla="*/ 872 w 1181"/>
                <a:gd name="T17" fmla="*/ 162 h 997"/>
                <a:gd name="T18" fmla="*/ 920 w 1181"/>
                <a:gd name="T19" fmla="*/ 207 h 997"/>
                <a:gd name="T20" fmla="*/ 971 w 1181"/>
                <a:gd name="T21" fmla="*/ 264 h 997"/>
                <a:gd name="T22" fmla="*/ 1022 w 1181"/>
                <a:gd name="T23" fmla="*/ 331 h 997"/>
                <a:gd name="T24" fmla="*/ 1069 w 1181"/>
                <a:gd name="T25" fmla="*/ 400 h 997"/>
                <a:gd name="T26" fmla="*/ 1111 w 1181"/>
                <a:gd name="T27" fmla="*/ 468 h 997"/>
                <a:gd name="T28" fmla="*/ 1146 w 1181"/>
                <a:gd name="T29" fmla="*/ 533 h 997"/>
                <a:gd name="T30" fmla="*/ 1172 w 1181"/>
                <a:gd name="T31" fmla="*/ 586 h 997"/>
                <a:gd name="T32" fmla="*/ 1181 w 1181"/>
                <a:gd name="T33" fmla="*/ 628 h 997"/>
                <a:gd name="T34" fmla="*/ 1166 w 1181"/>
                <a:gd name="T35" fmla="*/ 667 h 997"/>
                <a:gd name="T36" fmla="*/ 1132 w 1181"/>
                <a:gd name="T37" fmla="*/ 705 h 997"/>
                <a:gd name="T38" fmla="*/ 1081 w 1181"/>
                <a:gd name="T39" fmla="*/ 742 h 997"/>
                <a:gd name="T40" fmla="*/ 1023 w 1181"/>
                <a:gd name="T41" fmla="*/ 779 h 997"/>
                <a:gd name="T42" fmla="*/ 963 w 1181"/>
                <a:gd name="T43" fmla="*/ 816 h 997"/>
                <a:gd name="T44" fmla="*/ 907 w 1181"/>
                <a:gd name="T45" fmla="*/ 853 h 997"/>
                <a:gd name="T46" fmla="*/ 864 w 1181"/>
                <a:gd name="T47" fmla="*/ 889 h 997"/>
                <a:gd name="T48" fmla="*/ 834 w 1181"/>
                <a:gd name="T49" fmla="*/ 925 h 997"/>
                <a:gd name="T50" fmla="*/ 791 w 1181"/>
                <a:gd name="T51" fmla="*/ 954 h 997"/>
                <a:gd name="T52" fmla="*/ 737 w 1181"/>
                <a:gd name="T53" fmla="*/ 974 h 997"/>
                <a:gd name="T54" fmla="*/ 675 w 1181"/>
                <a:gd name="T55" fmla="*/ 988 h 997"/>
                <a:gd name="T56" fmla="*/ 607 w 1181"/>
                <a:gd name="T57" fmla="*/ 996 h 997"/>
                <a:gd name="T58" fmla="*/ 537 w 1181"/>
                <a:gd name="T59" fmla="*/ 996 h 997"/>
                <a:gd name="T60" fmla="*/ 466 w 1181"/>
                <a:gd name="T61" fmla="*/ 990 h 997"/>
                <a:gd name="T62" fmla="*/ 399 w 1181"/>
                <a:gd name="T63" fmla="*/ 981 h 997"/>
                <a:gd name="T64" fmla="*/ 339 w 1181"/>
                <a:gd name="T65" fmla="*/ 964 h 997"/>
                <a:gd name="T66" fmla="*/ 282 w 1181"/>
                <a:gd name="T67" fmla="*/ 932 h 997"/>
                <a:gd name="T68" fmla="*/ 227 w 1181"/>
                <a:gd name="T69" fmla="*/ 886 h 997"/>
                <a:gd name="T70" fmla="*/ 174 w 1181"/>
                <a:gd name="T71" fmla="*/ 829 h 997"/>
                <a:gd name="T72" fmla="*/ 127 w 1181"/>
                <a:gd name="T73" fmla="*/ 763 h 997"/>
                <a:gd name="T74" fmla="*/ 83 w 1181"/>
                <a:gd name="T75" fmla="*/ 692 h 997"/>
                <a:gd name="T76" fmla="*/ 45 w 1181"/>
                <a:gd name="T77" fmla="*/ 618 h 997"/>
                <a:gd name="T78" fmla="*/ 16 w 1181"/>
                <a:gd name="T79" fmla="*/ 544 h 997"/>
                <a:gd name="T80" fmla="*/ 2 w 1181"/>
                <a:gd name="T81" fmla="*/ 505 h 997"/>
                <a:gd name="T82" fmla="*/ 1 w 1181"/>
                <a:gd name="T83" fmla="*/ 500 h 997"/>
                <a:gd name="T84" fmla="*/ 0 w 1181"/>
                <a:gd name="T85" fmla="*/ 493 h 997"/>
                <a:gd name="T86" fmla="*/ 0 w 1181"/>
                <a:gd name="T87" fmla="*/ 466 h 997"/>
                <a:gd name="T88" fmla="*/ 5 w 1181"/>
                <a:gd name="T89" fmla="*/ 423 h 997"/>
                <a:gd name="T90" fmla="*/ 18 w 1181"/>
                <a:gd name="T91" fmla="*/ 366 h 997"/>
                <a:gd name="T92" fmla="*/ 40 w 1181"/>
                <a:gd name="T93" fmla="*/ 300 h 997"/>
                <a:gd name="T94" fmla="*/ 76 w 1181"/>
                <a:gd name="T95" fmla="*/ 230 h 997"/>
                <a:gd name="T96" fmla="*/ 128 w 1181"/>
                <a:gd name="T97" fmla="*/ 161 h 997"/>
                <a:gd name="T98" fmla="*/ 198 w 1181"/>
                <a:gd name="T99" fmla="*/ 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81" h="997">
                  <a:moveTo>
                    <a:pt x="242" y="69"/>
                  </a:moveTo>
                  <a:lnTo>
                    <a:pt x="292" y="42"/>
                  </a:lnTo>
                  <a:lnTo>
                    <a:pt x="342" y="22"/>
                  </a:lnTo>
                  <a:lnTo>
                    <a:pt x="390" y="10"/>
                  </a:lnTo>
                  <a:lnTo>
                    <a:pt x="435" y="2"/>
                  </a:lnTo>
                  <a:lnTo>
                    <a:pt x="481" y="0"/>
                  </a:lnTo>
                  <a:lnTo>
                    <a:pt x="523" y="2"/>
                  </a:lnTo>
                  <a:lnTo>
                    <a:pt x="564" y="10"/>
                  </a:lnTo>
                  <a:lnTo>
                    <a:pt x="603" y="19"/>
                  </a:lnTo>
                  <a:lnTo>
                    <a:pt x="641" y="32"/>
                  </a:lnTo>
                  <a:lnTo>
                    <a:pt x="676" y="47"/>
                  </a:lnTo>
                  <a:lnTo>
                    <a:pt x="710" y="62"/>
                  </a:lnTo>
                  <a:lnTo>
                    <a:pt x="742" y="80"/>
                  </a:lnTo>
                  <a:lnTo>
                    <a:pt x="771" y="97"/>
                  </a:lnTo>
                  <a:lnTo>
                    <a:pt x="800" y="114"/>
                  </a:lnTo>
                  <a:lnTo>
                    <a:pt x="825" y="131"/>
                  </a:lnTo>
                  <a:lnTo>
                    <a:pt x="848" y="146"/>
                  </a:lnTo>
                  <a:lnTo>
                    <a:pt x="872" y="162"/>
                  </a:lnTo>
                  <a:lnTo>
                    <a:pt x="895" y="183"/>
                  </a:lnTo>
                  <a:lnTo>
                    <a:pt x="920" y="207"/>
                  </a:lnTo>
                  <a:lnTo>
                    <a:pt x="946" y="235"/>
                  </a:lnTo>
                  <a:lnTo>
                    <a:pt x="971" y="264"/>
                  </a:lnTo>
                  <a:lnTo>
                    <a:pt x="996" y="297"/>
                  </a:lnTo>
                  <a:lnTo>
                    <a:pt x="1022" y="331"/>
                  </a:lnTo>
                  <a:lnTo>
                    <a:pt x="1046" y="365"/>
                  </a:lnTo>
                  <a:lnTo>
                    <a:pt x="1069" y="400"/>
                  </a:lnTo>
                  <a:lnTo>
                    <a:pt x="1091" y="434"/>
                  </a:lnTo>
                  <a:lnTo>
                    <a:pt x="1111" y="468"/>
                  </a:lnTo>
                  <a:lnTo>
                    <a:pt x="1130" y="501"/>
                  </a:lnTo>
                  <a:lnTo>
                    <a:pt x="1146" y="533"/>
                  </a:lnTo>
                  <a:lnTo>
                    <a:pt x="1160" y="560"/>
                  </a:lnTo>
                  <a:lnTo>
                    <a:pt x="1172" y="586"/>
                  </a:lnTo>
                  <a:lnTo>
                    <a:pt x="1179" y="608"/>
                  </a:lnTo>
                  <a:lnTo>
                    <a:pt x="1181" y="628"/>
                  </a:lnTo>
                  <a:lnTo>
                    <a:pt x="1177" y="647"/>
                  </a:lnTo>
                  <a:lnTo>
                    <a:pt x="1166" y="667"/>
                  </a:lnTo>
                  <a:lnTo>
                    <a:pt x="1152" y="686"/>
                  </a:lnTo>
                  <a:lnTo>
                    <a:pt x="1132" y="705"/>
                  </a:lnTo>
                  <a:lnTo>
                    <a:pt x="1107" y="723"/>
                  </a:lnTo>
                  <a:lnTo>
                    <a:pt x="1081" y="742"/>
                  </a:lnTo>
                  <a:lnTo>
                    <a:pt x="1052" y="761"/>
                  </a:lnTo>
                  <a:lnTo>
                    <a:pt x="1023" y="779"/>
                  </a:lnTo>
                  <a:lnTo>
                    <a:pt x="993" y="797"/>
                  </a:lnTo>
                  <a:lnTo>
                    <a:pt x="963" y="816"/>
                  </a:lnTo>
                  <a:lnTo>
                    <a:pt x="935" y="834"/>
                  </a:lnTo>
                  <a:lnTo>
                    <a:pt x="907" y="853"/>
                  </a:lnTo>
                  <a:lnTo>
                    <a:pt x="884" y="871"/>
                  </a:lnTo>
                  <a:lnTo>
                    <a:pt x="864" y="889"/>
                  </a:lnTo>
                  <a:lnTo>
                    <a:pt x="848" y="908"/>
                  </a:lnTo>
                  <a:lnTo>
                    <a:pt x="834" y="925"/>
                  </a:lnTo>
                  <a:lnTo>
                    <a:pt x="813" y="941"/>
                  </a:lnTo>
                  <a:lnTo>
                    <a:pt x="791" y="954"/>
                  </a:lnTo>
                  <a:lnTo>
                    <a:pt x="766" y="965"/>
                  </a:lnTo>
                  <a:lnTo>
                    <a:pt x="737" y="974"/>
                  </a:lnTo>
                  <a:lnTo>
                    <a:pt x="708" y="983"/>
                  </a:lnTo>
                  <a:lnTo>
                    <a:pt x="675" y="988"/>
                  </a:lnTo>
                  <a:lnTo>
                    <a:pt x="642" y="992"/>
                  </a:lnTo>
                  <a:lnTo>
                    <a:pt x="607" y="996"/>
                  </a:lnTo>
                  <a:lnTo>
                    <a:pt x="571" y="997"/>
                  </a:lnTo>
                  <a:lnTo>
                    <a:pt x="537" y="996"/>
                  </a:lnTo>
                  <a:lnTo>
                    <a:pt x="501" y="993"/>
                  </a:lnTo>
                  <a:lnTo>
                    <a:pt x="466" y="990"/>
                  </a:lnTo>
                  <a:lnTo>
                    <a:pt x="432" y="986"/>
                  </a:lnTo>
                  <a:lnTo>
                    <a:pt x="399" y="981"/>
                  </a:lnTo>
                  <a:lnTo>
                    <a:pt x="369" y="973"/>
                  </a:lnTo>
                  <a:lnTo>
                    <a:pt x="339" y="964"/>
                  </a:lnTo>
                  <a:lnTo>
                    <a:pt x="310" y="950"/>
                  </a:lnTo>
                  <a:lnTo>
                    <a:pt x="282" y="932"/>
                  </a:lnTo>
                  <a:lnTo>
                    <a:pt x="254" y="911"/>
                  </a:lnTo>
                  <a:lnTo>
                    <a:pt x="227" y="886"/>
                  </a:lnTo>
                  <a:lnTo>
                    <a:pt x="201" y="859"/>
                  </a:lnTo>
                  <a:lnTo>
                    <a:pt x="174" y="829"/>
                  </a:lnTo>
                  <a:lnTo>
                    <a:pt x="150" y="797"/>
                  </a:lnTo>
                  <a:lnTo>
                    <a:pt x="127" y="763"/>
                  </a:lnTo>
                  <a:lnTo>
                    <a:pt x="104" y="728"/>
                  </a:lnTo>
                  <a:lnTo>
                    <a:pt x="83" y="692"/>
                  </a:lnTo>
                  <a:lnTo>
                    <a:pt x="63" y="655"/>
                  </a:lnTo>
                  <a:lnTo>
                    <a:pt x="45" y="618"/>
                  </a:lnTo>
                  <a:lnTo>
                    <a:pt x="29" y="581"/>
                  </a:lnTo>
                  <a:lnTo>
                    <a:pt x="16" y="544"/>
                  </a:lnTo>
                  <a:lnTo>
                    <a:pt x="3" y="508"/>
                  </a:lnTo>
                  <a:lnTo>
                    <a:pt x="2" y="505"/>
                  </a:lnTo>
                  <a:lnTo>
                    <a:pt x="2" y="502"/>
                  </a:lnTo>
                  <a:lnTo>
                    <a:pt x="1" y="500"/>
                  </a:lnTo>
                  <a:lnTo>
                    <a:pt x="0" y="497"/>
                  </a:lnTo>
                  <a:lnTo>
                    <a:pt x="0" y="493"/>
                  </a:lnTo>
                  <a:lnTo>
                    <a:pt x="0" y="482"/>
                  </a:lnTo>
                  <a:lnTo>
                    <a:pt x="0" y="466"/>
                  </a:lnTo>
                  <a:lnTo>
                    <a:pt x="2" y="446"/>
                  </a:lnTo>
                  <a:lnTo>
                    <a:pt x="5" y="423"/>
                  </a:lnTo>
                  <a:lnTo>
                    <a:pt x="10" y="395"/>
                  </a:lnTo>
                  <a:lnTo>
                    <a:pt x="18" y="366"/>
                  </a:lnTo>
                  <a:lnTo>
                    <a:pt x="27" y="333"/>
                  </a:lnTo>
                  <a:lnTo>
                    <a:pt x="40" y="300"/>
                  </a:lnTo>
                  <a:lnTo>
                    <a:pt x="57" y="265"/>
                  </a:lnTo>
                  <a:lnTo>
                    <a:pt x="76" y="230"/>
                  </a:lnTo>
                  <a:lnTo>
                    <a:pt x="100" y="196"/>
                  </a:lnTo>
                  <a:lnTo>
                    <a:pt x="128" y="161"/>
                  </a:lnTo>
                  <a:lnTo>
                    <a:pt x="160" y="128"/>
                  </a:lnTo>
                  <a:lnTo>
                    <a:pt x="198" y="97"/>
                  </a:lnTo>
                  <a:lnTo>
                    <a:pt x="242" y="69"/>
                  </a:lnTo>
                  <a:close/>
                </a:path>
              </a:pathLst>
            </a:custGeom>
            <a:solidFill>
              <a:srgbClr val="EA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609465" y="3658235"/>
              <a:ext cx="362585" cy="301625"/>
            </a:xfrm>
            <a:custGeom>
              <a:avLst/>
              <a:gdLst>
                <a:gd name="T0" fmla="*/ 279 w 1141"/>
                <a:gd name="T1" fmla="*/ 34 h 951"/>
                <a:gd name="T2" fmla="*/ 368 w 1141"/>
                <a:gd name="T3" fmla="*/ 7 h 951"/>
                <a:gd name="T4" fmla="*/ 454 w 1141"/>
                <a:gd name="T5" fmla="*/ 0 h 951"/>
                <a:gd name="T6" fmla="*/ 536 w 1141"/>
                <a:gd name="T7" fmla="*/ 7 h 951"/>
                <a:gd name="T8" fmla="*/ 612 w 1141"/>
                <a:gd name="T9" fmla="*/ 27 h 951"/>
                <a:gd name="T10" fmla="*/ 681 w 1141"/>
                <a:gd name="T11" fmla="*/ 54 h 951"/>
                <a:gd name="T12" fmla="*/ 743 w 1141"/>
                <a:gd name="T13" fmla="*/ 85 h 951"/>
                <a:gd name="T14" fmla="*/ 797 w 1141"/>
                <a:gd name="T15" fmla="*/ 116 h 951"/>
                <a:gd name="T16" fmla="*/ 841 w 1141"/>
                <a:gd name="T17" fmla="*/ 146 h 951"/>
                <a:gd name="T18" fmla="*/ 889 w 1141"/>
                <a:gd name="T19" fmla="*/ 189 h 951"/>
                <a:gd name="T20" fmla="*/ 938 w 1141"/>
                <a:gd name="T21" fmla="*/ 244 h 951"/>
                <a:gd name="T22" fmla="*/ 987 w 1141"/>
                <a:gd name="T23" fmla="*/ 307 h 951"/>
                <a:gd name="T24" fmla="*/ 1033 w 1141"/>
                <a:gd name="T25" fmla="*/ 375 h 951"/>
                <a:gd name="T26" fmla="*/ 1073 w 1141"/>
                <a:gd name="T27" fmla="*/ 441 h 951"/>
                <a:gd name="T28" fmla="*/ 1107 w 1141"/>
                <a:gd name="T29" fmla="*/ 503 h 951"/>
                <a:gd name="T30" fmla="*/ 1132 w 1141"/>
                <a:gd name="T31" fmla="*/ 554 h 951"/>
                <a:gd name="T32" fmla="*/ 1141 w 1141"/>
                <a:gd name="T33" fmla="*/ 595 h 951"/>
                <a:gd name="T34" fmla="*/ 1127 w 1141"/>
                <a:gd name="T35" fmla="*/ 633 h 951"/>
                <a:gd name="T36" fmla="*/ 1092 w 1141"/>
                <a:gd name="T37" fmla="*/ 669 h 951"/>
                <a:gd name="T38" fmla="*/ 1044 w 1141"/>
                <a:gd name="T39" fmla="*/ 705 h 951"/>
                <a:gd name="T40" fmla="*/ 988 w 1141"/>
                <a:gd name="T41" fmla="*/ 740 h 951"/>
                <a:gd name="T42" fmla="*/ 930 w 1141"/>
                <a:gd name="T43" fmla="*/ 775 h 951"/>
                <a:gd name="T44" fmla="*/ 877 w 1141"/>
                <a:gd name="T45" fmla="*/ 811 h 951"/>
                <a:gd name="T46" fmla="*/ 834 w 1141"/>
                <a:gd name="T47" fmla="*/ 846 h 951"/>
                <a:gd name="T48" fmla="*/ 804 w 1141"/>
                <a:gd name="T49" fmla="*/ 881 h 951"/>
                <a:gd name="T50" fmla="*/ 764 w 1141"/>
                <a:gd name="T51" fmla="*/ 910 h 951"/>
                <a:gd name="T52" fmla="*/ 712 w 1141"/>
                <a:gd name="T53" fmla="*/ 930 h 951"/>
                <a:gd name="T54" fmla="*/ 652 w 1141"/>
                <a:gd name="T55" fmla="*/ 942 h 951"/>
                <a:gd name="T56" fmla="*/ 586 w 1141"/>
                <a:gd name="T57" fmla="*/ 950 h 951"/>
                <a:gd name="T58" fmla="*/ 518 w 1141"/>
                <a:gd name="T59" fmla="*/ 950 h 951"/>
                <a:gd name="T60" fmla="*/ 450 w 1141"/>
                <a:gd name="T61" fmla="*/ 944 h 951"/>
                <a:gd name="T62" fmla="*/ 386 w 1141"/>
                <a:gd name="T63" fmla="*/ 935 h 951"/>
                <a:gd name="T64" fmla="*/ 327 w 1141"/>
                <a:gd name="T65" fmla="*/ 918 h 951"/>
                <a:gd name="T66" fmla="*/ 271 w 1141"/>
                <a:gd name="T67" fmla="*/ 887 h 951"/>
                <a:gd name="T68" fmla="*/ 219 w 1141"/>
                <a:gd name="T69" fmla="*/ 843 h 951"/>
                <a:gd name="T70" fmla="*/ 168 w 1141"/>
                <a:gd name="T71" fmla="*/ 788 h 951"/>
                <a:gd name="T72" fmla="*/ 121 w 1141"/>
                <a:gd name="T73" fmla="*/ 725 h 951"/>
                <a:gd name="T74" fmla="*/ 80 w 1141"/>
                <a:gd name="T75" fmla="*/ 655 h 951"/>
                <a:gd name="T76" fmla="*/ 44 w 1141"/>
                <a:gd name="T77" fmla="*/ 584 h 951"/>
                <a:gd name="T78" fmla="*/ 15 w 1141"/>
                <a:gd name="T79" fmla="*/ 512 h 951"/>
                <a:gd name="T80" fmla="*/ 2 w 1141"/>
                <a:gd name="T81" fmla="*/ 475 h 951"/>
                <a:gd name="T82" fmla="*/ 1 w 1141"/>
                <a:gd name="T83" fmla="*/ 470 h 951"/>
                <a:gd name="T84" fmla="*/ 0 w 1141"/>
                <a:gd name="T85" fmla="*/ 463 h 951"/>
                <a:gd name="T86" fmla="*/ 0 w 1141"/>
                <a:gd name="T87" fmla="*/ 436 h 951"/>
                <a:gd name="T88" fmla="*/ 4 w 1141"/>
                <a:gd name="T89" fmla="*/ 393 h 951"/>
                <a:gd name="T90" fmla="*/ 16 w 1141"/>
                <a:gd name="T91" fmla="*/ 337 h 951"/>
                <a:gd name="T92" fmla="*/ 38 w 1141"/>
                <a:gd name="T93" fmla="*/ 273 h 951"/>
                <a:gd name="T94" fmla="*/ 72 w 1141"/>
                <a:gd name="T95" fmla="*/ 206 h 951"/>
                <a:gd name="T96" fmla="*/ 122 w 1141"/>
                <a:gd name="T97" fmla="*/ 140 h 951"/>
                <a:gd name="T98" fmla="*/ 191 w 1141"/>
                <a:gd name="T99" fmla="*/ 8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1" h="951">
                  <a:moveTo>
                    <a:pt x="233" y="55"/>
                  </a:moveTo>
                  <a:lnTo>
                    <a:pt x="279" y="34"/>
                  </a:lnTo>
                  <a:lnTo>
                    <a:pt x="323" y="18"/>
                  </a:lnTo>
                  <a:lnTo>
                    <a:pt x="368" y="7"/>
                  </a:lnTo>
                  <a:lnTo>
                    <a:pt x="411" y="1"/>
                  </a:lnTo>
                  <a:lnTo>
                    <a:pt x="454" y="0"/>
                  </a:lnTo>
                  <a:lnTo>
                    <a:pt x="495" y="2"/>
                  </a:lnTo>
                  <a:lnTo>
                    <a:pt x="536" y="7"/>
                  </a:lnTo>
                  <a:lnTo>
                    <a:pt x="575" y="16"/>
                  </a:lnTo>
                  <a:lnTo>
                    <a:pt x="612" y="27"/>
                  </a:lnTo>
                  <a:lnTo>
                    <a:pt x="648" y="40"/>
                  </a:lnTo>
                  <a:lnTo>
                    <a:pt x="681" y="54"/>
                  </a:lnTo>
                  <a:lnTo>
                    <a:pt x="713" y="69"/>
                  </a:lnTo>
                  <a:lnTo>
                    <a:pt x="743" y="85"/>
                  </a:lnTo>
                  <a:lnTo>
                    <a:pt x="771" y="100"/>
                  </a:lnTo>
                  <a:lnTo>
                    <a:pt x="797" y="116"/>
                  </a:lnTo>
                  <a:lnTo>
                    <a:pt x="819" y="130"/>
                  </a:lnTo>
                  <a:lnTo>
                    <a:pt x="841" y="146"/>
                  </a:lnTo>
                  <a:lnTo>
                    <a:pt x="864" y="165"/>
                  </a:lnTo>
                  <a:lnTo>
                    <a:pt x="889" y="189"/>
                  </a:lnTo>
                  <a:lnTo>
                    <a:pt x="913" y="215"/>
                  </a:lnTo>
                  <a:lnTo>
                    <a:pt x="938" y="244"/>
                  </a:lnTo>
                  <a:lnTo>
                    <a:pt x="963" y="274"/>
                  </a:lnTo>
                  <a:lnTo>
                    <a:pt x="987" y="307"/>
                  </a:lnTo>
                  <a:lnTo>
                    <a:pt x="1010" y="341"/>
                  </a:lnTo>
                  <a:lnTo>
                    <a:pt x="1033" y="375"/>
                  </a:lnTo>
                  <a:lnTo>
                    <a:pt x="1054" y="409"/>
                  </a:lnTo>
                  <a:lnTo>
                    <a:pt x="1073" y="441"/>
                  </a:lnTo>
                  <a:lnTo>
                    <a:pt x="1091" y="473"/>
                  </a:lnTo>
                  <a:lnTo>
                    <a:pt x="1107" y="503"/>
                  </a:lnTo>
                  <a:lnTo>
                    <a:pt x="1121" y="530"/>
                  </a:lnTo>
                  <a:lnTo>
                    <a:pt x="1132" y="554"/>
                  </a:lnTo>
                  <a:lnTo>
                    <a:pt x="1139" y="576"/>
                  </a:lnTo>
                  <a:lnTo>
                    <a:pt x="1141" y="595"/>
                  </a:lnTo>
                  <a:lnTo>
                    <a:pt x="1137" y="614"/>
                  </a:lnTo>
                  <a:lnTo>
                    <a:pt x="1127" y="633"/>
                  </a:lnTo>
                  <a:lnTo>
                    <a:pt x="1112" y="651"/>
                  </a:lnTo>
                  <a:lnTo>
                    <a:pt x="1092" y="669"/>
                  </a:lnTo>
                  <a:lnTo>
                    <a:pt x="1069" y="687"/>
                  </a:lnTo>
                  <a:lnTo>
                    <a:pt x="1044" y="705"/>
                  </a:lnTo>
                  <a:lnTo>
                    <a:pt x="1016" y="722"/>
                  </a:lnTo>
                  <a:lnTo>
                    <a:pt x="988" y="740"/>
                  </a:lnTo>
                  <a:lnTo>
                    <a:pt x="958" y="758"/>
                  </a:lnTo>
                  <a:lnTo>
                    <a:pt x="930" y="775"/>
                  </a:lnTo>
                  <a:lnTo>
                    <a:pt x="902" y="793"/>
                  </a:lnTo>
                  <a:lnTo>
                    <a:pt x="877" y="811"/>
                  </a:lnTo>
                  <a:lnTo>
                    <a:pt x="854" y="828"/>
                  </a:lnTo>
                  <a:lnTo>
                    <a:pt x="834" y="846"/>
                  </a:lnTo>
                  <a:lnTo>
                    <a:pt x="819" y="864"/>
                  </a:lnTo>
                  <a:lnTo>
                    <a:pt x="804" y="881"/>
                  </a:lnTo>
                  <a:lnTo>
                    <a:pt x="786" y="896"/>
                  </a:lnTo>
                  <a:lnTo>
                    <a:pt x="764" y="910"/>
                  </a:lnTo>
                  <a:lnTo>
                    <a:pt x="740" y="920"/>
                  </a:lnTo>
                  <a:lnTo>
                    <a:pt x="712" y="930"/>
                  </a:lnTo>
                  <a:lnTo>
                    <a:pt x="682" y="937"/>
                  </a:lnTo>
                  <a:lnTo>
                    <a:pt x="652" y="942"/>
                  </a:lnTo>
                  <a:lnTo>
                    <a:pt x="619" y="946"/>
                  </a:lnTo>
                  <a:lnTo>
                    <a:pt x="586" y="950"/>
                  </a:lnTo>
                  <a:lnTo>
                    <a:pt x="552" y="951"/>
                  </a:lnTo>
                  <a:lnTo>
                    <a:pt x="518" y="950"/>
                  </a:lnTo>
                  <a:lnTo>
                    <a:pt x="484" y="948"/>
                  </a:lnTo>
                  <a:lnTo>
                    <a:pt x="450" y="944"/>
                  </a:lnTo>
                  <a:lnTo>
                    <a:pt x="417" y="940"/>
                  </a:lnTo>
                  <a:lnTo>
                    <a:pt x="386" y="935"/>
                  </a:lnTo>
                  <a:lnTo>
                    <a:pt x="356" y="927"/>
                  </a:lnTo>
                  <a:lnTo>
                    <a:pt x="327" y="918"/>
                  </a:lnTo>
                  <a:lnTo>
                    <a:pt x="300" y="904"/>
                  </a:lnTo>
                  <a:lnTo>
                    <a:pt x="271" y="887"/>
                  </a:lnTo>
                  <a:lnTo>
                    <a:pt x="245" y="866"/>
                  </a:lnTo>
                  <a:lnTo>
                    <a:pt x="219" y="843"/>
                  </a:lnTo>
                  <a:lnTo>
                    <a:pt x="193" y="817"/>
                  </a:lnTo>
                  <a:lnTo>
                    <a:pt x="168" y="788"/>
                  </a:lnTo>
                  <a:lnTo>
                    <a:pt x="145" y="756"/>
                  </a:lnTo>
                  <a:lnTo>
                    <a:pt x="121" y="725"/>
                  </a:lnTo>
                  <a:lnTo>
                    <a:pt x="100" y="690"/>
                  </a:lnTo>
                  <a:lnTo>
                    <a:pt x="80" y="655"/>
                  </a:lnTo>
                  <a:lnTo>
                    <a:pt x="61" y="620"/>
                  </a:lnTo>
                  <a:lnTo>
                    <a:pt x="44" y="584"/>
                  </a:lnTo>
                  <a:lnTo>
                    <a:pt x="28" y="548"/>
                  </a:lnTo>
                  <a:lnTo>
                    <a:pt x="15" y="512"/>
                  </a:lnTo>
                  <a:lnTo>
                    <a:pt x="3" y="477"/>
                  </a:lnTo>
                  <a:lnTo>
                    <a:pt x="2" y="475"/>
                  </a:lnTo>
                  <a:lnTo>
                    <a:pt x="2" y="472"/>
                  </a:lnTo>
                  <a:lnTo>
                    <a:pt x="1" y="470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0" y="452"/>
                  </a:lnTo>
                  <a:lnTo>
                    <a:pt x="0" y="436"/>
                  </a:lnTo>
                  <a:lnTo>
                    <a:pt x="2" y="417"/>
                  </a:lnTo>
                  <a:lnTo>
                    <a:pt x="4" y="393"/>
                  </a:lnTo>
                  <a:lnTo>
                    <a:pt x="9" y="366"/>
                  </a:lnTo>
                  <a:lnTo>
                    <a:pt x="16" y="337"/>
                  </a:lnTo>
                  <a:lnTo>
                    <a:pt x="25" y="305"/>
                  </a:lnTo>
                  <a:lnTo>
                    <a:pt x="38" y="273"/>
                  </a:lnTo>
                  <a:lnTo>
                    <a:pt x="53" y="240"/>
                  </a:lnTo>
                  <a:lnTo>
                    <a:pt x="72" y="206"/>
                  </a:lnTo>
                  <a:lnTo>
                    <a:pt x="95" y="172"/>
                  </a:lnTo>
                  <a:lnTo>
                    <a:pt x="122" y="140"/>
                  </a:lnTo>
                  <a:lnTo>
                    <a:pt x="154" y="110"/>
                  </a:lnTo>
                  <a:lnTo>
                    <a:pt x="191" y="81"/>
                  </a:lnTo>
                  <a:lnTo>
                    <a:pt x="233" y="55"/>
                  </a:lnTo>
                  <a:close/>
                </a:path>
              </a:pathLst>
            </a:custGeom>
            <a:solidFill>
              <a:srgbClr val="E2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615815" y="3667125"/>
              <a:ext cx="349250" cy="287655"/>
            </a:xfrm>
            <a:custGeom>
              <a:avLst/>
              <a:gdLst>
                <a:gd name="T0" fmla="*/ 266 w 1101"/>
                <a:gd name="T1" fmla="*/ 26 h 907"/>
                <a:gd name="T2" fmla="*/ 348 w 1101"/>
                <a:gd name="T3" fmla="*/ 6 h 907"/>
                <a:gd name="T4" fmla="*/ 428 w 1101"/>
                <a:gd name="T5" fmla="*/ 0 h 907"/>
                <a:gd name="T6" fmla="*/ 508 w 1101"/>
                <a:gd name="T7" fmla="*/ 8 h 907"/>
                <a:gd name="T8" fmla="*/ 583 w 1101"/>
                <a:gd name="T9" fmla="*/ 25 h 907"/>
                <a:gd name="T10" fmla="*/ 654 w 1101"/>
                <a:gd name="T11" fmla="*/ 48 h 907"/>
                <a:gd name="T12" fmla="*/ 716 w 1101"/>
                <a:gd name="T13" fmla="*/ 74 h 907"/>
                <a:gd name="T14" fmla="*/ 769 w 1101"/>
                <a:gd name="T15" fmla="*/ 102 h 907"/>
                <a:gd name="T16" fmla="*/ 812 w 1101"/>
                <a:gd name="T17" fmla="*/ 130 h 907"/>
                <a:gd name="T18" fmla="*/ 858 w 1101"/>
                <a:gd name="T19" fmla="*/ 172 h 907"/>
                <a:gd name="T20" fmla="*/ 905 w 1101"/>
                <a:gd name="T21" fmla="*/ 225 h 907"/>
                <a:gd name="T22" fmla="*/ 953 w 1101"/>
                <a:gd name="T23" fmla="*/ 287 h 907"/>
                <a:gd name="T24" fmla="*/ 997 w 1101"/>
                <a:gd name="T25" fmla="*/ 351 h 907"/>
                <a:gd name="T26" fmla="*/ 1037 w 1101"/>
                <a:gd name="T27" fmla="*/ 416 h 907"/>
                <a:gd name="T28" fmla="*/ 1069 w 1101"/>
                <a:gd name="T29" fmla="*/ 475 h 907"/>
                <a:gd name="T30" fmla="*/ 1091 w 1101"/>
                <a:gd name="T31" fmla="*/ 525 h 907"/>
                <a:gd name="T32" fmla="*/ 1101 w 1101"/>
                <a:gd name="T33" fmla="*/ 563 h 907"/>
                <a:gd name="T34" fmla="*/ 1087 w 1101"/>
                <a:gd name="T35" fmla="*/ 600 h 907"/>
                <a:gd name="T36" fmla="*/ 1054 w 1101"/>
                <a:gd name="T37" fmla="*/ 635 h 907"/>
                <a:gd name="T38" fmla="*/ 1008 w 1101"/>
                <a:gd name="T39" fmla="*/ 670 h 907"/>
                <a:gd name="T40" fmla="*/ 954 w 1101"/>
                <a:gd name="T41" fmla="*/ 704 h 907"/>
                <a:gd name="T42" fmla="*/ 898 w 1101"/>
                <a:gd name="T43" fmla="*/ 738 h 907"/>
                <a:gd name="T44" fmla="*/ 847 w 1101"/>
                <a:gd name="T45" fmla="*/ 772 h 907"/>
                <a:gd name="T46" fmla="*/ 806 w 1101"/>
                <a:gd name="T47" fmla="*/ 806 h 907"/>
                <a:gd name="T48" fmla="*/ 777 w 1101"/>
                <a:gd name="T49" fmla="*/ 840 h 907"/>
                <a:gd name="T50" fmla="*/ 739 w 1101"/>
                <a:gd name="T51" fmla="*/ 867 h 907"/>
                <a:gd name="T52" fmla="*/ 688 w 1101"/>
                <a:gd name="T53" fmla="*/ 887 h 907"/>
                <a:gd name="T54" fmla="*/ 630 w 1101"/>
                <a:gd name="T55" fmla="*/ 899 h 907"/>
                <a:gd name="T56" fmla="*/ 566 w 1101"/>
                <a:gd name="T57" fmla="*/ 906 h 907"/>
                <a:gd name="T58" fmla="*/ 501 w 1101"/>
                <a:gd name="T59" fmla="*/ 906 h 907"/>
                <a:gd name="T60" fmla="*/ 436 w 1101"/>
                <a:gd name="T61" fmla="*/ 902 h 907"/>
                <a:gd name="T62" fmla="*/ 374 w 1101"/>
                <a:gd name="T63" fmla="*/ 891 h 907"/>
                <a:gd name="T64" fmla="*/ 318 w 1101"/>
                <a:gd name="T65" fmla="*/ 875 h 907"/>
                <a:gd name="T66" fmla="*/ 264 w 1101"/>
                <a:gd name="T67" fmla="*/ 846 h 907"/>
                <a:gd name="T68" fmla="*/ 211 w 1101"/>
                <a:gd name="T69" fmla="*/ 802 h 907"/>
                <a:gd name="T70" fmla="*/ 163 w 1101"/>
                <a:gd name="T71" fmla="*/ 749 h 907"/>
                <a:gd name="T72" fmla="*/ 118 w 1101"/>
                <a:gd name="T73" fmla="*/ 688 h 907"/>
                <a:gd name="T74" fmla="*/ 77 w 1101"/>
                <a:gd name="T75" fmla="*/ 621 h 907"/>
                <a:gd name="T76" fmla="*/ 43 w 1101"/>
                <a:gd name="T77" fmla="*/ 552 h 907"/>
                <a:gd name="T78" fmla="*/ 15 w 1101"/>
                <a:gd name="T79" fmla="*/ 482 h 907"/>
                <a:gd name="T80" fmla="*/ 3 w 1101"/>
                <a:gd name="T81" fmla="*/ 446 h 907"/>
                <a:gd name="T82" fmla="*/ 2 w 1101"/>
                <a:gd name="T83" fmla="*/ 443 h 907"/>
                <a:gd name="T84" fmla="*/ 1 w 1101"/>
                <a:gd name="T85" fmla="*/ 436 h 907"/>
                <a:gd name="T86" fmla="*/ 1 w 1101"/>
                <a:gd name="T87" fmla="*/ 408 h 907"/>
                <a:gd name="T88" fmla="*/ 5 w 1101"/>
                <a:gd name="T89" fmla="*/ 365 h 907"/>
                <a:gd name="T90" fmla="*/ 16 w 1101"/>
                <a:gd name="T91" fmla="*/ 310 h 907"/>
                <a:gd name="T92" fmla="*/ 36 w 1101"/>
                <a:gd name="T93" fmla="*/ 247 h 907"/>
                <a:gd name="T94" fmla="*/ 70 w 1101"/>
                <a:gd name="T95" fmla="*/ 183 h 907"/>
                <a:gd name="T96" fmla="*/ 118 w 1101"/>
                <a:gd name="T97" fmla="*/ 121 h 907"/>
                <a:gd name="T98" fmla="*/ 186 w 1101"/>
                <a:gd name="T99" fmla="*/ 6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1" h="907">
                  <a:moveTo>
                    <a:pt x="227" y="42"/>
                  </a:moveTo>
                  <a:lnTo>
                    <a:pt x="266" y="26"/>
                  </a:lnTo>
                  <a:lnTo>
                    <a:pt x="306" y="14"/>
                  </a:lnTo>
                  <a:lnTo>
                    <a:pt x="348" y="6"/>
                  </a:lnTo>
                  <a:lnTo>
                    <a:pt x="388" y="1"/>
                  </a:lnTo>
                  <a:lnTo>
                    <a:pt x="428" y="0"/>
                  </a:lnTo>
                  <a:lnTo>
                    <a:pt x="468" y="3"/>
                  </a:lnTo>
                  <a:lnTo>
                    <a:pt x="508" y="8"/>
                  </a:lnTo>
                  <a:lnTo>
                    <a:pt x="546" y="15"/>
                  </a:lnTo>
                  <a:lnTo>
                    <a:pt x="583" y="25"/>
                  </a:lnTo>
                  <a:lnTo>
                    <a:pt x="619" y="35"/>
                  </a:lnTo>
                  <a:lnTo>
                    <a:pt x="654" y="48"/>
                  </a:lnTo>
                  <a:lnTo>
                    <a:pt x="686" y="60"/>
                  </a:lnTo>
                  <a:lnTo>
                    <a:pt x="716" y="74"/>
                  </a:lnTo>
                  <a:lnTo>
                    <a:pt x="744" y="88"/>
                  </a:lnTo>
                  <a:lnTo>
                    <a:pt x="769" y="102"/>
                  </a:lnTo>
                  <a:lnTo>
                    <a:pt x="791" y="115"/>
                  </a:lnTo>
                  <a:lnTo>
                    <a:pt x="812" y="130"/>
                  </a:lnTo>
                  <a:lnTo>
                    <a:pt x="836" y="149"/>
                  </a:lnTo>
                  <a:lnTo>
                    <a:pt x="858" y="172"/>
                  </a:lnTo>
                  <a:lnTo>
                    <a:pt x="882" y="198"/>
                  </a:lnTo>
                  <a:lnTo>
                    <a:pt x="905" y="225"/>
                  </a:lnTo>
                  <a:lnTo>
                    <a:pt x="930" y="256"/>
                  </a:lnTo>
                  <a:lnTo>
                    <a:pt x="953" y="287"/>
                  </a:lnTo>
                  <a:lnTo>
                    <a:pt x="975" y="319"/>
                  </a:lnTo>
                  <a:lnTo>
                    <a:pt x="997" y="351"/>
                  </a:lnTo>
                  <a:lnTo>
                    <a:pt x="1017" y="384"/>
                  </a:lnTo>
                  <a:lnTo>
                    <a:pt x="1037" y="416"/>
                  </a:lnTo>
                  <a:lnTo>
                    <a:pt x="1053" y="446"/>
                  </a:lnTo>
                  <a:lnTo>
                    <a:pt x="1069" y="475"/>
                  </a:lnTo>
                  <a:lnTo>
                    <a:pt x="1082" y="501"/>
                  </a:lnTo>
                  <a:lnTo>
                    <a:pt x="1091" y="525"/>
                  </a:lnTo>
                  <a:lnTo>
                    <a:pt x="1099" y="545"/>
                  </a:lnTo>
                  <a:lnTo>
                    <a:pt x="1101" y="563"/>
                  </a:lnTo>
                  <a:lnTo>
                    <a:pt x="1097" y="582"/>
                  </a:lnTo>
                  <a:lnTo>
                    <a:pt x="1087" y="600"/>
                  </a:lnTo>
                  <a:lnTo>
                    <a:pt x="1073" y="618"/>
                  </a:lnTo>
                  <a:lnTo>
                    <a:pt x="1054" y="635"/>
                  </a:lnTo>
                  <a:lnTo>
                    <a:pt x="1032" y="653"/>
                  </a:lnTo>
                  <a:lnTo>
                    <a:pt x="1008" y="670"/>
                  </a:lnTo>
                  <a:lnTo>
                    <a:pt x="982" y="687"/>
                  </a:lnTo>
                  <a:lnTo>
                    <a:pt x="954" y="704"/>
                  </a:lnTo>
                  <a:lnTo>
                    <a:pt x="926" y="721"/>
                  </a:lnTo>
                  <a:lnTo>
                    <a:pt x="898" y="738"/>
                  </a:lnTo>
                  <a:lnTo>
                    <a:pt x="872" y="755"/>
                  </a:lnTo>
                  <a:lnTo>
                    <a:pt x="847" y="772"/>
                  </a:lnTo>
                  <a:lnTo>
                    <a:pt x="825" y="790"/>
                  </a:lnTo>
                  <a:lnTo>
                    <a:pt x="806" y="806"/>
                  </a:lnTo>
                  <a:lnTo>
                    <a:pt x="791" y="823"/>
                  </a:lnTo>
                  <a:lnTo>
                    <a:pt x="777" y="840"/>
                  </a:lnTo>
                  <a:lnTo>
                    <a:pt x="760" y="854"/>
                  </a:lnTo>
                  <a:lnTo>
                    <a:pt x="739" y="867"/>
                  </a:lnTo>
                  <a:lnTo>
                    <a:pt x="714" y="877"/>
                  </a:lnTo>
                  <a:lnTo>
                    <a:pt x="688" y="887"/>
                  </a:lnTo>
                  <a:lnTo>
                    <a:pt x="660" y="894"/>
                  </a:lnTo>
                  <a:lnTo>
                    <a:pt x="630" y="899"/>
                  </a:lnTo>
                  <a:lnTo>
                    <a:pt x="599" y="903"/>
                  </a:lnTo>
                  <a:lnTo>
                    <a:pt x="566" y="906"/>
                  </a:lnTo>
                  <a:lnTo>
                    <a:pt x="533" y="907"/>
                  </a:lnTo>
                  <a:lnTo>
                    <a:pt x="501" y="906"/>
                  </a:lnTo>
                  <a:lnTo>
                    <a:pt x="468" y="904"/>
                  </a:lnTo>
                  <a:lnTo>
                    <a:pt x="436" y="902"/>
                  </a:lnTo>
                  <a:lnTo>
                    <a:pt x="405" y="896"/>
                  </a:lnTo>
                  <a:lnTo>
                    <a:pt x="374" y="891"/>
                  </a:lnTo>
                  <a:lnTo>
                    <a:pt x="345" y="885"/>
                  </a:lnTo>
                  <a:lnTo>
                    <a:pt x="318" y="875"/>
                  </a:lnTo>
                  <a:lnTo>
                    <a:pt x="290" y="862"/>
                  </a:lnTo>
                  <a:lnTo>
                    <a:pt x="264" y="846"/>
                  </a:lnTo>
                  <a:lnTo>
                    <a:pt x="238" y="826"/>
                  </a:lnTo>
                  <a:lnTo>
                    <a:pt x="211" y="802"/>
                  </a:lnTo>
                  <a:lnTo>
                    <a:pt x="187" y="777"/>
                  </a:lnTo>
                  <a:lnTo>
                    <a:pt x="163" y="749"/>
                  </a:lnTo>
                  <a:lnTo>
                    <a:pt x="139" y="719"/>
                  </a:lnTo>
                  <a:lnTo>
                    <a:pt x="118" y="688"/>
                  </a:lnTo>
                  <a:lnTo>
                    <a:pt x="97" y="654"/>
                  </a:lnTo>
                  <a:lnTo>
                    <a:pt x="77" y="621"/>
                  </a:lnTo>
                  <a:lnTo>
                    <a:pt x="59" y="587"/>
                  </a:lnTo>
                  <a:lnTo>
                    <a:pt x="43" y="552"/>
                  </a:lnTo>
                  <a:lnTo>
                    <a:pt x="27" y="517"/>
                  </a:lnTo>
                  <a:lnTo>
                    <a:pt x="15" y="482"/>
                  </a:lnTo>
                  <a:lnTo>
                    <a:pt x="3" y="448"/>
                  </a:lnTo>
                  <a:lnTo>
                    <a:pt x="3" y="446"/>
                  </a:lnTo>
                  <a:lnTo>
                    <a:pt x="2" y="445"/>
                  </a:lnTo>
                  <a:lnTo>
                    <a:pt x="2" y="443"/>
                  </a:lnTo>
                  <a:lnTo>
                    <a:pt x="1" y="441"/>
                  </a:lnTo>
                  <a:lnTo>
                    <a:pt x="1" y="436"/>
                  </a:lnTo>
                  <a:lnTo>
                    <a:pt x="0" y="424"/>
                  </a:lnTo>
                  <a:lnTo>
                    <a:pt x="1" y="408"/>
                  </a:lnTo>
                  <a:lnTo>
                    <a:pt x="2" y="389"/>
                  </a:lnTo>
                  <a:lnTo>
                    <a:pt x="5" y="365"/>
                  </a:lnTo>
                  <a:lnTo>
                    <a:pt x="9" y="338"/>
                  </a:lnTo>
                  <a:lnTo>
                    <a:pt x="16" y="310"/>
                  </a:lnTo>
                  <a:lnTo>
                    <a:pt x="24" y="279"/>
                  </a:lnTo>
                  <a:lnTo>
                    <a:pt x="36" y="247"/>
                  </a:lnTo>
                  <a:lnTo>
                    <a:pt x="51" y="215"/>
                  </a:lnTo>
                  <a:lnTo>
                    <a:pt x="70" y="183"/>
                  </a:lnTo>
                  <a:lnTo>
                    <a:pt x="92" y="151"/>
                  </a:lnTo>
                  <a:lnTo>
                    <a:pt x="118" y="121"/>
                  </a:lnTo>
                  <a:lnTo>
                    <a:pt x="149" y="92"/>
                  </a:lnTo>
                  <a:lnTo>
                    <a:pt x="186" y="66"/>
                  </a:lnTo>
                  <a:lnTo>
                    <a:pt x="227" y="42"/>
                  </a:lnTo>
                  <a:close/>
                </a:path>
              </a:pathLst>
            </a:custGeom>
            <a:solidFill>
              <a:srgbClr val="DBB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622165" y="3676650"/>
              <a:ext cx="336550" cy="273685"/>
            </a:xfrm>
            <a:custGeom>
              <a:avLst/>
              <a:gdLst>
                <a:gd name="T0" fmla="*/ 251 w 1060"/>
                <a:gd name="T1" fmla="*/ 18 h 862"/>
                <a:gd name="T2" fmla="*/ 324 w 1060"/>
                <a:gd name="T3" fmla="*/ 3 h 862"/>
                <a:gd name="T4" fmla="*/ 400 w 1060"/>
                <a:gd name="T5" fmla="*/ 0 h 862"/>
                <a:gd name="T6" fmla="*/ 478 w 1060"/>
                <a:gd name="T7" fmla="*/ 6 h 862"/>
                <a:gd name="T8" fmla="*/ 553 w 1060"/>
                <a:gd name="T9" fmla="*/ 20 h 862"/>
                <a:gd name="T10" fmla="*/ 623 w 1060"/>
                <a:gd name="T11" fmla="*/ 40 h 862"/>
                <a:gd name="T12" fmla="*/ 687 w 1060"/>
                <a:gd name="T13" fmla="*/ 63 h 862"/>
                <a:gd name="T14" fmla="*/ 740 w 1060"/>
                <a:gd name="T15" fmla="*/ 88 h 862"/>
                <a:gd name="T16" fmla="*/ 782 w 1060"/>
                <a:gd name="T17" fmla="*/ 115 h 862"/>
                <a:gd name="T18" fmla="*/ 826 w 1060"/>
                <a:gd name="T19" fmla="*/ 154 h 862"/>
                <a:gd name="T20" fmla="*/ 872 w 1060"/>
                <a:gd name="T21" fmla="*/ 206 h 862"/>
                <a:gd name="T22" fmla="*/ 916 w 1060"/>
                <a:gd name="T23" fmla="*/ 265 h 862"/>
                <a:gd name="T24" fmla="*/ 960 w 1060"/>
                <a:gd name="T25" fmla="*/ 327 h 862"/>
                <a:gd name="T26" fmla="*/ 998 w 1060"/>
                <a:gd name="T27" fmla="*/ 389 h 862"/>
                <a:gd name="T28" fmla="*/ 1028 w 1060"/>
                <a:gd name="T29" fmla="*/ 446 h 862"/>
                <a:gd name="T30" fmla="*/ 1050 w 1060"/>
                <a:gd name="T31" fmla="*/ 493 h 862"/>
                <a:gd name="T32" fmla="*/ 1060 w 1060"/>
                <a:gd name="T33" fmla="*/ 531 h 862"/>
                <a:gd name="T34" fmla="*/ 1047 w 1060"/>
                <a:gd name="T35" fmla="*/ 566 h 862"/>
                <a:gd name="T36" fmla="*/ 1016 w 1060"/>
                <a:gd name="T37" fmla="*/ 600 h 862"/>
                <a:gd name="T38" fmla="*/ 970 w 1060"/>
                <a:gd name="T39" fmla="*/ 634 h 862"/>
                <a:gd name="T40" fmla="*/ 918 w 1060"/>
                <a:gd name="T41" fmla="*/ 667 h 862"/>
                <a:gd name="T42" fmla="*/ 864 w 1060"/>
                <a:gd name="T43" fmla="*/ 699 h 862"/>
                <a:gd name="T44" fmla="*/ 816 w 1060"/>
                <a:gd name="T45" fmla="*/ 732 h 862"/>
                <a:gd name="T46" fmla="*/ 776 w 1060"/>
                <a:gd name="T47" fmla="*/ 765 h 862"/>
                <a:gd name="T48" fmla="*/ 748 w 1060"/>
                <a:gd name="T49" fmla="*/ 798 h 862"/>
                <a:gd name="T50" fmla="*/ 710 w 1060"/>
                <a:gd name="T51" fmla="*/ 823 h 862"/>
                <a:gd name="T52" fmla="*/ 663 w 1060"/>
                <a:gd name="T53" fmla="*/ 842 h 862"/>
                <a:gd name="T54" fmla="*/ 607 w 1060"/>
                <a:gd name="T55" fmla="*/ 855 h 862"/>
                <a:gd name="T56" fmla="*/ 545 w 1060"/>
                <a:gd name="T57" fmla="*/ 861 h 862"/>
                <a:gd name="T58" fmla="*/ 482 w 1060"/>
                <a:gd name="T59" fmla="*/ 861 h 862"/>
                <a:gd name="T60" fmla="*/ 418 w 1060"/>
                <a:gd name="T61" fmla="*/ 857 h 862"/>
                <a:gd name="T62" fmla="*/ 359 w 1060"/>
                <a:gd name="T63" fmla="*/ 847 h 862"/>
                <a:gd name="T64" fmla="*/ 305 w 1060"/>
                <a:gd name="T65" fmla="*/ 832 h 862"/>
                <a:gd name="T66" fmla="*/ 253 w 1060"/>
                <a:gd name="T67" fmla="*/ 803 h 862"/>
                <a:gd name="T68" fmla="*/ 203 w 1060"/>
                <a:gd name="T69" fmla="*/ 762 h 862"/>
                <a:gd name="T70" fmla="*/ 155 w 1060"/>
                <a:gd name="T71" fmla="*/ 710 h 862"/>
                <a:gd name="T72" fmla="*/ 112 w 1060"/>
                <a:gd name="T73" fmla="*/ 650 h 862"/>
                <a:gd name="T74" fmla="*/ 73 w 1060"/>
                <a:gd name="T75" fmla="*/ 585 h 862"/>
                <a:gd name="T76" fmla="*/ 40 w 1060"/>
                <a:gd name="T77" fmla="*/ 519 h 862"/>
                <a:gd name="T78" fmla="*/ 13 w 1060"/>
                <a:gd name="T79" fmla="*/ 452 h 862"/>
                <a:gd name="T80" fmla="*/ 2 w 1060"/>
                <a:gd name="T81" fmla="*/ 417 h 862"/>
                <a:gd name="T82" fmla="*/ 1 w 1060"/>
                <a:gd name="T83" fmla="*/ 414 h 862"/>
                <a:gd name="T84" fmla="*/ 0 w 1060"/>
                <a:gd name="T85" fmla="*/ 407 h 862"/>
                <a:gd name="T86" fmla="*/ 0 w 1060"/>
                <a:gd name="T87" fmla="*/ 380 h 862"/>
                <a:gd name="T88" fmla="*/ 3 w 1060"/>
                <a:gd name="T89" fmla="*/ 336 h 862"/>
                <a:gd name="T90" fmla="*/ 13 w 1060"/>
                <a:gd name="T91" fmla="*/ 282 h 862"/>
                <a:gd name="T92" fmla="*/ 32 w 1060"/>
                <a:gd name="T93" fmla="*/ 221 h 862"/>
                <a:gd name="T94" fmla="*/ 63 w 1060"/>
                <a:gd name="T95" fmla="*/ 158 h 862"/>
                <a:gd name="T96" fmla="*/ 111 w 1060"/>
                <a:gd name="T97" fmla="*/ 100 h 862"/>
                <a:gd name="T98" fmla="*/ 176 w 1060"/>
                <a:gd name="T99" fmla="*/ 49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60" h="862">
                  <a:moveTo>
                    <a:pt x="218" y="29"/>
                  </a:moveTo>
                  <a:lnTo>
                    <a:pt x="251" y="18"/>
                  </a:lnTo>
                  <a:lnTo>
                    <a:pt x="287" y="8"/>
                  </a:lnTo>
                  <a:lnTo>
                    <a:pt x="324" y="3"/>
                  </a:lnTo>
                  <a:lnTo>
                    <a:pt x="361" y="0"/>
                  </a:lnTo>
                  <a:lnTo>
                    <a:pt x="400" y="0"/>
                  </a:lnTo>
                  <a:lnTo>
                    <a:pt x="439" y="2"/>
                  </a:lnTo>
                  <a:lnTo>
                    <a:pt x="478" y="6"/>
                  </a:lnTo>
                  <a:lnTo>
                    <a:pt x="516" y="12"/>
                  </a:lnTo>
                  <a:lnTo>
                    <a:pt x="553" y="20"/>
                  </a:lnTo>
                  <a:lnTo>
                    <a:pt x="589" y="29"/>
                  </a:lnTo>
                  <a:lnTo>
                    <a:pt x="623" y="40"/>
                  </a:lnTo>
                  <a:lnTo>
                    <a:pt x="656" y="51"/>
                  </a:lnTo>
                  <a:lnTo>
                    <a:pt x="687" y="63"/>
                  </a:lnTo>
                  <a:lnTo>
                    <a:pt x="715" y="75"/>
                  </a:lnTo>
                  <a:lnTo>
                    <a:pt x="740" y="88"/>
                  </a:lnTo>
                  <a:lnTo>
                    <a:pt x="762" y="100"/>
                  </a:lnTo>
                  <a:lnTo>
                    <a:pt x="782" y="115"/>
                  </a:lnTo>
                  <a:lnTo>
                    <a:pt x="804" y="133"/>
                  </a:lnTo>
                  <a:lnTo>
                    <a:pt x="826" y="154"/>
                  </a:lnTo>
                  <a:lnTo>
                    <a:pt x="849" y="179"/>
                  </a:lnTo>
                  <a:lnTo>
                    <a:pt x="872" y="206"/>
                  </a:lnTo>
                  <a:lnTo>
                    <a:pt x="894" y="234"/>
                  </a:lnTo>
                  <a:lnTo>
                    <a:pt x="916" y="265"/>
                  </a:lnTo>
                  <a:lnTo>
                    <a:pt x="938" y="296"/>
                  </a:lnTo>
                  <a:lnTo>
                    <a:pt x="960" y="327"/>
                  </a:lnTo>
                  <a:lnTo>
                    <a:pt x="979" y="358"/>
                  </a:lnTo>
                  <a:lnTo>
                    <a:pt x="998" y="389"/>
                  </a:lnTo>
                  <a:lnTo>
                    <a:pt x="1014" y="418"/>
                  </a:lnTo>
                  <a:lnTo>
                    <a:pt x="1028" y="446"/>
                  </a:lnTo>
                  <a:lnTo>
                    <a:pt x="1041" y="471"/>
                  </a:lnTo>
                  <a:lnTo>
                    <a:pt x="1050" y="493"/>
                  </a:lnTo>
                  <a:lnTo>
                    <a:pt x="1058" y="513"/>
                  </a:lnTo>
                  <a:lnTo>
                    <a:pt x="1060" y="531"/>
                  </a:lnTo>
                  <a:lnTo>
                    <a:pt x="1056" y="549"/>
                  </a:lnTo>
                  <a:lnTo>
                    <a:pt x="1047" y="566"/>
                  </a:lnTo>
                  <a:lnTo>
                    <a:pt x="1033" y="583"/>
                  </a:lnTo>
                  <a:lnTo>
                    <a:pt x="1016" y="600"/>
                  </a:lnTo>
                  <a:lnTo>
                    <a:pt x="994" y="617"/>
                  </a:lnTo>
                  <a:lnTo>
                    <a:pt x="970" y="634"/>
                  </a:lnTo>
                  <a:lnTo>
                    <a:pt x="945" y="651"/>
                  </a:lnTo>
                  <a:lnTo>
                    <a:pt x="918" y="667"/>
                  </a:lnTo>
                  <a:lnTo>
                    <a:pt x="891" y="683"/>
                  </a:lnTo>
                  <a:lnTo>
                    <a:pt x="864" y="699"/>
                  </a:lnTo>
                  <a:lnTo>
                    <a:pt x="839" y="716"/>
                  </a:lnTo>
                  <a:lnTo>
                    <a:pt x="816" y="732"/>
                  </a:lnTo>
                  <a:lnTo>
                    <a:pt x="794" y="749"/>
                  </a:lnTo>
                  <a:lnTo>
                    <a:pt x="776" y="765"/>
                  </a:lnTo>
                  <a:lnTo>
                    <a:pt x="762" y="782"/>
                  </a:lnTo>
                  <a:lnTo>
                    <a:pt x="748" y="798"/>
                  </a:lnTo>
                  <a:lnTo>
                    <a:pt x="731" y="811"/>
                  </a:lnTo>
                  <a:lnTo>
                    <a:pt x="710" y="823"/>
                  </a:lnTo>
                  <a:lnTo>
                    <a:pt x="688" y="834"/>
                  </a:lnTo>
                  <a:lnTo>
                    <a:pt x="663" y="842"/>
                  </a:lnTo>
                  <a:lnTo>
                    <a:pt x="635" y="849"/>
                  </a:lnTo>
                  <a:lnTo>
                    <a:pt x="607" y="855"/>
                  </a:lnTo>
                  <a:lnTo>
                    <a:pt x="576" y="859"/>
                  </a:lnTo>
                  <a:lnTo>
                    <a:pt x="545" y="861"/>
                  </a:lnTo>
                  <a:lnTo>
                    <a:pt x="514" y="862"/>
                  </a:lnTo>
                  <a:lnTo>
                    <a:pt x="482" y="861"/>
                  </a:lnTo>
                  <a:lnTo>
                    <a:pt x="450" y="860"/>
                  </a:lnTo>
                  <a:lnTo>
                    <a:pt x="418" y="857"/>
                  </a:lnTo>
                  <a:lnTo>
                    <a:pt x="389" y="853"/>
                  </a:lnTo>
                  <a:lnTo>
                    <a:pt x="359" y="847"/>
                  </a:lnTo>
                  <a:lnTo>
                    <a:pt x="332" y="841"/>
                  </a:lnTo>
                  <a:lnTo>
                    <a:pt x="305" y="832"/>
                  </a:lnTo>
                  <a:lnTo>
                    <a:pt x="279" y="819"/>
                  </a:lnTo>
                  <a:lnTo>
                    <a:pt x="253" y="803"/>
                  </a:lnTo>
                  <a:lnTo>
                    <a:pt x="227" y="784"/>
                  </a:lnTo>
                  <a:lnTo>
                    <a:pt x="203" y="762"/>
                  </a:lnTo>
                  <a:lnTo>
                    <a:pt x="179" y="736"/>
                  </a:lnTo>
                  <a:lnTo>
                    <a:pt x="155" y="710"/>
                  </a:lnTo>
                  <a:lnTo>
                    <a:pt x="133" y="680"/>
                  </a:lnTo>
                  <a:lnTo>
                    <a:pt x="112" y="650"/>
                  </a:lnTo>
                  <a:lnTo>
                    <a:pt x="92" y="618"/>
                  </a:lnTo>
                  <a:lnTo>
                    <a:pt x="73" y="585"/>
                  </a:lnTo>
                  <a:lnTo>
                    <a:pt x="56" y="552"/>
                  </a:lnTo>
                  <a:lnTo>
                    <a:pt x="40" y="519"/>
                  </a:lnTo>
                  <a:lnTo>
                    <a:pt x="25" y="485"/>
                  </a:lnTo>
                  <a:lnTo>
                    <a:pt x="13" y="452"/>
                  </a:lnTo>
                  <a:lnTo>
                    <a:pt x="2" y="419"/>
                  </a:lnTo>
                  <a:lnTo>
                    <a:pt x="2" y="417"/>
                  </a:lnTo>
                  <a:lnTo>
                    <a:pt x="2" y="416"/>
                  </a:lnTo>
                  <a:lnTo>
                    <a:pt x="1" y="414"/>
                  </a:lnTo>
                  <a:lnTo>
                    <a:pt x="1" y="413"/>
                  </a:lnTo>
                  <a:lnTo>
                    <a:pt x="0" y="407"/>
                  </a:lnTo>
                  <a:lnTo>
                    <a:pt x="0" y="396"/>
                  </a:lnTo>
                  <a:lnTo>
                    <a:pt x="0" y="380"/>
                  </a:lnTo>
                  <a:lnTo>
                    <a:pt x="1" y="360"/>
                  </a:lnTo>
                  <a:lnTo>
                    <a:pt x="3" y="336"/>
                  </a:lnTo>
                  <a:lnTo>
                    <a:pt x="7" y="310"/>
                  </a:lnTo>
                  <a:lnTo>
                    <a:pt x="13" y="282"/>
                  </a:lnTo>
                  <a:lnTo>
                    <a:pt x="21" y="251"/>
                  </a:lnTo>
                  <a:lnTo>
                    <a:pt x="32" y="221"/>
                  </a:lnTo>
                  <a:lnTo>
                    <a:pt x="46" y="190"/>
                  </a:lnTo>
                  <a:lnTo>
                    <a:pt x="63" y="158"/>
                  </a:lnTo>
                  <a:lnTo>
                    <a:pt x="86" y="129"/>
                  </a:lnTo>
                  <a:lnTo>
                    <a:pt x="111" y="100"/>
                  </a:lnTo>
                  <a:lnTo>
                    <a:pt x="142" y="74"/>
                  </a:lnTo>
                  <a:lnTo>
                    <a:pt x="176" y="49"/>
                  </a:lnTo>
                  <a:lnTo>
                    <a:pt x="218" y="29"/>
                  </a:lnTo>
                  <a:close/>
                </a:path>
              </a:pathLst>
            </a:custGeom>
            <a:solidFill>
              <a:srgbClr val="D6A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629150" y="3685540"/>
              <a:ext cx="323215" cy="260350"/>
            </a:xfrm>
            <a:custGeom>
              <a:avLst/>
              <a:gdLst>
                <a:gd name="T0" fmla="*/ 238 w 1020"/>
                <a:gd name="T1" fmla="*/ 11 h 819"/>
                <a:gd name="T2" fmla="*/ 302 w 1020"/>
                <a:gd name="T3" fmla="*/ 2 h 819"/>
                <a:gd name="T4" fmla="*/ 373 w 1020"/>
                <a:gd name="T5" fmla="*/ 0 h 819"/>
                <a:gd name="T6" fmla="*/ 448 w 1020"/>
                <a:gd name="T7" fmla="*/ 6 h 819"/>
                <a:gd name="T8" fmla="*/ 523 w 1020"/>
                <a:gd name="T9" fmla="*/ 17 h 819"/>
                <a:gd name="T10" fmla="*/ 595 w 1020"/>
                <a:gd name="T11" fmla="*/ 33 h 819"/>
                <a:gd name="T12" fmla="*/ 659 w 1020"/>
                <a:gd name="T13" fmla="*/ 52 h 819"/>
                <a:gd name="T14" fmla="*/ 712 w 1020"/>
                <a:gd name="T15" fmla="*/ 74 h 819"/>
                <a:gd name="T16" fmla="*/ 754 w 1020"/>
                <a:gd name="T17" fmla="*/ 100 h 819"/>
                <a:gd name="T18" fmla="*/ 795 w 1020"/>
                <a:gd name="T19" fmla="*/ 139 h 819"/>
                <a:gd name="T20" fmla="*/ 839 w 1020"/>
                <a:gd name="T21" fmla="*/ 188 h 819"/>
                <a:gd name="T22" fmla="*/ 882 w 1020"/>
                <a:gd name="T23" fmla="*/ 244 h 819"/>
                <a:gd name="T24" fmla="*/ 924 w 1020"/>
                <a:gd name="T25" fmla="*/ 305 h 819"/>
                <a:gd name="T26" fmla="*/ 960 w 1020"/>
                <a:gd name="T27" fmla="*/ 364 h 819"/>
                <a:gd name="T28" fmla="*/ 990 w 1020"/>
                <a:gd name="T29" fmla="*/ 419 h 819"/>
                <a:gd name="T30" fmla="*/ 1011 w 1020"/>
                <a:gd name="T31" fmla="*/ 465 h 819"/>
                <a:gd name="T32" fmla="*/ 1020 w 1020"/>
                <a:gd name="T33" fmla="*/ 501 h 819"/>
                <a:gd name="T34" fmla="*/ 1007 w 1020"/>
                <a:gd name="T35" fmla="*/ 535 h 819"/>
                <a:gd name="T36" fmla="*/ 976 w 1020"/>
                <a:gd name="T37" fmla="*/ 568 h 819"/>
                <a:gd name="T38" fmla="*/ 934 w 1020"/>
                <a:gd name="T39" fmla="*/ 599 h 819"/>
                <a:gd name="T40" fmla="*/ 883 w 1020"/>
                <a:gd name="T41" fmla="*/ 631 h 819"/>
                <a:gd name="T42" fmla="*/ 833 w 1020"/>
                <a:gd name="T43" fmla="*/ 663 h 819"/>
                <a:gd name="T44" fmla="*/ 785 w 1020"/>
                <a:gd name="T45" fmla="*/ 695 h 819"/>
                <a:gd name="T46" fmla="*/ 747 w 1020"/>
                <a:gd name="T47" fmla="*/ 726 h 819"/>
                <a:gd name="T48" fmla="*/ 720 w 1020"/>
                <a:gd name="T49" fmla="*/ 757 h 819"/>
                <a:gd name="T50" fmla="*/ 684 w 1020"/>
                <a:gd name="T51" fmla="*/ 782 h 819"/>
                <a:gd name="T52" fmla="*/ 637 w 1020"/>
                <a:gd name="T53" fmla="*/ 800 h 819"/>
                <a:gd name="T54" fmla="*/ 583 w 1020"/>
                <a:gd name="T55" fmla="*/ 812 h 819"/>
                <a:gd name="T56" fmla="*/ 525 w 1020"/>
                <a:gd name="T57" fmla="*/ 818 h 819"/>
                <a:gd name="T58" fmla="*/ 464 w 1020"/>
                <a:gd name="T59" fmla="*/ 818 h 819"/>
                <a:gd name="T60" fmla="*/ 404 w 1020"/>
                <a:gd name="T61" fmla="*/ 814 h 819"/>
                <a:gd name="T62" fmla="*/ 346 w 1020"/>
                <a:gd name="T63" fmla="*/ 804 h 819"/>
                <a:gd name="T64" fmla="*/ 294 w 1020"/>
                <a:gd name="T65" fmla="*/ 790 h 819"/>
                <a:gd name="T66" fmla="*/ 243 w 1020"/>
                <a:gd name="T67" fmla="*/ 762 h 819"/>
                <a:gd name="T68" fmla="*/ 194 w 1020"/>
                <a:gd name="T69" fmla="*/ 722 h 819"/>
                <a:gd name="T70" fmla="*/ 149 w 1020"/>
                <a:gd name="T71" fmla="*/ 671 h 819"/>
                <a:gd name="T72" fmla="*/ 108 w 1020"/>
                <a:gd name="T73" fmla="*/ 614 h 819"/>
                <a:gd name="T74" fmla="*/ 71 w 1020"/>
                <a:gd name="T75" fmla="*/ 552 h 819"/>
                <a:gd name="T76" fmla="*/ 38 w 1020"/>
                <a:gd name="T77" fmla="*/ 487 h 819"/>
                <a:gd name="T78" fmla="*/ 13 w 1020"/>
                <a:gd name="T79" fmla="*/ 423 h 819"/>
                <a:gd name="T80" fmla="*/ 2 w 1020"/>
                <a:gd name="T81" fmla="*/ 390 h 819"/>
                <a:gd name="T82" fmla="*/ 2 w 1020"/>
                <a:gd name="T83" fmla="*/ 388 h 819"/>
                <a:gd name="T84" fmla="*/ 0 w 1020"/>
                <a:gd name="T85" fmla="*/ 381 h 819"/>
                <a:gd name="T86" fmla="*/ 0 w 1020"/>
                <a:gd name="T87" fmla="*/ 352 h 819"/>
                <a:gd name="T88" fmla="*/ 2 w 1020"/>
                <a:gd name="T89" fmla="*/ 309 h 819"/>
                <a:gd name="T90" fmla="*/ 11 w 1020"/>
                <a:gd name="T91" fmla="*/ 254 h 819"/>
                <a:gd name="T92" fmla="*/ 29 w 1020"/>
                <a:gd name="T93" fmla="*/ 195 h 819"/>
                <a:gd name="T94" fmla="*/ 59 w 1020"/>
                <a:gd name="T95" fmla="*/ 135 h 819"/>
                <a:gd name="T96" fmla="*/ 106 w 1020"/>
                <a:gd name="T97" fmla="*/ 81 h 819"/>
                <a:gd name="T98" fmla="*/ 170 w 1020"/>
                <a:gd name="T99" fmla="*/ 3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0" h="819">
                  <a:moveTo>
                    <a:pt x="210" y="19"/>
                  </a:moveTo>
                  <a:lnTo>
                    <a:pt x="238" y="11"/>
                  </a:lnTo>
                  <a:lnTo>
                    <a:pt x="268" y="6"/>
                  </a:lnTo>
                  <a:lnTo>
                    <a:pt x="302" y="2"/>
                  </a:lnTo>
                  <a:lnTo>
                    <a:pt x="337" y="0"/>
                  </a:lnTo>
                  <a:lnTo>
                    <a:pt x="373" y="0"/>
                  </a:lnTo>
                  <a:lnTo>
                    <a:pt x="410" y="2"/>
                  </a:lnTo>
                  <a:lnTo>
                    <a:pt x="448" y="6"/>
                  </a:lnTo>
                  <a:lnTo>
                    <a:pt x="486" y="11"/>
                  </a:lnTo>
                  <a:lnTo>
                    <a:pt x="523" y="17"/>
                  </a:lnTo>
                  <a:lnTo>
                    <a:pt x="560" y="25"/>
                  </a:lnTo>
                  <a:lnTo>
                    <a:pt x="595" y="33"/>
                  </a:lnTo>
                  <a:lnTo>
                    <a:pt x="628" y="42"/>
                  </a:lnTo>
                  <a:lnTo>
                    <a:pt x="659" y="52"/>
                  </a:lnTo>
                  <a:lnTo>
                    <a:pt x="687" y="63"/>
                  </a:lnTo>
                  <a:lnTo>
                    <a:pt x="712" y="74"/>
                  </a:lnTo>
                  <a:lnTo>
                    <a:pt x="733" y="86"/>
                  </a:lnTo>
                  <a:lnTo>
                    <a:pt x="754" y="100"/>
                  </a:lnTo>
                  <a:lnTo>
                    <a:pt x="774" y="118"/>
                  </a:lnTo>
                  <a:lnTo>
                    <a:pt x="795" y="139"/>
                  </a:lnTo>
                  <a:lnTo>
                    <a:pt x="817" y="162"/>
                  </a:lnTo>
                  <a:lnTo>
                    <a:pt x="839" y="188"/>
                  </a:lnTo>
                  <a:lnTo>
                    <a:pt x="860" y="216"/>
                  </a:lnTo>
                  <a:lnTo>
                    <a:pt x="882" y="244"/>
                  </a:lnTo>
                  <a:lnTo>
                    <a:pt x="904" y="274"/>
                  </a:lnTo>
                  <a:lnTo>
                    <a:pt x="924" y="305"/>
                  </a:lnTo>
                  <a:lnTo>
                    <a:pt x="943" y="334"/>
                  </a:lnTo>
                  <a:lnTo>
                    <a:pt x="960" y="364"/>
                  </a:lnTo>
                  <a:lnTo>
                    <a:pt x="976" y="392"/>
                  </a:lnTo>
                  <a:lnTo>
                    <a:pt x="990" y="419"/>
                  </a:lnTo>
                  <a:lnTo>
                    <a:pt x="1002" y="443"/>
                  </a:lnTo>
                  <a:lnTo>
                    <a:pt x="1011" y="465"/>
                  </a:lnTo>
                  <a:lnTo>
                    <a:pt x="1018" y="484"/>
                  </a:lnTo>
                  <a:lnTo>
                    <a:pt x="1020" y="501"/>
                  </a:lnTo>
                  <a:lnTo>
                    <a:pt x="1017" y="518"/>
                  </a:lnTo>
                  <a:lnTo>
                    <a:pt x="1007" y="535"/>
                  </a:lnTo>
                  <a:lnTo>
                    <a:pt x="994" y="551"/>
                  </a:lnTo>
                  <a:lnTo>
                    <a:pt x="976" y="568"/>
                  </a:lnTo>
                  <a:lnTo>
                    <a:pt x="956" y="584"/>
                  </a:lnTo>
                  <a:lnTo>
                    <a:pt x="934" y="599"/>
                  </a:lnTo>
                  <a:lnTo>
                    <a:pt x="909" y="615"/>
                  </a:lnTo>
                  <a:lnTo>
                    <a:pt x="883" y="631"/>
                  </a:lnTo>
                  <a:lnTo>
                    <a:pt x="858" y="647"/>
                  </a:lnTo>
                  <a:lnTo>
                    <a:pt x="833" y="663"/>
                  </a:lnTo>
                  <a:lnTo>
                    <a:pt x="807" y="679"/>
                  </a:lnTo>
                  <a:lnTo>
                    <a:pt x="785" y="695"/>
                  </a:lnTo>
                  <a:lnTo>
                    <a:pt x="764" y="710"/>
                  </a:lnTo>
                  <a:lnTo>
                    <a:pt x="747" y="726"/>
                  </a:lnTo>
                  <a:lnTo>
                    <a:pt x="733" y="742"/>
                  </a:lnTo>
                  <a:lnTo>
                    <a:pt x="720" y="757"/>
                  </a:lnTo>
                  <a:lnTo>
                    <a:pt x="704" y="771"/>
                  </a:lnTo>
                  <a:lnTo>
                    <a:pt x="684" y="782"/>
                  </a:lnTo>
                  <a:lnTo>
                    <a:pt x="662" y="792"/>
                  </a:lnTo>
                  <a:lnTo>
                    <a:pt x="637" y="800"/>
                  </a:lnTo>
                  <a:lnTo>
                    <a:pt x="612" y="807"/>
                  </a:lnTo>
                  <a:lnTo>
                    <a:pt x="583" y="812"/>
                  </a:lnTo>
                  <a:lnTo>
                    <a:pt x="555" y="816"/>
                  </a:lnTo>
                  <a:lnTo>
                    <a:pt x="525" y="818"/>
                  </a:lnTo>
                  <a:lnTo>
                    <a:pt x="495" y="819"/>
                  </a:lnTo>
                  <a:lnTo>
                    <a:pt x="464" y="818"/>
                  </a:lnTo>
                  <a:lnTo>
                    <a:pt x="433" y="816"/>
                  </a:lnTo>
                  <a:lnTo>
                    <a:pt x="404" y="814"/>
                  </a:lnTo>
                  <a:lnTo>
                    <a:pt x="374" y="810"/>
                  </a:lnTo>
                  <a:lnTo>
                    <a:pt x="346" y="804"/>
                  </a:lnTo>
                  <a:lnTo>
                    <a:pt x="319" y="798"/>
                  </a:lnTo>
                  <a:lnTo>
                    <a:pt x="294" y="790"/>
                  </a:lnTo>
                  <a:lnTo>
                    <a:pt x="268" y="777"/>
                  </a:lnTo>
                  <a:lnTo>
                    <a:pt x="243" y="762"/>
                  </a:lnTo>
                  <a:lnTo>
                    <a:pt x="219" y="743"/>
                  </a:lnTo>
                  <a:lnTo>
                    <a:pt x="194" y="722"/>
                  </a:lnTo>
                  <a:lnTo>
                    <a:pt x="172" y="698"/>
                  </a:lnTo>
                  <a:lnTo>
                    <a:pt x="149" y="671"/>
                  </a:lnTo>
                  <a:lnTo>
                    <a:pt x="128" y="644"/>
                  </a:lnTo>
                  <a:lnTo>
                    <a:pt x="108" y="614"/>
                  </a:lnTo>
                  <a:lnTo>
                    <a:pt x="89" y="584"/>
                  </a:lnTo>
                  <a:lnTo>
                    <a:pt x="71" y="552"/>
                  </a:lnTo>
                  <a:lnTo>
                    <a:pt x="54" y="519"/>
                  </a:lnTo>
                  <a:lnTo>
                    <a:pt x="38" y="487"/>
                  </a:lnTo>
                  <a:lnTo>
                    <a:pt x="24" y="455"/>
                  </a:lnTo>
                  <a:lnTo>
                    <a:pt x="13" y="423"/>
                  </a:lnTo>
                  <a:lnTo>
                    <a:pt x="2" y="391"/>
                  </a:lnTo>
                  <a:lnTo>
                    <a:pt x="2" y="390"/>
                  </a:lnTo>
                  <a:lnTo>
                    <a:pt x="2" y="389"/>
                  </a:lnTo>
                  <a:lnTo>
                    <a:pt x="2" y="388"/>
                  </a:lnTo>
                  <a:lnTo>
                    <a:pt x="1" y="387"/>
                  </a:lnTo>
                  <a:lnTo>
                    <a:pt x="0" y="381"/>
                  </a:lnTo>
                  <a:lnTo>
                    <a:pt x="0" y="369"/>
                  </a:lnTo>
                  <a:lnTo>
                    <a:pt x="0" y="352"/>
                  </a:lnTo>
                  <a:lnTo>
                    <a:pt x="0" y="332"/>
                  </a:lnTo>
                  <a:lnTo>
                    <a:pt x="2" y="309"/>
                  </a:lnTo>
                  <a:lnTo>
                    <a:pt x="5" y="282"/>
                  </a:lnTo>
                  <a:lnTo>
                    <a:pt x="11" y="254"/>
                  </a:lnTo>
                  <a:lnTo>
                    <a:pt x="19" y="224"/>
                  </a:lnTo>
                  <a:lnTo>
                    <a:pt x="29" y="195"/>
                  </a:lnTo>
                  <a:lnTo>
                    <a:pt x="42" y="164"/>
                  </a:lnTo>
                  <a:lnTo>
                    <a:pt x="59" y="135"/>
                  </a:lnTo>
                  <a:lnTo>
                    <a:pt x="80" y="106"/>
                  </a:lnTo>
                  <a:lnTo>
                    <a:pt x="106" y="81"/>
                  </a:lnTo>
                  <a:lnTo>
                    <a:pt x="135" y="56"/>
                  </a:lnTo>
                  <a:lnTo>
                    <a:pt x="170" y="36"/>
                  </a:lnTo>
                  <a:lnTo>
                    <a:pt x="210" y="19"/>
                  </a:lnTo>
                  <a:close/>
                </a:path>
              </a:pathLst>
            </a:custGeom>
            <a:solidFill>
              <a:srgbClr val="CE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34865" y="3693160"/>
              <a:ext cx="311150" cy="246380"/>
            </a:xfrm>
            <a:custGeom>
              <a:avLst/>
              <a:gdLst>
                <a:gd name="T0" fmla="*/ 2 w 981"/>
                <a:gd name="T1" fmla="*/ 360 h 775"/>
                <a:gd name="T2" fmla="*/ 0 w 981"/>
                <a:gd name="T3" fmla="*/ 335 h 775"/>
                <a:gd name="T4" fmla="*/ 1 w 981"/>
                <a:gd name="T5" fmla="*/ 291 h 775"/>
                <a:gd name="T6" fmla="*/ 7 w 981"/>
                <a:gd name="T7" fmla="*/ 236 h 775"/>
                <a:gd name="T8" fmla="*/ 22 w 981"/>
                <a:gd name="T9" fmla="*/ 175 h 775"/>
                <a:gd name="T10" fmla="*/ 51 w 981"/>
                <a:gd name="T11" fmla="*/ 115 h 775"/>
                <a:gd name="T12" fmla="*/ 96 w 981"/>
                <a:gd name="T13" fmla="*/ 61 h 775"/>
                <a:gd name="T14" fmla="*/ 162 w 981"/>
                <a:gd name="T15" fmla="*/ 21 h 775"/>
                <a:gd name="T16" fmla="*/ 225 w 981"/>
                <a:gd name="T17" fmla="*/ 4 h 775"/>
                <a:gd name="T18" fmla="*/ 280 w 981"/>
                <a:gd name="T19" fmla="*/ 0 h 775"/>
                <a:gd name="T20" fmla="*/ 347 w 981"/>
                <a:gd name="T21" fmla="*/ 0 h 775"/>
                <a:gd name="T22" fmla="*/ 419 w 981"/>
                <a:gd name="T23" fmla="*/ 5 h 775"/>
                <a:gd name="T24" fmla="*/ 494 w 981"/>
                <a:gd name="T25" fmla="*/ 13 h 775"/>
                <a:gd name="T26" fmla="*/ 565 w 981"/>
                <a:gd name="T27" fmla="*/ 26 h 775"/>
                <a:gd name="T28" fmla="*/ 631 w 981"/>
                <a:gd name="T29" fmla="*/ 42 h 775"/>
                <a:gd name="T30" fmla="*/ 684 w 981"/>
                <a:gd name="T31" fmla="*/ 62 h 775"/>
                <a:gd name="T32" fmla="*/ 724 w 981"/>
                <a:gd name="T33" fmla="*/ 86 h 775"/>
                <a:gd name="T34" fmla="*/ 764 w 981"/>
                <a:gd name="T35" fmla="*/ 123 h 775"/>
                <a:gd name="T36" fmla="*/ 806 w 981"/>
                <a:gd name="T37" fmla="*/ 171 h 775"/>
                <a:gd name="T38" fmla="*/ 849 w 981"/>
                <a:gd name="T39" fmla="*/ 225 h 775"/>
                <a:gd name="T40" fmla="*/ 888 w 981"/>
                <a:gd name="T41" fmla="*/ 283 h 775"/>
                <a:gd name="T42" fmla="*/ 923 w 981"/>
                <a:gd name="T43" fmla="*/ 340 h 775"/>
                <a:gd name="T44" fmla="*/ 951 w 981"/>
                <a:gd name="T45" fmla="*/ 392 h 775"/>
                <a:gd name="T46" fmla="*/ 972 w 981"/>
                <a:gd name="T47" fmla="*/ 437 h 775"/>
                <a:gd name="T48" fmla="*/ 981 w 981"/>
                <a:gd name="T49" fmla="*/ 471 h 775"/>
                <a:gd name="T50" fmla="*/ 968 w 981"/>
                <a:gd name="T51" fmla="*/ 504 h 775"/>
                <a:gd name="T52" fmla="*/ 938 w 981"/>
                <a:gd name="T53" fmla="*/ 534 h 775"/>
                <a:gd name="T54" fmla="*/ 897 w 981"/>
                <a:gd name="T55" fmla="*/ 565 h 775"/>
                <a:gd name="T56" fmla="*/ 849 w 981"/>
                <a:gd name="T57" fmla="*/ 596 h 775"/>
                <a:gd name="T58" fmla="*/ 799 w 981"/>
                <a:gd name="T59" fmla="*/ 626 h 775"/>
                <a:gd name="T60" fmla="*/ 754 w 981"/>
                <a:gd name="T61" fmla="*/ 657 h 775"/>
                <a:gd name="T62" fmla="*/ 718 w 981"/>
                <a:gd name="T63" fmla="*/ 686 h 775"/>
                <a:gd name="T64" fmla="*/ 692 w 981"/>
                <a:gd name="T65" fmla="*/ 717 h 775"/>
                <a:gd name="T66" fmla="*/ 657 w 981"/>
                <a:gd name="T67" fmla="*/ 740 h 775"/>
                <a:gd name="T68" fmla="*/ 613 w 981"/>
                <a:gd name="T69" fmla="*/ 758 h 775"/>
                <a:gd name="T70" fmla="*/ 561 w 981"/>
                <a:gd name="T71" fmla="*/ 769 h 775"/>
                <a:gd name="T72" fmla="*/ 505 w 981"/>
                <a:gd name="T73" fmla="*/ 775 h 775"/>
                <a:gd name="T74" fmla="*/ 446 w 981"/>
                <a:gd name="T75" fmla="*/ 775 h 775"/>
                <a:gd name="T76" fmla="*/ 388 w 981"/>
                <a:gd name="T77" fmla="*/ 771 h 775"/>
                <a:gd name="T78" fmla="*/ 333 w 981"/>
                <a:gd name="T79" fmla="*/ 763 h 775"/>
                <a:gd name="T80" fmla="*/ 283 w 981"/>
                <a:gd name="T81" fmla="*/ 748 h 775"/>
                <a:gd name="T82" fmla="*/ 235 w 981"/>
                <a:gd name="T83" fmla="*/ 721 h 775"/>
                <a:gd name="T84" fmla="*/ 188 w 981"/>
                <a:gd name="T85" fmla="*/ 682 h 775"/>
                <a:gd name="T86" fmla="*/ 144 w 981"/>
                <a:gd name="T87" fmla="*/ 634 h 775"/>
                <a:gd name="T88" fmla="*/ 104 w 981"/>
                <a:gd name="T89" fmla="*/ 579 h 775"/>
                <a:gd name="T90" fmla="*/ 68 w 981"/>
                <a:gd name="T91" fmla="*/ 518 h 775"/>
                <a:gd name="T92" fmla="*/ 37 w 981"/>
                <a:gd name="T93" fmla="*/ 456 h 775"/>
                <a:gd name="T94" fmla="*/ 12 w 981"/>
                <a:gd name="T95" fmla="*/ 394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1" h="775">
                  <a:moveTo>
                    <a:pt x="2" y="363"/>
                  </a:moveTo>
                  <a:lnTo>
                    <a:pt x="2" y="360"/>
                  </a:lnTo>
                  <a:lnTo>
                    <a:pt x="1" y="350"/>
                  </a:lnTo>
                  <a:lnTo>
                    <a:pt x="0" y="335"/>
                  </a:lnTo>
                  <a:lnTo>
                    <a:pt x="0" y="316"/>
                  </a:lnTo>
                  <a:lnTo>
                    <a:pt x="1" y="291"/>
                  </a:lnTo>
                  <a:lnTo>
                    <a:pt x="3" y="265"/>
                  </a:lnTo>
                  <a:lnTo>
                    <a:pt x="7" y="236"/>
                  </a:lnTo>
                  <a:lnTo>
                    <a:pt x="14" y="206"/>
                  </a:lnTo>
                  <a:lnTo>
                    <a:pt x="22" y="175"/>
                  </a:lnTo>
                  <a:lnTo>
                    <a:pt x="35" y="144"/>
                  </a:lnTo>
                  <a:lnTo>
                    <a:pt x="51" y="115"/>
                  </a:lnTo>
                  <a:lnTo>
                    <a:pt x="71" y="86"/>
                  </a:lnTo>
                  <a:lnTo>
                    <a:pt x="96" y="61"/>
                  </a:lnTo>
                  <a:lnTo>
                    <a:pt x="126" y="39"/>
                  </a:lnTo>
                  <a:lnTo>
                    <a:pt x="162" y="21"/>
                  </a:lnTo>
                  <a:lnTo>
                    <a:pt x="203" y="8"/>
                  </a:lnTo>
                  <a:lnTo>
                    <a:pt x="225" y="4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12" y="0"/>
                  </a:lnTo>
                  <a:lnTo>
                    <a:pt x="347" y="0"/>
                  </a:lnTo>
                  <a:lnTo>
                    <a:pt x="382" y="2"/>
                  </a:lnTo>
                  <a:lnTo>
                    <a:pt x="419" y="5"/>
                  </a:lnTo>
                  <a:lnTo>
                    <a:pt x="457" y="8"/>
                  </a:lnTo>
                  <a:lnTo>
                    <a:pt x="494" y="13"/>
                  </a:lnTo>
                  <a:lnTo>
                    <a:pt x="531" y="19"/>
                  </a:lnTo>
                  <a:lnTo>
                    <a:pt x="565" y="26"/>
                  </a:lnTo>
                  <a:lnTo>
                    <a:pt x="599" y="33"/>
                  </a:lnTo>
                  <a:lnTo>
                    <a:pt x="631" y="42"/>
                  </a:lnTo>
                  <a:lnTo>
                    <a:pt x="659" y="51"/>
                  </a:lnTo>
                  <a:lnTo>
                    <a:pt x="684" y="62"/>
                  </a:lnTo>
                  <a:lnTo>
                    <a:pt x="705" y="73"/>
                  </a:lnTo>
                  <a:lnTo>
                    <a:pt x="724" y="86"/>
                  </a:lnTo>
                  <a:lnTo>
                    <a:pt x="744" y="103"/>
                  </a:lnTo>
                  <a:lnTo>
                    <a:pt x="764" y="123"/>
                  </a:lnTo>
                  <a:lnTo>
                    <a:pt x="785" y="145"/>
                  </a:lnTo>
                  <a:lnTo>
                    <a:pt x="806" y="171"/>
                  </a:lnTo>
                  <a:lnTo>
                    <a:pt x="828" y="197"/>
                  </a:lnTo>
                  <a:lnTo>
                    <a:pt x="849" y="225"/>
                  </a:lnTo>
                  <a:lnTo>
                    <a:pt x="869" y="253"/>
                  </a:lnTo>
                  <a:lnTo>
                    <a:pt x="888" y="283"/>
                  </a:lnTo>
                  <a:lnTo>
                    <a:pt x="906" y="311"/>
                  </a:lnTo>
                  <a:lnTo>
                    <a:pt x="923" y="340"/>
                  </a:lnTo>
                  <a:lnTo>
                    <a:pt x="938" y="366"/>
                  </a:lnTo>
                  <a:lnTo>
                    <a:pt x="951" y="392"/>
                  </a:lnTo>
                  <a:lnTo>
                    <a:pt x="963" y="416"/>
                  </a:lnTo>
                  <a:lnTo>
                    <a:pt x="972" y="437"/>
                  </a:lnTo>
                  <a:lnTo>
                    <a:pt x="979" y="455"/>
                  </a:lnTo>
                  <a:lnTo>
                    <a:pt x="981" y="471"/>
                  </a:lnTo>
                  <a:lnTo>
                    <a:pt x="977" y="488"/>
                  </a:lnTo>
                  <a:lnTo>
                    <a:pt x="968" y="504"/>
                  </a:lnTo>
                  <a:lnTo>
                    <a:pt x="955" y="519"/>
                  </a:lnTo>
                  <a:lnTo>
                    <a:pt x="938" y="534"/>
                  </a:lnTo>
                  <a:lnTo>
                    <a:pt x="919" y="550"/>
                  </a:lnTo>
                  <a:lnTo>
                    <a:pt x="897" y="565"/>
                  </a:lnTo>
                  <a:lnTo>
                    <a:pt x="874" y="581"/>
                  </a:lnTo>
                  <a:lnTo>
                    <a:pt x="849" y="596"/>
                  </a:lnTo>
                  <a:lnTo>
                    <a:pt x="824" y="611"/>
                  </a:lnTo>
                  <a:lnTo>
                    <a:pt x="799" y="626"/>
                  </a:lnTo>
                  <a:lnTo>
                    <a:pt x="776" y="641"/>
                  </a:lnTo>
                  <a:lnTo>
                    <a:pt x="754" y="657"/>
                  </a:lnTo>
                  <a:lnTo>
                    <a:pt x="735" y="672"/>
                  </a:lnTo>
                  <a:lnTo>
                    <a:pt x="718" y="686"/>
                  </a:lnTo>
                  <a:lnTo>
                    <a:pt x="705" y="702"/>
                  </a:lnTo>
                  <a:lnTo>
                    <a:pt x="692" y="717"/>
                  </a:lnTo>
                  <a:lnTo>
                    <a:pt x="676" y="730"/>
                  </a:lnTo>
                  <a:lnTo>
                    <a:pt x="657" y="740"/>
                  </a:lnTo>
                  <a:lnTo>
                    <a:pt x="636" y="750"/>
                  </a:lnTo>
                  <a:lnTo>
                    <a:pt x="613" y="758"/>
                  </a:lnTo>
                  <a:lnTo>
                    <a:pt x="588" y="765"/>
                  </a:lnTo>
                  <a:lnTo>
                    <a:pt x="561" y="769"/>
                  </a:lnTo>
                  <a:lnTo>
                    <a:pt x="534" y="773"/>
                  </a:lnTo>
                  <a:lnTo>
                    <a:pt x="505" y="775"/>
                  </a:lnTo>
                  <a:lnTo>
                    <a:pt x="476" y="775"/>
                  </a:lnTo>
                  <a:lnTo>
                    <a:pt x="446" y="775"/>
                  </a:lnTo>
                  <a:lnTo>
                    <a:pt x="417" y="773"/>
                  </a:lnTo>
                  <a:lnTo>
                    <a:pt x="388" y="771"/>
                  </a:lnTo>
                  <a:lnTo>
                    <a:pt x="360" y="767"/>
                  </a:lnTo>
                  <a:lnTo>
                    <a:pt x="333" y="763"/>
                  </a:lnTo>
                  <a:lnTo>
                    <a:pt x="308" y="756"/>
                  </a:lnTo>
                  <a:lnTo>
                    <a:pt x="283" y="748"/>
                  </a:lnTo>
                  <a:lnTo>
                    <a:pt x="259" y="736"/>
                  </a:lnTo>
                  <a:lnTo>
                    <a:pt x="235" y="721"/>
                  </a:lnTo>
                  <a:lnTo>
                    <a:pt x="210" y="703"/>
                  </a:lnTo>
                  <a:lnTo>
                    <a:pt x="188" y="682"/>
                  </a:lnTo>
                  <a:lnTo>
                    <a:pt x="165" y="659"/>
                  </a:lnTo>
                  <a:lnTo>
                    <a:pt x="144" y="634"/>
                  </a:lnTo>
                  <a:lnTo>
                    <a:pt x="124" y="607"/>
                  </a:lnTo>
                  <a:lnTo>
                    <a:pt x="104" y="579"/>
                  </a:lnTo>
                  <a:lnTo>
                    <a:pt x="85" y="549"/>
                  </a:lnTo>
                  <a:lnTo>
                    <a:pt x="68" y="518"/>
                  </a:lnTo>
                  <a:lnTo>
                    <a:pt x="52" y="487"/>
                  </a:lnTo>
                  <a:lnTo>
                    <a:pt x="37" y="456"/>
                  </a:lnTo>
                  <a:lnTo>
                    <a:pt x="23" y="424"/>
                  </a:lnTo>
                  <a:lnTo>
                    <a:pt x="12" y="394"/>
                  </a:lnTo>
                  <a:lnTo>
                    <a:pt x="2" y="363"/>
                  </a:lnTo>
                  <a:close/>
                </a:path>
              </a:pathLst>
            </a:custGeom>
            <a:solidFill>
              <a:srgbClr val="C68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752975" y="3590925"/>
              <a:ext cx="119380" cy="285115"/>
            </a:xfrm>
            <a:custGeom>
              <a:avLst/>
              <a:gdLst>
                <a:gd name="T0" fmla="*/ 19 w 376"/>
                <a:gd name="T1" fmla="*/ 1 h 899"/>
                <a:gd name="T2" fmla="*/ 14 w 376"/>
                <a:gd name="T3" fmla="*/ 9 h 899"/>
                <a:gd name="T4" fmla="*/ 6 w 376"/>
                <a:gd name="T5" fmla="*/ 25 h 899"/>
                <a:gd name="T6" fmla="*/ 1 w 376"/>
                <a:gd name="T7" fmla="*/ 49 h 899"/>
                <a:gd name="T8" fmla="*/ 2 w 376"/>
                <a:gd name="T9" fmla="*/ 82 h 899"/>
                <a:gd name="T10" fmla="*/ 13 w 376"/>
                <a:gd name="T11" fmla="*/ 123 h 899"/>
                <a:gd name="T12" fmla="*/ 38 w 376"/>
                <a:gd name="T13" fmla="*/ 174 h 899"/>
                <a:gd name="T14" fmla="*/ 80 w 376"/>
                <a:gd name="T15" fmla="*/ 233 h 899"/>
                <a:gd name="T16" fmla="*/ 141 w 376"/>
                <a:gd name="T17" fmla="*/ 302 h 899"/>
                <a:gd name="T18" fmla="*/ 194 w 376"/>
                <a:gd name="T19" fmla="*/ 374 h 899"/>
                <a:gd name="T20" fmla="*/ 237 w 376"/>
                <a:gd name="T21" fmla="*/ 451 h 899"/>
                <a:gd name="T22" fmla="*/ 270 w 376"/>
                <a:gd name="T23" fmla="*/ 528 h 899"/>
                <a:gd name="T24" fmla="*/ 292 w 376"/>
                <a:gd name="T25" fmla="*/ 608 h 899"/>
                <a:gd name="T26" fmla="*/ 304 w 376"/>
                <a:gd name="T27" fmla="*/ 689 h 899"/>
                <a:gd name="T28" fmla="*/ 309 w 376"/>
                <a:gd name="T29" fmla="*/ 772 h 899"/>
                <a:gd name="T30" fmla="*/ 305 w 376"/>
                <a:gd name="T31" fmla="*/ 856 h 899"/>
                <a:gd name="T32" fmla="*/ 302 w 376"/>
                <a:gd name="T33" fmla="*/ 894 h 899"/>
                <a:gd name="T34" fmla="*/ 316 w 376"/>
                <a:gd name="T35" fmla="*/ 863 h 899"/>
                <a:gd name="T36" fmla="*/ 337 w 376"/>
                <a:gd name="T37" fmla="*/ 805 h 899"/>
                <a:gd name="T38" fmla="*/ 359 w 376"/>
                <a:gd name="T39" fmla="*/ 722 h 899"/>
                <a:gd name="T40" fmla="*/ 373 w 376"/>
                <a:gd name="T41" fmla="*/ 622 h 899"/>
                <a:gd name="T42" fmla="*/ 374 w 376"/>
                <a:gd name="T43" fmla="*/ 505 h 899"/>
                <a:gd name="T44" fmla="*/ 354 w 376"/>
                <a:gd name="T45" fmla="*/ 380 h 899"/>
                <a:gd name="T46" fmla="*/ 305 w 376"/>
                <a:gd name="T47" fmla="*/ 248 h 899"/>
                <a:gd name="T48" fmla="*/ 266 w 376"/>
                <a:gd name="T49" fmla="*/ 181 h 899"/>
                <a:gd name="T50" fmla="*/ 252 w 376"/>
                <a:gd name="T51" fmla="*/ 178 h 899"/>
                <a:gd name="T52" fmla="*/ 225 w 376"/>
                <a:gd name="T53" fmla="*/ 170 h 899"/>
                <a:gd name="T54" fmla="*/ 190 w 376"/>
                <a:gd name="T55" fmla="*/ 157 h 899"/>
                <a:gd name="T56" fmla="*/ 151 w 376"/>
                <a:gd name="T57" fmla="*/ 138 h 899"/>
                <a:gd name="T58" fmla="*/ 110 w 376"/>
                <a:gd name="T59" fmla="*/ 110 h 899"/>
                <a:gd name="T60" fmla="*/ 70 w 376"/>
                <a:gd name="T61" fmla="*/ 74 h 899"/>
                <a:gd name="T62" fmla="*/ 35 w 376"/>
                <a:gd name="T63" fmla="*/ 2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6" h="899">
                  <a:moveTo>
                    <a:pt x="20" y="0"/>
                  </a:moveTo>
                  <a:lnTo>
                    <a:pt x="19" y="1"/>
                  </a:lnTo>
                  <a:lnTo>
                    <a:pt x="17" y="5"/>
                  </a:lnTo>
                  <a:lnTo>
                    <a:pt x="14" y="9"/>
                  </a:lnTo>
                  <a:lnTo>
                    <a:pt x="10" y="16"/>
                  </a:lnTo>
                  <a:lnTo>
                    <a:pt x="6" y="25"/>
                  </a:lnTo>
                  <a:lnTo>
                    <a:pt x="3" y="36"/>
                  </a:lnTo>
                  <a:lnTo>
                    <a:pt x="1" y="49"/>
                  </a:lnTo>
                  <a:lnTo>
                    <a:pt x="0" y="64"/>
                  </a:lnTo>
                  <a:lnTo>
                    <a:pt x="2" y="82"/>
                  </a:lnTo>
                  <a:lnTo>
                    <a:pt x="5" y="101"/>
                  </a:lnTo>
                  <a:lnTo>
                    <a:pt x="13" y="123"/>
                  </a:lnTo>
                  <a:lnTo>
                    <a:pt x="23" y="147"/>
                  </a:lnTo>
                  <a:lnTo>
                    <a:pt x="38" y="174"/>
                  </a:lnTo>
                  <a:lnTo>
                    <a:pt x="57" y="202"/>
                  </a:lnTo>
                  <a:lnTo>
                    <a:pt x="80" y="233"/>
                  </a:lnTo>
                  <a:lnTo>
                    <a:pt x="110" y="267"/>
                  </a:lnTo>
                  <a:lnTo>
                    <a:pt x="141" y="302"/>
                  </a:lnTo>
                  <a:lnTo>
                    <a:pt x="169" y="337"/>
                  </a:lnTo>
                  <a:lnTo>
                    <a:pt x="194" y="374"/>
                  </a:lnTo>
                  <a:lnTo>
                    <a:pt x="217" y="412"/>
                  </a:lnTo>
                  <a:lnTo>
                    <a:pt x="237" y="451"/>
                  </a:lnTo>
                  <a:lnTo>
                    <a:pt x="254" y="489"/>
                  </a:lnTo>
                  <a:lnTo>
                    <a:pt x="270" y="528"/>
                  </a:lnTo>
                  <a:lnTo>
                    <a:pt x="281" y="568"/>
                  </a:lnTo>
                  <a:lnTo>
                    <a:pt x="292" y="608"/>
                  </a:lnTo>
                  <a:lnTo>
                    <a:pt x="299" y="648"/>
                  </a:lnTo>
                  <a:lnTo>
                    <a:pt x="304" y="689"/>
                  </a:lnTo>
                  <a:lnTo>
                    <a:pt x="308" y="731"/>
                  </a:lnTo>
                  <a:lnTo>
                    <a:pt x="309" y="772"/>
                  </a:lnTo>
                  <a:lnTo>
                    <a:pt x="309" y="814"/>
                  </a:lnTo>
                  <a:lnTo>
                    <a:pt x="305" y="856"/>
                  </a:lnTo>
                  <a:lnTo>
                    <a:pt x="300" y="899"/>
                  </a:lnTo>
                  <a:lnTo>
                    <a:pt x="302" y="894"/>
                  </a:lnTo>
                  <a:lnTo>
                    <a:pt x="308" y="883"/>
                  </a:lnTo>
                  <a:lnTo>
                    <a:pt x="316" y="863"/>
                  </a:lnTo>
                  <a:lnTo>
                    <a:pt x="327" y="836"/>
                  </a:lnTo>
                  <a:lnTo>
                    <a:pt x="337" y="805"/>
                  </a:lnTo>
                  <a:lnTo>
                    <a:pt x="349" y="765"/>
                  </a:lnTo>
                  <a:lnTo>
                    <a:pt x="359" y="722"/>
                  </a:lnTo>
                  <a:lnTo>
                    <a:pt x="368" y="673"/>
                  </a:lnTo>
                  <a:lnTo>
                    <a:pt x="373" y="622"/>
                  </a:lnTo>
                  <a:lnTo>
                    <a:pt x="376" y="565"/>
                  </a:lnTo>
                  <a:lnTo>
                    <a:pt x="374" y="505"/>
                  </a:lnTo>
                  <a:lnTo>
                    <a:pt x="367" y="444"/>
                  </a:lnTo>
                  <a:lnTo>
                    <a:pt x="354" y="380"/>
                  </a:lnTo>
                  <a:lnTo>
                    <a:pt x="334" y="314"/>
                  </a:lnTo>
                  <a:lnTo>
                    <a:pt x="305" y="248"/>
                  </a:lnTo>
                  <a:lnTo>
                    <a:pt x="268" y="181"/>
                  </a:lnTo>
                  <a:lnTo>
                    <a:pt x="266" y="181"/>
                  </a:lnTo>
                  <a:lnTo>
                    <a:pt x="261" y="180"/>
                  </a:lnTo>
                  <a:lnTo>
                    <a:pt x="252" y="178"/>
                  </a:lnTo>
                  <a:lnTo>
                    <a:pt x="240" y="175"/>
                  </a:lnTo>
                  <a:lnTo>
                    <a:pt x="225" y="170"/>
                  </a:lnTo>
                  <a:lnTo>
                    <a:pt x="209" y="164"/>
                  </a:lnTo>
                  <a:lnTo>
                    <a:pt x="190" y="157"/>
                  </a:lnTo>
                  <a:lnTo>
                    <a:pt x="171" y="148"/>
                  </a:lnTo>
                  <a:lnTo>
                    <a:pt x="151" y="138"/>
                  </a:lnTo>
                  <a:lnTo>
                    <a:pt x="130" y="125"/>
                  </a:lnTo>
                  <a:lnTo>
                    <a:pt x="110" y="110"/>
                  </a:lnTo>
                  <a:lnTo>
                    <a:pt x="89" y="93"/>
                  </a:lnTo>
                  <a:lnTo>
                    <a:pt x="70" y="74"/>
                  </a:lnTo>
                  <a:lnTo>
                    <a:pt x="52" y="52"/>
                  </a:lnTo>
                  <a:lnTo>
                    <a:pt x="35" y="28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760595" y="3473450"/>
              <a:ext cx="130175" cy="187325"/>
            </a:xfrm>
            <a:custGeom>
              <a:avLst/>
              <a:gdLst>
                <a:gd name="T0" fmla="*/ 110 w 409"/>
                <a:gd name="T1" fmla="*/ 589 h 589"/>
                <a:gd name="T2" fmla="*/ 106 w 409"/>
                <a:gd name="T3" fmla="*/ 587 h 589"/>
                <a:gd name="T4" fmla="*/ 94 w 409"/>
                <a:gd name="T5" fmla="*/ 581 h 589"/>
                <a:gd name="T6" fmla="*/ 79 w 409"/>
                <a:gd name="T7" fmla="*/ 568 h 589"/>
                <a:gd name="T8" fmla="*/ 60 w 409"/>
                <a:gd name="T9" fmla="*/ 551 h 589"/>
                <a:gd name="T10" fmla="*/ 41 w 409"/>
                <a:gd name="T11" fmla="*/ 528 h 589"/>
                <a:gd name="T12" fmla="*/ 23 w 409"/>
                <a:gd name="T13" fmla="*/ 498 h 589"/>
                <a:gd name="T14" fmla="*/ 9 w 409"/>
                <a:gd name="T15" fmla="*/ 462 h 589"/>
                <a:gd name="T16" fmla="*/ 1 w 409"/>
                <a:gd name="T17" fmla="*/ 419 h 589"/>
                <a:gd name="T18" fmla="*/ 0 w 409"/>
                <a:gd name="T19" fmla="*/ 368 h 589"/>
                <a:gd name="T20" fmla="*/ 4 w 409"/>
                <a:gd name="T21" fmla="*/ 311 h 589"/>
                <a:gd name="T22" fmla="*/ 11 w 409"/>
                <a:gd name="T23" fmla="*/ 252 h 589"/>
                <a:gd name="T24" fmla="*/ 25 w 409"/>
                <a:gd name="T25" fmla="*/ 193 h 589"/>
                <a:gd name="T26" fmla="*/ 42 w 409"/>
                <a:gd name="T27" fmla="*/ 137 h 589"/>
                <a:gd name="T28" fmla="*/ 64 w 409"/>
                <a:gd name="T29" fmla="*/ 88 h 589"/>
                <a:gd name="T30" fmla="*/ 91 w 409"/>
                <a:gd name="T31" fmla="*/ 48 h 589"/>
                <a:gd name="T32" fmla="*/ 123 w 409"/>
                <a:gd name="T33" fmla="*/ 22 h 589"/>
                <a:gd name="T34" fmla="*/ 142 w 409"/>
                <a:gd name="T35" fmla="*/ 13 h 589"/>
                <a:gd name="T36" fmla="*/ 165 w 409"/>
                <a:gd name="T37" fmla="*/ 6 h 589"/>
                <a:gd name="T38" fmla="*/ 191 w 409"/>
                <a:gd name="T39" fmla="*/ 2 h 589"/>
                <a:gd name="T40" fmla="*/ 219 w 409"/>
                <a:gd name="T41" fmla="*/ 0 h 589"/>
                <a:gd name="T42" fmla="*/ 248 w 409"/>
                <a:gd name="T43" fmla="*/ 1 h 589"/>
                <a:gd name="T44" fmla="*/ 277 w 409"/>
                <a:gd name="T45" fmla="*/ 5 h 589"/>
                <a:gd name="T46" fmla="*/ 306 w 409"/>
                <a:gd name="T47" fmla="*/ 12 h 589"/>
                <a:gd name="T48" fmla="*/ 332 w 409"/>
                <a:gd name="T49" fmla="*/ 24 h 589"/>
                <a:gd name="T50" fmla="*/ 356 w 409"/>
                <a:gd name="T51" fmla="*/ 39 h 589"/>
                <a:gd name="T52" fmla="*/ 378 w 409"/>
                <a:gd name="T53" fmla="*/ 59 h 589"/>
                <a:gd name="T54" fmla="*/ 393 w 409"/>
                <a:gd name="T55" fmla="*/ 83 h 589"/>
                <a:gd name="T56" fmla="*/ 405 w 409"/>
                <a:gd name="T57" fmla="*/ 112 h 589"/>
                <a:gd name="T58" fmla="*/ 409 w 409"/>
                <a:gd name="T59" fmla="*/ 146 h 589"/>
                <a:gd name="T60" fmla="*/ 407 w 409"/>
                <a:gd name="T61" fmla="*/ 185 h 589"/>
                <a:gd name="T62" fmla="*/ 397 w 409"/>
                <a:gd name="T63" fmla="*/ 231 h 589"/>
                <a:gd name="T64" fmla="*/ 377 w 409"/>
                <a:gd name="T65" fmla="*/ 283 h 589"/>
                <a:gd name="T66" fmla="*/ 362 w 409"/>
                <a:gd name="T67" fmla="*/ 315 h 589"/>
                <a:gd name="T68" fmla="*/ 346 w 409"/>
                <a:gd name="T69" fmla="*/ 346 h 589"/>
                <a:gd name="T70" fmla="*/ 329 w 409"/>
                <a:gd name="T71" fmla="*/ 377 h 589"/>
                <a:gd name="T72" fmla="*/ 312 w 409"/>
                <a:gd name="T73" fmla="*/ 405 h 589"/>
                <a:gd name="T74" fmla="*/ 295 w 409"/>
                <a:gd name="T75" fmla="*/ 433 h 589"/>
                <a:gd name="T76" fmla="*/ 277 w 409"/>
                <a:gd name="T77" fmla="*/ 458 h 589"/>
                <a:gd name="T78" fmla="*/ 259 w 409"/>
                <a:gd name="T79" fmla="*/ 482 h 589"/>
                <a:gd name="T80" fmla="*/ 242 w 409"/>
                <a:gd name="T81" fmla="*/ 505 h 589"/>
                <a:gd name="T82" fmla="*/ 224 w 409"/>
                <a:gd name="T83" fmla="*/ 525 h 589"/>
                <a:gd name="T84" fmla="*/ 206 w 409"/>
                <a:gd name="T85" fmla="*/ 542 h 589"/>
                <a:gd name="T86" fmla="*/ 190 w 409"/>
                <a:gd name="T87" fmla="*/ 557 h 589"/>
                <a:gd name="T88" fmla="*/ 173 w 409"/>
                <a:gd name="T89" fmla="*/ 569 h 589"/>
                <a:gd name="T90" fmla="*/ 156 w 409"/>
                <a:gd name="T91" fmla="*/ 579 h 589"/>
                <a:gd name="T92" fmla="*/ 140 w 409"/>
                <a:gd name="T93" fmla="*/ 586 h 589"/>
                <a:gd name="T94" fmla="*/ 125 w 409"/>
                <a:gd name="T95" fmla="*/ 589 h 589"/>
                <a:gd name="T96" fmla="*/ 110 w 409"/>
                <a:gd name="T9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9" h="589">
                  <a:moveTo>
                    <a:pt x="110" y="589"/>
                  </a:moveTo>
                  <a:lnTo>
                    <a:pt x="106" y="587"/>
                  </a:lnTo>
                  <a:lnTo>
                    <a:pt x="94" y="581"/>
                  </a:lnTo>
                  <a:lnTo>
                    <a:pt x="79" y="568"/>
                  </a:lnTo>
                  <a:lnTo>
                    <a:pt x="60" y="551"/>
                  </a:lnTo>
                  <a:lnTo>
                    <a:pt x="41" y="528"/>
                  </a:lnTo>
                  <a:lnTo>
                    <a:pt x="23" y="498"/>
                  </a:lnTo>
                  <a:lnTo>
                    <a:pt x="9" y="462"/>
                  </a:lnTo>
                  <a:lnTo>
                    <a:pt x="1" y="419"/>
                  </a:lnTo>
                  <a:lnTo>
                    <a:pt x="0" y="368"/>
                  </a:lnTo>
                  <a:lnTo>
                    <a:pt x="4" y="311"/>
                  </a:lnTo>
                  <a:lnTo>
                    <a:pt x="11" y="252"/>
                  </a:lnTo>
                  <a:lnTo>
                    <a:pt x="25" y="193"/>
                  </a:lnTo>
                  <a:lnTo>
                    <a:pt x="42" y="137"/>
                  </a:lnTo>
                  <a:lnTo>
                    <a:pt x="64" y="88"/>
                  </a:lnTo>
                  <a:lnTo>
                    <a:pt x="91" y="48"/>
                  </a:lnTo>
                  <a:lnTo>
                    <a:pt x="123" y="22"/>
                  </a:lnTo>
                  <a:lnTo>
                    <a:pt x="142" y="13"/>
                  </a:lnTo>
                  <a:lnTo>
                    <a:pt x="165" y="6"/>
                  </a:lnTo>
                  <a:lnTo>
                    <a:pt x="191" y="2"/>
                  </a:lnTo>
                  <a:lnTo>
                    <a:pt x="219" y="0"/>
                  </a:lnTo>
                  <a:lnTo>
                    <a:pt x="248" y="1"/>
                  </a:lnTo>
                  <a:lnTo>
                    <a:pt x="277" y="5"/>
                  </a:lnTo>
                  <a:lnTo>
                    <a:pt x="306" y="12"/>
                  </a:lnTo>
                  <a:lnTo>
                    <a:pt x="332" y="24"/>
                  </a:lnTo>
                  <a:lnTo>
                    <a:pt x="356" y="39"/>
                  </a:lnTo>
                  <a:lnTo>
                    <a:pt x="378" y="59"/>
                  </a:lnTo>
                  <a:lnTo>
                    <a:pt x="393" y="83"/>
                  </a:lnTo>
                  <a:lnTo>
                    <a:pt x="405" y="112"/>
                  </a:lnTo>
                  <a:lnTo>
                    <a:pt x="409" y="146"/>
                  </a:lnTo>
                  <a:lnTo>
                    <a:pt x="407" y="185"/>
                  </a:lnTo>
                  <a:lnTo>
                    <a:pt x="397" y="231"/>
                  </a:lnTo>
                  <a:lnTo>
                    <a:pt x="377" y="283"/>
                  </a:lnTo>
                  <a:lnTo>
                    <a:pt x="362" y="315"/>
                  </a:lnTo>
                  <a:lnTo>
                    <a:pt x="346" y="346"/>
                  </a:lnTo>
                  <a:lnTo>
                    <a:pt x="329" y="377"/>
                  </a:lnTo>
                  <a:lnTo>
                    <a:pt x="312" y="405"/>
                  </a:lnTo>
                  <a:lnTo>
                    <a:pt x="295" y="433"/>
                  </a:lnTo>
                  <a:lnTo>
                    <a:pt x="277" y="458"/>
                  </a:lnTo>
                  <a:lnTo>
                    <a:pt x="259" y="482"/>
                  </a:lnTo>
                  <a:lnTo>
                    <a:pt x="242" y="505"/>
                  </a:lnTo>
                  <a:lnTo>
                    <a:pt x="224" y="525"/>
                  </a:lnTo>
                  <a:lnTo>
                    <a:pt x="206" y="542"/>
                  </a:lnTo>
                  <a:lnTo>
                    <a:pt x="190" y="557"/>
                  </a:lnTo>
                  <a:lnTo>
                    <a:pt x="173" y="569"/>
                  </a:lnTo>
                  <a:lnTo>
                    <a:pt x="156" y="579"/>
                  </a:lnTo>
                  <a:lnTo>
                    <a:pt x="140" y="586"/>
                  </a:lnTo>
                  <a:lnTo>
                    <a:pt x="125" y="589"/>
                  </a:lnTo>
                  <a:lnTo>
                    <a:pt x="110" y="5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763135" y="3479165"/>
              <a:ext cx="121920" cy="177165"/>
            </a:xfrm>
            <a:custGeom>
              <a:avLst/>
              <a:gdLst>
                <a:gd name="T0" fmla="*/ 116 w 383"/>
                <a:gd name="T1" fmla="*/ 20 h 559"/>
                <a:gd name="T2" fmla="*/ 134 w 383"/>
                <a:gd name="T3" fmla="*/ 12 h 559"/>
                <a:gd name="T4" fmla="*/ 155 w 383"/>
                <a:gd name="T5" fmla="*/ 6 h 559"/>
                <a:gd name="T6" fmla="*/ 179 w 383"/>
                <a:gd name="T7" fmla="*/ 1 h 559"/>
                <a:gd name="T8" fmla="*/ 206 w 383"/>
                <a:gd name="T9" fmla="*/ 0 h 559"/>
                <a:gd name="T10" fmla="*/ 232 w 383"/>
                <a:gd name="T11" fmla="*/ 1 h 559"/>
                <a:gd name="T12" fmla="*/ 260 w 383"/>
                <a:gd name="T13" fmla="*/ 7 h 559"/>
                <a:gd name="T14" fmla="*/ 286 w 383"/>
                <a:gd name="T15" fmla="*/ 14 h 559"/>
                <a:gd name="T16" fmla="*/ 310 w 383"/>
                <a:gd name="T17" fmla="*/ 25 h 559"/>
                <a:gd name="T18" fmla="*/ 333 w 383"/>
                <a:gd name="T19" fmla="*/ 40 h 559"/>
                <a:gd name="T20" fmla="*/ 353 w 383"/>
                <a:gd name="T21" fmla="*/ 59 h 559"/>
                <a:gd name="T22" fmla="*/ 368 w 383"/>
                <a:gd name="T23" fmla="*/ 82 h 559"/>
                <a:gd name="T24" fmla="*/ 378 w 383"/>
                <a:gd name="T25" fmla="*/ 108 h 559"/>
                <a:gd name="T26" fmla="*/ 383 w 383"/>
                <a:gd name="T27" fmla="*/ 140 h 559"/>
                <a:gd name="T28" fmla="*/ 381 w 383"/>
                <a:gd name="T29" fmla="*/ 177 h 559"/>
                <a:gd name="T30" fmla="*/ 373 w 383"/>
                <a:gd name="T31" fmla="*/ 219 h 559"/>
                <a:gd name="T32" fmla="*/ 356 w 383"/>
                <a:gd name="T33" fmla="*/ 266 h 559"/>
                <a:gd name="T34" fmla="*/ 342 w 383"/>
                <a:gd name="T35" fmla="*/ 296 h 559"/>
                <a:gd name="T36" fmla="*/ 327 w 383"/>
                <a:gd name="T37" fmla="*/ 327 h 559"/>
                <a:gd name="T38" fmla="*/ 313 w 383"/>
                <a:gd name="T39" fmla="*/ 355 h 559"/>
                <a:gd name="T40" fmla="*/ 297 w 383"/>
                <a:gd name="T41" fmla="*/ 383 h 559"/>
                <a:gd name="T42" fmla="*/ 280 w 383"/>
                <a:gd name="T43" fmla="*/ 409 h 559"/>
                <a:gd name="T44" fmla="*/ 264 w 383"/>
                <a:gd name="T45" fmla="*/ 435 h 559"/>
                <a:gd name="T46" fmla="*/ 247 w 383"/>
                <a:gd name="T47" fmla="*/ 457 h 559"/>
                <a:gd name="T48" fmla="*/ 230 w 383"/>
                <a:gd name="T49" fmla="*/ 478 h 559"/>
                <a:gd name="T50" fmla="*/ 213 w 383"/>
                <a:gd name="T51" fmla="*/ 497 h 559"/>
                <a:gd name="T52" fmla="*/ 196 w 383"/>
                <a:gd name="T53" fmla="*/ 514 h 559"/>
                <a:gd name="T54" fmla="*/ 179 w 383"/>
                <a:gd name="T55" fmla="*/ 529 h 559"/>
                <a:gd name="T56" fmla="*/ 164 w 383"/>
                <a:gd name="T57" fmla="*/ 540 h 559"/>
                <a:gd name="T58" fmla="*/ 148 w 383"/>
                <a:gd name="T59" fmla="*/ 550 h 559"/>
                <a:gd name="T60" fmla="*/ 132 w 383"/>
                <a:gd name="T61" fmla="*/ 556 h 559"/>
                <a:gd name="T62" fmla="*/ 118 w 383"/>
                <a:gd name="T63" fmla="*/ 559 h 559"/>
                <a:gd name="T64" fmla="*/ 104 w 383"/>
                <a:gd name="T65" fmla="*/ 559 h 559"/>
                <a:gd name="T66" fmla="*/ 100 w 383"/>
                <a:gd name="T67" fmla="*/ 557 h 559"/>
                <a:gd name="T68" fmla="*/ 90 w 383"/>
                <a:gd name="T69" fmla="*/ 551 h 559"/>
                <a:gd name="T70" fmla="*/ 74 w 383"/>
                <a:gd name="T71" fmla="*/ 539 h 559"/>
                <a:gd name="T72" fmla="*/ 56 w 383"/>
                <a:gd name="T73" fmla="*/ 523 h 559"/>
                <a:gd name="T74" fmla="*/ 38 w 383"/>
                <a:gd name="T75" fmla="*/ 501 h 559"/>
                <a:gd name="T76" fmla="*/ 21 w 383"/>
                <a:gd name="T77" fmla="*/ 474 h 559"/>
                <a:gd name="T78" fmla="*/ 8 w 383"/>
                <a:gd name="T79" fmla="*/ 439 h 559"/>
                <a:gd name="T80" fmla="*/ 1 w 383"/>
                <a:gd name="T81" fmla="*/ 398 h 559"/>
                <a:gd name="T82" fmla="*/ 0 w 383"/>
                <a:gd name="T83" fmla="*/ 349 h 559"/>
                <a:gd name="T84" fmla="*/ 3 w 383"/>
                <a:gd name="T85" fmla="*/ 295 h 559"/>
                <a:gd name="T86" fmla="*/ 10 w 383"/>
                <a:gd name="T87" fmla="*/ 238 h 559"/>
                <a:gd name="T88" fmla="*/ 23 w 383"/>
                <a:gd name="T89" fmla="*/ 182 h 559"/>
                <a:gd name="T90" fmla="*/ 40 w 383"/>
                <a:gd name="T91" fmla="*/ 130 h 559"/>
                <a:gd name="T92" fmla="*/ 61 w 383"/>
                <a:gd name="T93" fmla="*/ 84 h 559"/>
                <a:gd name="T94" fmla="*/ 86 w 383"/>
                <a:gd name="T95" fmla="*/ 46 h 559"/>
                <a:gd name="T96" fmla="*/ 116 w 383"/>
                <a:gd name="T97" fmla="*/ 2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3" h="559">
                  <a:moveTo>
                    <a:pt x="116" y="20"/>
                  </a:moveTo>
                  <a:lnTo>
                    <a:pt x="134" y="12"/>
                  </a:lnTo>
                  <a:lnTo>
                    <a:pt x="155" y="6"/>
                  </a:lnTo>
                  <a:lnTo>
                    <a:pt x="179" y="1"/>
                  </a:lnTo>
                  <a:lnTo>
                    <a:pt x="206" y="0"/>
                  </a:lnTo>
                  <a:lnTo>
                    <a:pt x="232" y="1"/>
                  </a:lnTo>
                  <a:lnTo>
                    <a:pt x="260" y="7"/>
                  </a:lnTo>
                  <a:lnTo>
                    <a:pt x="286" y="14"/>
                  </a:lnTo>
                  <a:lnTo>
                    <a:pt x="310" y="25"/>
                  </a:lnTo>
                  <a:lnTo>
                    <a:pt x="333" y="40"/>
                  </a:lnTo>
                  <a:lnTo>
                    <a:pt x="353" y="59"/>
                  </a:lnTo>
                  <a:lnTo>
                    <a:pt x="368" y="82"/>
                  </a:lnTo>
                  <a:lnTo>
                    <a:pt x="378" y="108"/>
                  </a:lnTo>
                  <a:lnTo>
                    <a:pt x="383" y="140"/>
                  </a:lnTo>
                  <a:lnTo>
                    <a:pt x="381" y="177"/>
                  </a:lnTo>
                  <a:lnTo>
                    <a:pt x="373" y="219"/>
                  </a:lnTo>
                  <a:lnTo>
                    <a:pt x="356" y="266"/>
                  </a:lnTo>
                  <a:lnTo>
                    <a:pt x="342" y="296"/>
                  </a:lnTo>
                  <a:lnTo>
                    <a:pt x="327" y="327"/>
                  </a:lnTo>
                  <a:lnTo>
                    <a:pt x="313" y="355"/>
                  </a:lnTo>
                  <a:lnTo>
                    <a:pt x="297" y="383"/>
                  </a:lnTo>
                  <a:lnTo>
                    <a:pt x="280" y="409"/>
                  </a:lnTo>
                  <a:lnTo>
                    <a:pt x="264" y="435"/>
                  </a:lnTo>
                  <a:lnTo>
                    <a:pt x="247" y="457"/>
                  </a:lnTo>
                  <a:lnTo>
                    <a:pt x="230" y="478"/>
                  </a:lnTo>
                  <a:lnTo>
                    <a:pt x="213" y="497"/>
                  </a:lnTo>
                  <a:lnTo>
                    <a:pt x="196" y="514"/>
                  </a:lnTo>
                  <a:lnTo>
                    <a:pt x="179" y="529"/>
                  </a:lnTo>
                  <a:lnTo>
                    <a:pt x="164" y="540"/>
                  </a:lnTo>
                  <a:lnTo>
                    <a:pt x="148" y="550"/>
                  </a:lnTo>
                  <a:lnTo>
                    <a:pt x="132" y="556"/>
                  </a:lnTo>
                  <a:lnTo>
                    <a:pt x="118" y="559"/>
                  </a:lnTo>
                  <a:lnTo>
                    <a:pt x="104" y="559"/>
                  </a:lnTo>
                  <a:lnTo>
                    <a:pt x="100" y="557"/>
                  </a:lnTo>
                  <a:lnTo>
                    <a:pt x="90" y="551"/>
                  </a:lnTo>
                  <a:lnTo>
                    <a:pt x="74" y="539"/>
                  </a:lnTo>
                  <a:lnTo>
                    <a:pt x="56" y="523"/>
                  </a:lnTo>
                  <a:lnTo>
                    <a:pt x="38" y="501"/>
                  </a:lnTo>
                  <a:lnTo>
                    <a:pt x="21" y="474"/>
                  </a:lnTo>
                  <a:lnTo>
                    <a:pt x="8" y="439"/>
                  </a:lnTo>
                  <a:lnTo>
                    <a:pt x="1" y="398"/>
                  </a:lnTo>
                  <a:lnTo>
                    <a:pt x="0" y="349"/>
                  </a:lnTo>
                  <a:lnTo>
                    <a:pt x="3" y="295"/>
                  </a:lnTo>
                  <a:lnTo>
                    <a:pt x="10" y="238"/>
                  </a:lnTo>
                  <a:lnTo>
                    <a:pt x="23" y="182"/>
                  </a:lnTo>
                  <a:lnTo>
                    <a:pt x="40" y="130"/>
                  </a:lnTo>
                  <a:lnTo>
                    <a:pt x="61" y="84"/>
                  </a:lnTo>
                  <a:lnTo>
                    <a:pt x="86" y="46"/>
                  </a:lnTo>
                  <a:lnTo>
                    <a:pt x="116" y="20"/>
                  </a:lnTo>
                  <a:close/>
                </a:path>
              </a:pathLst>
            </a:custGeom>
            <a:solidFill>
              <a:srgbClr val="F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6310" y="3484245"/>
              <a:ext cx="113665" cy="167640"/>
            </a:xfrm>
            <a:custGeom>
              <a:avLst/>
              <a:gdLst>
                <a:gd name="T0" fmla="*/ 110 w 358"/>
                <a:gd name="T1" fmla="*/ 18 h 529"/>
                <a:gd name="T2" fmla="*/ 127 w 358"/>
                <a:gd name="T3" fmla="*/ 11 h 529"/>
                <a:gd name="T4" fmla="*/ 147 w 358"/>
                <a:gd name="T5" fmla="*/ 5 h 529"/>
                <a:gd name="T6" fmla="*/ 169 w 358"/>
                <a:gd name="T7" fmla="*/ 1 h 529"/>
                <a:gd name="T8" fmla="*/ 194 w 358"/>
                <a:gd name="T9" fmla="*/ 0 h 529"/>
                <a:gd name="T10" fmla="*/ 218 w 358"/>
                <a:gd name="T11" fmla="*/ 2 h 529"/>
                <a:gd name="T12" fmla="*/ 242 w 358"/>
                <a:gd name="T13" fmla="*/ 7 h 529"/>
                <a:gd name="T14" fmla="*/ 267 w 358"/>
                <a:gd name="T15" fmla="*/ 14 h 529"/>
                <a:gd name="T16" fmla="*/ 290 w 358"/>
                <a:gd name="T17" fmla="*/ 26 h 529"/>
                <a:gd name="T18" fmla="*/ 310 w 358"/>
                <a:gd name="T19" fmla="*/ 39 h 529"/>
                <a:gd name="T20" fmla="*/ 328 w 358"/>
                <a:gd name="T21" fmla="*/ 57 h 529"/>
                <a:gd name="T22" fmla="*/ 342 w 358"/>
                <a:gd name="T23" fmla="*/ 79 h 529"/>
                <a:gd name="T24" fmla="*/ 352 w 358"/>
                <a:gd name="T25" fmla="*/ 104 h 529"/>
                <a:gd name="T26" fmla="*/ 358 w 358"/>
                <a:gd name="T27" fmla="*/ 133 h 529"/>
                <a:gd name="T28" fmla="*/ 356 w 358"/>
                <a:gd name="T29" fmla="*/ 166 h 529"/>
                <a:gd name="T30" fmla="*/ 349 w 358"/>
                <a:gd name="T31" fmla="*/ 204 h 529"/>
                <a:gd name="T32" fmla="*/ 335 w 358"/>
                <a:gd name="T33" fmla="*/ 247 h 529"/>
                <a:gd name="T34" fmla="*/ 323 w 358"/>
                <a:gd name="T35" fmla="*/ 276 h 529"/>
                <a:gd name="T36" fmla="*/ 309 w 358"/>
                <a:gd name="T37" fmla="*/ 305 h 529"/>
                <a:gd name="T38" fmla="*/ 295 w 358"/>
                <a:gd name="T39" fmla="*/ 332 h 529"/>
                <a:gd name="T40" fmla="*/ 280 w 358"/>
                <a:gd name="T41" fmla="*/ 359 h 529"/>
                <a:gd name="T42" fmla="*/ 266 w 358"/>
                <a:gd name="T43" fmla="*/ 384 h 529"/>
                <a:gd name="T44" fmla="*/ 250 w 358"/>
                <a:gd name="T45" fmla="*/ 408 h 529"/>
                <a:gd name="T46" fmla="*/ 234 w 358"/>
                <a:gd name="T47" fmla="*/ 430 h 529"/>
                <a:gd name="T48" fmla="*/ 218 w 358"/>
                <a:gd name="T49" fmla="*/ 450 h 529"/>
                <a:gd name="T50" fmla="*/ 202 w 358"/>
                <a:gd name="T51" fmla="*/ 468 h 529"/>
                <a:gd name="T52" fmla="*/ 185 w 358"/>
                <a:gd name="T53" fmla="*/ 484 h 529"/>
                <a:gd name="T54" fmla="*/ 170 w 358"/>
                <a:gd name="T55" fmla="*/ 499 h 529"/>
                <a:gd name="T56" fmla="*/ 155 w 358"/>
                <a:gd name="T57" fmla="*/ 510 h 529"/>
                <a:gd name="T58" fmla="*/ 140 w 358"/>
                <a:gd name="T59" fmla="*/ 519 h 529"/>
                <a:gd name="T60" fmla="*/ 125 w 358"/>
                <a:gd name="T61" fmla="*/ 526 h 529"/>
                <a:gd name="T62" fmla="*/ 111 w 358"/>
                <a:gd name="T63" fmla="*/ 529 h 529"/>
                <a:gd name="T64" fmla="*/ 99 w 358"/>
                <a:gd name="T65" fmla="*/ 529 h 529"/>
                <a:gd name="T66" fmla="*/ 94 w 358"/>
                <a:gd name="T67" fmla="*/ 527 h 529"/>
                <a:gd name="T68" fmla="*/ 85 w 358"/>
                <a:gd name="T69" fmla="*/ 520 h 529"/>
                <a:gd name="T70" fmla="*/ 70 w 358"/>
                <a:gd name="T71" fmla="*/ 510 h 529"/>
                <a:gd name="T72" fmla="*/ 53 w 358"/>
                <a:gd name="T73" fmla="*/ 495 h 529"/>
                <a:gd name="T74" fmla="*/ 36 w 358"/>
                <a:gd name="T75" fmla="*/ 474 h 529"/>
                <a:gd name="T76" fmla="*/ 20 w 358"/>
                <a:gd name="T77" fmla="*/ 447 h 529"/>
                <a:gd name="T78" fmla="*/ 8 w 358"/>
                <a:gd name="T79" fmla="*/ 415 h 529"/>
                <a:gd name="T80" fmla="*/ 1 w 358"/>
                <a:gd name="T81" fmla="*/ 375 h 529"/>
                <a:gd name="T82" fmla="*/ 0 w 358"/>
                <a:gd name="T83" fmla="*/ 329 h 529"/>
                <a:gd name="T84" fmla="*/ 2 w 358"/>
                <a:gd name="T85" fmla="*/ 278 h 529"/>
                <a:gd name="T86" fmla="*/ 10 w 358"/>
                <a:gd name="T87" fmla="*/ 224 h 529"/>
                <a:gd name="T88" fmla="*/ 21 w 358"/>
                <a:gd name="T89" fmla="*/ 172 h 529"/>
                <a:gd name="T90" fmla="*/ 37 w 358"/>
                <a:gd name="T91" fmla="*/ 122 h 529"/>
                <a:gd name="T92" fmla="*/ 57 w 358"/>
                <a:gd name="T93" fmla="*/ 77 h 529"/>
                <a:gd name="T94" fmla="*/ 82 w 358"/>
                <a:gd name="T95" fmla="*/ 43 h 529"/>
                <a:gd name="T96" fmla="*/ 110 w 358"/>
                <a:gd name="T97" fmla="*/ 18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8" h="529">
                  <a:moveTo>
                    <a:pt x="110" y="18"/>
                  </a:moveTo>
                  <a:lnTo>
                    <a:pt x="127" y="11"/>
                  </a:lnTo>
                  <a:lnTo>
                    <a:pt x="147" y="5"/>
                  </a:lnTo>
                  <a:lnTo>
                    <a:pt x="169" y="1"/>
                  </a:lnTo>
                  <a:lnTo>
                    <a:pt x="194" y="0"/>
                  </a:lnTo>
                  <a:lnTo>
                    <a:pt x="218" y="2"/>
                  </a:lnTo>
                  <a:lnTo>
                    <a:pt x="242" y="7"/>
                  </a:lnTo>
                  <a:lnTo>
                    <a:pt x="267" y="14"/>
                  </a:lnTo>
                  <a:lnTo>
                    <a:pt x="290" y="26"/>
                  </a:lnTo>
                  <a:lnTo>
                    <a:pt x="310" y="39"/>
                  </a:lnTo>
                  <a:lnTo>
                    <a:pt x="328" y="57"/>
                  </a:lnTo>
                  <a:lnTo>
                    <a:pt x="342" y="79"/>
                  </a:lnTo>
                  <a:lnTo>
                    <a:pt x="352" y="104"/>
                  </a:lnTo>
                  <a:lnTo>
                    <a:pt x="358" y="133"/>
                  </a:lnTo>
                  <a:lnTo>
                    <a:pt x="356" y="166"/>
                  </a:lnTo>
                  <a:lnTo>
                    <a:pt x="349" y="204"/>
                  </a:lnTo>
                  <a:lnTo>
                    <a:pt x="335" y="247"/>
                  </a:lnTo>
                  <a:lnTo>
                    <a:pt x="323" y="276"/>
                  </a:lnTo>
                  <a:lnTo>
                    <a:pt x="309" y="305"/>
                  </a:lnTo>
                  <a:lnTo>
                    <a:pt x="295" y="332"/>
                  </a:lnTo>
                  <a:lnTo>
                    <a:pt x="280" y="359"/>
                  </a:lnTo>
                  <a:lnTo>
                    <a:pt x="266" y="384"/>
                  </a:lnTo>
                  <a:lnTo>
                    <a:pt x="250" y="408"/>
                  </a:lnTo>
                  <a:lnTo>
                    <a:pt x="234" y="430"/>
                  </a:lnTo>
                  <a:lnTo>
                    <a:pt x="218" y="450"/>
                  </a:lnTo>
                  <a:lnTo>
                    <a:pt x="202" y="468"/>
                  </a:lnTo>
                  <a:lnTo>
                    <a:pt x="185" y="484"/>
                  </a:lnTo>
                  <a:lnTo>
                    <a:pt x="170" y="499"/>
                  </a:lnTo>
                  <a:lnTo>
                    <a:pt x="155" y="510"/>
                  </a:lnTo>
                  <a:lnTo>
                    <a:pt x="140" y="519"/>
                  </a:lnTo>
                  <a:lnTo>
                    <a:pt x="125" y="526"/>
                  </a:lnTo>
                  <a:lnTo>
                    <a:pt x="111" y="529"/>
                  </a:lnTo>
                  <a:lnTo>
                    <a:pt x="99" y="529"/>
                  </a:lnTo>
                  <a:lnTo>
                    <a:pt x="94" y="527"/>
                  </a:lnTo>
                  <a:lnTo>
                    <a:pt x="85" y="520"/>
                  </a:lnTo>
                  <a:lnTo>
                    <a:pt x="70" y="510"/>
                  </a:lnTo>
                  <a:lnTo>
                    <a:pt x="53" y="495"/>
                  </a:lnTo>
                  <a:lnTo>
                    <a:pt x="36" y="474"/>
                  </a:lnTo>
                  <a:lnTo>
                    <a:pt x="20" y="447"/>
                  </a:lnTo>
                  <a:lnTo>
                    <a:pt x="8" y="415"/>
                  </a:lnTo>
                  <a:lnTo>
                    <a:pt x="1" y="375"/>
                  </a:lnTo>
                  <a:lnTo>
                    <a:pt x="0" y="329"/>
                  </a:lnTo>
                  <a:lnTo>
                    <a:pt x="2" y="278"/>
                  </a:lnTo>
                  <a:lnTo>
                    <a:pt x="10" y="224"/>
                  </a:lnTo>
                  <a:lnTo>
                    <a:pt x="21" y="172"/>
                  </a:lnTo>
                  <a:lnTo>
                    <a:pt x="37" y="122"/>
                  </a:lnTo>
                  <a:lnTo>
                    <a:pt x="57" y="77"/>
                  </a:lnTo>
                  <a:lnTo>
                    <a:pt x="82" y="43"/>
                  </a:lnTo>
                  <a:lnTo>
                    <a:pt x="110" y="18"/>
                  </a:lnTo>
                  <a:close/>
                </a:path>
              </a:pathLst>
            </a:custGeom>
            <a:solidFill>
              <a:srgbClr val="E5D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768850" y="3489960"/>
              <a:ext cx="105410" cy="157480"/>
            </a:xfrm>
            <a:custGeom>
              <a:avLst/>
              <a:gdLst>
                <a:gd name="T0" fmla="*/ 104 w 332"/>
                <a:gd name="T1" fmla="*/ 15 h 497"/>
                <a:gd name="T2" fmla="*/ 120 w 332"/>
                <a:gd name="T3" fmla="*/ 8 h 497"/>
                <a:gd name="T4" fmla="*/ 138 w 332"/>
                <a:gd name="T5" fmla="*/ 2 h 497"/>
                <a:gd name="T6" fmla="*/ 159 w 332"/>
                <a:gd name="T7" fmla="*/ 0 h 497"/>
                <a:gd name="T8" fmla="*/ 180 w 332"/>
                <a:gd name="T9" fmla="*/ 0 h 497"/>
                <a:gd name="T10" fmla="*/ 203 w 332"/>
                <a:gd name="T11" fmla="*/ 2 h 497"/>
                <a:gd name="T12" fmla="*/ 226 w 332"/>
                <a:gd name="T13" fmla="*/ 7 h 497"/>
                <a:gd name="T14" fmla="*/ 247 w 332"/>
                <a:gd name="T15" fmla="*/ 15 h 497"/>
                <a:gd name="T16" fmla="*/ 268 w 332"/>
                <a:gd name="T17" fmla="*/ 26 h 497"/>
                <a:gd name="T18" fmla="*/ 287 w 332"/>
                <a:gd name="T19" fmla="*/ 39 h 497"/>
                <a:gd name="T20" fmla="*/ 303 w 332"/>
                <a:gd name="T21" fmla="*/ 55 h 497"/>
                <a:gd name="T22" fmla="*/ 317 w 332"/>
                <a:gd name="T23" fmla="*/ 75 h 497"/>
                <a:gd name="T24" fmla="*/ 326 w 332"/>
                <a:gd name="T25" fmla="*/ 99 h 497"/>
                <a:gd name="T26" fmla="*/ 332 w 332"/>
                <a:gd name="T27" fmla="*/ 126 h 497"/>
                <a:gd name="T28" fmla="*/ 332 w 332"/>
                <a:gd name="T29" fmla="*/ 156 h 497"/>
                <a:gd name="T30" fmla="*/ 326 w 332"/>
                <a:gd name="T31" fmla="*/ 189 h 497"/>
                <a:gd name="T32" fmla="*/ 315 w 332"/>
                <a:gd name="T33" fmla="*/ 227 h 497"/>
                <a:gd name="T34" fmla="*/ 303 w 332"/>
                <a:gd name="T35" fmla="*/ 256 h 497"/>
                <a:gd name="T36" fmla="*/ 291 w 332"/>
                <a:gd name="T37" fmla="*/ 283 h 497"/>
                <a:gd name="T38" fmla="*/ 279 w 332"/>
                <a:gd name="T39" fmla="*/ 310 h 497"/>
                <a:gd name="T40" fmla="*/ 265 w 332"/>
                <a:gd name="T41" fmla="*/ 335 h 497"/>
                <a:gd name="T42" fmla="*/ 250 w 332"/>
                <a:gd name="T43" fmla="*/ 359 h 497"/>
                <a:gd name="T44" fmla="*/ 236 w 332"/>
                <a:gd name="T45" fmla="*/ 382 h 497"/>
                <a:gd name="T46" fmla="*/ 222 w 332"/>
                <a:gd name="T47" fmla="*/ 403 h 497"/>
                <a:gd name="T48" fmla="*/ 206 w 332"/>
                <a:gd name="T49" fmla="*/ 422 h 497"/>
                <a:gd name="T50" fmla="*/ 191 w 332"/>
                <a:gd name="T51" fmla="*/ 440 h 497"/>
                <a:gd name="T52" fmla="*/ 176 w 332"/>
                <a:gd name="T53" fmla="*/ 455 h 497"/>
                <a:gd name="T54" fmla="*/ 161 w 332"/>
                <a:gd name="T55" fmla="*/ 468 h 497"/>
                <a:gd name="T56" fmla="*/ 147 w 332"/>
                <a:gd name="T57" fmla="*/ 479 h 497"/>
                <a:gd name="T58" fmla="*/ 133 w 332"/>
                <a:gd name="T59" fmla="*/ 487 h 497"/>
                <a:gd name="T60" fmla="*/ 119 w 332"/>
                <a:gd name="T61" fmla="*/ 494 h 497"/>
                <a:gd name="T62" fmla="*/ 105 w 332"/>
                <a:gd name="T63" fmla="*/ 497 h 497"/>
                <a:gd name="T64" fmla="*/ 94 w 332"/>
                <a:gd name="T65" fmla="*/ 497 h 497"/>
                <a:gd name="T66" fmla="*/ 91 w 332"/>
                <a:gd name="T67" fmla="*/ 495 h 497"/>
                <a:gd name="T68" fmla="*/ 80 w 332"/>
                <a:gd name="T69" fmla="*/ 490 h 497"/>
                <a:gd name="T70" fmla="*/ 66 w 332"/>
                <a:gd name="T71" fmla="*/ 479 h 497"/>
                <a:gd name="T72" fmla="*/ 50 w 332"/>
                <a:gd name="T73" fmla="*/ 464 h 497"/>
                <a:gd name="T74" fmla="*/ 34 w 332"/>
                <a:gd name="T75" fmla="*/ 445 h 497"/>
                <a:gd name="T76" fmla="*/ 19 w 332"/>
                <a:gd name="T77" fmla="*/ 420 h 497"/>
                <a:gd name="T78" fmla="*/ 7 w 332"/>
                <a:gd name="T79" fmla="*/ 389 h 497"/>
                <a:gd name="T80" fmla="*/ 1 w 332"/>
                <a:gd name="T81" fmla="*/ 352 h 497"/>
                <a:gd name="T82" fmla="*/ 0 w 332"/>
                <a:gd name="T83" fmla="*/ 309 h 497"/>
                <a:gd name="T84" fmla="*/ 3 w 332"/>
                <a:gd name="T85" fmla="*/ 260 h 497"/>
                <a:gd name="T86" fmla="*/ 9 w 332"/>
                <a:gd name="T87" fmla="*/ 210 h 497"/>
                <a:gd name="T88" fmla="*/ 21 w 332"/>
                <a:gd name="T89" fmla="*/ 160 h 497"/>
                <a:gd name="T90" fmla="*/ 36 w 332"/>
                <a:gd name="T91" fmla="*/ 112 h 497"/>
                <a:gd name="T92" fmla="*/ 55 w 332"/>
                <a:gd name="T93" fmla="*/ 71 h 497"/>
                <a:gd name="T94" fmla="*/ 78 w 332"/>
                <a:gd name="T95" fmla="*/ 37 h 497"/>
                <a:gd name="T96" fmla="*/ 104 w 332"/>
                <a:gd name="T97" fmla="*/ 15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2" h="497">
                  <a:moveTo>
                    <a:pt x="104" y="15"/>
                  </a:moveTo>
                  <a:lnTo>
                    <a:pt x="120" y="8"/>
                  </a:lnTo>
                  <a:lnTo>
                    <a:pt x="138" y="2"/>
                  </a:lnTo>
                  <a:lnTo>
                    <a:pt x="159" y="0"/>
                  </a:lnTo>
                  <a:lnTo>
                    <a:pt x="180" y="0"/>
                  </a:lnTo>
                  <a:lnTo>
                    <a:pt x="203" y="2"/>
                  </a:lnTo>
                  <a:lnTo>
                    <a:pt x="226" y="7"/>
                  </a:lnTo>
                  <a:lnTo>
                    <a:pt x="247" y="15"/>
                  </a:lnTo>
                  <a:lnTo>
                    <a:pt x="268" y="26"/>
                  </a:lnTo>
                  <a:lnTo>
                    <a:pt x="287" y="39"/>
                  </a:lnTo>
                  <a:lnTo>
                    <a:pt x="303" y="55"/>
                  </a:lnTo>
                  <a:lnTo>
                    <a:pt x="317" y="75"/>
                  </a:lnTo>
                  <a:lnTo>
                    <a:pt x="326" y="99"/>
                  </a:lnTo>
                  <a:lnTo>
                    <a:pt x="332" y="126"/>
                  </a:lnTo>
                  <a:lnTo>
                    <a:pt x="332" y="156"/>
                  </a:lnTo>
                  <a:lnTo>
                    <a:pt x="326" y="189"/>
                  </a:lnTo>
                  <a:lnTo>
                    <a:pt x="315" y="227"/>
                  </a:lnTo>
                  <a:lnTo>
                    <a:pt x="303" y="256"/>
                  </a:lnTo>
                  <a:lnTo>
                    <a:pt x="291" y="283"/>
                  </a:lnTo>
                  <a:lnTo>
                    <a:pt x="279" y="310"/>
                  </a:lnTo>
                  <a:lnTo>
                    <a:pt x="265" y="335"/>
                  </a:lnTo>
                  <a:lnTo>
                    <a:pt x="250" y="359"/>
                  </a:lnTo>
                  <a:lnTo>
                    <a:pt x="236" y="382"/>
                  </a:lnTo>
                  <a:lnTo>
                    <a:pt x="222" y="403"/>
                  </a:lnTo>
                  <a:lnTo>
                    <a:pt x="206" y="422"/>
                  </a:lnTo>
                  <a:lnTo>
                    <a:pt x="191" y="440"/>
                  </a:lnTo>
                  <a:lnTo>
                    <a:pt x="176" y="455"/>
                  </a:lnTo>
                  <a:lnTo>
                    <a:pt x="161" y="468"/>
                  </a:lnTo>
                  <a:lnTo>
                    <a:pt x="147" y="479"/>
                  </a:lnTo>
                  <a:lnTo>
                    <a:pt x="133" y="487"/>
                  </a:lnTo>
                  <a:lnTo>
                    <a:pt x="119" y="494"/>
                  </a:lnTo>
                  <a:lnTo>
                    <a:pt x="105" y="497"/>
                  </a:lnTo>
                  <a:lnTo>
                    <a:pt x="94" y="497"/>
                  </a:lnTo>
                  <a:lnTo>
                    <a:pt x="91" y="495"/>
                  </a:lnTo>
                  <a:lnTo>
                    <a:pt x="80" y="490"/>
                  </a:lnTo>
                  <a:lnTo>
                    <a:pt x="66" y="479"/>
                  </a:lnTo>
                  <a:lnTo>
                    <a:pt x="50" y="464"/>
                  </a:lnTo>
                  <a:lnTo>
                    <a:pt x="34" y="445"/>
                  </a:lnTo>
                  <a:lnTo>
                    <a:pt x="19" y="420"/>
                  </a:lnTo>
                  <a:lnTo>
                    <a:pt x="7" y="389"/>
                  </a:lnTo>
                  <a:lnTo>
                    <a:pt x="1" y="352"/>
                  </a:lnTo>
                  <a:lnTo>
                    <a:pt x="0" y="309"/>
                  </a:lnTo>
                  <a:lnTo>
                    <a:pt x="3" y="260"/>
                  </a:lnTo>
                  <a:lnTo>
                    <a:pt x="9" y="210"/>
                  </a:lnTo>
                  <a:lnTo>
                    <a:pt x="21" y="160"/>
                  </a:lnTo>
                  <a:lnTo>
                    <a:pt x="36" y="112"/>
                  </a:lnTo>
                  <a:lnTo>
                    <a:pt x="55" y="71"/>
                  </a:lnTo>
                  <a:lnTo>
                    <a:pt x="78" y="37"/>
                  </a:lnTo>
                  <a:lnTo>
                    <a:pt x="104" y="15"/>
                  </a:lnTo>
                  <a:close/>
                </a:path>
              </a:pathLst>
            </a:custGeom>
            <a:solidFill>
              <a:srgbClr val="D6B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773295" y="3495040"/>
              <a:ext cx="97155" cy="148590"/>
            </a:xfrm>
            <a:custGeom>
              <a:avLst/>
              <a:gdLst>
                <a:gd name="T0" fmla="*/ 98 w 307"/>
                <a:gd name="T1" fmla="*/ 13 h 467"/>
                <a:gd name="T2" fmla="*/ 112 w 307"/>
                <a:gd name="T3" fmla="*/ 6 h 467"/>
                <a:gd name="T4" fmla="*/ 129 w 307"/>
                <a:gd name="T5" fmla="*/ 2 h 467"/>
                <a:gd name="T6" fmla="*/ 148 w 307"/>
                <a:gd name="T7" fmla="*/ 0 h 467"/>
                <a:gd name="T8" fmla="*/ 167 w 307"/>
                <a:gd name="T9" fmla="*/ 0 h 467"/>
                <a:gd name="T10" fmla="*/ 188 w 307"/>
                <a:gd name="T11" fmla="*/ 3 h 467"/>
                <a:gd name="T12" fmla="*/ 209 w 307"/>
                <a:gd name="T13" fmla="*/ 9 h 467"/>
                <a:gd name="T14" fmla="*/ 228 w 307"/>
                <a:gd name="T15" fmla="*/ 16 h 467"/>
                <a:gd name="T16" fmla="*/ 247 w 307"/>
                <a:gd name="T17" fmla="*/ 27 h 467"/>
                <a:gd name="T18" fmla="*/ 264 w 307"/>
                <a:gd name="T19" fmla="*/ 40 h 467"/>
                <a:gd name="T20" fmla="*/ 278 w 307"/>
                <a:gd name="T21" fmla="*/ 56 h 467"/>
                <a:gd name="T22" fmla="*/ 291 w 307"/>
                <a:gd name="T23" fmla="*/ 74 h 467"/>
                <a:gd name="T24" fmla="*/ 301 w 307"/>
                <a:gd name="T25" fmla="*/ 95 h 467"/>
                <a:gd name="T26" fmla="*/ 306 w 307"/>
                <a:gd name="T27" fmla="*/ 120 h 467"/>
                <a:gd name="T28" fmla="*/ 307 w 307"/>
                <a:gd name="T29" fmla="*/ 147 h 467"/>
                <a:gd name="T30" fmla="*/ 304 w 307"/>
                <a:gd name="T31" fmla="*/ 178 h 467"/>
                <a:gd name="T32" fmla="*/ 294 w 307"/>
                <a:gd name="T33" fmla="*/ 210 h 467"/>
                <a:gd name="T34" fmla="*/ 285 w 307"/>
                <a:gd name="T35" fmla="*/ 237 h 467"/>
                <a:gd name="T36" fmla="*/ 273 w 307"/>
                <a:gd name="T37" fmla="*/ 263 h 467"/>
                <a:gd name="T38" fmla="*/ 261 w 307"/>
                <a:gd name="T39" fmla="*/ 288 h 467"/>
                <a:gd name="T40" fmla="*/ 249 w 307"/>
                <a:gd name="T41" fmla="*/ 312 h 467"/>
                <a:gd name="T42" fmla="*/ 236 w 307"/>
                <a:gd name="T43" fmla="*/ 335 h 467"/>
                <a:gd name="T44" fmla="*/ 222 w 307"/>
                <a:gd name="T45" fmla="*/ 356 h 467"/>
                <a:gd name="T46" fmla="*/ 209 w 307"/>
                <a:gd name="T47" fmla="*/ 376 h 467"/>
                <a:gd name="T48" fmla="*/ 194 w 307"/>
                <a:gd name="T49" fmla="*/ 395 h 467"/>
                <a:gd name="T50" fmla="*/ 180 w 307"/>
                <a:gd name="T51" fmla="*/ 412 h 467"/>
                <a:gd name="T52" fmla="*/ 165 w 307"/>
                <a:gd name="T53" fmla="*/ 427 h 467"/>
                <a:gd name="T54" fmla="*/ 152 w 307"/>
                <a:gd name="T55" fmla="*/ 440 h 467"/>
                <a:gd name="T56" fmla="*/ 138 w 307"/>
                <a:gd name="T57" fmla="*/ 450 h 467"/>
                <a:gd name="T58" fmla="*/ 124 w 307"/>
                <a:gd name="T59" fmla="*/ 458 h 467"/>
                <a:gd name="T60" fmla="*/ 111 w 307"/>
                <a:gd name="T61" fmla="*/ 464 h 467"/>
                <a:gd name="T62" fmla="*/ 100 w 307"/>
                <a:gd name="T63" fmla="*/ 467 h 467"/>
                <a:gd name="T64" fmla="*/ 88 w 307"/>
                <a:gd name="T65" fmla="*/ 467 h 467"/>
                <a:gd name="T66" fmla="*/ 85 w 307"/>
                <a:gd name="T67" fmla="*/ 465 h 467"/>
                <a:gd name="T68" fmla="*/ 75 w 307"/>
                <a:gd name="T69" fmla="*/ 460 h 467"/>
                <a:gd name="T70" fmla="*/ 63 w 307"/>
                <a:gd name="T71" fmla="*/ 450 h 467"/>
                <a:gd name="T72" fmla="*/ 48 w 307"/>
                <a:gd name="T73" fmla="*/ 437 h 467"/>
                <a:gd name="T74" fmla="*/ 32 w 307"/>
                <a:gd name="T75" fmla="*/ 419 h 467"/>
                <a:gd name="T76" fmla="*/ 18 w 307"/>
                <a:gd name="T77" fmla="*/ 394 h 467"/>
                <a:gd name="T78" fmla="*/ 8 w 307"/>
                <a:gd name="T79" fmla="*/ 366 h 467"/>
                <a:gd name="T80" fmla="*/ 2 w 307"/>
                <a:gd name="T81" fmla="*/ 331 h 467"/>
                <a:gd name="T82" fmla="*/ 0 w 307"/>
                <a:gd name="T83" fmla="*/ 290 h 467"/>
                <a:gd name="T84" fmla="*/ 3 w 307"/>
                <a:gd name="T85" fmla="*/ 244 h 467"/>
                <a:gd name="T86" fmla="*/ 9 w 307"/>
                <a:gd name="T87" fmla="*/ 197 h 467"/>
                <a:gd name="T88" fmla="*/ 19 w 307"/>
                <a:gd name="T89" fmla="*/ 149 h 467"/>
                <a:gd name="T90" fmla="*/ 33 w 307"/>
                <a:gd name="T91" fmla="*/ 106 h 467"/>
                <a:gd name="T92" fmla="*/ 51 w 307"/>
                <a:gd name="T93" fmla="*/ 66 h 467"/>
                <a:gd name="T94" fmla="*/ 72 w 307"/>
                <a:gd name="T95" fmla="*/ 34 h 467"/>
                <a:gd name="T96" fmla="*/ 98 w 307"/>
                <a:gd name="T97" fmla="*/ 1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7" h="467">
                  <a:moveTo>
                    <a:pt x="98" y="13"/>
                  </a:moveTo>
                  <a:lnTo>
                    <a:pt x="112" y="6"/>
                  </a:lnTo>
                  <a:lnTo>
                    <a:pt x="129" y="2"/>
                  </a:lnTo>
                  <a:lnTo>
                    <a:pt x="148" y="0"/>
                  </a:lnTo>
                  <a:lnTo>
                    <a:pt x="167" y="0"/>
                  </a:lnTo>
                  <a:lnTo>
                    <a:pt x="188" y="3"/>
                  </a:lnTo>
                  <a:lnTo>
                    <a:pt x="209" y="9"/>
                  </a:lnTo>
                  <a:lnTo>
                    <a:pt x="228" y="16"/>
                  </a:lnTo>
                  <a:lnTo>
                    <a:pt x="247" y="27"/>
                  </a:lnTo>
                  <a:lnTo>
                    <a:pt x="264" y="40"/>
                  </a:lnTo>
                  <a:lnTo>
                    <a:pt x="278" y="56"/>
                  </a:lnTo>
                  <a:lnTo>
                    <a:pt x="291" y="74"/>
                  </a:lnTo>
                  <a:lnTo>
                    <a:pt x="301" y="95"/>
                  </a:lnTo>
                  <a:lnTo>
                    <a:pt x="306" y="120"/>
                  </a:lnTo>
                  <a:lnTo>
                    <a:pt x="307" y="147"/>
                  </a:lnTo>
                  <a:lnTo>
                    <a:pt x="304" y="178"/>
                  </a:lnTo>
                  <a:lnTo>
                    <a:pt x="294" y="210"/>
                  </a:lnTo>
                  <a:lnTo>
                    <a:pt x="285" y="237"/>
                  </a:lnTo>
                  <a:lnTo>
                    <a:pt x="273" y="263"/>
                  </a:lnTo>
                  <a:lnTo>
                    <a:pt x="261" y="288"/>
                  </a:lnTo>
                  <a:lnTo>
                    <a:pt x="249" y="312"/>
                  </a:lnTo>
                  <a:lnTo>
                    <a:pt x="236" y="335"/>
                  </a:lnTo>
                  <a:lnTo>
                    <a:pt x="222" y="356"/>
                  </a:lnTo>
                  <a:lnTo>
                    <a:pt x="209" y="376"/>
                  </a:lnTo>
                  <a:lnTo>
                    <a:pt x="194" y="395"/>
                  </a:lnTo>
                  <a:lnTo>
                    <a:pt x="180" y="412"/>
                  </a:lnTo>
                  <a:lnTo>
                    <a:pt x="165" y="427"/>
                  </a:lnTo>
                  <a:lnTo>
                    <a:pt x="152" y="440"/>
                  </a:lnTo>
                  <a:lnTo>
                    <a:pt x="138" y="450"/>
                  </a:lnTo>
                  <a:lnTo>
                    <a:pt x="124" y="458"/>
                  </a:lnTo>
                  <a:lnTo>
                    <a:pt x="111" y="464"/>
                  </a:lnTo>
                  <a:lnTo>
                    <a:pt x="100" y="467"/>
                  </a:lnTo>
                  <a:lnTo>
                    <a:pt x="88" y="467"/>
                  </a:lnTo>
                  <a:lnTo>
                    <a:pt x="85" y="465"/>
                  </a:lnTo>
                  <a:lnTo>
                    <a:pt x="75" y="460"/>
                  </a:lnTo>
                  <a:lnTo>
                    <a:pt x="63" y="450"/>
                  </a:lnTo>
                  <a:lnTo>
                    <a:pt x="48" y="437"/>
                  </a:lnTo>
                  <a:lnTo>
                    <a:pt x="32" y="419"/>
                  </a:lnTo>
                  <a:lnTo>
                    <a:pt x="18" y="394"/>
                  </a:lnTo>
                  <a:lnTo>
                    <a:pt x="8" y="366"/>
                  </a:lnTo>
                  <a:lnTo>
                    <a:pt x="2" y="331"/>
                  </a:lnTo>
                  <a:lnTo>
                    <a:pt x="0" y="290"/>
                  </a:lnTo>
                  <a:lnTo>
                    <a:pt x="3" y="244"/>
                  </a:lnTo>
                  <a:lnTo>
                    <a:pt x="9" y="197"/>
                  </a:lnTo>
                  <a:lnTo>
                    <a:pt x="19" y="149"/>
                  </a:lnTo>
                  <a:lnTo>
                    <a:pt x="33" y="106"/>
                  </a:lnTo>
                  <a:lnTo>
                    <a:pt x="51" y="66"/>
                  </a:lnTo>
                  <a:lnTo>
                    <a:pt x="72" y="34"/>
                  </a:lnTo>
                  <a:lnTo>
                    <a:pt x="98" y="13"/>
                  </a:lnTo>
                  <a:close/>
                </a:path>
              </a:pathLst>
            </a:custGeom>
            <a:solidFill>
              <a:srgbClr val="CCA3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775835" y="3500120"/>
              <a:ext cx="89535" cy="139065"/>
            </a:xfrm>
            <a:custGeom>
              <a:avLst/>
              <a:gdLst>
                <a:gd name="T0" fmla="*/ 91 w 281"/>
                <a:gd name="T1" fmla="*/ 12 h 437"/>
                <a:gd name="T2" fmla="*/ 105 w 281"/>
                <a:gd name="T3" fmla="*/ 5 h 437"/>
                <a:gd name="T4" fmla="*/ 120 w 281"/>
                <a:gd name="T5" fmla="*/ 2 h 437"/>
                <a:gd name="T6" fmla="*/ 137 w 281"/>
                <a:gd name="T7" fmla="*/ 0 h 437"/>
                <a:gd name="T8" fmla="*/ 154 w 281"/>
                <a:gd name="T9" fmla="*/ 1 h 437"/>
                <a:gd name="T10" fmla="*/ 173 w 281"/>
                <a:gd name="T11" fmla="*/ 4 h 437"/>
                <a:gd name="T12" fmla="*/ 191 w 281"/>
                <a:gd name="T13" fmla="*/ 11 h 437"/>
                <a:gd name="T14" fmla="*/ 208 w 281"/>
                <a:gd name="T15" fmla="*/ 18 h 437"/>
                <a:gd name="T16" fmla="*/ 225 w 281"/>
                <a:gd name="T17" fmla="*/ 29 h 437"/>
                <a:gd name="T18" fmla="*/ 241 w 281"/>
                <a:gd name="T19" fmla="*/ 41 h 437"/>
                <a:gd name="T20" fmla="*/ 255 w 281"/>
                <a:gd name="T21" fmla="*/ 56 h 437"/>
                <a:gd name="T22" fmla="*/ 265 w 281"/>
                <a:gd name="T23" fmla="*/ 74 h 437"/>
                <a:gd name="T24" fmla="*/ 275 w 281"/>
                <a:gd name="T25" fmla="*/ 93 h 437"/>
                <a:gd name="T26" fmla="*/ 280 w 281"/>
                <a:gd name="T27" fmla="*/ 115 h 437"/>
                <a:gd name="T28" fmla="*/ 281 w 281"/>
                <a:gd name="T29" fmla="*/ 138 h 437"/>
                <a:gd name="T30" fmla="*/ 279 w 281"/>
                <a:gd name="T31" fmla="*/ 165 h 437"/>
                <a:gd name="T32" fmla="*/ 273 w 281"/>
                <a:gd name="T33" fmla="*/ 193 h 437"/>
                <a:gd name="T34" fmla="*/ 264 w 281"/>
                <a:gd name="T35" fmla="*/ 219 h 437"/>
                <a:gd name="T36" fmla="*/ 255 w 281"/>
                <a:gd name="T37" fmla="*/ 243 h 437"/>
                <a:gd name="T38" fmla="*/ 244 w 281"/>
                <a:gd name="T39" fmla="*/ 267 h 437"/>
                <a:gd name="T40" fmla="*/ 232 w 281"/>
                <a:gd name="T41" fmla="*/ 290 h 437"/>
                <a:gd name="T42" fmla="*/ 221 w 281"/>
                <a:gd name="T43" fmla="*/ 312 h 437"/>
                <a:gd name="T44" fmla="*/ 208 w 281"/>
                <a:gd name="T45" fmla="*/ 332 h 437"/>
                <a:gd name="T46" fmla="*/ 195 w 281"/>
                <a:gd name="T47" fmla="*/ 351 h 437"/>
                <a:gd name="T48" fmla="*/ 182 w 281"/>
                <a:gd name="T49" fmla="*/ 369 h 437"/>
                <a:gd name="T50" fmla="*/ 168 w 281"/>
                <a:gd name="T51" fmla="*/ 385 h 437"/>
                <a:gd name="T52" fmla="*/ 155 w 281"/>
                <a:gd name="T53" fmla="*/ 399 h 437"/>
                <a:gd name="T54" fmla="*/ 142 w 281"/>
                <a:gd name="T55" fmla="*/ 411 h 437"/>
                <a:gd name="T56" fmla="*/ 129 w 281"/>
                <a:gd name="T57" fmla="*/ 422 h 437"/>
                <a:gd name="T58" fmla="*/ 116 w 281"/>
                <a:gd name="T59" fmla="*/ 429 h 437"/>
                <a:gd name="T60" fmla="*/ 104 w 281"/>
                <a:gd name="T61" fmla="*/ 434 h 437"/>
                <a:gd name="T62" fmla="*/ 92 w 281"/>
                <a:gd name="T63" fmla="*/ 437 h 437"/>
                <a:gd name="T64" fmla="*/ 81 w 281"/>
                <a:gd name="T65" fmla="*/ 437 h 437"/>
                <a:gd name="T66" fmla="*/ 78 w 281"/>
                <a:gd name="T67" fmla="*/ 435 h 437"/>
                <a:gd name="T68" fmla="*/ 70 w 281"/>
                <a:gd name="T69" fmla="*/ 431 h 437"/>
                <a:gd name="T70" fmla="*/ 58 w 281"/>
                <a:gd name="T71" fmla="*/ 422 h 437"/>
                <a:gd name="T72" fmla="*/ 43 w 281"/>
                <a:gd name="T73" fmla="*/ 409 h 437"/>
                <a:gd name="T74" fmla="*/ 30 w 281"/>
                <a:gd name="T75" fmla="*/ 391 h 437"/>
                <a:gd name="T76" fmla="*/ 16 w 281"/>
                <a:gd name="T77" fmla="*/ 369 h 437"/>
                <a:gd name="T78" fmla="*/ 6 w 281"/>
                <a:gd name="T79" fmla="*/ 342 h 437"/>
                <a:gd name="T80" fmla="*/ 1 w 281"/>
                <a:gd name="T81" fmla="*/ 310 h 437"/>
                <a:gd name="T82" fmla="*/ 0 w 281"/>
                <a:gd name="T83" fmla="*/ 272 h 437"/>
                <a:gd name="T84" fmla="*/ 2 w 281"/>
                <a:gd name="T85" fmla="*/ 228 h 437"/>
                <a:gd name="T86" fmla="*/ 8 w 281"/>
                <a:gd name="T87" fmla="*/ 184 h 437"/>
                <a:gd name="T88" fmla="*/ 18 w 281"/>
                <a:gd name="T89" fmla="*/ 139 h 437"/>
                <a:gd name="T90" fmla="*/ 32 w 281"/>
                <a:gd name="T91" fmla="*/ 98 h 437"/>
                <a:gd name="T92" fmla="*/ 48 w 281"/>
                <a:gd name="T93" fmla="*/ 61 h 437"/>
                <a:gd name="T94" fmla="*/ 68 w 281"/>
                <a:gd name="T95" fmla="*/ 32 h 437"/>
                <a:gd name="T96" fmla="*/ 91 w 281"/>
                <a:gd name="T97" fmla="*/ 12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1" h="437">
                  <a:moveTo>
                    <a:pt x="91" y="12"/>
                  </a:moveTo>
                  <a:lnTo>
                    <a:pt x="105" y="5"/>
                  </a:lnTo>
                  <a:lnTo>
                    <a:pt x="120" y="2"/>
                  </a:lnTo>
                  <a:lnTo>
                    <a:pt x="137" y="0"/>
                  </a:lnTo>
                  <a:lnTo>
                    <a:pt x="154" y="1"/>
                  </a:lnTo>
                  <a:lnTo>
                    <a:pt x="173" y="4"/>
                  </a:lnTo>
                  <a:lnTo>
                    <a:pt x="191" y="11"/>
                  </a:lnTo>
                  <a:lnTo>
                    <a:pt x="208" y="18"/>
                  </a:lnTo>
                  <a:lnTo>
                    <a:pt x="225" y="29"/>
                  </a:lnTo>
                  <a:lnTo>
                    <a:pt x="241" y="41"/>
                  </a:lnTo>
                  <a:lnTo>
                    <a:pt x="255" y="56"/>
                  </a:lnTo>
                  <a:lnTo>
                    <a:pt x="265" y="74"/>
                  </a:lnTo>
                  <a:lnTo>
                    <a:pt x="275" y="93"/>
                  </a:lnTo>
                  <a:lnTo>
                    <a:pt x="280" y="115"/>
                  </a:lnTo>
                  <a:lnTo>
                    <a:pt x="281" y="138"/>
                  </a:lnTo>
                  <a:lnTo>
                    <a:pt x="279" y="165"/>
                  </a:lnTo>
                  <a:lnTo>
                    <a:pt x="273" y="193"/>
                  </a:lnTo>
                  <a:lnTo>
                    <a:pt x="264" y="219"/>
                  </a:lnTo>
                  <a:lnTo>
                    <a:pt x="255" y="243"/>
                  </a:lnTo>
                  <a:lnTo>
                    <a:pt x="244" y="267"/>
                  </a:lnTo>
                  <a:lnTo>
                    <a:pt x="232" y="290"/>
                  </a:lnTo>
                  <a:lnTo>
                    <a:pt x="221" y="312"/>
                  </a:lnTo>
                  <a:lnTo>
                    <a:pt x="208" y="332"/>
                  </a:lnTo>
                  <a:lnTo>
                    <a:pt x="195" y="351"/>
                  </a:lnTo>
                  <a:lnTo>
                    <a:pt x="182" y="369"/>
                  </a:lnTo>
                  <a:lnTo>
                    <a:pt x="168" y="385"/>
                  </a:lnTo>
                  <a:lnTo>
                    <a:pt x="155" y="399"/>
                  </a:lnTo>
                  <a:lnTo>
                    <a:pt x="142" y="411"/>
                  </a:lnTo>
                  <a:lnTo>
                    <a:pt x="129" y="422"/>
                  </a:lnTo>
                  <a:lnTo>
                    <a:pt x="116" y="429"/>
                  </a:lnTo>
                  <a:lnTo>
                    <a:pt x="104" y="434"/>
                  </a:lnTo>
                  <a:lnTo>
                    <a:pt x="92" y="437"/>
                  </a:lnTo>
                  <a:lnTo>
                    <a:pt x="81" y="437"/>
                  </a:lnTo>
                  <a:lnTo>
                    <a:pt x="78" y="435"/>
                  </a:lnTo>
                  <a:lnTo>
                    <a:pt x="70" y="431"/>
                  </a:lnTo>
                  <a:lnTo>
                    <a:pt x="58" y="422"/>
                  </a:lnTo>
                  <a:lnTo>
                    <a:pt x="43" y="409"/>
                  </a:lnTo>
                  <a:lnTo>
                    <a:pt x="30" y="391"/>
                  </a:lnTo>
                  <a:lnTo>
                    <a:pt x="16" y="369"/>
                  </a:lnTo>
                  <a:lnTo>
                    <a:pt x="6" y="342"/>
                  </a:lnTo>
                  <a:lnTo>
                    <a:pt x="1" y="310"/>
                  </a:lnTo>
                  <a:lnTo>
                    <a:pt x="0" y="272"/>
                  </a:lnTo>
                  <a:lnTo>
                    <a:pt x="2" y="228"/>
                  </a:lnTo>
                  <a:lnTo>
                    <a:pt x="8" y="184"/>
                  </a:lnTo>
                  <a:lnTo>
                    <a:pt x="18" y="139"/>
                  </a:lnTo>
                  <a:lnTo>
                    <a:pt x="32" y="98"/>
                  </a:lnTo>
                  <a:lnTo>
                    <a:pt x="48" y="61"/>
                  </a:lnTo>
                  <a:lnTo>
                    <a:pt x="68" y="32"/>
                  </a:lnTo>
                  <a:lnTo>
                    <a:pt x="91" y="12"/>
                  </a:lnTo>
                  <a:close/>
                </a:path>
              </a:pathLst>
            </a:custGeom>
            <a:solidFill>
              <a:srgbClr val="BC8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5154930" y="3941445"/>
              <a:ext cx="81915" cy="129540"/>
            </a:xfrm>
            <a:custGeom>
              <a:avLst/>
              <a:gdLst>
                <a:gd name="T0" fmla="*/ 76 w 257"/>
                <a:gd name="T1" fmla="*/ 407 h 407"/>
                <a:gd name="T2" fmla="*/ 73 w 257"/>
                <a:gd name="T3" fmla="*/ 406 h 407"/>
                <a:gd name="T4" fmla="*/ 66 w 257"/>
                <a:gd name="T5" fmla="*/ 400 h 407"/>
                <a:gd name="T6" fmla="*/ 54 w 257"/>
                <a:gd name="T7" fmla="*/ 392 h 407"/>
                <a:gd name="T8" fmla="*/ 42 w 257"/>
                <a:gd name="T9" fmla="*/ 380 h 407"/>
                <a:gd name="T10" fmla="*/ 28 w 257"/>
                <a:gd name="T11" fmla="*/ 363 h 407"/>
                <a:gd name="T12" fmla="*/ 16 w 257"/>
                <a:gd name="T13" fmla="*/ 343 h 407"/>
                <a:gd name="T14" fmla="*/ 7 w 257"/>
                <a:gd name="T15" fmla="*/ 318 h 407"/>
                <a:gd name="T16" fmla="*/ 1 w 257"/>
                <a:gd name="T17" fmla="*/ 287 h 407"/>
                <a:gd name="T18" fmla="*/ 0 w 257"/>
                <a:gd name="T19" fmla="*/ 251 h 407"/>
                <a:gd name="T20" fmla="*/ 2 w 257"/>
                <a:gd name="T21" fmla="*/ 211 h 407"/>
                <a:gd name="T22" fmla="*/ 9 w 257"/>
                <a:gd name="T23" fmla="*/ 170 h 407"/>
                <a:gd name="T24" fmla="*/ 17 w 257"/>
                <a:gd name="T25" fmla="*/ 129 h 407"/>
                <a:gd name="T26" fmla="*/ 30 w 257"/>
                <a:gd name="T27" fmla="*/ 90 h 407"/>
                <a:gd name="T28" fmla="*/ 46 w 257"/>
                <a:gd name="T29" fmla="*/ 56 h 407"/>
                <a:gd name="T30" fmla="*/ 64 w 257"/>
                <a:gd name="T31" fmla="*/ 28 h 407"/>
                <a:gd name="T32" fmla="*/ 86 w 257"/>
                <a:gd name="T33" fmla="*/ 9 h 407"/>
                <a:gd name="T34" fmla="*/ 99 w 257"/>
                <a:gd name="T35" fmla="*/ 4 h 407"/>
                <a:gd name="T36" fmla="*/ 112 w 257"/>
                <a:gd name="T37" fmla="*/ 1 h 407"/>
                <a:gd name="T38" fmla="*/ 127 w 257"/>
                <a:gd name="T39" fmla="*/ 0 h 407"/>
                <a:gd name="T40" fmla="*/ 143 w 257"/>
                <a:gd name="T41" fmla="*/ 1 h 407"/>
                <a:gd name="T42" fmla="*/ 159 w 257"/>
                <a:gd name="T43" fmla="*/ 5 h 407"/>
                <a:gd name="T44" fmla="*/ 175 w 257"/>
                <a:gd name="T45" fmla="*/ 12 h 407"/>
                <a:gd name="T46" fmla="*/ 191 w 257"/>
                <a:gd name="T47" fmla="*/ 19 h 407"/>
                <a:gd name="T48" fmla="*/ 205 w 257"/>
                <a:gd name="T49" fmla="*/ 29 h 407"/>
                <a:gd name="T50" fmla="*/ 218 w 257"/>
                <a:gd name="T51" fmla="*/ 41 h 407"/>
                <a:gd name="T52" fmla="*/ 231 w 257"/>
                <a:gd name="T53" fmla="*/ 55 h 407"/>
                <a:gd name="T54" fmla="*/ 241 w 257"/>
                <a:gd name="T55" fmla="*/ 71 h 407"/>
                <a:gd name="T56" fmla="*/ 249 w 257"/>
                <a:gd name="T57" fmla="*/ 89 h 407"/>
                <a:gd name="T58" fmla="*/ 254 w 257"/>
                <a:gd name="T59" fmla="*/ 108 h 407"/>
                <a:gd name="T60" fmla="*/ 257 w 257"/>
                <a:gd name="T61" fmla="*/ 129 h 407"/>
                <a:gd name="T62" fmla="*/ 256 w 257"/>
                <a:gd name="T63" fmla="*/ 151 h 407"/>
                <a:gd name="T64" fmla="*/ 252 w 257"/>
                <a:gd name="T65" fmla="*/ 174 h 407"/>
                <a:gd name="T66" fmla="*/ 244 w 257"/>
                <a:gd name="T67" fmla="*/ 199 h 407"/>
                <a:gd name="T68" fmla="*/ 237 w 257"/>
                <a:gd name="T69" fmla="*/ 222 h 407"/>
                <a:gd name="T70" fmla="*/ 228 w 257"/>
                <a:gd name="T71" fmla="*/ 244 h 407"/>
                <a:gd name="T72" fmla="*/ 217 w 257"/>
                <a:gd name="T73" fmla="*/ 266 h 407"/>
                <a:gd name="T74" fmla="*/ 206 w 257"/>
                <a:gd name="T75" fmla="*/ 287 h 407"/>
                <a:gd name="T76" fmla="*/ 195 w 257"/>
                <a:gd name="T77" fmla="*/ 306 h 407"/>
                <a:gd name="T78" fmla="*/ 183 w 257"/>
                <a:gd name="T79" fmla="*/ 324 h 407"/>
                <a:gd name="T80" fmla="*/ 171 w 257"/>
                <a:gd name="T81" fmla="*/ 341 h 407"/>
                <a:gd name="T82" fmla="*/ 159 w 257"/>
                <a:gd name="T83" fmla="*/ 356 h 407"/>
                <a:gd name="T84" fmla="*/ 146 w 257"/>
                <a:gd name="T85" fmla="*/ 370 h 407"/>
                <a:gd name="T86" fmla="*/ 134 w 257"/>
                <a:gd name="T87" fmla="*/ 381 h 407"/>
                <a:gd name="T88" fmla="*/ 121 w 257"/>
                <a:gd name="T89" fmla="*/ 391 h 407"/>
                <a:gd name="T90" fmla="*/ 109 w 257"/>
                <a:gd name="T91" fmla="*/ 398 h 407"/>
                <a:gd name="T92" fmla="*/ 98 w 257"/>
                <a:gd name="T93" fmla="*/ 404 h 407"/>
                <a:gd name="T94" fmla="*/ 87 w 257"/>
                <a:gd name="T95" fmla="*/ 407 h 407"/>
                <a:gd name="T96" fmla="*/ 76 w 257"/>
                <a:gd name="T9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" h="407">
                  <a:moveTo>
                    <a:pt x="76" y="407"/>
                  </a:moveTo>
                  <a:lnTo>
                    <a:pt x="73" y="406"/>
                  </a:lnTo>
                  <a:lnTo>
                    <a:pt x="66" y="400"/>
                  </a:lnTo>
                  <a:lnTo>
                    <a:pt x="54" y="392"/>
                  </a:lnTo>
                  <a:lnTo>
                    <a:pt x="42" y="380"/>
                  </a:lnTo>
                  <a:lnTo>
                    <a:pt x="28" y="363"/>
                  </a:lnTo>
                  <a:lnTo>
                    <a:pt x="16" y="343"/>
                  </a:lnTo>
                  <a:lnTo>
                    <a:pt x="7" y="318"/>
                  </a:lnTo>
                  <a:lnTo>
                    <a:pt x="1" y="287"/>
                  </a:lnTo>
                  <a:lnTo>
                    <a:pt x="0" y="251"/>
                  </a:lnTo>
                  <a:lnTo>
                    <a:pt x="2" y="211"/>
                  </a:lnTo>
                  <a:lnTo>
                    <a:pt x="9" y="170"/>
                  </a:lnTo>
                  <a:lnTo>
                    <a:pt x="17" y="129"/>
                  </a:lnTo>
                  <a:lnTo>
                    <a:pt x="30" y="90"/>
                  </a:lnTo>
                  <a:lnTo>
                    <a:pt x="46" y="56"/>
                  </a:lnTo>
                  <a:lnTo>
                    <a:pt x="64" y="28"/>
                  </a:lnTo>
                  <a:lnTo>
                    <a:pt x="86" y="9"/>
                  </a:lnTo>
                  <a:lnTo>
                    <a:pt x="99" y="4"/>
                  </a:lnTo>
                  <a:lnTo>
                    <a:pt x="112" y="1"/>
                  </a:lnTo>
                  <a:lnTo>
                    <a:pt x="127" y="0"/>
                  </a:lnTo>
                  <a:lnTo>
                    <a:pt x="143" y="1"/>
                  </a:lnTo>
                  <a:lnTo>
                    <a:pt x="159" y="5"/>
                  </a:lnTo>
                  <a:lnTo>
                    <a:pt x="175" y="12"/>
                  </a:lnTo>
                  <a:lnTo>
                    <a:pt x="191" y="19"/>
                  </a:lnTo>
                  <a:lnTo>
                    <a:pt x="205" y="29"/>
                  </a:lnTo>
                  <a:lnTo>
                    <a:pt x="218" y="41"/>
                  </a:lnTo>
                  <a:lnTo>
                    <a:pt x="231" y="55"/>
                  </a:lnTo>
                  <a:lnTo>
                    <a:pt x="241" y="71"/>
                  </a:lnTo>
                  <a:lnTo>
                    <a:pt x="249" y="89"/>
                  </a:lnTo>
                  <a:lnTo>
                    <a:pt x="254" y="108"/>
                  </a:lnTo>
                  <a:lnTo>
                    <a:pt x="257" y="129"/>
                  </a:lnTo>
                  <a:lnTo>
                    <a:pt x="256" y="151"/>
                  </a:lnTo>
                  <a:lnTo>
                    <a:pt x="252" y="174"/>
                  </a:lnTo>
                  <a:lnTo>
                    <a:pt x="244" y="199"/>
                  </a:lnTo>
                  <a:lnTo>
                    <a:pt x="237" y="222"/>
                  </a:lnTo>
                  <a:lnTo>
                    <a:pt x="228" y="244"/>
                  </a:lnTo>
                  <a:lnTo>
                    <a:pt x="217" y="266"/>
                  </a:lnTo>
                  <a:lnTo>
                    <a:pt x="206" y="287"/>
                  </a:lnTo>
                  <a:lnTo>
                    <a:pt x="195" y="306"/>
                  </a:lnTo>
                  <a:lnTo>
                    <a:pt x="183" y="324"/>
                  </a:lnTo>
                  <a:lnTo>
                    <a:pt x="171" y="341"/>
                  </a:lnTo>
                  <a:lnTo>
                    <a:pt x="159" y="356"/>
                  </a:lnTo>
                  <a:lnTo>
                    <a:pt x="146" y="370"/>
                  </a:lnTo>
                  <a:lnTo>
                    <a:pt x="134" y="381"/>
                  </a:lnTo>
                  <a:lnTo>
                    <a:pt x="121" y="391"/>
                  </a:lnTo>
                  <a:lnTo>
                    <a:pt x="109" y="398"/>
                  </a:lnTo>
                  <a:lnTo>
                    <a:pt x="98" y="404"/>
                  </a:lnTo>
                  <a:lnTo>
                    <a:pt x="87" y="407"/>
                  </a:lnTo>
                  <a:lnTo>
                    <a:pt x="76" y="407"/>
                  </a:lnTo>
                  <a:close/>
                </a:path>
              </a:pathLst>
            </a:custGeom>
            <a:solidFill>
              <a:srgbClr val="AF7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4875530" y="3493135"/>
              <a:ext cx="16510" cy="50800"/>
            </a:xfrm>
            <a:custGeom>
              <a:avLst/>
              <a:gdLst>
                <a:gd name="T0" fmla="*/ 1 w 52"/>
                <a:gd name="T1" fmla="*/ 156 h 160"/>
                <a:gd name="T2" fmla="*/ 0 w 52"/>
                <a:gd name="T3" fmla="*/ 157 h 160"/>
                <a:gd name="T4" fmla="*/ 1 w 52"/>
                <a:gd name="T5" fmla="*/ 159 h 160"/>
                <a:gd name="T6" fmla="*/ 2 w 52"/>
                <a:gd name="T7" fmla="*/ 160 h 160"/>
                <a:gd name="T8" fmla="*/ 3 w 52"/>
                <a:gd name="T9" fmla="*/ 160 h 160"/>
                <a:gd name="T10" fmla="*/ 25 w 52"/>
                <a:gd name="T11" fmla="*/ 137 h 160"/>
                <a:gd name="T12" fmla="*/ 40 w 52"/>
                <a:gd name="T13" fmla="*/ 112 h 160"/>
                <a:gd name="T14" fmla="*/ 48 w 52"/>
                <a:gd name="T15" fmla="*/ 85 h 160"/>
                <a:gd name="T16" fmla="*/ 52 w 52"/>
                <a:gd name="T17" fmla="*/ 59 h 160"/>
                <a:gd name="T18" fmla="*/ 52 w 52"/>
                <a:gd name="T19" fmla="*/ 36 h 160"/>
                <a:gd name="T20" fmla="*/ 50 w 52"/>
                <a:gd name="T21" fmla="*/ 17 h 160"/>
                <a:gd name="T22" fmla="*/ 48 w 52"/>
                <a:gd name="T23" fmla="*/ 4 h 160"/>
                <a:gd name="T24" fmla="*/ 47 w 52"/>
                <a:gd name="T25" fmla="*/ 0 h 160"/>
                <a:gd name="T26" fmla="*/ 47 w 52"/>
                <a:gd name="T27" fmla="*/ 5 h 160"/>
                <a:gd name="T28" fmla="*/ 47 w 52"/>
                <a:gd name="T29" fmla="*/ 19 h 160"/>
                <a:gd name="T30" fmla="*/ 47 w 52"/>
                <a:gd name="T31" fmla="*/ 40 h 160"/>
                <a:gd name="T32" fmla="*/ 44 w 52"/>
                <a:gd name="T33" fmla="*/ 65 h 160"/>
                <a:gd name="T34" fmla="*/ 39 w 52"/>
                <a:gd name="T35" fmla="*/ 92 h 160"/>
                <a:gd name="T36" fmla="*/ 30 w 52"/>
                <a:gd name="T37" fmla="*/ 117 h 160"/>
                <a:gd name="T38" fmla="*/ 19 w 52"/>
                <a:gd name="T39" fmla="*/ 139 h 160"/>
                <a:gd name="T40" fmla="*/ 1 w 52"/>
                <a:gd name="T41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160">
                  <a:moveTo>
                    <a:pt x="1" y="156"/>
                  </a:moveTo>
                  <a:lnTo>
                    <a:pt x="0" y="157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0"/>
                  </a:lnTo>
                  <a:lnTo>
                    <a:pt x="25" y="137"/>
                  </a:lnTo>
                  <a:lnTo>
                    <a:pt x="40" y="112"/>
                  </a:lnTo>
                  <a:lnTo>
                    <a:pt x="48" y="85"/>
                  </a:lnTo>
                  <a:lnTo>
                    <a:pt x="52" y="59"/>
                  </a:lnTo>
                  <a:lnTo>
                    <a:pt x="52" y="36"/>
                  </a:lnTo>
                  <a:lnTo>
                    <a:pt x="50" y="1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47" y="5"/>
                  </a:lnTo>
                  <a:lnTo>
                    <a:pt x="47" y="19"/>
                  </a:lnTo>
                  <a:lnTo>
                    <a:pt x="47" y="40"/>
                  </a:lnTo>
                  <a:lnTo>
                    <a:pt x="44" y="65"/>
                  </a:lnTo>
                  <a:lnTo>
                    <a:pt x="39" y="92"/>
                  </a:lnTo>
                  <a:lnTo>
                    <a:pt x="30" y="117"/>
                  </a:lnTo>
                  <a:lnTo>
                    <a:pt x="19" y="139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4804410" y="3537585"/>
              <a:ext cx="37465" cy="9525"/>
            </a:xfrm>
            <a:custGeom>
              <a:avLst/>
              <a:gdLst>
                <a:gd name="T0" fmla="*/ 12 w 117"/>
                <a:gd name="T1" fmla="*/ 2 h 31"/>
                <a:gd name="T2" fmla="*/ 2 w 117"/>
                <a:gd name="T3" fmla="*/ 0 h 31"/>
                <a:gd name="T4" fmla="*/ 0 w 117"/>
                <a:gd name="T5" fmla="*/ 2 h 31"/>
                <a:gd name="T6" fmla="*/ 2 w 117"/>
                <a:gd name="T7" fmla="*/ 8 h 31"/>
                <a:gd name="T8" fmla="*/ 6 w 117"/>
                <a:gd name="T9" fmla="*/ 11 h 31"/>
                <a:gd name="T10" fmla="*/ 29 w 117"/>
                <a:gd name="T11" fmla="*/ 24 h 31"/>
                <a:gd name="T12" fmla="*/ 50 w 117"/>
                <a:gd name="T13" fmla="*/ 30 h 31"/>
                <a:gd name="T14" fmla="*/ 69 w 117"/>
                <a:gd name="T15" fmla="*/ 31 h 31"/>
                <a:gd name="T16" fmla="*/ 85 w 117"/>
                <a:gd name="T17" fmla="*/ 28 h 31"/>
                <a:gd name="T18" fmla="*/ 99 w 117"/>
                <a:gd name="T19" fmla="*/ 24 h 31"/>
                <a:gd name="T20" fmla="*/ 109 w 117"/>
                <a:gd name="T21" fmla="*/ 18 h 31"/>
                <a:gd name="T22" fmla="*/ 115 w 117"/>
                <a:gd name="T23" fmla="*/ 14 h 31"/>
                <a:gd name="T24" fmla="*/ 117 w 117"/>
                <a:gd name="T25" fmla="*/ 12 h 31"/>
                <a:gd name="T26" fmla="*/ 114 w 117"/>
                <a:gd name="T27" fmla="*/ 12 h 31"/>
                <a:gd name="T28" fmla="*/ 105 w 117"/>
                <a:gd name="T29" fmla="*/ 12 h 31"/>
                <a:gd name="T30" fmla="*/ 93 w 117"/>
                <a:gd name="T31" fmla="*/ 12 h 31"/>
                <a:gd name="T32" fmla="*/ 78 w 117"/>
                <a:gd name="T33" fmla="*/ 12 h 31"/>
                <a:gd name="T34" fmla="*/ 60 w 117"/>
                <a:gd name="T35" fmla="*/ 11 h 31"/>
                <a:gd name="T36" fmla="*/ 43 w 117"/>
                <a:gd name="T37" fmla="*/ 9 h 31"/>
                <a:gd name="T38" fmla="*/ 26 w 117"/>
                <a:gd name="T39" fmla="*/ 7 h 31"/>
                <a:gd name="T40" fmla="*/ 12 w 117"/>
                <a:gd name="T4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31">
                  <a:moveTo>
                    <a:pt x="12" y="2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6" y="11"/>
                  </a:lnTo>
                  <a:lnTo>
                    <a:pt x="29" y="24"/>
                  </a:lnTo>
                  <a:lnTo>
                    <a:pt x="50" y="30"/>
                  </a:lnTo>
                  <a:lnTo>
                    <a:pt x="69" y="31"/>
                  </a:lnTo>
                  <a:lnTo>
                    <a:pt x="85" y="28"/>
                  </a:lnTo>
                  <a:lnTo>
                    <a:pt x="99" y="24"/>
                  </a:lnTo>
                  <a:lnTo>
                    <a:pt x="109" y="18"/>
                  </a:lnTo>
                  <a:lnTo>
                    <a:pt x="115" y="14"/>
                  </a:lnTo>
                  <a:lnTo>
                    <a:pt x="117" y="12"/>
                  </a:lnTo>
                  <a:lnTo>
                    <a:pt x="114" y="12"/>
                  </a:lnTo>
                  <a:lnTo>
                    <a:pt x="105" y="12"/>
                  </a:lnTo>
                  <a:lnTo>
                    <a:pt x="93" y="12"/>
                  </a:lnTo>
                  <a:lnTo>
                    <a:pt x="78" y="12"/>
                  </a:lnTo>
                  <a:lnTo>
                    <a:pt x="60" y="11"/>
                  </a:lnTo>
                  <a:lnTo>
                    <a:pt x="43" y="9"/>
                  </a:lnTo>
                  <a:lnTo>
                    <a:pt x="26" y="7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8700" y="3545205"/>
              <a:ext cx="41910" cy="87630"/>
            </a:xfrm>
            <a:custGeom>
              <a:avLst/>
              <a:gdLst>
                <a:gd name="T0" fmla="*/ 116 w 131"/>
                <a:gd name="T1" fmla="*/ 90 h 275"/>
                <a:gd name="T2" fmla="*/ 112 w 131"/>
                <a:gd name="T3" fmla="*/ 99 h 275"/>
                <a:gd name="T4" fmla="*/ 105 w 131"/>
                <a:gd name="T5" fmla="*/ 107 h 275"/>
                <a:gd name="T6" fmla="*/ 100 w 131"/>
                <a:gd name="T7" fmla="*/ 116 h 275"/>
                <a:gd name="T8" fmla="*/ 94 w 131"/>
                <a:gd name="T9" fmla="*/ 123 h 275"/>
                <a:gd name="T10" fmla="*/ 86 w 131"/>
                <a:gd name="T11" fmla="*/ 131 h 275"/>
                <a:gd name="T12" fmla="*/ 80 w 131"/>
                <a:gd name="T13" fmla="*/ 138 h 275"/>
                <a:gd name="T14" fmla="*/ 72 w 131"/>
                <a:gd name="T15" fmla="*/ 145 h 275"/>
                <a:gd name="T16" fmla="*/ 66 w 131"/>
                <a:gd name="T17" fmla="*/ 152 h 275"/>
                <a:gd name="T18" fmla="*/ 60 w 131"/>
                <a:gd name="T19" fmla="*/ 159 h 275"/>
                <a:gd name="T20" fmla="*/ 53 w 131"/>
                <a:gd name="T21" fmla="*/ 167 h 275"/>
                <a:gd name="T22" fmla="*/ 47 w 131"/>
                <a:gd name="T23" fmla="*/ 173 h 275"/>
                <a:gd name="T24" fmla="*/ 41 w 131"/>
                <a:gd name="T25" fmla="*/ 180 h 275"/>
                <a:gd name="T26" fmla="*/ 34 w 131"/>
                <a:gd name="T27" fmla="*/ 188 h 275"/>
                <a:gd name="T28" fmla="*/ 29 w 131"/>
                <a:gd name="T29" fmla="*/ 196 h 275"/>
                <a:gd name="T30" fmla="*/ 24 w 131"/>
                <a:gd name="T31" fmla="*/ 204 h 275"/>
                <a:gd name="T32" fmla="*/ 19 w 131"/>
                <a:gd name="T33" fmla="*/ 212 h 275"/>
                <a:gd name="T34" fmla="*/ 11 w 131"/>
                <a:gd name="T35" fmla="*/ 230 h 275"/>
                <a:gd name="T36" fmla="*/ 5 w 131"/>
                <a:gd name="T37" fmla="*/ 251 h 275"/>
                <a:gd name="T38" fmla="*/ 1 w 131"/>
                <a:gd name="T39" fmla="*/ 269 h 275"/>
                <a:gd name="T40" fmla="*/ 0 w 131"/>
                <a:gd name="T41" fmla="*/ 275 h 275"/>
                <a:gd name="T42" fmla="*/ 4 w 131"/>
                <a:gd name="T43" fmla="*/ 266 h 275"/>
                <a:gd name="T44" fmla="*/ 8 w 131"/>
                <a:gd name="T45" fmla="*/ 255 h 275"/>
                <a:gd name="T46" fmla="*/ 12 w 131"/>
                <a:gd name="T47" fmla="*/ 246 h 275"/>
                <a:gd name="T48" fmla="*/ 18 w 131"/>
                <a:gd name="T49" fmla="*/ 236 h 275"/>
                <a:gd name="T50" fmla="*/ 22 w 131"/>
                <a:gd name="T51" fmla="*/ 228 h 275"/>
                <a:gd name="T52" fmla="*/ 28 w 131"/>
                <a:gd name="T53" fmla="*/ 218 h 275"/>
                <a:gd name="T54" fmla="*/ 34 w 131"/>
                <a:gd name="T55" fmla="*/ 209 h 275"/>
                <a:gd name="T56" fmla="*/ 41 w 131"/>
                <a:gd name="T57" fmla="*/ 200 h 275"/>
                <a:gd name="T58" fmla="*/ 48 w 131"/>
                <a:gd name="T59" fmla="*/ 192 h 275"/>
                <a:gd name="T60" fmla="*/ 56 w 131"/>
                <a:gd name="T61" fmla="*/ 183 h 275"/>
                <a:gd name="T62" fmla="*/ 63 w 131"/>
                <a:gd name="T63" fmla="*/ 175 h 275"/>
                <a:gd name="T64" fmla="*/ 70 w 131"/>
                <a:gd name="T65" fmla="*/ 167 h 275"/>
                <a:gd name="T66" fmla="*/ 77 w 131"/>
                <a:gd name="T67" fmla="*/ 159 h 275"/>
                <a:gd name="T68" fmla="*/ 84 w 131"/>
                <a:gd name="T69" fmla="*/ 151 h 275"/>
                <a:gd name="T70" fmla="*/ 92 w 131"/>
                <a:gd name="T71" fmla="*/ 142 h 275"/>
                <a:gd name="T72" fmla="*/ 99 w 131"/>
                <a:gd name="T73" fmla="*/ 134 h 275"/>
                <a:gd name="T74" fmla="*/ 109 w 131"/>
                <a:gd name="T75" fmla="*/ 120 h 275"/>
                <a:gd name="T76" fmla="*/ 118 w 131"/>
                <a:gd name="T77" fmla="*/ 105 h 275"/>
                <a:gd name="T78" fmla="*/ 124 w 131"/>
                <a:gd name="T79" fmla="*/ 89 h 275"/>
                <a:gd name="T80" fmla="*/ 130 w 131"/>
                <a:gd name="T81" fmla="*/ 74 h 275"/>
                <a:gd name="T82" fmla="*/ 131 w 131"/>
                <a:gd name="T83" fmla="*/ 52 h 275"/>
                <a:gd name="T84" fmla="*/ 130 w 131"/>
                <a:gd name="T85" fmla="*/ 28 h 275"/>
                <a:gd name="T86" fmla="*/ 126 w 131"/>
                <a:gd name="T87" fmla="*/ 8 h 275"/>
                <a:gd name="T88" fmla="*/ 125 w 131"/>
                <a:gd name="T89" fmla="*/ 0 h 275"/>
                <a:gd name="T90" fmla="*/ 126 w 131"/>
                <a:gd name="T91" fmla="*/ 9 h 275"/>
                <a:gd name="T92" fmla="*/ 126 w 131"/>
                <a:gd name="T93" fmla="*/ 33 h 275"/>
                <a:gd name="T94" fmla="*/ 124 w 131"/>
                <a:gd name="T95" fmla="*/ 64 h 275"/>
                <a:gd name="T96" fmla="*/ 116 w 131"/>
                <a:gd name="T97" fmla="*/ 9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275">
                  <a:moveTo>
                    <a:pt x="116" y="90"/>
                  </a:moveTo>
                  <a:lnTo>
                    <a:pt x="112" y="99"/>
                  </a:lnTo>
                  <a:lnTo>
                    <a:pt x="105" y="107"/>
                  </a:lnTo>
                  <a:lnTo>
                    <a:pt x="100" y="116"/>
                  </a:lnTo>
                  <a:lnTo>
                    <a:pt x="94" y="123"/>
                  </a:lnTo>
                  <a:lnTo>
                    <a:pt x="86" y="131"/>
                  </a:lnTo>
                  <a:lnTo>
                    <a:pt x="80" y="138"/>
                  </a:lnTo>
                  <a:lnTo>
                    <a:pt x="72" y="145"/>
                  </a:lnTo>
                  <a:lnTo>
                    <a:pt x="66" y="152"/>
                  </a:lnTo>
                  <a:lnTo>
                    <a:pt x="60" y="159"/>
                  </a:lnTo>
                  <a:lnTo>
                    <a:pt x="53" y="167"/>
                  </a:lnTo>
                  <a:lnTo>
                    <a:pt x="47" y="173"/>
                  </a:lnTo>
                  <a:lnTo>
                    <a:pt x="41" y="180"/>
                  </a:lnTo>
                  <a:lnTo>
                    <a:pt x="34" y="188"/>
                  </a:lnTo>
                  <a:lnTo>
                    <a:pt x="29" y="196"/>
                  </a:lnTo>
                  <a:lnTo>
                    <a:pt x="24" y="204"/>
                  </a:lnTo>
                  <a:lnTo>
                    <a:pt x="19" y="212"/>
                  </a:lnTo>
                  <a:lnTo>
                    <a:pt x="11" y="230"/>
                  </a:lnTo>
                  <a:lnTo>
                    <a:pt x="5" y="251"/>
                  </a:lnTo>
                  <a:lnTo>
                    <a:pt x="1" y="269"/>
                  </a:lnTo>
                  <a:lnTo>
                    <a:pt x="0" y="275"/>
                  </a:lnTo>
                  <a:lnTo>
                    <a:pt x="4" y="266"/>
                  </a:lnTo>
                  <a:lnTo>
                    <a:pt x="8" y="255"/>
                  </a:lnTo>
                  <a:lnTo>
                    <a:pt x="12" y="246"/>
                  </a:lnTo>
                  <a:lnTo>
                    <a:pt x="18" y="236"/>
                  </a:lnTo>
                  <a:lnTo>
                    <a:pt x="22" y="228"/>
                  </a:lnTo>
                  <a:lnTo>
                    <a:pt x="28" y="218"/>
                  </a:lnTo>
                  <a:lnTo>
                    <a:pt x="34" y="209"/>
                  </a:lnTo>
                  <a:lnTo>
                    <a:pt x="41" y="200"/>
                  </a:lnTo>
                  <a:lnTo>
                    <a:pt x="48" y="192"/>
                  </a:lnTo>
                  <a:lnTo>
                    <a:pt x="56" y="183"/>
                  </a:lnTo>
                  <a:lnTo>
                    <a:pt x="63" y="175"/>
                  </a:lnTo>
                  <a:lnTo>
                    <a:pt x="70" y="167"/>
                  </a:lnTo>
                  <a:lnTo>
                    <a:pt x="77" y="159"/>
                  </a:lnTo>
                  <a:lnTo>
                    <a:pt x="84" y="151"/>
                  </a:lnTo>
                  <a:lnTo>
                    <a:pt x="92" y="142"/>
                  </a:lnTo>
                  <a:lnTo>
                    <a:pt x="99" y="134"/>
                  </a:lnTo>
                  <a:lnTo>
                    <a:pt x="109" y="120"/>
                  </a:lnTo>
                  <a:lnTo>
                    <a:pt x="118" y="105"/>
                  </a:lnTo>
                  <a:lnTo>
                    <a:pt x="124" y="89"/>
                  </a:lnTo>
                  <a:lnTo>
                    <a:pt x="130" y="74"/>
                  </a:lnTo>
                  <a:lnTo>
                    <a:pt x="131" y="52"/>
                  </a:lnTo>
                  <a:lnTo>
                    <a:pt x="130" y="28"/>
                  </a:lnTo>
                  <a:lnTo>
                    <a:pt x="126" y="8"/>
                  </a:lnTo>
                  <a:lnTo>
                    <a:pt x="125" y="0"/>
                  </a:lnTo>
                  <a:lnTo>
                    <a:pt x="126" y="9"/>
                  </a:lnTo>
                  <a:lnTo>
                    <a:pt x="126" y="33"/>
                  </a:lnTo>
                  <a:lnTo>
                    <a:pt x="124" y="64"/>
                  </a:lnTo>
                  <a:lnTo>
                    <a:pt x="116" y="9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864100" y="3543300"/>
              <a:ext cx="19050" cy="7620"/>
            </a:xfrm>
            <a:custGeom>
              <a:avLst/>
              <a:gdLst>
                <a:gd name="T0" fmla="*/ 28 w 59"/>
                <a:gd name="T1" fmla="*/ 10 h 25"/>
                <a:gd name="T2" fmla="*/ 22 w 59"/>
                <a:gd name="T3" fmla="*/ 9 h 25"/>
                <a:gd name="T4" fmla="*/ 16 w 59"/>
                <a:gd name="T5" fmla="*/ 8 h 25"/>
                <a:gd name="T6" fmla="*/ 8 w 59"/>
                <a:gd name="T7" fmla="*/ 9 h 25"/>
                <a:gd name="T8" fmla="*/ 2 w 59"/>
                <a:gd name="T9" fmla="*/ 10 h 25"/>
                <a:gd name="T10" fmla="*/ 1 w 59"/>
                <a:gd name="T11" fmla="*/ 11 h 25"/>
                <a:gd name="T12" fmla="*/ 0 w 59"/>
                <a:gd name="T13" fmla="*/ 12 h 25"/>
                <a:gd name="T14" fmla="*/ 0 w 59"/>
                <a:gd name="T15" fmla="*/ 14 h 25"/>
                <a:gd name="T16" fmla="*/ 0 w 59"/>
                <a:gd name="T17" fmla="*/ 15 h 25"/>
                <a:gd name="T18" fmla="*/ 2 w 59"/>
                <a:gd name="T19" fmla="*/ 18 h 25"/>
                <a:gd name="T20" fmla="*/ 4 w 59"/>
                <a:gd name="T21" fmla="*/ 20 h 25"/>
                <a:gd name="T22" fmla="*/ 7 w 59"/>
                <a:gd name="T23" fmla="*/ 22 h 25"/>
                <a:gd name="T24" fmla="*/ 10 w 59"/>
                <a:gd name="T25" fmla="*/ 23 h 25"/>
                <a:gd name="T26" fmla="*/ 16 w 59"/>
                <a:gd name="T27" fmla="*/ 25 h 25"/>
                <a:gd name="T28" fmla="*/ 21 w 59"/>
                <a:gd name="T29" fmla="*/ 23 h 25"/>
                <a:gd name="T30" fmla="*/ 27 w 59"/>
                <a:gd name="T31" fmla="*/ 23 h 25"/>
                <a:gd name="T32" fmla="*/ 32 w 59"/>
                <a:gd name="T33" fmla="*/ 21 h 25"/>
                <a:gd name="T34" fmla="*/ 40 w 59"/>
                <a:gd name="T35" fmla="*/ 16 h 25"/>
                <a:gd name="T36" fmla="*/ 50 w 59"/>
                <a:gd name="T37" fmla="*/ 9 h 25"/>
                <a:gd name="T38" fmla="*/ 56 w 59"/>
                <a:gd name="T39" fmla="*/ 3 h 25"/>
                <a:gd name="T40" fmla="*/ 59 w 59"/>
                <a:gd name="T41" fmla="*/ 0 h 25"/>
                <a:gd name="T42" fmla="*/ 56 w 59"/>
                <a:gd name="T43" fmla="*/ 2 h 25"/>
                <a:gd name="T44" fmla="*/ 48 w 59"/>
                <a:gd name="T45" fmla="*/ 6 h 25"/>
                <a:gd name="T46" fmla="*/ 38 w 59"/>
                <a:gd name="T47" fmla="*/ 9 h 25"/>
                <a:gd name="T48" fmla="*/ 28 w 59"/>
                <a:gd name="T4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25">
                  <a:moveTo>
                    <a:pt x="28" y="10"/>
                  </a:moveTo>
                  <a:lnTo>
                    <a:pt x="22" y="9"/>
                  </a:lnTo>
                  <a:lnTo>
                    <a:pt x="16" y="8"/>
                  </a:lnTo>
                  <a:lnTo>
                    <a:pt x="8" y="9"/>
                  </a:lnTo>
                  <a:lnTo>
                    <a:pt x="2" y="10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0" y="23"/>
                  </a:lnTo>
                  <a:lnTo>
                    <a:pt x="16" y="25"/>
                  </a:lnTo>
                  <a:lnTo>
                    <a:pt x="21" y="23"/>
                  </a:lnTo>
                  <a:lnTo>
                    <a:pt x="27" y="23"/>
                  </a:lnTo>
                  <a:lnTo>
                    <a:pt x="32" y="21"/>
                  </a:lnTo>
                  <a:lnTo>
                    <a:pt x="40" y="16"/>
                  </a:lnTo>
                  <a:lnTo>
                    <a:pt x="50" y="9"/>
                  </a:lnTo>
                  <a:lnTo>
                    <a:pt x="56" y="3"/>
                  </a:lnTo>
                  <a:lnTo>
                    <a:pt x="59" y="0"/>
                  </a:lnTo>
                  <a:lnTo>
                    <a:pt x="56" y="2"/>
                  </a:lnTo>
                  <a:lnTo>
                    <a:pt x="48" y="6"/>
                  </a:lnTo>
                  <a:lnTo>
                    <a:pt x="38" y="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817110" y="3599815"/>
              <a:ext cx="29845" cy="4445"/>
            </a:xfrm>
            <a:custGeom>
              <a:avLst/>
              <a:gdLst>
                <a:gd name="T0" fmla="*/ 54 w 95"/>
                <a:gd name="T1" fmla="*/ 1 h 14"/>
                <a:gd name="T2" fmla="*/ 46 w 95"/>
                <a:gd name="T3" fmla="*/ 0 h 14"/>
                <a:gd name="T4" fmla="*/ 39 w 95"/>
                <a:gd name="T5" fmla="*/ 2 h 14"/>
                <a:gd name="T6" fmla="*/ 32 w 95"/>
                <a:gd name="T7" fmla="*/ 5 h 14"/>
                <a:gd name="T8" fmla="*/ 24 w 95"/>
                <a:gd name="T9" fmla="*/ 6 h 14"/>
                <a:gd name="T10" fmla="*/ 19 w 95"/>
                <a:gd name="T11" fmla="*/ 5 h 14"/>
                <a:gd name="T12" fmla="*/ 13 w 95"/>
                <a:gd name="T13" fmla="*/ 4 h 14"/>
                <a:gd name="T14" fmla="*/ 6 w 95"/>
                <a:gd name="T15" fmla="*/ 4 h 14"/>
                <a:gd name="T16" fmla="*/ 1 w 95"/>
                <a:gd name="T17" fmla="*/ 3 h 14"/>
                <a:gd name="T18" fmla="*/ 0 w 95"/>
                <a:gd name="T19" fmla="*/ 3 h 14"/>
                <a:gd name="T20" fmla="*/ 0 w 95"/>
                <a:gd name="T21" fmla="*/ 4 h 14"/>
                <a:gd name="T22" fmla="*/ 0 w 95"/>
                <a:gd name="T23" fmla="*/ 6 h 14"/>
                <a:gd name="T24" fmla="*/ 0 w 95"/>
                <a:gd name="T25" fmla="*/ 6 h 14"/>
                <a:gd name="T26" fmla="*/ 7 w 95"/>
                <a:gd name="T27" fmla="*/ 9 h 14"/>
                <a:gd name="T28" fmla="*/ 14 w 95"/>
                <a:gd name="T29" fmla="*/ 12 h 14"/>
                <a:gd name="T30" fmla="*/ 20 w 95"/>
                <a:gd name="T31" fmla="*/ 13 h 14"/>
                <a:gd name="T32" fmla="*/ 27 w 95"/>
                <a:gd name="T33" fmla="*/ 14 h 14"/>
                <a:gd name="T34" fmla="*/ 34 w 95"/>
                <a:gd name="T35" fmla="*/ 14 h 14"/>
                <a:gd name="T36" fmla="*/ 39 w 95"/>
                <a:gd name="T37" fmla="*/ 13 h 14"/>
                <a:gd name="T38" fmla="*/ 44 w 95"/>
                <a:gd name="T39" fmla="*/ 12 h 14"/>
                <a:gd name="T40" fmla="*/ 50 w 95"/>
                <a:gd name="T41" fmla="*/ 9 h 14"/>
                <a:gd name="T42" fmla="*/ 54 w 95"/>
                <a:gd name="T43" fmla="*/ 8 h 14"/>
                <a:gd name="T44" fmla="*/ 59 w 95"/>
                <a:gd name="T45" fmla="*/ 8 h 14"/>
                <a:gd name="T46" fmla="*/ 64 w 95"/>
                <a:gd name="T47" fmla="*/ 9 h 14"/>
                <a:gd name="T48" fmla="*/ 71 w 95"/>
                <a:gd name="T49" fmla="*/ 12 h 14"/>
                <a:gd name="T50" fmla="*/ 79 w 95"/>
                <a:gd name="T51" fmla="*/ 12 h 14"/>
                <a:gd name="T52" fmla="*/ 87 w 95"/>
                <a:gd name="T53" fmla="*/ 7 h 14"/>
                <a:gd name="T54" fmla="*/ 93 w 95"/>
                <a:gd name="T55" fmla="*/ 2 h 14"/>
                <a:gd name="T56" fmla="*/ 95 w 95"/>
                <a:gd name="T57" fmla="*/ 0 h 14"/>
                <a:gd name="T58" fmla="*/ 94 w 95"/>
                <a:gd name="T59" fmla="*/ 0 h 14"/>
                <a:gd name="T60" fmla="*/ 92 w 95"/>
                <a:gd name="T61" fmla="*/ 2 h 14"/>
                <a:gd name="T62" fmla="*/ 89 w 95"/>
                <a:gd name="T63" fmla="*/ 3 h 14"/>
                <a:gd name="T64" fmla="*/ 84 w 95"/>
                <a:gd name="T65" fmla="*/ 4 h 14"/>
                <a:gd name="T66" fmla="*/ 78 w 95"/>
                <a:gd name="T67" fmla="*/ 5 h 14"/>
                <a:gd name="T68" fmla="*/ 71 w 95"/>
                <a:gd name="T69" fmla="*/ 5 h 14"/>
                <a:gd name="T70" fmla="*/ 63 w 95"/>
                <a:gd name="T71" fmla="*/ 4 h 14"/>
                <a:gd name="T72" fmla="*/ 54 w 95"/>
                <a:gd name="T7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4">
                  <a:moveTo>
                    <a:pt x="54" y="1"/>
                  </a:moveTo>
                  <a:lnTo>
                    <a:pt x="46" y="0"/>
                  </a:lnTo>
                  <a:lnTo>
                    <a:pt x="39" y="2"/>
                  </a:lnTo>
                  <a:lnTo>
                    <a:pt x="32" y="5"/>
                  </a:lnTo>
                  <a:lnTo>
                    <a:pt x="24" y="6"/>
                  </a:lnTo>
                  <a:lnTo>
                    <a:pt x="19" y="5"/>
                  </a:lnTo>
                  <a:lnTo>
                    <a:pt x="13" y="4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7" y="9"/>
                  </a:lnTo>
                  <a:lnTo>
                    <a:pt x="14" y="12"/>
                  </a:lnTo>
                  <a:lnTo>
                    <a:pt x="20" y="13"/>
                  </a:lnTo>
                  <a:lnTo>
                    <a:pt x="27" y="14"/>
                  </a:lnTo>
                  <a:lnTo>
                    <a:pt x="34" y="14"/>
                  </a:lnTo>
                  <a:lnTo>
                    <a:pt x="39" y="13"/>
                  </a:lnTo>
                  <a:lnTo>
                    <a:pt x="44" y="12"/>
                  </a:lnTo>
                  <a:lnTo>
                    <a:pt x="50" y="9"/>
                  </a:lnTo>
                  <a:lnTo>
                    <a:pt x="54" y="8"/>
                  </a:lnTo>
                  <a:lnTo>
                    <a:pt x="59" y="8"/>
                  </a:lnTo>
                  <a:lnTo>
                    <a:pt x="64" y="9"/>
                  </a:lnTo>
                  <a:lnTo>
                    <a:pt x="71" y="12"/>
                  </a:lnTo>
                  <a:lnTo>
                    <a:pt x="79" y="12"/>
                  </a:lnTo>
                  <a:lnTo>
                    <a:pt x="87" y="7"/>
                  </a:lnTo>
                  <a:lnTo>
                    <a:pt x="93" y="2"/>
                  </a:lnTo>
                  <a:lnTo>
                    <a:pt x="95" y="0"/>
                  </a:lnTo>
                  <a:lnTo>
                    <a:pt x="94" y="0"/>
                  </a:lnTo>
                  <a:lnTo>
                    <a:pt x="92" y="2"/>
                  </a:lnTo>
                  <a:lnTo>
                    <a:pt x="89" y="3"/>
                  </a:lnTo>
                  <a:lnTo>
                    <a:pt x="84" y="4"/>
                  </a:lnTo>
                  <a:lnTo>
                    <a:pt x="78" y="5"/>
                  </a:lnTo>
                  <a:lnTo>
                    <a:pt x="71" y="5"/>
                  </a:lnTo>
                  <a:lnTo>
                    <a:pt x="63" y="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4828540" y="3611245"/>
              <a:ext cx="13970" cy="4445"/>
            </a:xfrm>
            <a:custGeom>
              <a:avLst/>
              <a:gdLst>
                <a:gd name="T0" fmla="*/ 23 w 44"/>
                <a:gd name="T1" fmla="*/ 5 h 13"/>
                <a:gd name="T2" fmla="*/ 18 w 44"/>
                <a:gd name="T3" fmla="*/ 4 h 13"/>
                <a:gd name="T4" fmla="*/ 13 w 44"/>
                <a:gd name="T5" fmla="*/ 3 h 13"/>
                <a:gd name="T6" fmla="*/ 7 w 44"/>
                <a:gd name="T7" fmla="*/ 2 h 13"/>
                <a:gd name="T8" fmla="*/ 2 w 44"/>
                <a:gd name="T9" fmla="*/ 1 h 13"/>
                <a:gd name="T10" fmla="*/ 1 w 44"/>
                <a:gd name="T11" fmla="*/ 1 h 13"/>
                <a:gd name="T12" fmla="*/ 0 w 44"/>
                <a:gd name="T13" fmla="*/ 3 h 13"/>
                <a:gd name="T14" fmla="*/ 0 w 44"/>
                <a:gd name="T15" fmla="*/ 4 h 13"/>
                <a:gd name="T16" fmla="*/ 1 w 44"/>
                <a:gd name="T17" fmla="*/ 5 h 13"/>
                <a:gd name="T18" fmla="*/ 13 w 44"/>
                <a:gd name="T19" fmla="*/ 10 h 13"/>
                <a:gd name="T20" fmla="*/ 22 w 44"/>
                <a:gd name="T21" fmla="*/ 12 h 13"/>
                <a:gd name="T22" fmla="*/ 29 w 44"/>
                <a:gd name="T23" fmla="*/ 13 h 13"/>
                <a:gd name="T24" fmla="*/ 36 w 44"/>
                <a:gd name="T25" fmla="*/ 11 h 13"/>
                <a:gd name="T26" fmla="*/ 39 w 44"/>
                <a:gd name="T27" fmla="*/ 9 h 13"/>
                <a:gd name="T28" fmla="*/ 42 w 44"/>
                <a:gd name="T29" fmla="*/ 6 h 13"/>
                <a:gd name="T30" fmla="*/ 43 w 44"/>
                <a:gd name="T31" fmla="*/ 3 h 13"/>
                <a:gd name="T32" fmla="*/ 44 w 44"/>
                <a:gd name="T33" fmla="*/ 0 h 13"/>
                <a:gd name="T34" fmla="*/ 42 w 44"/>
                <a:gd name="T35" fmla="*/ 1 h 13"/>
                <a:gd name="T36" fmla="*/ 37 w 44"/>
                <a:gd name="T37" fmla="*/ 2 h 13"/>
                <a:gd name="T38" fmla="*/ 29 w 44"/>
                <a:gd name="T39" fmla="*/ 4 h 13"/>
                <a:gd name="T40" fmla="*/ 23 w 44"/>
                <a:gd name="T4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3">
                  <a:moveTo>
                    <a:pt x="23" y="5"/>
                  </a:moveTo>
                  <a:lnTo>
                    <a:pt x="18" y="4"/>
                  </a:lnTo>
                  <a:lnTo>
                    <a:pt x="13" y="3"/>
                  </a:lnTo>
                  <a:lnTo>
                    <a:pt x="7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13" y="10"/>
                  </a:lnTo>
                  <a:lnTo>
                    <a:pt x="22" y="12"/>
                  </a:lnTo>
                  <a:lnTo>
                    <a:pt x="29" y="13"/>
                  </a:lnTo>
                  <a:lnTo>
                    <a:pt x="36" y="11"/>
                  </a:lnTo>
                  <a:lnTo>
                    <a:pt x="39" y="9"/>
                  </a:lnTo>
                  <a:lnTo>
                    <a:pt x="42" y="6"/>
                  </a:lnTo>
                  <a:lnTo>
                    <a:pt x="43" y="3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37" y="2"/>
                  </a:lnTo>
                  <a:lnTo>
                    <a:pt x="29" y="4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854575" y="3524250"/>
              <a:ext cx="41275" cy="67945"/>
            </a:xfrm>
            <a:custGeom>
              <a:avLst/>
              <a:gdLst>
                <a:gd name="T0" fmla="*/ 74 w 130"/>
                <a:gd name="T1" fmla="*/ 3 h 216"/>
                <a:gd name="T2" fmla="*/ 67 w 130"/>
                <a:gd name="T3" fmla="*/ 7 h 216"/>
                <a:gd name="T4" fmla="*/ 60 w 130"/>
                <a:gd name="T5" fmla="*/ 12 h 216"/>
                <a:gd name="T6" fmla="*/ 54 w 130"/>
                <a:gd name="T7" fmla="*/ 18 h 216"/>
                <a:gd name="T8" fmla="*/ 49 w 130"/>
                <a:gd name="T9" fmla="*/ 24 h 216"/>
                <a:gd name="T10" fmla="*/ 44 w 130"/>
                <a:gd name="T11" fmla="*/ 31 h 216"/>
                <a:gd name="T12" fmla="*/ 39 w 130"/>
                <a:gd name="T13" fmla="*/ 38 h 216"/>
                <a:gd name="T14" fmla="*/ 35 w 130"/>
                <a:gd name="T15" fmla="*/ 45 h 216"/>
                <a:gd name="T16" fmla="*/ 31 w 130"/>
                <a:gd name="T17" fmla="*/ 53 h 216"/>
                <a:gd name="T18" fmla="*/ 26 w 130"/>
                <a:gd name="T19" fmla="*/ 71 h 216"/>
                <a:gd name="T20" fmla="*/ 23 w 130"/>
                <a:gd name="T21" fmla="*/ 89 h 216"/>
                <a:gd name="T22" fmla="*/ 23 w 130"/>
                <a:gd name="T23" fmla="*/ 108 h 216"/>
                <a:gd name="T24" fmla="*/ 21 w 130"/>
                <a:gd name="T25" fmla="*/ 127 h 216"/>
                <a:gd name="T26" fmla="*/ 18 w 130"/>
                <a:gd name="T27" fmla="*/ 148 h 216"/>
                <a:gd name="T28" fmla="*/ 14 w 130"/>
                <a:gd name="T29" fmla="*/ 170 h 216"/>
                <a:gd name="T30" fmla="*/ 8 w 130"/>
                <a:gd name="T31" fmla="*/ 192 h 216"/>
                <a:gd name="T32" fmla="*/ 0 w 130"/>
                <a:gd name="T33" fmla="*/ 213 h 216"/>
                <a:gd name="T34" fmla="*/ 0 w 130"/>
                <a:gd name="T35" fmla="*/ 216 h 216"/>
                <a:gd name="T36" fmla="*/ 2 w 130"/>
                <a:gd name="T37" fmla="*/ 216 h 216"/>
                <a:gd name="T38" fmla="*/ 4 w 130"/>
                <a:gd name="T39" fmla="*/ 216 h 216"/>
                <a:gd name="T40" fmla="*/ 5 w 130"/>
                <a:gd name="T41" fmla="*/ 215 h 216"/>
                <a:gd name="T42" fmla="*/ 16 w 130"/>
                <a:gd name="T43" fmla="*/ 189 h 216"/>
                <a:gd name="T44" fmla="*/ 24 w 130"/>
                <a:gd name="T45" fmla="*/ 164 h 216"/>
                <a:gd name="T46" fmla="*/ 31 w 130"/>
                <a:gd name="T47" fmla="*/ 136 h 216"/>
                <a:gd name="T48" fmla="*/ 34 w 130"/>
                <a:gd name="T49" fmla="*/ 110 h 216"/>
                <a:gd name="T50" fmla="*/ 34 w 130"/>
                <a:gd name="T51" fmla="*/ 103 h 216"/>
                <a:gd name="T52" fmla="*/ 34 w 130"/>
                <a:gd name="T53" fmla="*/ 94 h 216"/>
                <a:gd name="T54" fmla="*/ 33 w 130"/>
                <a:gd name="T55" fmla="*/ 87 h 216"/>
                <a:gd name="T56" fmla="*/ 33 w 130"/>
                <a:gd name="T57" fmla="*/ 79 h 216"/>
                <a:gd name="T58" fmla="*/ 35 w 130"/>
                <a:gd name="T59" fmla="*/ 66 h 216"/>
                <a:gd name="T60" fmla="*/ 39 w 130"/>
                <a:gd name="T61" fmla="*/ 53 h 216"/>
                <a:gd name="T62" fmla="*/ 46 w 130"/>
                <a:gd name="T63" fmla="*/ 40 h 216"/>
                <a:gd name="T64" fmla="*/ 53 w 130"/>
                <a:gd name="T65" fmla="*/ 30 h 216"/>
                <a:gd name="T66" fmla="*/ 60 w 130"/>
                <a:gd name="T67" fmla="*/ 22 h 216"/>
                <a:gd name="T68" fmla="*/ 71 w 130"/>
                <a:gd name="T69" fmla="*/ 16 h 216"/>
                <a:gd name="T70" fmla="*/ 84 w 130"/>
                <a:gd name="T71" fmla="*/ 12 h 216"/>
                <a:gd name="T72" fmla="*/ 97 w 130"/>
                <a:gd name="T73" fmla="*/ 7 h 216"/>
                <a:gd name="T74" fmla="*/ 110 w 130"/>
                <a:gd name="T75" fmla="*/ 5 h 216"/>
                <a:gd name="T76" fmla="*/ 121 w 130"/>
                <a:gd name="T77" fmla="*/ 3 h 216"/>
                <a:gd name="T78" fmla="*/ 127 w 130"/>
                <a:gd name="T79" fmla="*/ 2 h 216"/>
                <a:gd name="T80" fmla="*/ 130 w 130"/>
                <a:gd name="T81" fmla="*/ 2 h 216"/>
                <a:gd name="T82" fmla="*/ 128 w 130"/>
                <a:gd name="T83" fmla="*/ 2 h 216"/>
                <a:gd name="T84" fmla="*/ 124 w 130"/>
                <a:gd name="T85" fmla="*/ 1 h 216"/>
                <a:gd name="T86" fmla="*/ 116 w 130"/>
                <a:gd name="T87" fmla="*/ 1 h 216"/>
                <a:gd name="T88" fmla="*/ 109 w 130"/>
                <a:gd name="T89" fmla="*/ 0 h 216"/>
                <a:gd name="T90" fmla="*/ 100 w 130"/>
                <a:gd name="T91" fmla="*/ 0 h 216"/>
                <a:gd name="T92" fmla="*/ 90 w 130"/>
                <a:gd name="T93" fmla="*/ 0 h 216"/>
                <a:gd name="T94" fmla="*/ 82 w 130"/>
                <a:gd name="T95" fmla="*/ 1 h 216"/>
                <a:gd name="T96" fmla="*/ 74 w 130"/>
                <a:gd name="T97" fmla="*/ 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" h="216">
                  <a:moveTo>
                    <a:pt x="74" y="3"/>
                  </a:moveTo>
                  <a:lnTo>
                    <a:pt x="67" y="7"/>
                  </a:lnTo>
                  <a:lnTo>
                    <a:pt x="60" y="12"/>
                  </a:lnTo>
                  <a:lnTo>
                    <a:pt x="54" y="18"/>
                  </a:lnTo>
                  <a:lnTo>
                    <a:pt x="49" y="24"/>
                  </a:lnTo>
                  <a:lnTo>
                    <a:pt x="44" y="31"/>
                  </a:lnTo>
                  <a:lnTo>
                    <a:pt x="39" y="38"/>
                  </a:lnTo>
                  <a:lnTo>
                    <a:pt x="35" y="45"/>
                  </a:lnTo>
                  <a:lnTo>
                    <a:pt x="31" y="53"/>
                  </a:lnTo>
                  <a:lnTo>
                    <a:pt x="26" y="71"/>
                  </a:lnTo>
                  <a:lnTo>
                    <a:pt x="23" y="89"/>
                  </a:lnTo>
                  <a:lnTo>
                    <a:pt x="23" y="108"/>
                  </a:lnTo>
                  <a:lnTo>
                    <a:pt x="21" y="127"/>
                  </a:lnTo>
                  <a:lnTo>
                    <a:pt x="18" y="148"/>
                  </a:lnTo>
                  <a:lnTo>
                    <a:pt x="14" y="170"/>
                  </a:lnTo>
                  <a:lnTo>
                    <a:pt x="8" y="192"/>
                  </a:lnTo>
                  <a:lnTo>
                    <a:pt x="0" y="213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4" y="216"/>
                  </a:lnTo>
                  <a:lnTo>
                    <a:pt x="5" y="215"/>
                  </a:lnTo>
                  <a:lnTo>
                    <a:pt x="16" y="189"/>
                  </a:lnTo>
                  <a:lnTo>
                    <a:pt x="24" y="164"/>
                  </a:lnTo>
                  <a:lnTo>
                    <a:pt x="31" y="136"/>
                  </a:lnTo>
                  <a:lnTo>
                    <a:pt x="34" y="110"/>
                  </a:lnTo>
                  <a:lnTo>
                    <a:pt x="34" y="103"/>
                  </a:lnTo>
                  <a:lnTo>
                    <a:pt x="34" y="94"/>
                  </a:lnTo>
                  <a:lnTo>
                    <a:pt x="33" y="87"/>
                  </a:lnTo>
                  <a:lnTo>
                    <a:pt x="33" y="79"/>
                  </a:lnTo>
                  <a:lnTo>
                    <a:pt x="35" y="66"/>
                  </a:lnTo>
                  <a:lnTo>
                    <a:pt x="39" y="53"/>
                  </a:lnTo>
                  <a:lnTo>
                    <a:pt x="46" y="40"/>
                  </a:lnTo>
                  <a:lnTo>
                    <a:pt x="53" y="30"/>
                  </a:lnTo>
                  <a:lnTo>
                    <a:pt x="60" y="22"/>
                  </a:lnTo>
                  <a:lnTo>
                    <a:pt x="71" y="16"/>
                  </a:lnTo>
                  <a:lnTo>
                    <a:pt x="84" y="12"/>
                  </a:lnTo>
                  <a:lnTo>
                    <a:pt x="97" y="7"/>
                  </a:lnTo>
                  <a:lnTo>
                    <a:pt x="110" y="5"/>
                  </a:lnTo>
                  <a:lnTo>
                    <a:pt x="121" y="3"/>
                  </a:lnTo>
                  <a:lnTo>
                    <a:pt x="127" y="2"/>
                  </a:lnTo>
                  <a:lnTo>
                    <a:pt x="130" y="2"/>
                  </a:lnTo>
                  <a:lnTo>
                    <a:pt x="128" y="2"/>
                  </a:lnTo>
                  <a:lnTo>
                    <a:pt x="124" y="1"/>
                  </a:lnTo>
                  <a:lnTo>
                    <a:pt x="116" y="1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4" y="3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795520" y="3519805"/>
              <a:ext cx="62865" cy="12065"/>
            </a:xfrm>
            <a:custGeom>
              <a:avLst/>
              <a:gdLst>
                <a:gd name="T0" fmla="*/ 139 w 199"/>
                <a:gd name="T1" fmla="*/ 19 h 37"/>
                <a:gd name="T2" fmla="*/ 134 w 199"/>
                <a:gd name="T3" fmla="*/ 16 h 37"/>
                <a:gd name="T4" fmla="*/ 129 w 199"/>
                <a:gd name="T5" fmla="*/ 13 h 37"/>
                <a:gd name="T6" fmla="*/ 124 w 199"/>
                <a:gd name="T7" fmla="*/ 11 h 37"/>
                <a:gd name="T8" fmla="*/ 119 w 199"/>
                <a:gd name="T9" fmla="*/ 9 h 37"/>
                <a:gd name="T10" fmla="*/ 113 w 199"/>
                <a:gd name="T11" fmla="*/ 8 h 37"/>
                <a:gd name="T12" fmla="*/ 108 w 199"/>
                <a:gd name="T13" fmla="*/ 7 h 37"/>
                <a:gd name="T14" fmla="*/ 102 w 199"/>
                <a:gd name="T15" fmla="*/ 6 h 37"/>
                <a:gd name="T16" fmla="*/ 96 w 199"/>
                <a:gd name="T17" fmla="*/ 5 h 37"/>
                <a:gd name="T18" fmla="*/ 84 w 199"/>
                <a:gd name="T19" fmla="*/ 2 h 37"/>
                <a:gd name="T20" fmla="*/ 72 w 199"/>
                <a:gd name="T21" fmla="*/ 0 h 37"/>
                <a:gd name="T22" fmla="*/ 60 w 199"/>
                <a:gd name="T23" fmla="*/ 0 h 37"/>
                <a:gd name="T24" fmla="*/ 49 w 199"/>
                <a:gd name="T25" fmla="*/ 0 h 37"/>
                <a:gd name="T26" fmla="*/ 37 w 199"/>
                <a:gd name="T27" fmla="*/ 1 h 37"/>
                <a:gd name="T28" fmla="*/ 26 w 199"/>
                <a:gd name="T29" fmla="*/ 4 h 37"/>
                <a:gd name="T30" fmla="*/ 15 w 199"/>
                <a:gd name="T31" fmla="*/ 8 h 37"/>
                <a:gd name="T32" fmla="*/ 3 w 199"/>
                <a:gd name="T33" fmla="*/ 12 h 37"/>
                <a:gd name="T34" fmla="*/ 1 w 199"/>
                <a:gd name="T35" fmla="*/ 14 h 37"/>
                <a:gd name="T36" fmla="*/ 0 w 199"/>
                <a:gd name="T37" fmla="*/ 17 h 37"/>
                <a:gd name="T38" fmla="*/ 1 w 199"/>
                <a:gd name="T39" fmla="*/ 19 h 37"/>
                <a:gd name="T40" fmla="*/ 4 w 199"/>
                <a:gd name="T41" fmla="*/ 20 h 37"/>
                <a:gd name="T42" fmla="*/ 19 w 199"/>
                <a:gd name="T43" fmla="*/ 19 h 37"/>
                <a:gd name="T44" fmla="*/ 33 w 199"/>
                <a:gd name="T45" fmla="*/ 18 h 37"/>
                <a:gd name="T46" fmla="*/ 48 w 199"/>
                <a:gd name="T47" fmla="*/ 19 h 37"/>
                <a:gd name="T48" fmla="*/ 62 w 199"/>
                <a:gd name="T49" fmla="*/ 19 h 37"/>
                <a:gd name="T50" fmla="*/ 76 w 199"/>
                <a:gd name="T51" fmla="*/ 21 h 37"/>
                <a:gd name="T52" fmla="*/ 90 w 199"/>
                <a:gd name="T53" fmla="*/ 24 h 37"/>
                <a:gd name="T54" fmla="*/ 105 w 199"/>
                <a:gd name="T55" fmla="*/ 27 h 37"/>
                <a:gd name="T56" fmla="*/ 119 w 199"/>
                <a:gd name="T57" fmla="*/ 31 h 37"/>
                <a:gd name="T58" fmla="*/ 138 w 199"/>
                <a:gd name="T59" fmla="*/ 36 h 37"/>
                <a:gd name="T60" fmla="*/ 153 w 199"/>
                <a:gd name="T61" fmla="*/ 37 h 37"/>
                <a:gd name="T62" fmla="*/ 167 w 199"/>
                <a:gd name="T63" fmla="*/ 37 h 37"/>
                <a:gd name="T64" fmla="*/ 179 w 199"/>
                <a:gd name="T65" fmla="*/ 35 h 37"/>
                <a:gd name="T66" fmla="*/ 187 w 199"/>
                <a:gd name="T67" fmla="*/ 32 h 37"/>
                <a:gd name="T68" fmla="*/ 194 w 199"/>
                <a:gd name="T69" fmla="*/ 30 h 37"/>
                <a:gd name="T70" fmla="*/ 198 w 199"/>
                <a:gd name="T71" fmla="*/ 28 h 37"/>
                <a:gd name="T72" fmla="*/ 199 w 199"/>
                <a:gd name="T73" fmla="*/ 27 h 37"/>
                <a:gd name="T74" fmla="*/ 197 w 199"/>
                <a:gd name="T75" fmla="*/ 27 h 37"/>
                <a:gd name="T76" fmla="*/ 193 w 199"/>
                <a:gd name="T77" fmla="*/ 28 h 37"/>
                <a:gd name="T78" fmla="*/ 186 w 199"/>
                <a:gd name="T79" fmla="*/ 30 h 37"/>
                <a:gd name="T80" fmla="*/ 178 w 199"/>
                <a:gd name="T81" fmla="*/ 30 h 37"/>
                <a:gd name="T82" fmla="*/ 168 w 199"/>
                <a:gd name="T83" fmla="*/ 30 h 37"/>
                <a:gd name="T84" fmla="*/ 159 w 199"/>
                <a:gd name="T85" fmla="*/ 29 h 37"/>
                <a:gd name="T86" fmla="*/ 148 w 199"/>
                <a:gd name="T87" fmla="*/ 25 h 37"/>
                <a:gd name="T88" fmla="*/ 139 w 199"/>
                <a:gd name="T8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9" h="37">
                  <a:moveTo>
                    <a:pt x="139" y="19"/>
                  </a:moveTo>
                  <a:lnTo>
                    <a:pt x="134" y="16"/>
                  </a:lnTo>
                  <a:lnTo>
                    <a:pt x="129" y="13"/>
                  </a:lnTo>
                  <a:lnTo>
                    <a:pt x="124" y="11"/>
                  </a:lnTo>
                  <a:lnTo>
                    <a:pt x="119" y="9"/>
                  </a:lnTo>
                  <a:lnTo>
                    <a:pt x="113" y="8"/>
                  </a:lnTo>
                  <a:lnTo>
                    <a:pt x="108" y="7"/>
                  </a:lnTo>
                  <a:lnTo>
                    <a:pt x="102" y="6"/>
                  </a:lnTo>
                  <a:lnTo>
                    <a:pt x="96" y="5"/>
                  </a:lnTo>
                  <a:lnTo>
                    <a:pt x="84" y="2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49" y="0"/>
                  </a:lnTo>
                  <a:lnTo>
                    <a:pt x="37" y="1"/>
                  </a:lnTo>
                  <a:lnTo>
                    <a:pt x="26" y="4"/>
                  </a:lnTo>
                  <a:lnTo>
                    <a:pt x="15" y="8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1" y="19"/>
                  </a:lnTo>
                  <a:lnTo>
                    <a:pt x="4" y="20"/>
                  </a:lnTo>
                  <a:lnTo>
                    <a:pt x="19" y="19"/>
                  </a:lnTo>
                  <a:lnTo>
                    <a:pt x="33" y="18"/>
                  </a:lnTo>
                  <a:lnTo>
                    <a:pt x="48" y="19"/>
                  </a:lnTo>
                  <a:lnTo>
                    <a:pt x="62" y="19"/>
                  </a:lnTo>
                  <a:lnTo>
                    <a:pt x="76" y="21"/>
                  </a:lnTo>
                  <a:lnTo>
                    <a:pt x="90" y="24"/>
                  </a:lnTo>
                  <a:lnTo>
                    <a:pt x="105" y="27"/>
                  </a:lnTo>
                  <a:lnTo>
                    <a:pt x="119" y="31"/>
                  </a:lnTo>
                  <a:lnTo>
                    <a:pt x="138" y="36"/>
                  </a:lnTo>
                  <a:lnTo>
                    <a:pt x="153" y="37"/>
                  </a:lnTo>
                  <a:lnTo>
                    <a:pt x="167" y="37"/>
                  </a:lnTo>
                  <a:lnTo>
                    <a:pt x="179" y="35"/>
                  </a:lnTo>
                  <a:lnTo>
                    <a:pt x="187" y="32"/>
                  </a:lnTo>
                  <a:lnTo>
                    <a:pt x="194" y="30"/>
                  </a:lnTo>
                  <a:lnTo>
                    <a:pt x="198" y="28"/>
                  </a:lnTo>
                  <a:lnTo>
                    <a:pt x="199" y="27"/>
                  </a:lnTo>
                  <a:lnTo>
                    <a:pt x="197" y="27"/>
                  </a:lnTo>
                  <a:lnTo>
                    <a:pt x="193" y="28"/>
                  </a:lnTo>
                  <a:lnTo>
                    <a:pt x="186" y="30"/>
                  </a:lnTo>
                  <a:lnTo>
                    <a:pt x="178" y="30"/>
                  </a:lnTo>
                  <a:lnTo>
                    <a:pt x="168" y="30"/>
                  </a:lnTo>
                  <a:lnTo>
                    <a:pt x="159" y="29"/>
                  </a:lnTo>
                  <a:lnTo>
                    <a:pt x="148" y="25"/>
                  </a:lnTo>
                  <a:lnTo>
                    <a:pt x="139" y="1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771390" y="3554730"/>
              <a:ext cx="60960" cy="82550"/>
            </a:xfrm>
            <a:custGeom>
              <a:avLst/>
              <a:gdLst>
                <a:gd name="T0" fmla="*/ 8 w 192"/>
                <a:gd name="T1" fmla="*/ 102 h 259"/>
                <a:gd name="T2" fmla="*/ 13 w 192"/>
                <a:gd name="T3" fmla="*/ 121 h 259"/>
                <a:gd name="T4" fmla="*/ 19 w 192"/>
                <a:gd name="T5" fmla="*/ 139 h 259"/>
                <a:gd name="T6" fmla="*/ 28 w 192"/>
                <a:gd name="T7" fmla="*/ 157 h 259"/>
                <a:gd name="T8" fmla="*/ 38 w 192"/>
                <a:gd name="T9" fmla="*/ 172 h 259"/>
                <a:gd name="T10" fmla="*/ 53 w 192"/>
                <a:gd name="T11" fmla="*/ 188 h 259"/>
                <a:gd name="T12" fmla="*/ 69 w 192"/>
                <a:gd name="T13" fmla="*/ 204 h 259"/>
                <a:gd name="T14" fmla="*/ 86 w 192"/>
                <a:gd name="T15" fmla="*/ 219 h 259"/>
                <a:gd name="T16" fmla="*/ 105 w 192"/>
                <a:gd name="T17" fmla="*/ 233 h 259"/>
                <a:gd name="T18" fmla="*/ 124 w 192"/>
                <a:gd name="T19" fmla="*/ 244 h 259"/>
                <a:gd name="T20" fmla="*/ 145 w 192"/>
                <a:gd name="T21" fmla="*/ 253 h 259"/>
                <a:gd name="T22" fmla="*/ 166 w 192"/>
                <a:gd name="T23" fmla="*/ 258 h 259"/>
                <a:gd name="T24" fmla="*/ 188 w 192"/>
                <a:gd name="T25" fmla="*/ 259 h 259"/>
                <a:gd name="T26" fmla="*/ 190 w 192"/>
                <a:gd name="T27" fmla="*/ 258 h 259"/>
                <a:gd name="T28" fmla="*/ 192 w 192"/>
                <a:gd name="T29" fmla="*/ 256 h 259"/>
                <a:gd name="T30" fmla="*/ 192 w 192"/>
                <a:gd name="T31" fmla="*/ 254 h 259"/>
                <a:gd name="T32" fmla="*/ 191 w 192"/>
                <a:gd name="T33" fmla="*/ 253 h 259"/>
                <a:gd name="T34" fmla="*/ 171 w 192"/>
                <a:gd name="T35" fmla="*/ 246 h 259"/>
                <a:gd name="T36" fmla="*/ 152 w 192"/>
                <a:gd name="T37" fmla="*/ 238 h 259"/>
                <a:gd name="T38" fmla="*/ 133 w 192"/>
                <a:gd name="T39" fmla="*/ 230 h 259"/>
                <a:gd name="T40" fmla="*/ 116 w 192"/>
                <a:gd name="T41" fmla="*/ 218 h 259"/>
                <a:gd name="T42" fmla="*/ 99 w 192"/>
                <a:gd name="T43" fmla="*/ 206 h 259"/>
                <a:gd name="T44" fmla="*/ 83 w 192"/>
                <a:gd name="T45" fmla="*/ 194 h 259"/>
                <a:gd name="T46" fmla="*/ 67 w 192"/>
                <a:gd name="T47" fmla="*/ 180 h 259"/>
                <a:gd name="T48" fmla="*/ 52 w 192"/>
                <a:gd name="T49" fmla="*/ 165 h 259"/>
                <a:gd name="T50" fmla="*/ 44 w 192"/>
                <a:gd name="T51" fmla="*/ 158 h 259"/>
                <a:gd name="T52" fmla="*/ 38 w 192"/>
                <a:gd name="T53" fmla="*/ 149 h 259"/>
                <a:gd name="T54" fmla="*/ 33 w 192"/>
                <a:gd name="T55" fmla="*/ 141 h 259"/>
                <a:gd name="T56" fmla="*/ 28 w 192"/>
                <a:gd name="T57" fmla="*/ 131 h 259"/>
                <a:gd name="T58" fmla="*/ 23 w 192"/>
                <a:gd name="T59" fmla="*/ 123 h 259"/>
                <a:gd name="T60" fmla="*/ 19 w 192"/>
                <a:gd name="T61" fmla="*/ 112 h 259"/>
                <a:gd name="T62" fmla="*/ 15 w 192"/>
                <a:gd name="T63" fmla="*/ 103 h 259"/>
                <a:gd name="T64" fmla="*/ 12 w 192"/>
                <a:gd name="T65" fmla="*/ 92 h 259"/>
                <a:gd name="T66" fmla="*/ 6 w 192"/>
                <a:gd name="T67" fmla="*/ 66 h 259"/>
                <a:gd name="T68" fmla="*/ 4 w 192"/>
                <a:gd name="T69" fmla="*/ 35 h 259"/>
                <a:gd name="T70" fmla="*/ 2 w 192"/>
                <a:gd name="T71" fmla="*/ 11 h 259"/>
                <a:gd name="T72" fmla="*/ 2 w 192"/>
                <a:gd name="T73" fmla="*/ 0 h 259"/>
                <a:gd name="T74" fmla="*/ 1 w 192"/>
                <a:gd name="T75" fmla="*/ 10 h 259"/>
                <a:gd name="T76" fmla="*/ 0 w 192"/>
                <a:gd name="T77" fmla="*/ 33 h 259"/>
                <a:gd name="T78" fmla="*/ 1 w 192"/>
                <a:gd name="T79" fmla="*/ 66 h 259"/>
                <a:gd name="T80" fmla="*/ 8 w 192"/>
                <a:gd name="T81" fmla="*/ 10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259">
                  <a:moveTo>
                    <a:pt x="8" y="102"/>
                  </a:moveTo>
                  <a:lnTo>
                    <a:pt x="13" y="121"/>
                  </a:lnTo>
                  <a:lnTo>
                    <a:pt x="19" y="139"/>
                  </a:lnTo>
                  <a:lnTo>
                    <a:pt x="28" y="157"/>
                  </a:lnTo>
                  <a:lnTo>
                    <a:pt x="38" y="172"/>
                  </a:lnTo>
                  <a:lnTo>
                    <a:pt x="53" y="188"/>
                  </a:lnTo>
                  <a:lnTo>
                    <a:pt x="69" y="204"/>
                  </a:lnTo>
                  <a:lnTo>
                    <a:pt x="86" y="219"/>
                  </a:lnTo>
                  <a:lnTo>
                    <a:pt x="105" y="233"/>
                  </a:lnTo>
                  <a:lnTo>
                    <a:pt x="124" y="244"/>
                  </a:lnTo>
                  <a:lnTo>
                    <a:pt x="145" y="253"/>
                  </a:lnTo>
                  <a:lnTo>
                    <a:pt x="166" y="258"/>
                  </a:lnTo>
                  <a:lnTo>
                    <a:pt x="188" y="259"/>
                  </a:lnTo>
                  <a:lnTo>
                    <a:pt x="190" y="258"/>
                  </a:lnTo>
                  <a:lnTo>
                    <a:pt x="192" y="256"/>
                  </a:lnTo>
                  <a:lnTo>
                    <a:pt x="192" y="254"/>
                  </a:lnTo>
                  <a:lnTo>
                    <a:pt x="191" y="253"/>
                  </a:lnTo>
                  <a:lnTo>
                    <a:pt x="171" y="246"/>
                  </a:lnTo>
                  <a:lnTo>
                    <a:pt x="152" y="238"/>
                  </a:lnTo>
                  <a:lnTo>
                    <a:pt x="133" y="230"/>
                  </a:lnTo>
                  <a:lnTo>
                    <a:pt x="116" y="218"/>
                  </a:lnTo>
                  <a:lnTo>
                    <a:pt x="99" y="206"/>
                  </a:lnTo>
                  <a:lnTo>
                    <a:pt x="83" y="194"/>
                  </a:lnTo>
                  <a:lnTo>
                    <a:pt x="67" y="180"/>
                  </a:lnTo>
                  <a:lnTo>
                    <a:pt x="52" y="165"/>
                  </a:lnTo>
                  <a:lnTo>
                    <a:pt x="44" y="158"/>
                  </a:lnTo>
                  <a:lnTo>
                    <a:pt x="38" y="149"/>
                  </a:lnTo>
                  <a:lnTo>
                    <a:pt x="33" y="141"/>
                  </a:lnTo>
                  <a:lnTo>
                    <a:pt x="28" y="131"/>
                  </a:lnTo>
                  <a:lnTo>
                    <a:pt x="23" y="123"/>
                  </a:lnTo>
                  <a:lnTo>
                    <a:pt x="19" y="112"/>
                  </a:lnTo>
                  <a:lnTo>
                    <a:pt x="15" y="103"/>
                  </a:lnTo>
                  <a:lnTo>
                    <a:pt x="12" y="92"/>
                  </a:lnTo>
                  <a:lnTo>
                    <a:pt x="6" y="66"/>
                  </a:lnTo>
                  <a:lnTo>
                    <a:pt x="4" y="35"/>
                  </a:lnTo>
                  <a:lnTo>
                    <a:pt x="2" y="11"/>
                  </a:lnTo>
                  <a:lnTo>
                    <a:pt x="2" y="0"/>
                  </a:lnTo>
                  <a:lnTo>
                    <a:pt x="1" y="10"/>
                  </a:lnTo>
                  <a:lnTo>
                    <a:pt x="0" y="33"/>
                  </a:lnTo>
                  <a:lnTo>
                    <a:pt x="1" y="66"/>
                  </a:lnTo>
                  <a:lnTo>
                    <a:pt x="8" y="10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572000" y="3703320"/>
              <a:ext cx="127000" cy="283845"/>
            </a:xfrm>
            <a:custGeom>
              <a:avLst/>
              <a:gdLst>
                <a:gd name="T0" fmla="*/ 1 w 402"/>
                <a:gd name="T1" fmla="*/ 256 h 894"/>
                <a:gd name="T2" fmla="*/ 6 w 402"/>
                <a:gd name="T3" fmla="*/ 288 h 894"/>
                <a:gd name="T4" fmla="*/ 12 w 402"/>
                <a:gd name="T5" fmla="*/ 319 h 894"/>
                <a:gd name="T6" fmla="*/ 19 w 402"/>
                <a:gd name="T7" fmla="*/ 351 h 894"/>
                <a:gd name="T8" fmla="*/ 28 w 402"/>
                <a:gd name="T9" fmla="*/ 382 h 894"/>
                <a:gd name="T10" fmla="*/ 37 w 402"/>
                <a:gd name="T11" fmla="*/ 412 h 894"/>
                <a:gd name="T12" fmla="*/ 48 w 402"/>
                <a:gd name="T13" fmla="*/ 443 h 894"/>
                <a:gd name="T14" fmla="*/ 60 w 402"/>
                <a:gd name="T15" fmla="*/ 473 h 894"/>
                <a:gd name="T16" fmla="*/ 73 w 402"/>
                <a:gd name="T17" fmla="*/ 502 h 894"/>
                <a:gd name="T18" fmla="*/ 87 w 402"/>
                <a:gd name="T19" fmla="*/ 531 h 894"/>
                <a:gd name="T20" fmla="*/ 103 w 402"/>
                <a:gd name="T21" fmla="*/ 559 h 894"/>
                <a:gd name="T22" fmla="*/ 119 w 402"/>
                <a:gd name="T23" fmla="*/ 587 h 894"/>
                <a:gd name="T24" fmla="*/ 136 w 402"/>
                <a:gd name="T25" fmla="*/ 613 h 894"/>
                <a:gd name="T26" fmla="*/ 153 w 402"/>
                <a:gd name="T27" fmla="*/ 640 h 894"/>
                <a:gd name="T28" fmla="*/ 172 w 402"/>
                <a:gd name="T29" fmla="*/ 666 h 894"/>
                <a:gd name="T30" fmla="*/ 191 w 402"/>
                <a:gd name="T31" fmla="*/ 691 h 894"/>
                <a:gd name="T32" fmla="*/ 211 w 402"/>
                <a:gd name="T33" fmla="*/ 716 h 894"/>
                <a:gd name="T34" fmla="*/ 232 w 402"/>
                <a:gd name="T35" fmla="*/ 740 h 894"/>
                <a:gd name="T36" fmla="*/ 253 w 402"/>
                <a:gd name="T37" fmla="*/ 763 h 894"/>
                <a:gd name="T38" fmla="*/ 274 w 402"/>
                <a:gd name="T39" fmla="*/ 786 h 894"/>
                <a:gd name="T40" fmla="*/ 297 w 402"/>
                <a:gd name="T41" fmla="*/ 809 h 894"/>
                <a:gd name="T42" fmla="*/ 321 w 402"/>
                <a:gd name="T43" fmla="*/ 831 h 894"/>
                <a:gd name="T44" fmla="*/ 344 w 402"/>
                <a:gd name="T45" fmla="*/ 852 h 894"/>
                <a:gd name="T46" fmla="*/ 368 w 402"/>
                <a:gd name="T47" fmla="*/ 873 h 894"/>
                <a:gd name="T48" fmla="*/ 392 w 402"/>
                <a:gd name="T49" fmla="*/ 893 h 894"/>
                <a:gd name="T50" fmla="*/ 397 w 402"/>
                <a:gd name="T51" fmla="*/ 894 h 894"/>
                <a:gd name="T52" fmla="*/ 400 w 402"/>
                <a:gd name="T53" fmla="*/ 891 h 894"/>
                <a:gd name="T54" fmla="*/ 402 w 402"/>
                <a:gd name="T55" fmla="*/ 888 h 894"/>
                <a:gd name="T56" fmla="*/ 400 w 402"/>
                <a:gd name="T57" fmla="*/ 884 h 894"/>
                <a:gd name="T58" fmla="*/ 320 w 402"/>
                <a:gd name="T59" fmla="*/ 802 h 894"/>
                <a:gd name="T60" fmla="*/ 251 w 402"/>
                <a:gd name="T61" fmla="*/ 722 h 894"/>
                <a:gd name="T62" fmla="*/ 193 w 402"/>
                <a:gd name="T63" fmla="*/ 642 h 894"/>
                <a:gd name="T64" fmla="*/ 145 w 402"/>
                <a:gd name="T65" fmla="*/ 564 h 894"/>
                <a:gd name="T66" fmla="*/ 107 w 402"/>
                <a:gd name="T67" fmla="*/ 487 h 894"/>
                <a:gd name="T68" fmla="*/ 76 w 402"/>
                <a:gd name="T69" fmla="*/ 415 h 894"/>
                <a:gd name="T70" fmla="*/ 53 w 402"/>
                <a:gd name="T71" fmla="*/ 345 h 894"/>
                <a:gd name="T72" fmla="*/ 36 w 402"/>
                <a:gd name="T73" fmla="*/ 280 h 894"/>
                <a:gd name="T74" fmla="*/ 26 w 402"/>
                <a:gd name="T75" fmla="*/ 220 h 894"/>
                <a:gd name="T76" fmla="*/ 18 w 402"/>
                <a:gd name="T77" fmla="*/ 166 h 894"/>
                <a:gd name="T78" fmla="*/ 15 w 402"/>
                <a:gd name="T79" fmla="*/ 119 h 894"/>
                <a:gd name="T80" fmla="*/ 15 w 402"/>
                <a:gd name="T81" fmla="*/ 77 h 894"/>
                <a:gd name="T82" fmla="*/ 16 w 402"/>
                <a:gd name="T83" fmla="*/ 45 h 894"/>
                <a:gd name="T84" fmla="*/ 17 w 402"/>
                <a:gd name="T85" fmla="*/ 20 h 894"/>
                <a:gd name="T86" fmla="*/ 19 w 402"/>
                <a:gd name="T87" fmla="*/ 6 h 894"/>
                <a:gd name="T88" fmla="*/ 20 w 402"/>
                <a:gd name="T89" fmla="*/ 0 h 894"/>
                <a:gd name="T90" fmla="*/ 16 w 402"/>
                <a:gd name="T91" fmla="*/ 29 h 894"/>
                <a:gd name="T92" fmla="*/ 7 w 402"/>
                <a:gd name="T93" fmla="*/ 96 h 894"/>
                <a:gd name="T94" fmla="*/ 0 w 402"/>
                <a:gd name="T95" fmla="*/ 180 h 894"/>
                <a:gd name="T96" fmla="*/ 1 w 402"/>
                <a:gd name="T97" fmla="*/ 256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2" h="894">
                  <a:moveTo>
                    <a:pt x="1" y="256"/>
                  </a:moveTo>
                  <a:lnTo>
                    <a:pt x="6" y="288"/>
                  </a:lnTo>
                  <a:lnTo>
                    <a:pt x="12" y="319"/>
                  </a:lnTo>
                  <a:lnTo>
                    <a:pt x="19" y="351"/>
                  </a:lnTo>
                  <a:lnTo>
                    <a:pt x="28" y="382"/>
                  </a:lnTo>
                  <a:lnTo>
                    <a:pt x="37" y="412"/>
                  </a:lnTo>
                  <a:lnTo>
                    <a:pt x="48" y="443"/>
                  </a:lnTo>
                  <a:lnTo>
                    <a:pt x="60" y="473"/>
                  </a:lnTo>
                  <a:lnTo>
                    <a:pt x="73" y="502"/>
                  </a:lnTo>
                  <a:lnTo>
                    <a:pt x="87" y="531"/>
                  </a:lnTo>
                  <a:lnTo>
                    <a:pt x="103" y="559"/>
                  </a:lnTo>
                  <a:lnTo>
                    <a:pt x="119" y="587"/>
                  </a:lnTo>
                  <a:lnTo>
                    <a:pt x="136" y="613"/>
                  </a:lnTo>
                  <a:lnTo>
                    <a:pt x="153" y="640"/>
                  </a:lnTo>
                  <a:lnTo>
                    <a:pt x="172" y="666"/>
                  </a:lnTo>
                  <a:lnTo>
                    <a:pt x="191" y="691"/>
                  </a:lnTo>
                  <a:lnTo>
                    <a:pt x="211" y="716"/>
                  </a:lnTo>
                  <a:lnTo>
                    <a:pt x="232" y="740"/>
                  </a:lnTo>
                  <a:lnTo>
                    <a:pt x="253" y="763"/>
                  </a:lnTo>
                  <a:lnTo>
                    <a:pt x="274" y="786"/>
                  </a:lnTo>
                  <a:lnTo>
                    <a:pt x="297" y="809"/>
                  </a:lnTo>
                  <a:lnTo>
                    <a:pt x="321" y="831"/>
                  </a:lnTo>
                  <a:lnTo>
                    <a:pt x="344" y="852"/>
                  </a:lnTo>
                  <a:lnTo>
                    <a:pt x="368" y="873"/>
                  </a:lnTo>
                  <a:lnTo>
                    <a:pt x="392" y="893"/>
                  </a:lnTo>
                  <a:lnTo>
                    <a:pt x="397" y="894"/>
                  </a:lnTo>
                  <a:lnTo>
                    <a:pt x="400" y="891"/>
                  </a:lnTo>
                  <a:lnTo>
                    <a:pt x="402" y="888"/>
                  </a:lnTo>
                  <a:lnTo>
                    <a:pt x="400" y="884"/>
                  </a:lnTo>
                  <a:lnTo>
                    <a:pt x="320" y="802"/>
                  </a:lnTo>
                  <a:lnTo>
                    <a:pt x="251" y="722"/>
                  </a:lnTo>
                  <a:lnTo>
                    <a:pt x="193" y="642"/>
                  </a:lnTo>
                  <a:lnTo>
                    <a:pt x="145" y="564"/>
                  </a:lnTo>
                  <a:lnTo>
                    <a:pt x="107" y="487"/>
                  </a:lnTo>
                  <a:lnTo>
                    <a:pt x="76" y="415"/>
                  </a:lnTo>
                  <a:lnTo>
                    <a:pt x="53" y="345"/>
                  </a:lnTo>
                  <a:lnTo>
                    <a:pt x="36" y="280"/>
                  </a:lnTo>
                  <a:lnTo>
                    <a:pt x="26" y="220"/>
                  </a:lnTo>
                  <a:lnTo>
                    <a:pt x="18" y="166"/>
                  </a:lnTo>
                  <a:lnTo>
                    <a:pt x="15" y="119"/>
                  </a:lnTo>
                  <a:lnTo>
                    <a:pt x="15" y="77"/>
                  </a:lnTo>
                  <a:lnTo>
                    <a:pt x="16" y="45"/>
                  </a:lnTo>
                  <a:lnTo>
                    <a:pt x="17" y="20"/>
                  </a:lnTo>
                  <a:lnTo>
                    <a:pt x="19" y="6"/>
                  </a:lnTo>
                  <a:lnTo>
                    <a:pt x="20" y="0"/>
                  </a:lnTo>
                  <a:lnTo>
                    <a:pt x="16" y="29"/>
                  </a:lnTo>
                  <a:lnTo>
                    <a:pt x="7" y="96"/>
                  </a:lnTo>
                  <a:lnTo>
                    <a:pt x="0" y="180"/>
                  </a:lnTo>
                  <a:lnTo>
                    <a:pt x="1" y="25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598670" y="3660140"/>
              <a:ext cx="156210" cy="201930"/>
            </a:xfrm>
            <a:custGeom>
              <a:avLst/>
              <a:gdLst>
                <a:gd name="T0" fmla="*/ 224 w 491"/>
                <a:gd name="T1" fmla="*/ 119 h 636"/>
                <a:gd name="T2" fmla="*/ 248 w 491"/>
                <a:gd name="T3" fmla="*/ 135 h 636"/>
                <a:gd name="T4" fmla="*/ 272 w 491"/>
                <a:gd name="T5" fmla="*/ 152 h 636"/>
                <a:gd name="T6" fmla="*/ 295 w 491"/>
                <a:gd name="T7" fmla="*/ 170 h 636"/>
                <a:gd name="T8" fmla="*/ 318 w 491"/>
                <a:gd name="T9" fmla="*/ 188 h 636"/>
                <a:gd name="T10" fmla="*/ 339 w 491"/>
                <a:gd name="T11" fmla="*/ 207 h 636"/>
                <a:gd name="T12" fmla="*/ 360 w 491"/>
                <a:gd name="T13" fmla="*/ 227 h 636"/>
                <a:gd name="T14" fmla="*/ 381 w 491"/>
                <a:gd name="T15" fmla="*/ 247 h 636"/>
                <a:gd name="T16" fmla="*/ 408 w 491"/>
                <a:gd name="T17" fmla="*/ 279 h 636"/>
                <a:gd name="T18" fmla="*/ 438 w 491"/>
                <a:gd name="T19" fmla="*/ 324 h 636"/>
                <a:gd name="T20" fmla="*/ 461 w 491"/>
                <a:gd name="T21" fmla="*/ 374 h 636"/>
                <a:gd name="T22" fmla="*/ 467 w 491"/>
                <a:gd name="T23" fmla="*/ 427 h 636"/>
                <a:gd name="T24" fmla="*/ 456 w 491"/>
                <a:gd name="T25" fmla="*/ 479 h 636"/>
                <a:gd name="T26" fmla="*/ 435 w 491"/>
                <a:gd name="T27" fmla="*/ 523 h 636"/>
                <a:gd name="T28" fmla="*/ 409 w 491"/>
                <a:gd name="T29" fmla="*/ 565 h 636"/>
                <a:gd name="T30" fmla="*/ 385 w 491"/>
                <a:gd name="T31" fmla="*/ 608 h 636"/>
                <a:gd name="T32" fmla="*/ 375 w 491"/>
                <a:gd name="T33" fmla="*/ 634 h 636"/>
                <a:gd name="T34" fmla="*/ 381 w 491"/>
                <a:gd name="T35" fmla="*/ 635 h 636"/>
                <a:gd name="T36" fmla="*/ 397 w 491"/>
                <a:gd name="T37" fmla="*/ 610 h 636"/>
                <a:gd name="T38" fmla="*/ 428 w 491"/>
                <a:gd name="T39" fmla="*/ 566 h 636"/>
                <a:gd name="T40" fmla="*/ 458 w 491"/>
                <a:gd name="T41" fmla="*/ 523 h 636"/>
                <a:gd name="T42" fmla="*/ 481 w 491"/>
                <a:gd name="T43" fmla="*/ 476 h 636"/>
                <a:gd name="T44" fmla="*/ 491 w 491"/>
                <a:gd name="T45" fmla="*/ 424 h 636"/>
                <a:gd name="T46" fmla="*/ 484 w 491"/>
                <a:gd name="T47" fmla="*/ 373 h 636"/>
                <a:gd name="T48" fmla="*/ 464 w 491"/>
                <a:gd name="T49" fmla="*/ 325 h 636"/>
                <a:gd name="T50" fmla="*/ 435 w 491"/>
                <a:gd name="T51" fmla="*/ 283 h 636"/>
                <a:gd name="T52" fmla="*/ 410 w 491"/>
                <a:gd name="T53" fmla="*/ 252 h 636"/>
                <a:gd name="T54" fmla="*/ 388 w 491"/>
                <a:gd name="T55" fmla="*/ 230 h 636"/>
                <a:gd name="T56" fmla="*/ 365 w 491"/>
                <a:gd name="T57" fmla="*/ 211 h 636"/>
                <a:gd name="T58" fmla="*/ 341 w 491"/>
                <a:gd name="T59" fmla="*/ 193 h 636"/>
                <a:gd name="T60" fmla="*/ 316 w 491"/>
                <a:gd name="T61" fmla="*/ 175 h 636"/>
                <a:gd name="T62" fmla="*/ 291 w 491"/>
                <a:gd name="T63" fmla="*/ 159 h 636"/>
                <a:gd name="T64" fmla="*/ 266 w 491"/>
                <a:gd name="T65" fmla="*/ 141 h 636"/>
                <a:gd name="T66" fmla="*/ 242 w 491"/>
                <a:gd name="T67" fmla="*/ 123 h 636"/>
                <a:gd name="T68" fmla="*/ 211 w 491"/>
                <a:gd name="T69" fmla="*/ 98 h 636"/>
                <a:gd name="T70" fmla="*/ 173 w 491"/>
                <a:gd name="T71" fmla="*/ 72 h 636"/>
                <a:gd name="T72" fmla="*/ 134 w 491"/>
                <a:gd name="T73" fmla="*/ 50 h 636"/>
                <a:gd name="T74" fmla="*/ 96 w 491"/>
                <a:gd name="T75" fmla="*/ 33 h 636"/>
                <a:gd name="T76" fmla="*/ 62 w 491"/>
                <a:gd name="T77" fmla="*/ 19 h 636"/>
                <a:gd name="T78" fmla="*/ 34 w 491"/>
                <a:gd name="T79" fmla="*/ 10 h 636"/>
                <a:gd name="T80" fmla="*/ 13 w 491"/>
                <a:gd name="T81" fmla="*/ 3 h 636"/>
                <a:gd name="T82" fmla="*/ 1 w 491"/>
                <a:gd name="T83" fmla="*/ 0 h 636"/>
                <a:gd name="T84" fmla="*/ 2 w 491"/>
                <a:gd name="T85" fmla="*/ 1 h 636"/>
                <a:gd name="T86" fmla="*/ 14 w 491"/>
                <a:gd name="T87" fmla="*/ 6 h 636"/>
                <a:gd name="T88" fmla="*/ 36 w 491"/>
                <a:gd name="T89" fmla="*/ 17 h 636"/>
                <a:gd name="T90" fmla="*/ 65 w 491"/>
                <a:gd name="T91" fmla="*/ 31 h 636"/>
                <a:gd name="T92" fmla="*/ 98 w 491"/>
                <a:gd name="T93" fmla="*/ 48 h 636"/>
                <a:gd name="T94" fmla="*/ 134 w 491"/>
                <a:gd name="T95" fmla="*/ 66 h 636"/>
                <a:gd name="T96" fmla="*/ 168 w 491"/>
                <a:gd name="T97" fmla="*/ 85 h 636"/>
                <a:gd name="T98" fmla="*/ 200 w 491"/>
                <a:gd name="T99" fmla="*/ 103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1" h="636">
                  <a:moveTo>
                    <a:pt x="212" y="111"/>
                  </a:moveTo>
                  <a:lnTo>
                    <a:pt x="224" y="119"/>
                  </a:lnTo>
                  <a:lnTo>
                    <a:pt x="237" y="127"/>
                  </a:lnTo>
                  <a:lnTo>
                    <a:pt x="248" y="135"/>
                  </a:lnTo>
                  <a:lnTo>
                    <a:pt x="260" y="144"/>
                  </a:lnTo>
                  <a:lnTo>
                    <a:pt x="272" y="152"/>
                  </a:lnTo>
                  <a:lnTo>
                    <a:pt x="283" y="161"/>
                  </a:lnTo>
                  <a:lnTo>
                    <a:pt x="295" y="170"/>
                  </a:lnTo>
                  <a:lnTo>
                    <a:pt x="306" y="179"/>
                  </a:lnTo>
                  <a:lnTo>
                    <a:pt x="318" y="188"/>
                  </a:lnTo>
                  <a:lnTo>
                    <a:pt x="329" y="198"/>
                  </a:lnTo>
                  <a:lnTo>
                    <a:pt x="339" y="207"/>
                  </a:lnTo>
                  <a:lnTo>
                    <a:pt x="351" y="217"/>
                  </a:lnTo>
                  <a:lnTo>
                    <a:pt x="360" y="227"/>
                  </a:lnTo>
                  <a:lnTo>
                    <a:pt x="371" y="237"/>
                  </a:lnTo>
                  <a:lnTo>
                    <a:pt x="381" y="247"/>
                  </a:lnTo>
                  <a:lnTo>
                    <a:pt x="391" y="258"/>
                  </a:lnTo>
                  <a:lnTo>
                    <a:pt x="408" y="279"/>
                  </a:lnTo>
                  <a:lnTo>
                    <a:pt x="425" y="300"/>
                  </a:lnTo>
                  <a:lnTo>
                    <a:pt x="438" y="324"/>
                  </a:lnTo>
                  <a:lnTo>
                    <a:pt x="451" y="349"/>
                  </a:lnTo>
                  <a:lnTo>
                    <a:pt x="461" y="374"/>
                  </a:lnTo>
                  <a:lnTo>
                    <a:pt x="466" y="401"/>
                  </a:lnTo>
                  <a:lnTo>
                    <a:pt x="467" y="427"/>
                  </a:lnTo>
                  <a:lnTo>
                    <a:pt x="464" y="454"/>
                  </a:lnTo>
                  <a:lnTo>
                    <a:pt x="456" y="479"/>
                  </a:lnTo>
                  <a:lnTo>
                    <a:pt x="447" y="501"/>
                  </a:lnTo>
                  <a:lnTo>
                    <a:pt x="435" y="523"/>
                  </a:lnTo>
                  <a:lnTo>
                    <a:pt x="423" y="544"/>
                  </a:lnTo>
                  <a:lnTo>
                    <a:pt x="409" y="565"/>
                  </a:lnTo>
                  <a:lnTo>
                    <a:pt x="396" y="587"/>
                  </a:lnTo>
                  <a:lnTo>
                    <a:pt x="385" y="608"/>
                  </a:lnTo>
                  <a:lnTo>
                    <a:pt x="375" y="631"/>
                  </a:lnTo>
                  <a:lnTo>
                    <a:pt x="375" y="634"/>
                  </a:lnTo>
                  <a:lnTo>
                    <a:pt x="378" y="636"/>
                  </a:lnTo>
                  <a:lnTo>
                    <a:pt x="381" y="635"/>
                  </a:lnTo>
                  <a:lnTo>
                    <a:pt x="385" y="633"/>
                  </a:lnTo>
                  <a:lnTo>
                    <a:pt x="397" y="610"/>
                  </a:lnTo>
                  <a:lnTo>
                    <a:pt x="412" y="588"/>
                  </a:lnTo>
                  <a:lnTo>
                    <a:pt x="428" y="566"/>
                  </a:lnTo>
                  <a:lnTo>
                    <a:pt x="443" y="544"/>
                  </a:lnTo>
                  <a:lnTo>
                    <a:pt x="458" y="523"/>
                  </a:lnTo>
                  <a:lnTo>
                    <a:pt x="470" y="500"/>
                  </a:lnTo>
                  <a:lnTo>
                    <a:pt x="481" y="476"/>
                  </a:lnTo>
                  <a:lnTo>
                    <a:pt x="488" y="450"/>
                  </a:lnTo>
                  <a:lnTo>
                    <a:pt x="491" y="424"/>
                  </a:lnTo>
                  <a:lnTo>
                    <a:pt x="489" y="398"/>
                  </a:lnTo>
                  <a:lnTo>
                    <a:pt x="484" y="373"/>
                  </a:lnTo>
                  <a:lnTo>
                    <a:pt x="475" y="349"/>
                  </a:lnTo>
                  <a:lnTo>
                    <a:pt x="464" y="325"/>
                  </a:lnTo>
                  <a:lnTo>
                    <a:pt x="451" y="303"/>
                  </a:lnTo>
                  <a:lnTo>
                    <a:pt x="435" y="283"/>
                  </a:lnTo>
                  <a:lnTo>
                    <a:pt x="419" y="263"/>
                  </a:lnTo>
                  <a:lnTo>
                    <a:pt x="410" y="252"/>
                  </a:lnTo>
                  <a:lnTo>
                    <a:pt x="399" y="241"/>
                  </a:lnTo>
                  <a:lnTo>
                    <a:pt x="388" y="230"/>
                  </a:lnTo>
                  <a:lnTo>
                    <a:pt x="377" y="221"/>
                  </a:lnTo>
                  <a:lnTo>
                    <a:pt x="365" y="211"/>
                  </a:lnTo>
                  <a:lnTo>
                    <a:pt x="353" y="202"/>
                  </a:lnTo>
                  <a:lnTo>
                    <a:pt x="341" y="193"/>
                  </a:lnTo>
                  <a:lnTo>
                    <a:pt x="329" y="184"/>
                  </a:lnTo>
                  <a:lnTo>
                    <a:pt x="316" y="175"/>
                  </a:lnTo>
                  <a:lnTo>
                    <a:pt x="303" y="167"/>
                  </a:lnTo>
                  <a:lnTo>
                    <a:pt x="291" y="159"/>
                  </a:lnTo>
                  <a:lnTo>
                    <a:pt x="279" y="149"/>
                  </a:lnTo>
                  <a:lnTo>
                    <a:pt x="266" y="141"/>
                  </a:lnTo>
                  <a:lnTo>
                    <a:pt x="254" y="132"/>
                  </a:lnTo>
                  <a:lnTo>
                    <a:pt x="242" y="123"/>
                  </a:lnTo>
                  <a:lnTo>
                    <a:pt x="230" y="113"/>
                  </a:lnTo>
                  <a:lnTo>
                    <a:pt x="211" y="98"/>
                  </a:lnTo>
                  <a:lnTo>
                    <a:pt x="192" y="85"/>
                  </a:lnTo>
                  <a:lnTo>
                    <a:pt x="173" y="72"/>
                  </a:lnTo>
                  <a:lnTo>
                    <a:pt x="153" y="60"/>
                  </a:lnTo>
                  <a:lnTo>
                    <a:pt x="134" y="50"/>
                  </a:lnTo>
                  <a:lnTo>
                    <a:pt x="115" y="40"/>
                  </a:lnTo>
                  <a:lnTo>
                    <a:pt x="96" y="33"/>
                  </a:lnTo>
                  <a:lnTo>
                    <a:pt x="79" y="25"/>
                  </a:lnTo>
                  <a:lnTo>
                    <a:pt x="62" y="19"/>
                  </a:lnTo>
                  <a:lnTo>
                    <a:pt x="47" y="14"/>
                  </a:lnTo>
                  <a:lnTo>
                    <a:pt x="34" y="10"/>
                  </a:lnTo>
                  <a:lnTo>
                    <a:pt x="22" y="6"/>
                  </a:lnTo>
                  <a:lnTo>
                    <a:pt x="13" y="3"/>
                  </a:lnTo>
                  <a:lnTo>
                    <a:pt x="6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6" y="3"/>
                  </a:lnTo>
                  <a:lnTo>
                    <a:pt x="14" y="6"/>
                  </a:lnTo>
                  <a:lnTo>
                    <a:pt x="24" y="12"/>
                  </a:lnTo>
                  <a:lnTo>
                    <a:pt x="36" y="17"/>
                  </a:lnTo>
                  <a:lnTo>
                    <a:pt x="50" y="23"/>
                  </a:lnTo>
                  <a:lnTo>
                    <a:pt x="65" y="31"/>
                  </a:lnTo>
                  <a:lnTo>
                    <a:pt x="81" y="39"/>
                  </a:lnTo>
                  <a:lnTo>
                    <a:pt x="98" y="48"/>
                  </a:lnTo>
                  <a:lnTo>
                    <a:pt x="116" y="57"/>
                  </a:lnTo>
                  <a:lnTo>
                    <a:pt x="134" y="66"/>
                  </a:lnTo>
                  <a:lnTo>
                    <a:pt x="151" y="75"/>
                  </a:lnTo>
                  <a:lnTo>
                    <a:pt x="168" y="85"/>
                  </a:lnTo>
                  <a:lnTo>
                    <a:pt x="185" y="94"/>
                  </a:lnTo>
                  <a:lnTo>
                    <a:pt x="200" y="103"/>
                  </a:lnTo>
                  <a:lnTo>
                    <a:pt x="212" y="11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4765040" y="3654425"/>
              <a:ext cx="88265" cy="183515"/>
            </a:xfrm>
            <a:custGeom>
              <a:avLst/>
              <a:gdLst>
                <a:gd name="T0" fmla="*/ 0 w 278"/>
                <a:gd name="T1" fmla="*/ 0 h 578"/>
                <a:gd name="T2" fmla="*/ 13 w 278"/>
                <a:gd name="T3" fmla="*/ 16 h 578"/>
                <a:gd name="T4" fmla="*/ 25 w 278"/>
                <a:gd name="T5" fmla="*/ 32 h 578"/>
                <a:gd name="T6" fmla="*/ 39 w 278"/>
                <a:gd name="T7" fmla="*/ 47 h 578"/>
                <a:gd name="T8" fmla="*/ 52 w 278"/>
                <a:gd name="T9" fmla="*/ 62 h 578"/>
                <a:gd name="T10" fmla="*/ 65 w 278"/>
                <a:gd name="T11" fmla="*/ 78 h 578"/>
                <a:gd name="T12" fmla="*/ 77 w 278"/>
                <a:gd name="T13" fmla="*/ 93 h 578"/>
                <a:gd name="T14" fmla="*/ 90 w 278"/>
                <a:gd name="T15" fmla="*/ 109 h 578"/>
                <a:gd name="T16" fmla="*/ 102 w 278"/>
                <a:gd name="T17" fmla="*/ 125 h 578"/>
                <a:gd name="T18" fmla="*/ 113 w 278"/>
                <a:gd name="T19" fmla="*/ 142 h 578"/>
                <a:gd name="T20" fmla="*/ 125 w 278"/>
                <a:gd name="T21" fmla="*/ 157 h 578"/>
                <a:gd name="T22" fmla="*/ 136 w 278"/>
                <a:gd name="T23" fmla="*/ 174 h 578"/>
                <a:gd name="T24" fmla="*/ 147 w 278"/>
                <a:gd name="T25" fmla="*/ 191 h 578"/>
                <a:gd name="T26" fmla="*/ 158 w 278"/>
                <a:gd name="T27" fmla="*/ 209 h 578"/>
                <a:gd name="T28" fmla="*/ 167 w 278"/>
                <a:gd name="T29" fmla="*/ 226 h 578"/>
                <a:gd name="T30" fmla="*/ 177 w 278"/>
                <a:gd name="T31" fmla="*/ 244 h 578"/>
                <a:gd name="T32" fmla="*/ 185 w 278"/>
                <a:gd name="T33" fmla="*/ 262 h 578"/>
                <a:gd name="T34" fmla="*/ 203 w 278"/>
                <a:gd name="T35" fmla="*/ 304 h 578"/>
                <a:gd name="T36" fmla="*/ 220 w 278"/>
                <a:gd name="T37" fmla="*/ 354 h 578"/>
                <a:gd name="T38" fmla="*/ 236 w 278"/>
                <a:gd name="T39" fmla="*/ 406 h 578"/>
                <a:gd name="T40" fmla="*/ 249 w 278"/>
                <a:gd name="T41" fmla="*/ 458 h 578"/>
                <a:gd name="T42" fmla="*/ 261 w 278"/>
                <a:gd name="T43" fmla="*/ 505 h 578"/>
                <a:gd name="T44" fmla="*/ 271 w 278"/>
                <a:gd name="T45" fmla="*/ 543 h 578"/>
                <a:gd name="T46" fmla="*/ 276 w 278"/>
                <a:gd name="T47" fmla="*/ 570 h 578"/>
                <a:gd name="T48" fmla="*/ 278 w 278"/>
                <a:gd name="T49" fmla="*/ 578 h 578"/>
                <a:gd name="T50" fmla="*/ 274 w 278"/>
                <a:gd name="T51" fmla="*/ 537 h 578"/>
                <a:gd name="T52" fmla="*/ 267 w 278"/>
                <a:gd name="T53" fmla="*/ 497 h 578"/>
                <a:gd name="T54" fmla="*/ 260 w 278"/>
                <a:gd name="T55" fmla="*/ 455 h 578"/>
                <a:gd name="T56" fmla="*/ 251 w 278"/>
                <a:gd name="T57" fmla="*/ 416 h 578"/>
                <a:gd name="T58" fmla="*/ 240 w 278"/>
                <a:gd name="T59" fmla="*/ 376 h 578"/>
                <a:gd name="T60" fmla="*/ 228 w 278"/>
                <a:gd name="T61" fmla="*/ 337 h 578"/>
                <a:gd name="T62" fmla="*/ 215 w 278"/>
                <a:gd name="T63" fmla="*/ 299 h 578"/>
                <a:gd name="T64" fmla="*/ 199 w 278"/>
                <a:gd name="T65" fmla="*/ 261 h 578"/>
                <a:gd name="T66" fmla="*/ 190 w 278"/>
                <a:gd name="T67" fmla="*/ 242 h 578"/>
                <a:gd name="T68" fmla="*/ 181 w 278"/>
                <a:gd name="T69" fmla="*/ 223 h 578"/>
                <a:gd name="T70" fmla="*/ 171 w 278"/>
                <a:gd name="T71" fmla="*/ 204 h 578"/>
                <a:gd name="T72" fmla="*/ 161 w 278"/>
                <a:gd name="T73" fmla="*/ 186 h 578"/>
                <a:gd name="T74" fmla="*/ 149 w 278"/>
                <a:gd name="T75" fmla="*/ 168 h 578"/>
                <a:gd name="T76" fmla="*/ 137 w 278"/>
                <a:gd name="T77" fmla="*/ 150 h 578"/>
                <a:gd name="T78" fmla="*/ 126 w 278"/>
                <a:gd name="T79" fmla="*/ 133 h 578"/>
                <a:gd name="T80" fmla="*/ 113 w 278"/>
                <a:gd name="T81" fmla="*/ 116 h 578"/>
                <a:gd name="T82" fmla="*/ 100 w 278"/>
                <a:gd name="T83" fmla="*/ 100 h 578"/>
                <a:gd name="T84" fmla="*/ 87 w 278"/>
                <a:gd name="T85" fmla="*/ 86 h 578"/>
                <a:gd name="T86" fmla="*/ 73 w 278"/>
                <a:gd name="T87" fmla="*/ 71 h 578"/>
                <a:gd name="T88" fmla="*/ 59 w 278"/>
                <a:gd name="T89" fmla="*/ 56 h 578"/>
                <a:gd name="T90" fmla="*/ 44 w 278"/>
                <a:gd name="T91" fmla="*/ 42 h 578"/>
                <a:gd name="T92" fmla="*/ 30 w 278"/>
                <a:gd name="T93" fmla="*/ 27 h 578"/>
                <a:gd name="T94" fmla="*/ 16 w 278"/>
                <a:gd name="T95" fmla="*/ 14 h 578"/>
                <a:gd name="T96" fmla="*/ 1 w 278"/>
                <a:gd name="T97" fmla="*/ 0 h 578"/>
                <a:gd name="T98" fmla="*/ 1 w 278"/>
                <a:gd name="T99" fmla="*/ 0 h 578"/>
                <a:gd name="T100" fmla="*/ 1 w 278"/>
                <a:gd name="T101" fmla="*/ 0 h 578"/>
                <a:gd name="T102" fmla="*/ 0 w 278"/>
                <a:gd name="T103" fmla="*/ 0 h 578"/>
                <a:gd name="T104" fmla="*/ 0 w 278"/>
                <a:gd name="T105" fmla="*/ 0 h 578"/>
                <a:gd name="T106" fmla="*/ 0 w 278"/>
                <a:gd name="T107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8" h="578">
                  <a:moveTo>
                    <a:pt x="0" y="0"/>
                  </a:moveTo>
                  <a:lnTo>
                    <a:pt x="13" y="16"/>
                  </a:lnTo>
                  <a:lnTo>
                    <a:pt x="25" y="32"/>
                  </a:lnTo>
                  <a:lnTo>
                    <a:pt x="39" y="47"/>
                  </a:lnTo>
                  <a:lnTo>
                    <a:pt x="52" y="62"/>
                  </a:lnTo>
                  <a:lnTo>
                    <a:pt x="65" y="78"/>
                  </a:lnTo>
                  <a:lnTo>
                    <a:pt x="77" y="93"/>
                  </a:lnTo>
                  <a:lnTo>
                    <a:pt x="90" y="109"/>
                  </a:lnTo>
                  <a:lnTo>
                    <a:pt x="102" y="125"/>
                  </a:lnTo>
                  <a:lnTo>
                    <a:pt x="113" y="142"/>
                  </a:lnTo>
                  <a:lnTo>
                    <a:pt x="125" y="157"/>
                  </a:lnTo>
                  <a:lnTo>
                    <a:pt x="136" y="174"/>
                  </a:lnTo>
                  <a:lnTo>
                    <a:pt x="147" y="191"/>
                  </a:lnTo>
                  <a:lnTo>
                    <a:pt x="158" y="209"/>
                  </a:lnTo>
                  <a:lnTo>
                    <a:pt x="167" y="226"/>
                  </a:lnTo>
                  <a:lnTo>
                    <a:pt x="177" y="244"/>
                  </a:lnTo>
                  <a:lnTo>
                    <a:pt x="185" y="262"/>
                  </a:lnTo>
                  <a:lnTo>
                    <a:pt x="203" y="304"/>
                  </a:lnTo>
                  <a:lnTo>
                    <a:pt x="220" y="354"/>
                  </a:lnTo>
                  <a:lnTo>
                    <a:pt x="236" y="406"/>
                  </a:lnTo>
                  <a:lnTo>
                    <a:pt x="249" y="458"/>
                  </a:lnTo>
                  <a:lnTo>
                    <a:pt x="261" y="505"/>
                  </a:lnTo>
                  <a:lnTo>
                    <a:pt x="271" y="543"/>
                  </a:lnTo>
                  <a:lnTo>
                    <a:pt x="276" y="570"/>
                  </a:lnTo>
                  <a:lnTo>
                    <a:pt x="278" y="578"/>
                  </a:lnTo>
                  <a:lnTo>
                    <a:pt x="274" y="537"/>
                  </a:lnTo>
                  <a:lnTo>
                    <a:pt x="267" y="497"/>
                  </a:lnTo>
                  <a:lnTo>
                    <a:pt x="260" y="455"/>
                  </a:lnTo>
                  <a:lnTo>
                    <a:pt x="251" y="416"/>
                  </a:lnTo>
                  <a:lnTo>
                    <a:pt x="240" y="376"/>
                  </a:lnTo>
                  <a:lnTo>
                    <a:pt x="228" y="337"/>
                  </a:lnTo>
                  <a:lnTo>
                    <a:pt x="215" y="299"/>
                  </a:lnTo>
                  <a:lnTo>
                    <a:pt x="199" y="261"/>
                  </a:lnTo>
                  <a:lnTo>
                    <a:pt x="190" y="242"/>
                  </a:lnTo>
                  <a:lnTo>
                    <a:pt x="181" y="223"/>
                  </a:lnTo>
                  <a:lnTo>
                    <a:pt x="171" y="204"/>
                  </a:lnTo>
                  <a:lnTo>
                    <a:pt x="161" y="186"/>
                  </a:lnTo>
                  <a:lnTo>
                    <a:pt x="149" y="168"/>
                  </a:lnTo>
                  <a:lnTo>
                    <a:pt x="137" y="150"/>
                  </a:lnTo>
                  <a:lnTo>
                    <a:pt x="126" y="133"/>
                  </a:lnTo>
                  <a:lnTo>
                    <a:pt x="113" y="116"/>
                  </a:lnTo>
                  <a:lnTo>
                    <a:pt x="100" y="100"/>
                  </a:lnTo>
                  <a:lnTo>
                    <a:pt x="87" y="86"/>
                  </a:lnTo>
                  <a:lnTo>
                    <a:pt x="73" y="71"/>
                  </a:lnTo>
                  <a:lnTo>
                    <a:pt x="59" y="56"/>
                  </a:lnTo>
                  <a:lnTo>
                    <a:pt x="44" y="42"/>
                  </a:lnTo>
                  <a:lnTo>
                    <a:pt x="30" y="27"/>
                  </a:lnTo>
                  <a:lnTo>
                    <a:pt x="16" y="14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683125" y="3865880"/>
              <a:ext cx="201295" cy="73660"/>
            </a:xfrm>
            <a:custGeom>
              <a:avLst/>
              <a:gdLst>
                <a:gd name="T0" fmla="*/ 66 w 634"/>
                <a:gd name="T1" fmla="*/ 213 h 232"/>
                <a:gd name="T2" fmla="*/ 68 w 634"/>
                <a:gd name="T3" fmla="*/ 160 h 232"/>
                <a:gd name="T4" fmla="*/ 69 w 634"/>
                <a:gd name="T5" fmla="*/ 130 h 232"/>
                <a:gd name="T6" fmla="*/ 74 w 634"/>
                <a:gd name="T7" fmla="*/ 102 h 232"/>
                <a:gd name="T8" fmla="*/ 88 w 634"/>
                <a:gd name="T9" fmla="*/ 71 h 232"/>
                <a:gd name="T10" fmla="*/ 116 w 634"/>
                <a:gd name="T11" fmla="*/ 45 h 232"/>
                <a:gd name="T12" fmla="*/ 154 w 634"/>
                <a:gd name="T13" fmla="*/ 35 h 232"/>
                <a:gd name="T14" fmla="*/ 188 w 634"/>
                <a:gd name="T15" fmla="*/ 33 h 232"/>
                <a:gd name="T16" fmla="*/ 221 w 634"/>
                <a:gd name="T17" fmla="*/ 36 h 232"/>
                <a:gd name="T18" fmla="*/ 253 w 634"/>
                <a:gd name="T19" fmla="*/ 43 h 232"/>
                <a:gd name="T20" fmla="*/ 283 w 634"/>
                <a:gd name="T21" fmla="*/ 55 h 232"/>
                <a:gd name="T22" fmla="*/ 312 w 634"/>
                <a:gd name="T23" fmla="*/ 70 h 232"/>
                <a:gd name="T24" fmla="*/ 340 w 634"/>
                <a:gd name="T25" fmla="*/ 86 h 232"/>
                <a:gd name="T26" fmla="*/ 368 w 634"/>
                <a:gd name="T27" fmla="*/ 103 h 232"/>
                <a:gd name="T28" fmla="*/ 395 w 634"/>
                <a:gd name="T29" fmla="*/ 120 h 232"/>
                <a:gd name="T30" fmla="*/ 425 w 634"/>
                <a:gd name="T31" fmla="*/ 134 h 232"/>
                <a:gd name="T32" fmla="*/ 455 w 634"/>
                <a:gd name="T33" fmla="*/ 145 h 232"/>
                <a:gd name="T34" fmla="*/ 486 w 634"/>
                <a:gd name="T35" fmla="*/ 154 h 232"/>
                <a:gd name="T36" fmla="*/ 517 w 634"/>
                <a:gd name="T37" fmla="*/ 160 h 232"/>
                <a:gd name="T38" fmla="*/ 549 w 634"/>
                <a:gd name="T39" fmla="*/ 166 h 232"/>
                <a:gd name="T40" fmla="*/ 581 w 634"/>
                <a:gd name="T41" fmla="*/ 169 h 232"/>
                <a:gd name="T42" fmla="*/ 614 w 634"/>
                <a:gd name="T43" fmla="*/ 171 h 232"/>
                <a:gd name="T44" fmla="*/ 632 w 634"/>
                <a:gd name="T45" fmla="*/ 170 h 232"/>
                <a:gd name="T46" fmla="*/ 634 w 634"/>
                <a:gd name="T47" fmla="*/ 166 h 232"/>
                <a:gd name="T48" fmla="*/ 616 w 634"/>
                <a:gd name="T49" fmla="*/ 161 h 232"/>
                <a:gd name="T50" fmla="*/ 585 w 634"/>
                <a:gd name="T51" fmla="*/ 157 h 232"/>
                <a:gd name="T52" fmla="*/ 553 w 634"/>
                <a:gd name="T53" fmla="*/ 152 h 232"/>
                <a:gd name="T54" fmla="*/ 522 w 634"/>
                <a:gd name="T55" fmla="*/ 145 h 232"/>
                <a:gd name="T56" fmla="*/ 492 w 634"/>
                <a:gd name="T57" fmla="*/ 136 h 232"/>
                <a:gd name="T58" fmla="*/ 463 w 634"/>
                <a:gd name="T59" fmla="*/ 124 h 232"/>
                <a:gd name="T60" fmla="*/ 435 w 634"/>
                <a:gd name="T61" fmla="*/ 112 h 232"/>
                <a:gd name="T62" fmla="*/ 406 w 634"/>
                <a:gd name="T63" fmla="*/ 96 h 232"/>
                <a:gd name="T64" fmla="*/ 380 w 634"/>
                <a:gd name="T65" fmla="*/ 79 h 232"/>
                <a:gd name="T66" fmla="*/ 355 w 634"/>
                <a:gd name="T67" fmla="*/ 63 h 232"/>
                <a:gd name="T68" fmla="*/ 330 w 634"/>
                <a:gd name="T69" fmla="*/ 47 h 232"/>
                <a:gd name="T70" fmla="*/ 305 w 634"/>
                <a:gd name="T71" fmla="*/ 33 h 232"/>
                <a:gd name="T72" fmla="*/ 278 w 634"/>
                <a:gd name="T73" fmla="*/ 20 h 232"/>
                <a:gd name="T74" fmla="*/ 252 w 634"/>
                <a:gd name="T75" fmla="*/ 9 h 232"/>
                <a:gd name="T76" fmla="*/ 223 w 634"/>
                <a:gd name="T77" fmla="*/ 3 h 232"/>
                <a:gd name="T78" fmla="*/ 194 w 634"/>
                <a:gd name="T79" fmla="*/ 0 h 232"/>
                <a:gd name="T80" fmla="*/ 165 w 634"/>
                <a:gd name="T81" fmla="*/ 1 h 232"/>
                <a:gd name="T82" fmla="*/ 141 w 634"/>
                <a:gd name="T83" fmla="*/ 7 h 232"/>
                <a:gd name="T84" fmla="*/ 117 w 634"/>
                <a:gd name="T85" fmla="*/ 18 h 232"/>
                <a:gd name="T86" fmla="*/ 96 w 634"/>
                <a:gd name="T87" fmla="*/ 31 h 232"/>
                <a:gd name="T88" fmla="*/ 78 w 634"/>
                <a:gd name="T89" fmla="*/ 49 h 232"/>
                <a:gd name="T90" fmla="*/ 66 w 634"/>
                <a:gd name="T91" fmla="*/ 70 h 232"/>
                <a:gd name="T92" fmla="*/ 58 w 634"/>
                <a:gd name="T93" fmla="*/ 93 h 232"/>
                <a:gd name="T94" fmla="*/ 56 w 634"/>
                <a:gd name="T95" fmla="*/ 117 h 232"/>
                <a:gd name="T96" fmla="*/ 58 w 634"/>
                <a:gd name="T97" fmla="*/ 151 h 232"/>
                <a:gd name="T98" fmla="*/ 57 w 634"/>
                <a:gd name="T99" fmla="*/ 208 h 232"/>
                <a:gd name="T100" fmla="*/ 36 w 634"/>
                <a:gd name="T101" fmla="*/ 206 h 232"/>
                <a:gd name="T102" fmla="*/ 21 w 634"/>
                <a:gd name="T103" fmla="*/ 194 h 232"/>
                <a:gd name="T104" fmla="*/ 9 w 634"/>
                <a:gd name="T105" fmla="*/ 182 h 232"/>
                <a:gd name="T106" fmla="*/ 1 w 634"/>
                <a:gd name="T107" fmla="*/ 174 h 232"/>
                <a:gd name="T108" fmla="*/ 2 w 634"/>
                <a:gd name="T109" fmla="*/ 176 h 232"/>
                <a:gd name="T110" fmla="*/ 15 w 634"/>
                <a:gd name="T111" fmla="*/ 197 h 232"/>
                <a:gd name="T112" fmla="*/ 34 w 634"/>
                <a:gd name="T113" fmla="*/ 222 h 232"/>
                <a:gd name="T114" fmla="*/ 54 w 634"/>
                <a:gd name="T11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4" h="232">
                  <a:moveTo>
                    <a:pt x="63" y="228"/>
                  </a:moveTo>
                  <a:lnTo>
                    <a:pt x="66" y="213"/>
                  </a:lnTo>
                  <a:lnTo>
                    <a:pt x="68" y="188"/>
                  </a:lnTo>
                  <a:lnTo>
                    <a:pt x="68" y="160"/>
                  </a:lnTo>
                  <a:lnTo>
                    <a:pt x="68" y="140"/>
                  </a:lnTo>
                  <a:lnTo>
                    <a:pt x="69" y="130"/>
                  </a:lnTo>
                  <a:lnTo>
                    <a:pt x="70" y="117"/>
                  </a:lnTo>
                  <a:lnTo>
                    <a:pt x="74" y="102"/>
                  </a:lnTo>
                  <a:lnTo>
                    <a:pt x="79" y="85"/>
                  </a:lnTo>
                  <a:lnTo>
                    <a:pt x="88" y="71"/>
                  </a:lnTo>
                  <a:lnTo>
                    <a:pt x="101" y="57"/>
                  </a:lnTo>
                  <a:lnTo>
                    <a:pt x="116" y="45"/>
                  </a:lnTo>
                  <a:lnTo>
                    <a:pt x="138" y="38"/>
                  </a:lnTo>
                  <a:lnTo>
                    <a:pt x="154" y="35"/>
                  </a:lnTo>
                  <a:lnTo>
                    <a:pt x="171" y="34"/>
                  </a:lnTo>
                  <a:lnTo>
                    <a:pt x="188" y="33"/>
                  </a:lnTo>
                  <a:lnTo>
                    <a:pt x="205" y="34"/>
                  </a:lnTo>
                  <a:lnTo>
                    <a:pt x="221" y="36"/>
                  </a:lnTo>
                  <a:lnTo>
                    <a:pt x="238" y="39"/>
                  </a:lnTo>
                  <a:lnTo>
                    <a:pt x="253" y="43"/>
                  </a:lnTo>
                  <a:lnTo>
                    <a:pt x="269" y="48"/>
                  </a:lnTo>
                  <a:lnTo>
                    <a:pt x="283" y="55"/>
                  </a:lnTo>
                  <a:lnTo>
                    <a:pt x="298" y="62"/>
                  </a:lnTo>
                  <a:lnTo>
                    <a:pt x="312" y="70"/>
                  </a:lnTo>
                  <a:lnTo>
                    <a:pt x="327" y="78"/>
                  </a:lnTo>
                  <a:lnTo>
                    <a:pt x="340" y="86"/>
                  </a:lnTo>
                  <a:lnTo>
                    <a:pt x="354" y="95"/>
                  </a:lnTo>
                  <a:lnTo>
                    <a:pt x="368" y="103"/>
                  </a:lnTo>
                  <a:lnTo>
                    <a:pt x="382" y="112"/>
                  </a:lnTo>
                  <a:lnTo>
                    <a:pt x="395" y="120"/>
                  </a:lnTo>
                  <a:lnTo>
                    <a:pt x="410" y="127"/>
                  </a:lnTo>
                  <a:lnTo>
                    <a:pt x="425" y="134"/>
                  </a:lnTo>
                  <a:lnTo>
                    <a:pt x="440" y="139"/>
                  </a:lnTo>
                  <a:lnTo>
                    <a:pt x="455" y="145"/>
                  </a:lnTo>
                  <a:lnTo>
                    <a:pt x="470" y="150"/>
                  </a:lnTo>
                  <a:lnTo>
                    <a:pt x="486" y="154"/>
                  </a:lnTo>
                  <a:lnTo>
                    <a:pt x="501" y="157"/>
                  </a:lnTo>
                  <a:lnTo>
                    <a:pt x="517" y="160"/>
                  </a:lnTo>
                  <a:lnTo>
                    <a:pt x="533" y="163"/>
                  </a:lnTo>
                  <a:lnTo>
                    <a:pt x="549" y="166"/>
                  </a:lnTo>
                  <a:lnTo>
                    <a:pt x="566" y="167"/>
                  </a:lnTo>
                  <a:lnTo>
                    <a:pt x="581" y="169"/>
                  </a:lnTo>
                  <a:lnTo>
                    <a:pt x="597" y="170"/>
                  </a:lnTo>
                  <a:lnTo>
                    <a:pt x="614" y="171"/>
                  </a:lnTo>
                  <a:lnTo>
                    <a:pt x="630" y="171"/>
                  </a:lnTo>
                  <a:lnTo>
                    <a:pt x="632" y="170"/>
                  </a:lnTo>
                  <a:lnTo>
                    <a:pt x="634" y="168"/>
                  </a:lnTo>
                  <a:lnTo>
                    <a:pt x="634" y="166"/>
                  </a:lnTo>
                  <a:lnTo>
                    <a:pt x="632" y="164"/>
                  </a:lnTo>
                  <a:lnTo>
                    <a:pt x="616" y="161"/>
                  </a:lnTo>
                  <a:lnTo>
                    <a:pt x="600" y="159"/>
                  </a:lnTo>
                  <a:lnTo>
                    <a:pt x="585" y="157"/>
                  </a:lnTo>
                  <a:lnTo>
                    <a:pt x="569" y="155"/>
                  </a:lnTo>
                  <a:lnTo>
                    <a:pt x="553" y="152"/>
                  </a:lnTo>
                  <a:lnTo>
                    <a:pt x="537" y="149"/>
                  </a:lnTo>
                  <a:lnTo>
                    <a:pt x="522" y="145"/>
                  </a:lnTo>
                  <a:lnTo>
                    <a:pt x="507" y="140"/>
                  </a:lnTo>
                  <a:lnTo>
                    <a:pt x="492" y="136"/>
                  </a:lnTo>
                  <a:lnTo>
                    <a:pt x="478" y="131"/>
                  </a:lnTo>
                  <a:lnTo>
                    <a:pt x="463" y="124"/>
                  </a:lnTo>
                  <a:lnTo>
                    <a:pt x="448" y="119"/>
                  </a:lnTo>
                  <a:lnTo>
                    <a:pt x="435" y="112"/>
                  </a:lnTo>
                  <a:lnTo>
                    <a:pt x="420" y="104"/>
                  </a:lnTo>
                  <a:lnTo>
                    <a:pt x="406" y="96"/>
                  </a:lnTo>
                  <a:lnTo>
                    <a:pt x="392" y="87"/>
                  </a:lnTo>
                  <a:lnTo>
                    <a:pt x="380" y="79"/>
                  </a:lnTo>
                  <a:lnTo>
                    <a:pt x="368" y="72"/>
                  </a:lnTo>
                  <a:lnTo>
                    <a:pt x="355" y="63"/>
                  </a:lnTo>
                  <a:lnTo>
                    <a:pt x="343" y="56"/>
                  </a:lnTo>
                  <a:lnTo>
                    <a:pt x="330" y="47"/>
                  </a:lnTo>
                  <a:lnTo>
                    <a:pt x="317" y="40"/>
                  </a:lnTo>
                  <a:lnTo>
                    <a:pt x="305" y="33"/>
                  </a:lnTo>
                  <a:lnTo>
                    <a:pt x="292" y="26"/>
                  </a:lnTo>
                  <a:lnTo>
                    <a:pt x="278" y="20"/>
                  </a:lnTo>
                  <a:lnTo>
                    <a:pt x="265" y="15"/>
                  </a:lnTo>
                  <a:lnTo>
                    <a:pt x="252" y="9"/>
                  </a:lnTo>
                  <a:lnTo>
                    <a:pt x="237" y="6"/>
                  </a:lnTo>
                  <a:lnTo>
                    <a:pt x="223" y="3"/>
                  </a:lnTo>
                  <a:lnTo>
                    <a:pt x="208" y="1"/>
                  </a:lnTo>
                  <a:lnTo>
                    <a:pt x="194" y="0"/>
                  </a:lnTo>
                  <a:lnTo>
                    <a:pt x="178" y="0"/>
                  </a:lnTo>
                  <a:lnTo>
                    <a:pt x="165" y="1"/>
                  </a:lnTo>
                  <a:lnTo>
                    <a:pt x="152" y="3"/>
                  </a:lnTo>
                  <a:lnTo>
                    <a:pt x="141" y="7"/>
                  </a:lnTo>
                  <a:lnTo>
                    <a:pt x="129" y="11"/>
                  </a:lnTo>
                  <a:lnTo>
                    <a:pt x="117" y="18"/>
                  </a:lnTo>
                  <a:lnTo>
                    <a:pt x="107" y="24"/>
                  </a:lnTo>
                  <a:lnTo>
                    <a:pt x="96" y="31"/>
                  </a:lnTo>
                  <a:lnTo>
                    <a:pt x="87" y="40"/>
                  </a:lnTo>
                  <a:lnTo>
                    <a:pt x="78" y="49"/>
                  </a:lnTo>
                  <a:lnTo>
                    <a:pt x="71" y="59"/>
                  </a:lnTo>
                  <a:lnTo>
                    <a:pt x="66" y="70"/>
                  </a:lnTo>
                  <a:lnTo>
                    <a:pt x="61" y="81"/>
                  </a:lnTo>
                  <a:lnTo>
                    <a:pt x="58" y="93"/>
                  </a:lnTo>
                  <a:lnTo>
                    <a:pt x="57" y="104"/>
                  </a:lnTo>
                  <a:lnTo>
                    <a:pt x="56" y="117"/>
                  </a:lnTo>
                  <a:lnTo>
                    <a:pt x="56" y="130"/>
                  </a:lnTo>
                  <a:lnTo>
                    <a:pt x="58" y="151"/>
                  </a:lnTo>
                  <a:lnTo>
                    <a:pt x="60" y="183"/>
                  </a:lnTo>
                  <a:lnTo>
                    <a:pt x="57" y="208"/>
                  </a:lnTo>
                  <a:lnTo>
                    <a:pt x="42" y="210"/>
                  </a:lnTo>
                  <a:lnTo>
                    <a:pt x="36" y="206"/>
                  </a:lnTo>
                  <a:lnTo>
                    <a:pt x="29" y="200"/>
                  </a:lnTo>
                  <a:lnTo>
                    <a:pt x="21" y="194"/>
                  </a:lnTo>
                  <a:lnTo>
                    <a:pt x="15" y="188"/>
                  </a:lnTo>
                  <a:lnTo>
                    <a:pt x="9" y="182"/>
                  </a:lnTo>
                  <a:lnTo>
                    <a:pt x="4" y="177"/>
                  </a:lnTo>
                  <a:lnTo>
                    <a:pt x="1" y="174"/>
                  </a:lnTo>
                  <a:lnTo>
                    <a:pt x="0" y="173"/>
                  </a:lnTo>
                  <a:lnTo>
                    <a:pt x="2" y="176"/>
                  </a:lnTo>
                  <a:lnTo>
                    <a:pt x="8" y="185"/>
                  </a:lnTo>
                  <a:lnTo>
                    <a:pt x="15" y="197"/>
                  </a:lnTo>
                  <a:lnTo>
                    <a:pt x="23" y="210"/>
                  </a:lnTo>
                  <a:lnTo>
                    <a:pt x="34" y="222"/>
                  </a:lnTo>
                  <a:lnTo>
                    <a:pt x="45" y="230"/>
                  </a:lnTo>
                  <a:lnTo>
                    <a:pt x="54" y="232"/>
                  </a:lnTo>
                  <a:lnTo>
                    <a:pt x="63" y="228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44720" y="3585845"/>
              <a:ext cx="62230" cy="75565"/>
            </a:xfrm>
            <a:custGeom>
              <a:avLst/>
              <a:gdLst>
                <a:gd name="T0" fmla="*/ 54 w 196"/>
                <a:gd name="T1" fmla="*/ 146 h 238"/>
                <a:gd name="T2" fmla="*/ 60 w 196"/>
                <a:gd name="T3" fmla="*/ 155 h 238"/>
                <a:gd name="T4" fmla="*/ 67 w 196"/>
                <a:gd name="T5" fmla="*/ 163 h 238"/>
                <a:gd name="T6" fmla="*/ 75 w 196"/>
                <a:gd name="T7" fmla="*/ 171 h 238"/>
                <a:gd name="T8" fmla="*/ 83 w 196"/>
                <a:gd name="T9" fmla="*/ 179 h 238"/>
                <a:gd name="T10" fmla="*/ 92 w 196"/>
                <a:gd name="T11" fmla="*/ 186 h 238"/>
                <a:gd name="T12" fmla="*/ 100 w 196"/>
                <a:gd name="T13" fmla="*/ 194 h 238"/>
                <a:gd name="T14" fmla="*/ 108 w 196"/>
                <a:gd name="T15" fmla="*/ 200 h 238"/>
                <a:gd name="T16" fmla="*/ 117 w 196"/>
                <a:gd name="T17" fmla="*/ 207 h 238"/>
                <a:gd name="T18" fmla="*/ 125 w 196"/>
                <a:gd name="T19" fmla="*/ 212 h 238"/>
                <a:gd name="T20" fmla="*/ 135 w 196"/>
                <a:gd name="T21" fmla="*/ 217 h 238"/>
                <a:gd name="T22" fmla="*/ 144 w 196"/>
                <a:gd name="T23" fmla="*/ 221 h 238"/>
                <a:gd name="T24" fmla="*/ 154 w 196"/>
                <a:gd name="T25" fmla="*/ 226 h 238"/>
                <a:gd name="T26" fmla="*/ 163 w 196"/>
                <a:gd name="T27" fmla="*/ 229 h 238"/>
                <a:gd name="T28" fmla="*/ 174 w 196"/>
                <a:gd name="T29" fmla="*/ 232 h 238"/>
                <a:gd name="T30" fmla="*/ 184 w 196"/>
                <a:gd name="T31" fmla="*/ 235 h 238"/>
                <a:gd name="T32" fmla="*/ 193 w 196"/>
                <a:gd name="T33" fmla="*/ 238 h 238"/>
                <a:gd name="T34" fmla="*/ 195 w 196"/>
                <a:gd name="T35" fmla="*/ 238 h 238"/>
                <a:gd name="T36" fmla="*/ 196 w 196"/>
                <a:gd name="T37" fmla="*/ 236 h 238"/>
                <a:gd name="T38" fmla="*/ 196 w 196"/>
                <a:gd name="T39" fmla="*/ 235 h 238"/>
                <a:gd name="T40" fmla="*/ 195 w 196"/>
                <a:gd name="T41" fmla="*/ 234 h 238"/>
                <a:gd name="T42" fmla="*/ 188 w 196"/>
                <a:gd name="T43" fmla="*/ 231 h 238"/>
                <a:gd name="T44" fmla="*/ 180 w 196"/>
                <a:gd name="T45" fmla="*/ 228 h 238"/>
                <a:gd name="T46" fmla="*/ 173 w 196"/>
                <a:gd name="T47" fmla="*/ 224 h 238"/>
                <a:gd name="T48" fmla="*/ 167 w 196"/>
                <a:gd name="T49" fmla="*/ 221 h 238"/>
                <a:gd name="T50" fmla="*/ 159 w 196"/>
                <a:gd name="T51" fmla="*/ 218 h 238"/>
                <a:gd name="T52" fmla="*/ 152 w 196"/>
                <a:gd name="T53" fmla="*/ 215 h 238"/>
                <a:gd name="T54" fmla="*/ 144 w 196"/>
                <a:gd name="T55" fmla="*/ 212 h 238"/>
                <a:gd name="T56" fmla="*/ 137 w 196"/>
                <a:gd name="T57" fmla="*/ 209 h 238"/>
                <a:gd name="T58" fmla="*/ 129 w 196"/>
                <a:gd name="T59" fmla="*/ 203 h 238"/>
                <a:gd name="T60" fmla="*/ 120 w 196"/>
                <a:gd name="T61" fmla="*/ 198 h 238"/>
                <a:gd name="T62" fmla="*/ 112 w 196"/>
                <a:gd name="T63" fmla="*/ 192 h 238"/>
                <a:gd name="T64" fmla="*/ 104 w 196"/>
                <a:gd name="T65" fmla="*/ 184 h 238"/>
                <a:gd name="T66" fmla="*/ 97 w 196"/>
                <a:gd name="T67" fmla="*/ 178 h 238"/>
                <a:gd name="T68" fmla="*/ 89 w 196"/>
                <a:gd name="T69" fmla="*/ 171 h 238"/>
                <a:gd name="T70" fmla="*/ 82 w 196"/>
                <a:gd name="T71" fmla="*/ 163 h 238"/>
                <a:gd name="T72" fmla="*/ 75 w 196"/>
                <a:gd name="T73" fmla="*/ 156 h 238"/>
                <a:gd name="T74" fmla="*/ 61 w 196"/>
                <a:gd name="T75" fmla="*/ 138 h 238"/>
                <a:gd name="T76" fmla="*/ 47 w 196"/>
                <a:gd name="T77" fmla="*/ 116 h 238"/>
                <a:gd name="T78" fmla="*/ 35 w 196"/>
                <a:gd name="T79" fmla="*/ 90 h 238"/>
                <a:gd name="T80" fmla="*/ 23 w 196"/>
                <a:gd name="T81" fmla="*/ 64 h 238"/>
                <a:gd name="T82" fmla="*/ 13 w 196"/>
                <a:gd name="T83" fmla="*/ 40 h 238"/>
                <a:gd name="T84" fmla="*/ 6 w 196"/>
                <a:gd name="T85" fmla="*/ 19 h 238"/>
                <a:gd name="T86" fmla="*/ 2 w 196"/>
                <a:gd name="T87" fmla="*/ 6 h 238"/>
                <a:gd name="T88" fmla="*/ 0 w 196"/>
                <a:gd name="T89" fmla="*/ 0 h 238"/>
                <a:gd name="T90" fmla="*/ 1 w 196"/>
                <a:gd name="T91" fmla="*/ 5 h 238"/>
                <a:gd name="T92" fmla="*/ 4 w 196"/>
                <a:gd name="T93" fmla="*/ 17 h 238"/>
                <a:gd name="T94" fmla="*/ 8 w 196"/>
                <a:gd name="T95" fmla="*/ 36 h 238"/>
                <a:gd name="T96" fmla="*/ 15 w 196"/>
                <a:gd name="T97" fmla="*/ 59 h 238"/>
                <a:gd name="T98" fmla="*/ 23 w 196"/>
                <a:gd name="T99" fmla="*/ 83 h 238"/>
                <a:gd name="T100" fmla="*/ 32 w 196"/>
                <a:gd name="T101" fmla="*/ 107 h 238"/>
                <a:gd name="T102" fmla="*/ 42 w 196"/>
                <a:gd name="T103" fmla="*/ 128 h 238"/>
                <a:gd name="T104" fmla="*/ 54 w 196"/>
                <a:gd name="T105" fmla="*/ 14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6" h="238">
                  <a:moveTo>
                    <a:pt x="54" y="146"/>
                  </a:moveTo>
                  <a:lnTo>
                    <a:pt x="60" y="155"/>
                  </a:lnTo>
                  <a:lnTo>
                    <a:pt x="67" y="163"/>
                  </a:lnTo>
                  <a:lnTo>
                    <a:pt x="75" y="171"/>
                  </a:lnTo>
                  <a:lnTo>
                    <a:pt x="83" y="179"/>
                  </a:lnTo>
                  <a:lnTo>
                    <a:pt x="92" y="186"/>
                  </a:lnTo>
                  <a:lnTo>
                    <a:pt x="100" y="194"/>
                  </a:lnTo>
                  <a:lnTo>
                    <a:pt x="108" y="200"/>
                  </a:lnTo>
                  <a:lnTo>
                    <a:pt x="117" y="207"/>
                  </a:lnTo>
                  <a:lnTo>
                    <a:pt x="125" y="212"/>
                  </a:lnTo>
                  <a:lnTo>
                    <a:pt x="135" y="217"/>
                  </a:lnTo>
                  <a:lnTo>
                    <a:pt x="144" y="221"/>
                  </a:lnTo>
                  <a:lnTo>
                    <a:pt x="154" y="226"/>
                  </a:lnTo>
                  <a:lnTo>
                    <a:pt x="163" y="229"/>
                  </a:lnTo>
                  <a:lnTo>
                    <a:pt x="174" y="232"/>
                  </a:lnTo>
                  <a:lnTo>
                    <a:pt x="184" y="235"/>
                  </a:lnTo>
                  <a:lnTo>
                    <a:pt x="193" y="238"/>
                  </a:lnTo>
                  <a:lnTo>
                    <a:pt x="195" y="238"/>
                  </a:lnTo>
                  <a:lnTo>
                    <a:pt x="196" y="236"/>
                  </a:lnTo>
                  <a:lnTo>
                    <a:pt x="196" y="235"/>
                  </a:lnTo>
                  <a:lnTo>
                    <a:pt x="195" y="234"/>
                  </a:lnTo>
                  <a:lnTo>
                    <a:pt x="188" y="231"/>
                  </a:lnTo>
                  <a:lnTo>
                    <a:pt x="180" y="228"/>
                  </a:lnTo>
                  <a:lnTo>
                    <a:pt x="173" y="224"/>
                  </a:lnTo>
                  <a:lnTo>
                    <a:pt x="167" y="221"/>
                  </a:lnTo>
                  <a:lnTo>
                    <a:pt x="159" y="218"/>
                  </a:lnTo>
                  <a:lnTo>
                    <a:pt x="152" y="215"/>
                  </a:lnTo>
                  <a:lnTo>
                    <a:pt x="144" y="212"/>
                  </a:lnTo>
                  <a:lnTo>
                    <a:pt x="137" y="209"/>
                  </a:lnTo>
                  <a:lnTo>
                    <a:pt x="129" y="203"/>
                  </a:lnTo>
                  <a:lnTo>
                    <a:pt x="120" y="198"/>
                  </a:lnTo>
                  <a:lnTo>
                    <a:pt x="112" y="192"/>
                  </a:lnTo>
                  <a:lnTo>
                    <a:pt x="104" y="184"/>
                  </a:lnTo>
                  <a:lnTo>
                    <a:pt x="97" y="178"/>
                  </a:lnTo>
                  <a:lnTo>
                    <a:pt x="89" y="171"/>
                  </a:lnTo>
                  <a:lnTo>
                    <a:pt x="82" y="163"/>
                  </a:lnTo>
                  <a:lnTo>
                    <a:pt x="75" y="156"/>
                  </a:lnTo>
                  <a:lnTo>
                    <a:pt x="61" y="138"/>
                  </a:lnTo>
                  <a:lnTo>
                    <a:pt x="47" y="116"/>
                  </a:lnTo>
                  <a:lnTo>
                    <a:pt x="35" y="90"/>
                  </a:lnTo>
                  <a:lnTo>
                    <a:pt x="23" y="64"/>
                  </a:lnTo>
                  <a:lnTo>
                    <a:pt x="13" y="40"/>
                  </a:lnTo>
                  <a:lnTo>
                    <a:pt x="6" y="19"/>
                  </a:lnTo>
                  <a:lnTo>
                    <a:pt x="2" y="6"/>
                  </a:lnTo>
                  <a:lnTo>
                    <a:pt x="0" y="0"/>
                  </a:lnTo>
                  <a:lnTo>
                    <a:pt x="1" y="5"/>
                  </a:lnTo>
                  <a:lnTo>
                    <a:pt x="4" y="17"/>
                  </a:lnTo>
                  <a:lnTo>
                    <a:pt x="8" y="36"/>
                  </a:lnTo>
                  <a:lnTo>
                    <a:pt x="15" y="59"/>
                  </a:lnTo>
                  <a:lnTo>
                    <a:pt x="23" y="83"/>
                  </a:lnTo>
                  <a:lnTo>
                    <a:pt x="32" y="107"/>
                  </a:lnTo>
                  <a:lnTo>
                    <a:pt x="42" y="128"/>
                  </a:lnTo>
                  <a:lnTo>
                    <a:pt x="54" y="14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804410" y="3657600"/>
              <a:ext cx="6350" cy="52705"/>
            </a:xfrm>
            <a:custGeom>
              <a:avLst/>
              <a:gdLst>
                <a:gd name="T0" fmla="*/ 1 w 20"/>
                <a:gd name="T1" fmla="*/ 161 h 164"/>
                <a:gd name="T2" fmla="*/ 0 w 20"/>
                <a:gd name="T3" fmla="*/ 163 h 164"/>
                <a:gd name="T4" fmla="*/ 1 w 20"/>
                <a:gd name="T5" fmla="*/ 164 h 164"/>
                <a:gd name="T6" fmla="*/ 3 w 20"/>
                <a:gd name="T7" fmla="*/ 164 h 164"/>
                <a:gd name="T8" fmla="*/ 4 w 20"/>
                <a:gd name="T9" fmla="*/ 163 h 164"/>
                <a:gd name="T10" fmla="*/ 15 w 20"/>
                <a:gd name="T11" fmla="*/ 142 h 164"/>
                <a:gd name="T12" fmla="*/ 19 w 20"/>
                <a:gd name="T13" fmla="*/ 117 h 164"/>
                <a:gd name="T14" fmla="*/ 20 w 20"/>
                <a:gd name="T15" fmla="*/ 91 h 164"/>
                <a:gd name="T16" fmla="*/ 18 w 20"/>
                <a:gd name="T17" fmla="*/ 63 h 164"/>
                <a:gd name="T18" fmla="*/ 15 w 20"/>
                <a:gd name="T19" fmla="*/ 39 h 164"/>
                <a:gd name="T20" fmla="*/ 10 w 20"/>
                <a:gd name="T21" fmla="*/ 19 h 164"/>
                <a:gd name="T22" fmla="*/ 7 w 20"/>
                <a:gd name="T23" fmla="*/ 5 h 164"/>
                <a:gd name="T24" fmla="*/ 6 w 20"/>
                <a:gd name="T25" fmla="*/ 0 h 164"/>
                <a:gd name="T26" fmla="*/ 9 w 20"/>
                <a:gd name="T27" fmla="*/ 18 h 164"/>
                <a:gd name="T28" fmla="*/ 13 w 20"/>
                <a:gd name="T29" fmla="*/ 62 h 164"/>
                <a:gd name="T30" fmla="*/ 12 w 20"/>
                <a:gd name="T31" fmla="*/ 116 h 164"/>
                <a:gd name="T32" fmla="*/ 1 w 20"/>
                <a:gd name="T33" fmla="*/ 16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64">
                  <a:moveTo>
                    <a:pt x="1" y="161"/>
                  </a:moveTo>
                  <a:lnTo>
                    <a:pt x="0" y="163"/>
                  </a:lnTo>
                  <a:lnTo>
                    <a:pt x="1" y="164"/>
                  </a:lnTo>
                  <a:lnTo>
                    <a:pt x="3" y="164"/>
                  </a:lnTo>
                  <a:lnTo>
                    <a:pt x="4" y="163"/>
                  </a:lnTo>
                  <a:lnTo>
                    <a:pt x="15" y="142"/>
                  </a:lnTo>
                  <a:lnTo>
                    <a:pt x="19" y="117"/>
                  </a:lnTo>
                  <a:lnTo>
                    <a:pt x="20" y="91"/>
                  </a:lnTo>
                  <a:lnTo>
                    <a:pt x="18" y="63"/>
                  </a:lnTo>
                  <a:lnTo>
                    <a:pt x="15" y="39"/>
                  </a:lnTo>
                  <a:lnTo>
                    <a:pt x="10" y="19"/>
                  </a:lnTo>
                  <a:lnTo>
                    <a:pt x="7" y="5"/>
                  </a:lnTo>
                  <a:lnTo>
                    <a:pt x="6" y="0"/>
                  </a:lnTo>
                  <a:lnTo>
                    <a:pt x="9" y="18"/>
                  </a:lnTo>
                  <a:lnTo>
                    <a:pt x="13" y="62"/>
                  </a:lnTo>
                  <a:lnTo>
                    <a:pt x="12" y="116"/>
                  </a:lnTo>
                  <a:lnTo>
                    <a:pt x="1" y="16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4719955" y="3604895"/>
              <a:ext cx="36830" cy="128270"/>
            </a:xfrm>
            <a:custGeom>
              <a:avLst/>
              <a:gdLst>
                <a:gd name="T0" fmla="*/ 0 w 116"/>
                <a:gd name="T1" fmla="*/ 102 h 403"/>
                <a:gd name="T2" fmla="*/ 3 w 116"/>
                <a:gd name="T3" fmla="*/ 130 h 403"/>
                <a:gd name="T4" fmla="*/ 4 w 116"/>
                <a:gd name="T5" fmla="*/ 158 h 403"/>
                <a:gd name="T6" fmla="*/ 6 w 116"/>
                <a:gd name="T7" fmla="*/ 187 h 403"/>
                <a:gd name="T8" fmla="*/ 10 w 116"/>
                <a:gd name="T9" fmla="*/ 214 h 403"/>
                <a:gd name="T10" fmla="*/ 15 w 116"/>
                <a:gd name="T11" fmla="*/ 241 h 403"/>
                <a:gd name="T12" fmla="*/ 23 w 116"/>
                <a:gd name="T13" fmla="*/ 267 h 403"/>
                <a:gd name="T14" fmla="*/ 32 w 116"/>
                <a:gd name="T15" fmla="*/ 291 h 403"/>
                <a:gd name="T16" fmla="*/ 44 w 116"/>
                <a:gd name="T17" fmla="*/ 316 h 403"/>
                <a:gd name="T18" fmla="*/ 56 w 116"/>
                <a:gd name="T19" fmla="*/ 339 h 403"/>
                <a:gd name="T20" fmla="*/ 71 w 116"/>
                <a:gd name="T21" fmla="*/ 361 h 403"/>
                <a:gd name="T22" fmla="*/ 88 w 116"/>
                <a:gd name="T23" fmla="*/ 382 h 403"/>
                <a:gd name="T24" fmla="*/ 106 w 116"/>
                <a:gd name="T25" fmla="*/ 402 h 403"/>
                <a:gd name="T26" fmla="*/ 110 w 116"/>
                <a:gd name="T27" fmla="*/ 403 h 403"/>
                <a:gd name="T28" fmla="*/ 114 w 116"/>
                <a:gd name="T29" fmla="*/ 401 h 403"/>
                <a:gd name="T30" fmla="*/ 116 w 116"/>
                <a:gd name="T31" fmla="*/ 397 h 403"/>
                <a:gd name="T32" fmla="*/ 116 w 116"/>
                <a:gd name="T33" fmla="*/ 393 h 403"/>
                <a:gd name="T34" fmla="*/ 102 w 116"/>
                <a:gd name="T35" fmla="*/ 373 h 403"/>
                <a:gd name="T36" fmla="*/ 88 w 116"/>
                <a:gd name="T37" fmla="*/ 351 h 403"/>
                <a:gd name="T38" fmla="*/ 76 w 116"/>
                <a:gd name="T39" fmla="*/ 329 h 403"/>
                <a:gd name="T40" fmla="*/ 64 w 116"/>
                <a:gd name="T41" fmla="*/ 307 h 403"/>
                <a:gd name="T42" fmla="*/ 53 w 116"/>
                <a:gd name="T43" fmla="*/ 284 h 403"/>
                <a:gd name="T44" fmla="*/ 44 w 116"/>
                <a:gd name="T45" fmla="*/ 261 h 403"/>
                <a:gd name="T46" fmla="*/ 35 w 116"/>
                <a:gd name="T47" fmla="*/ 237 h 403"/>
                <a:gd name="T48" fmla="*/ 29 w 116"/>
                <a:gd name="T49" fmla="*/ 213 h 403"/>
                <a:gd name="T50" fmla="*/ 23 w 116"/>
                <a:gd name="T51" fmla="*/ 189 h 403"/>
                <a:gd name="T52" fmla="*/ 18 w 116"/>
                <a:gd name="T53" fmla="*/ 164 h 403"/>
                <a:gd name="T54" fmla="*/ 14 w 116"/>
                <a:gd name="T55" fmla="*/ 138 h 403"/>
                <a:gd name="T56" fmla="*/ 11 w 116"/>
                <a:gd name="T57" fmla="*/ 113 h 403"/>
                <a:gd name="T58" fmla="*/ 8 w 116"/>
                <a:gd name="T59" fmla="*/ 79 h 403"/>
                <a:gd name="T60" fmla="*/ 6 w 116"/>
                <a:gd name="T61" fmla="*/ 42 h 403"/>
                <a:gd name="T62" fmla="*/ 5 w 116"/>
                <a:gd name="T63" fmla="*/ 12 h 403"/>
                <a:gd name="T64" fmla="*/ 5 w 116"/>
                <a:gd name="T65" fmla="*/ 0 h 403"/>
                <a:gd name="T66" fmla="*/ 4 w 116"/>
                <a:gd name="T67" fmla="*/ 11 h 403"/>
                <a:gd name="T68" fmla="*/ 2 w 116"/>
                <a:gd name="T69" fmla="*/ 38 h 403"/>
                <a:gd name="T70" fmla="*/ 0 w 116"/>
                <a:gd name="T71" fmla="*/ 72 h 403"/>
                <a:gd name="T72" fmla="*/ 0 w 116"/>
                <a:gd name="T73" fmla="*/ 1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6" h="403">
                  <a:moveTo>
                    <a:pt x="0" y="102"/>
                  </a:moveTo>
                  <a:lnTo>
                    <a:pt x="3" y="130"/>
                  </a:lnTo>
                  <a:lnTo>
                    <a:pt x="4" y="158"/>
                  </a:lnTo>
                  <a:lnTo>
                    <a:pt x="6" y="187"/>
                  </a:lnTo>
                  <a:lnTo>
                    <a:pt x="10" y="214"/>
                  </a:lnTo>
                  <a:lnTo>
                    <a:pt x="15" y="241"/>
                  </a:lnTo>
                  <a:lnTo>
                    <a:pt x="23" y="267"/>
                  </a:lnTo>
                  <a:lnTo>
                    <a:pt x="32" y="291"/>
                  </a:lnTo>
                  <a:lnTo>
                    <a:pt x="44" y="316"/>
                  </a:lnTo>
                  <a:lnTo>
                    <a:pt x="56" y="339"/>
                  </a:lnTo>
                  <a:lnTo>
                    <a:pt x="71" y="361"/>
                  </a:lnTo>
                  <a:lnTo>
                    <a:pt x="88" y="382"/>
                  </a:lnTo>
                  <a:lnTo>
                    <a:pt x="106" y="402"/>
                  </a:lnTo>
                  <a:lnTo>
                    <a:pt x="110" y="403"/>
                  </a:lnTo>
                  <a:lnTo>
                    <a:pt x="114" y="401"/>
                  </a:lnTo>
                  <a:lnTo>
                    <a:pt x="116" y="397"/>
                  </a:lnTo>
                  <a:lnTo>
                    <a:pt x="116" y="393"/>
                  </a:lnTo>
                  <a:lnTo>
                    <a:pt x="102" y="373"/>
                  </a:lnTo>
                  <a:lnTo>
                    <a:pt x="88" y="351"/>
                  </a:lnTo>
                  <a:lnTo>
                    <a:pt x="76" y="329"/>
                  </a:lnTo>
                  <a:lnTo>
                    <a:pt x="64" y="307"/>
                  </a:lnTo>
                  <a:lnTo>
                    <a:pt x="53" y="284"/>
                  </a:lnTo>
                  <a:lnTo>
                    <a:pt x="44" y="261"/>
                  </a:lnTo>
                  <a:lnTo>
                    <a:pt x="35" y="237"/>
                  </a:lnTo>
                  <a:lnTo>
                    <a:pt x="29" y="213"/>
                  </a:lnTo>
                  <a:lnTo>
                    <a:pt x="23" y="189"/>
                  </a:lnTo>
                  <a:lnTo>
                    <a:pt x="18" y="164"/>
                  </a:lnTo>
                  <a:lnTo>
                    <a:pt x="14" y="138"/>
                  </a:lnTo>
                  <a:lnTo>
                    <a:pt x="11" y="113"/>
                  </a:lnTo>
                  <a:lnTo>
                    <a:pt x="8" y="79"/>
                  </a:lnTo>
                  <a:lnTo>
                    <a:pt x="6" y="42"/>
                  </a:lnTo>
                  <a:lnTo>
                    <a:pt x="5" y="12"/>
                  </a:lnTo>
                  <a:lnTo>
                    <a:pt x="5" y="0"/>
                  </a:lnTo>
                  <a:lnTo>
                    <a:pt x="4" y="11"/>
                  </a:lnTo>
                  <a:lnTo>
                    <a:pt x="2" y="38"/>
                  </a:lnTo>
                  <a:lnTo>
                    <a:pt x="0" y="7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4745990" y="3726815"/>
              <a:ext cx="66040" cy="3810"/>
            </a:xfrm>
            <a:custGeom>
              <a:avLst/>
              <a:gdLst>
                <a:gd name="T0" fmla="*/ 98 w 208"/>
                <a:gd name="T1" fmla="*/ 6 h 13"/>
                <a:gd name="T2" fmla="*/ 112 w 208"/>
                <a:gd name="T3" fmla="*/ 6 h 13"/>
                <a:gd name="T4" fmla="*/ 126 w 208"/>
                <a:gd name="T5" fmla="*/ 7 h 13"/>
                <a:gd name="T6" fmla="*/ 139 w 208"/>
                <a:gd name="T7" fmla="*/ 7 h 13"/>
                <a:gd name="T8" fmla="*/ 152 w 208"/>
                <a:gd name="T9" fmla="*/ 8 h 13"/>
                <a:gd name="T10" fmla="*/ 166 w 208"/>
                <a:gd name="T11" fmla="*/ 9 h 13"/>
                <a:gd name="T12" fmla="*/ 180 w 208"/>
                <a:gd name="T13" fmla="*/ 10 h 13"/>
                <a:gd name="T14" fmla="*/ 193 w 208"/>
                <a:gd name="T15" fmla="*/ 11 h 13"/>
                <a:gd name="T16" fmla="*/ 206 w 208"/>
                <a:gd name="T17" fmla="*/ 13 h 13"/>
                <a:gd name="T18" fmla="*/ 207 w 208"/>
                <a:gd name="T19" fmla="*/ 13 h 13"/>
                <a:gd name="T20" fmla="*/ 208 w 208"/>
                <a:gd name="T21" fmla="*/ 11 h 13"/>
                <a:gd name="T22" fmla="*/ 208 w 208"/>
                <a:gd name="T23" fmla="*/ 10 h 13"/>
                <a:gd name="T24" fmla="*/ 207 w 208"/>
                <a:gd name="T25" fmla="*/ 9 h 13"/>
                <a:gd name="T26" fmla="*/ 193 w 208"/>
                <a:gd name="T27" fmla="*/ 7 h 13"/>
                <a:gd name="T28" fmla="*/ 178 w 208"/>
                <a:gd name="T29" fmla="*/ 4 h 13"/>
                <a:gd name="T30" fmla="*/ 165 w 208"/>
                <a:gd name="T31" fmla="*/ 2 h 13"/>
                <a:gd name="T32" fmla="*/ 150 w 208"/>
                <a:gd name="T33" fmla="*/ 1 h 13"/>
                <a:gd name="T34" fmla="*/ 136 w 208"/>
                <a:gd name="T35" fmla="*/ 1 h 13"/>
                <a:gd name="T36" fmla="*/ 121 w 208"/>
                <a:gd name="T37" fmla="*/ 0 h 13"/>
                <a:gd name="T38" fmla="*/ 108 w 208"/>
                <a:gd name="T39" fmla="*/ 0 h 13"/>
                <a:gd name="T40" fmla="*/ 93 w 208"/>
                <a:gd name="T41" fmla="*/ 0 h 13"/>
                <a:gd name="T42" fmla="*/ 80 w 208"/>
                <a:gd name="T43" fmla="*/ 0 h 13"/>
                <a:gd name="T44" fmla="*/ 65 w 208"/>
                <a:gd name="T45" fmla="*/ 2 h 13"/>
                <a:gd name="T46" fmla="*/ 50 w 208"/>
                <a:gd name="T47" fmla="*/ 3 h 13"/>
                <a:gd name="T48" fmla="*/ 35 w 208"/>
                <a:gd name="T49" fmla="*/ 6 h 13"/>
                <a:gd name="T50" fmla="*/ 21 w 208"/>
                <a:gd name="T51" fmla="*/ 8 h 13"/>
                <a:gd name="T52" fmla="*/ 10 w 208"/>
                <a:gd name="T53" fmla="*/ 9 h 13"/>
                <a:gd name="T54" fmla="*/ 3 w 208"/>
                <a:gd name="T55" fmla="*/ 11 h 13"/>
                <a:gd name="T56" fmla="*/ 0 w 208"/>
                <a:gd name="T57" fmla="*/ 11 h 13"/>
                <a:gd name="T58" fmla="*/ 3 w 208"/>
                <a:gd name="T59" fmla="*/ 11 h 13"/>
                <a:gd name="T60" fmla="*/ 10 w 208"/>
                <a:gd name="T61" fmla="*/ 10 h 13"/>
                <a:gd name="T62" fmla="*/ 23 w 208"/>
                <a:gd name="T63" fmla="*/ 9 h 13"/>
                <a:gd name="T64" fmla="*/ 37 w 208"/>
                <a:gd name="T65" fmla="*/ 8 h 13"/>
                <a:gd name="T66" fmla="*/ 53 w 208"/>
                <a:gd name="T67" fmla="*/ 8 h 13"/>
                <a:gd name="T68" fmla="*/ 70 w 208"/>
                <a:gd name="T69" fmla="*/ 7 h 13"/>
                <a:gd name="T70" fmla="*/ 84 w 208"/>
                <a:gd name="T71" fmla="*/ 6 h 13"/>
                <a:gd name="T72" fmla="*/ 98 w 208"/>
                <a:gd name="T7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8" h="13">
                  <a:moveTo>
                    <a:pt x="98" y="6"/>
                  </a:moveTo>
                  <a:lnTo>
                    <a:pt x="112" y="6"/>
                  </a:lnTo>
                  <a:lnTo>
                    <a:pt x="126" y="7"/>
                  </a:lnTo>
                  <a:lnTo>
                    <a:pt x="139" y="7"/>
                  </a:lnTo>
                  <a:lnTo>
                    <a:pt x="152" y="8"/>
                  </a:lnTo>
                  <a:lnTo>
                    <a:pt x="166" y="9"/>
                  </a:lnTo>
                  <a:lnTo>
                    <a:pt x="180" y="10"/>
                  </a:lnTo>
                  <a:lnTo>
                    <a:pt x="193" y="11"/>
                  </a:lnTo>
                  <a:lnTo>
                    <a:pt x="206" y="13"/>
                  </a:lnTo>
                  <a:lnTo>
                    <a:pt x="207" y="13"/>
                  </a:lnTo>
                  <a:lnTo>
                    <a:pt x="208" y="11"/>
                  </a:lnTo>
                  <a:lnTo>
                    <a:pt x="208" y="10"/>
                  </a:lnTo>
                  <a:lnTo>
                    <a:pt x="207" y="9"/>
                  </a:lnTo>
                  <a:lnTo>
                    <a:pt x="193" y="7"/>
                  </a:lnTo>
                  <a:lnTo>
                    <a:pt x="178" y="4"/>
                  </a:lnTo>
                  <a:lnTo>
                    <a:pt x="165" y="2"/>
                  </a:lnTo>
                  <a:lnTo>
                    <a:pt x="150" y="1"/>
                  </a:lnTo>
                  <a:lnTo>
                    <a:pt x="136" y="1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93" y="0"/>
                  </a:lnTo>
                  <a:lnTo>
                    <a:pt x="80" y="0"/>
                  </a:lnTo>
                  <a:lnTo>
                    <a:pt x="65" y="2"/>
                  </a:lnTo>
                  <a:lnTo>
                    <a:pt x="50" y="3"/>
                  </a:lnTo>
                  <a:lnTo>
                    <a:pt x="35" y="6"/>
                  </a:lnTo>
                  <a:lnTo>
                    <a:pt x="21" y="8"/>
                  </a:lnTo>
                  <a:lnTo>
                    <a:pt x="10" y="9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10" y="10"/>
                  </a:lnTo>
                  <a:lnTo>
                    <a:pt x="23" y="9"/>
                  </a:lnTo>
                  <a:lnTo>
                    <a:pt x="37" y="8"/>
                  </a:lnTo>
                  <a:lnTo>
                    <a:pt x="53" y="8"/>
                  </a:lnTo>
                  <a:lnTo>
                    <a:pt x="70" y="7"/>
                  </a:lnTo>
                  <a:lnTo>
                    <a:pt x="84" y="6"/>
                  </a:lnTo>
                  <a:lnTo>
                    <a:pt x="98" y="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782820" y="3728720"/>
              <a:ext cx="26035" cy="41275"/>
            </a:xfrm>
            <a:custGeom>
              <a:avLst/>
              <a:gdLst>
                <a:gd name="T0" fmla="*/ 37 w 84"/>
                <a:gd name="T1" fmla="*/ 60 h 131"/>
                <a:gd name="T2" fmla="*/ 32 w 84"/>
                <a:gd name="T3" fmla="*/ 68 h 131"/>
                <a:gd name="T4" fmla="*/ 26 w 84"/>
                <a:gd name="T5" fmla="*/ 77 h 131"/>
                <a:gd name="T6" fmla="*/ 21 w 84"/>
                <a:gd name="T7" fmla="*/ 85 h 131"/>
                <a:gd name="T8" fmla="*/ 17 w 84"/>
                <a:gd name="T9" fmla="*/ 94 h 131"/>
                <a:gd name="T10" fmla="*/ 12 w 84"/>
                <a:gd name="T11" fmla="*/ 102 h 131"/>
                <a:gd name="T12" fmla="*/ 7 w 84"/>
                <a:gd name="T13" fmla="*/ 111 h 131"/>
                <a:gd name="T14" fmla="*/ 3 w 84"/>
                <a:gd name="T15" fmla="*/ 119 h 131"/>
                <a:gd name="T16" fmla="*/ 0 w 84"/>
                <a:gd name="T17" fmla="*/ 129 h 131"/>
                <a:gd name="T18" fmla="*/ 0 w 84"/>
                <a:gd name="T19" fmla="*/ 131 h 131"/>
                <a:gd name="T20" fmla="*/ 1 w 84"/>
                <a:gd name="T21" fmla="*/ 131 h 131"/>
                <a:gd name="T22" fmla="*/ 3 w 84"/>
                <a:gd name="T23" fmla="*/ 131 h 131"/>
                <a:gd name="T24" fmla="*/ 5 w 84"/>
                <a:gd name="T25" fmla="*/ 130 h 131"/>
                <a:gd name="T26" fmla="*/ 10 w 84"/>
                <a:gd name="T27" fmla="*/ 121 h 131"/>
                <a:gd name="T28" fmla="*/ 14 w 84"/>
                <a:gd name="T29" fmla="*/ 113 h 131"/>
                <a:gd name="T30" fmla="*/ 19 w 84"/>
                <a:gd name="T31" fmla="*/ 104 h 131"/>
                <a:gd name="T32" fmla="*/ 23 w 84"/>
                <a:gd name="T33" fmla="*/ 96 h 131"/>
                <a:gd name="T34" fmla="*/ 29 w 84"/>
                <a:gd name="T35" fmla="*/ 87 h 131"/>
                <a:gd name="T36" fmla="*/ 34 w 84"/>
                <a:gd name="T37" fmla="*/ 80 h 131"/>
                <a:gd name="T38" fmla="*/ 39 w 84"/>
                <a:gd name="T39" fmla="*/ 71 h 131"/>
                <a:gd name="T40" fmla="*/ 44 w 84"/>
                <a:gd name="T41" fmla="*/ 63 h 131"/>
                <a:gd name="T42" fmla="*/ 51 w 84"/>
                <a:gd name="T43" fmla="*/ 52 h 131"/>
                <a:gd name="T44" fmla="*/ 56 w 84"/>
                <a:gd name="T45" fmla="*/ 43 h 131"/>
                <a:gd name="T46" fmla="*/ 61 w 84"/>
                <a:gd name="T47" fmla="*/ 34 h 131"/>
                <a:gd name="T48" fmla="*/ 68 w 84"/>
                <a:gd name="T49" fmla="*/ 26 h 131"/>
                <a:gd name="T50" fmla="*/ 73 w 84"/>
                <a:gd name="T51" fmla="*/ 19 h 131"/>
                <a:gd name="T52" fmla="*/ 78 w 84"/>
                <a:gd name="T53" fmla="*/ 9 h 131"/>
                <a:gd name="T54" fmla="*/ 82 w 84"/>
                <a:gd name="T55" fmla="*/ 3 h 131"/>
                <a:gd name="T56" fmla="*/ 84 w 84"/>
                <a:gd name="T57" fmla="*/ 0 h 131"/>
                <a:gd name="T58" fmla="*/ 82 w 84"/>
                <a:gd name="T59" fmla="*/ 2 h 131"/>
                <a:gd name="T60" fmla="*/ 78 w 84"/>
                <a:gd name="T61" fmla="*/ 6 h 131"/>
                <a:gd name="T62" fmla="*/ 73 w 84"/>
                <a:gd name="T63" fmla="*/ 13 h 131"/>
                <a:gd name="T64" fmla="*/ 66 w 84"/>
                <a:gd name="T65" fmla="*/ 22 h 131"/>
                <a:gd name="T66" fmla="*/ 58 w 84"/>
                <a:gd name="T67" fmla="*/ 31 h 131"/>
                <a:gd name="T68" fmla="*/ 51 w 84"/>
                <a:gd name="T69" fmla="*/ 42 h 131"/>
                <a:gd name="T70" fmla="*/ 43 w 84"/>
                <a:gd name="T71" fmla="*/ 51 h 131"/>
                <a:gd name="T72" fmla="*/ 37 w 84"/>
                <a:gd name="T73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4" h="131">
                  <a:moveTo>
                    <a:pt x="37" y="60"/>
                  </a:moveTo>
                  <a:lnTo>
                    <a:pt x="32" y="68"/>
                  </a:lnTo>
                  <a:lnTo>
                    <a:pt x="26" y="77"/>
                  </a:lnTo>
                  <a:lnTo>
                    <a:pt x="21" y="85"/>
                  </a:lnTo>
                  <a:lnTo>
                    <a:pt x="17" y="94"/>
                  </a:lnTo>
                  <a:lnTo>
                    <a:pt x="12" y="102"/>
                  </a:lnTo>
                  <a:lnTo>
                    <a:pt x="7" y="111"/>
                  </a:lnTo>
                  <a:lnTo>
                    <a:pt x="3" y="119"/>
                  </a:lnTo>
                  <a:lnTo>
                    <a:pt x="0" y="129"/>
                  </a:lnTo>
                  <a:lnTo>
                    <a:pt x="0" y="131"/>
                  </a:lnTo>
                  <a:lnTo>
                    <a:pt x="1" y="131"/>
                  </a:lnTo>
                  <a:lnTo>
                    <a:pt x="3" y="131"/>
                  </a:lnTo>
                  <a:lnTo>
                    <a:pt x="5" y="130"/>
                  </a:lnTo>
                  <a:lnTo>
                    <a:pt x="10" y="121"/>
                  </a:lnTo>
                  <a:lnTo>
                    <a:pt x="14" y="113"/>
                  </a:lnTo>
                  <a:lnTo>
                    <a:pt x="19" y="104"/>
                  </a:lnTo>
                  <a:lnTo>
                    <a:pt x="23" y="96"/>
                  </a:lnTo>
                  <a:lnTo>
                    <a:pt x="29" y="87"/>
                  </a:lnTo>
                  <a:lnTo>
                    <a:pt x="34" y="80"/>
                  </a:lnTo>
                  <a:lnTo>
                    <a:pt x="39" y="71"/>
                  </a:lnTo>
                  <a:lnTo>
                    <a:pt x="44" y="63"/>
                  </a:lnTo>
                  <a:lnTo>
                    <a:pt x="51" y="52"/>
                  </a:lnTo>
                  <a:lnTo>
                    <a:pt x="56" y="43"/>
                  </a:lnTo>
                  <a:lnTo>
                    <a:pt x="61" y="34"/>
                  </a:lnTo>
                  <a:lnTo>
                    <a:pt x="68" y="26"/>
                  </a:lnTo>
                  <a:lnTo>
                    <a:pt x="73" y="19"/>
                  </a:lnTo>
                  <a:lnTo>
                    <a:pt x="78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2"/>
                  </a:lnTo>
                  <a:lnTo>
                    <a:pt x="78" y="6"/>
                  </a:lnTo>
                  <a:lnTo>
                    <a:pt x="73" y="13"/>
                  </a:lnTo>
                  <a:lnTo>
                    <a:pt x="66" y="22"/>
                  </a:lnTo>
                  <a:lnTo>
                    <a:pt x="58" y="31"/>
                  </a:lnTo>
                  <a:lnTo>
                    <a:pt x="51" y="42"/>
                  </a:lnTo>
                  <a:lnTo>
                    <a:pt x="43" y="51"/>
                  </a:lnTo>
                  <a:lnTo>
                    <a:pt x="37" y="6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770755" y="3762375"/>
              <a:ext cx="73660" cy="136525"/>
            </a:xfrm>
            <a:custGeom>
              <a:avLst/>
              <a:gdLst>
                <a:gd name="T0" fmla="*/ 0 w 234"/>
                <a:gd name="T1" fmla="*/ 0 h 431"/>
                <a:gd name="T2" fmla="*/ 25 w 234"/>
                <a:gd name="T3" fmla="*/ 18 h 431"/>
                <a:gd name="T4" fmla="*/ 50 w 234"/>
                <a:gd name="T5" fmla="*/ 37 h 431"/>
                <a:gd name="T6" fmla="*/ 72 w 234"/>
                <a:gd name="T7" fmla="*/ 58 h 431"/>
                <a:gd name="T8" fmla="*/ 93 w 234"/>
                <a:gd name="T9" fmla="*/ 81 h 431"/>
                <a:gd name="T10" fmla="*/ 112 w 234"/>
                <a:gd name="T11" fmla="*/ 105 h 431"/>
                <a:gd name="T12" fmla="*/ 129 w 234"/>
                <a:gd name="T13" fmla="*/ 130 h 431"/>
                <a:gd name="T14" fmla="*/ 145 w 234"/>
                <a:gd name="T15" fmla="*/ 158 h 431"/>
                <a:gd name="T16" fmla="*/ 159 w 234"/>
                <a:gd name="T17" fmla="*/ 185 h 431"/>
                <a:gd name="T18" fmla="*/ 170 w 234"/>
                <a:gd name="T19" fmla="*/ 214 h 431"/>
                <a:gd name="T20" fmla="*/ 181 w 234"/>
                <a:gd name="T21" fmla="*/ 243 h 431"/>
                <a:gd name="T22" fmla="*/ 189 w 234"/>
                <a:gd name="T23" fmla="*/ 274 h 431"/>
                <a:gd name="T24" fmla="*/ 198 w 234"/>
                <a:gd name="T25" fmla="*/ 305 h 431"/>
                <a:gd name="T26" fmla="*/ 204 w 234"/>
                <a:gd name="T27" fmla="*/ 335 h 431"/>
                <a:gd name="T28" fmla="*/ 210 w 234"/>
                <a:gd name="T29" fmla="*/ 366 h 431"/>
                <a:gd name="T30" fmla="*/ 217 w 234"/>
                <a:gd name="T31" fmla="*/ 398 h 431"/>
                <a:gd name="T32" fmla="*/ 222 w 234"/>
                <a:gd name="T33" fmla="*/ 428 h 431"/>
                <a:gd name="T34" fmla="*/ 224 w 234"/>
                <a:gd name="T35" fmla="*/ 431 h 431"/>
                <a:gd name="T36" fmla="*/ 228 w 234"/>
                <a:gd name="T37" fmla="*/ 430 h 431"/>
                <a:gd name="T38" fmla="*/ 231 w 234"/>
                <a:gd name="T39" fmla="*/ 428 h 431"/>
                <a:gd name="T40" fmla="*/ 234 w 234"/>
                <a:gd name="T41" fmla="*/ 424 h 431"/>
                <a:gd name="T42" fmla="*/ 231 w 234"/>
                <a:gd name="T43" fmla="*/ 391 h 431"/>
                <a:gd name="T44" fmla="*/ 228 w 234"/>
                <a:gd name="T45" fmla="*/ 358 h 431"/>
                <a:gd name="T46" fmla="*/ 225 w 234"/>
                <a:gd name="T47" fmla="*/ 326 h 431"/>
                <a:gd name="T48" fmla="*/ 220 w 234"/>
                <a:gd name="T49" fmla="*/ 293 h 431"/>
                <a:gd name="T50" fmla="*/ 212 w 234"/>
                <a:gd name="T51" fmla="*/ 261 h 431"/>
                <a:gd name="T52" fmla="*/ 204 w 234"/>
                <a:gd name="T53" fmla="*/ 230 h 431"/>
                <a:gd name="T54" fmla="*/ 194 w 234"/>
                <a:gd name="T55" fmla="*/ 198 h 431"/>
                <a:gd name="T56" fmla="*/ 182 w 234"/>
                <a:gd name="T57" fmla="*/ 167 h 431"/>
                <a:gd name="T58" fmla="*/ 174 w 234"/>
                <a:gd name="T59" fmla="*/ 152 h 431"/>
                <a:gd name="T60" fmla="*/ 167 w 234"/>
                <a:gd name="T61" fmla="*/ 139 h 431"/>
                <a:gd name="T62" fmla="*/ 159 w 234"/>
                <a:gd name="T63" fmla="*/ 125 h 431"/>
                <a:gd name="T64" fmla="*/ 149 w 234"/>
                <a:gd name="T65" fmla="*/ 111 h 431"/>
                <a:gd name="T66" fmla="*/ 139 w 234"/>
                <a:gd name="T67" fmla="*/ 100 h 431"/>
                <a:gd name="T68" fmla="*/ 130 w 234"/>
                <a:gd name="T69" fmla="*/ 88 h 431"/>
                <a:gd name="T70" fmla="*/ 118 w 234"/>
                <a:gd name="T71" fmla="*/ 76 h 431"/>
                <a:gd name="T72" fmla="*/ 108 w 234"/>
                <a:gd name="T73" fmla="*/ 66 h 431"/>
                <a:gd name="T74" fmla="*/ 96 w 234"/>
                <a:gd name="T75" fmla="*/ 55 h 431"/>
                <a:gd name="T76" fmla="*/ 83 w 234"/>
                <a:gd name="T77" fmla="*/ 46 h 431"/>
                <a:gd name="T78" fmla="*/ 71 w 234"/>
                <a:gd name="T79" fmla="*/ 37 h 431"/>
                <a:gd name="T80" fmla="*/ 57 w 234"/>
                <a:gd name="T81" fmla="*/ 29 h 431"/>
                <a:gd name="T82" fmla="*/ 43 w 234"/>
                <a:gd name="T83" fmla="*/ 20 h 431"/>
                <a:gd name="T84" fmla="*/ 30 w 234"/>
                <a:gd name="T85" fmla="*/ 13 h 431"/>
                <a:gd name="T86" fmla="*/ 15 w 234"/>
                <a:gd name="T87" fmla="*/ 7 h 431"/>
                <a:gd name="T88" fmla="*/ 0 w 234"/>
                <a:gd name="T89" fmla="*/ 0 h 431"/>
                <a:gd name="T90" fmla="*/ 0 w 234"/>
                <a:gd name="T91" fmla="*/ 0 h 431"/>
                <a:gd name="T92" fmla="*/ 0 w 234"/>
                <a:gd name="T93" fmla="*/ 0 h 431"/>
                <a:gd name="T94" fmla="*/ 0 w 234"/>
                <a:gd name="T95" fmla="*/ 0 h 431"/>
                <a:gd name="T96" fmla="*/ 0 w 234"/>
                <a:gd name="T97" fmla="*/ 0 h 431"/>
                <a:gd name="T98" fmla="*/ 0 w 234"/>
                <a:gd name="T9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4" h="431">
                  <a:moveTo>
                    <a:pt x="0" y="0"/>
                  </a:moveTo>
                  <a:lnTo>
                    <a:pt x="25" y="18"/>
                  </a:lnTo>
                  <a:lnTo>
                    <a:pt x="50" y="37"/>
                  </a:lnTo>
                  <a:lnTo>
                    <a:pt x="72" y="58"/>
                  </a:lnTo>
                  <a:lnTo>
                    <a:pt x="93" y="81"/>
                  </a:lnTo>
                  <a:lnTo>
                    <a:pt x="112" y="105"/>
                  </a:lnTo>
                  <a:lnTo>
                    <a:pt x="129" y="130"/>
                  </a:lnTo>
                  <a:lnTo>
                    <a:pt x="145" y="158"/>
                  </a:lnTo>
                  <a:lnTo>
                    <a:pt x="159" y="185"/>
                  </a:lnTo>
                  <a:lnTo>
                    <a:pt x="170" y="214"/>
                  </a:lnTo>
                  <a:lnTo>
                    <a:pt x="181" y="243"/>
                  </a:lnTo>
                  <a:lnTo>
                    <a:pt x="189" y="274"/>
                  </a:lnTo>
                  <a:lnTo>
                    <a:pt x="198" y="305"/>
                  </a:lnTo>
                  <a:lnTo>
                    <a:pt x="204" y="335"/>
                  </a:lnTo>
                  <a:lnTo>
                    <a:pt x="210" y="366"/>
                  </a:lnTo>
                  <a:lnTo>
                    <a:pt x="217" y="398"/>
                  </a:lnTo>
                  <a:lnTo>
                    <a:pt x="222" y="428"/>
                  </a:lnTo>
                  <a:lnTo>
                    <a:pt x="224" y="431"/>
                  </a:lnTo>
                  <a:lnTo>
                    <a:pt x="228" y="430"/>
                  </a:lnTo>
                  <a:lnTo>
                    <a:pt x="231" y="428"/>
                  </a:lnTo>
                  <a:lnTo>
                    <a:pt x="234" y="424"/>
                  </a:lnTo>
                  <a:lnTo>
                    <a:pt x="231" y="391"/>
                  </a:lnTo>
                  <a:lnTo>
                    <a:pt x="228" y="358"/>
                  </a:lnTo>
                  <a:lnTo>
                    <a:pt x="225" y="326"/>
                  </a:lnTo>
                  <a:lnTo>
                    <a:pt x="220" y="293"/>
                  </a:lnTo>
                  <a:lnTo>
                    <a:pt x="212" y="261"/>
                  </a:lnTo>
                  <a:lnTo>
                    <a:pt x="204" y="230"/>
                  </a:lnTo>
                  <a:lnTo>
                    <a:pt x="194" y="198"/>
                  </a:lnTo>
                  <a:lnTo>
                    <a:pt x="182" y="167"/>
                  </a:lnTo>
                  <a:lnTo>
                    <a:pt x="174" y="152"/>
                  </a:lnTo>
                  <a:lnTo>
                    <a:pt x="167" y="139"/>
                  </a:lnTo>
                  <a:lnTo>
                    <a:pt x="159" y="125"/>
                  </a:lnTo>
                  <a:lnTo>
                    <a:pt x="149" y="111"/>
                  </a:lnTo>
                  <a:lnTo>
                    <a:pt x="139" y="100"/>
                  </a:lnTo>
                  <a:lnTo>
                    <a:pt x="130" y="88"/>
                  </a:lnTo>
                  <a:lnTo>
                    <a:pt x="118" y="76"/>
                  </a:lnTo>
                  <a:lnTo>
                    <a:pt x="108" y="66"/>
                  </a:lnTo>
                  <a:lnTo>
                    <a:pt x="96" y="55"/>
                  </a:lnTo>
                  <a:lnTo>
                    <a:pt x="83" y="46"/>
                  </a:lnTo>
                  <a:lnTo>
                    <a:pt x="71" y="37"/>
                  </a:lnTo>
                  <a:lnTo>
                    <a:pt x="57" y="29"/>
                  </a:lnTo>
                  <a:lnTo>
                    <a:pt x="43" y="20"/>
                  </a:lnTo>
                  <a:lnTo>
                    <a:pt x="30" y="13"/>
                  </a:lnTo>
                  <a:lnTo>
                    <a:pt x="15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4816475" y="3663950"/>
              <a:ext cx="44450" cy="180975"/>
            </a:xfrm>
            <a:custGeom>
              <a:avLst/>
              <a:gdLst>
                <a:gd name="T0" fmla="*/ 54 w 139"/>
                <a:gd name="T1" fmla="*/ 130 h 568"/>
                <a:gd name="T2" fmla="*/ 60 w 139"/>
                <a:gd name="T3" fmla="*/ 147 h 568"/>
                <a:gd name="T4" fmla="*/ 65 w 139"/>
                <a:gd name="T5" fmla="*/ 165 h 568"/>
                <a:gd name="T6" fmla="*/ 70 w 139"/>
                <a:gd name="T7" fmla="*/ 181 h 568"/>
                <a:gd name="T8" fmla="*/ 74 w 139"/>
                <a:gd name="T9" fmla="*/ 199 h 568"/>
                <a:gd name="T10" fmla="*/ 78 w 139"/>
                <a:gd name="T11" fmla="*/ 216 h 568"/>
                <a:gd name="T12" fmla="*/ 81 w 139"/>
                <a:gd name="T13" fmla="*/ 234 h 568"/>
                <a:gd name="T14" fmla="*/ 84 w 139"/>
                <a:gd name="T15" fmla="*/ 252 h 568"/>
                <a:gd name="T16" fmla="*/ 88 w 139"/>
                <a:gd name="T17" fmla="*/ 270 h 568"/>
                <a:gd name="T18" fmla="*/ 96 w 139"/>
                <a:gd name="T19" fmla="*/ 342 h 568"/>
                <a:gd name="T20" fmla="*/ 100 w 139"/>
                <a:gd name="T21" fmla="*/ 415 h 568"/>
                <a:gd name="T22" fmla="*/ 102 w 139"/>
                <a:gd name="T23" fmla="*/ 488 h 568"/>
                <a:gd name="T24" fmla="*/ 104 w 139"/>
                <a:gd name="T25" fmla="*/ 561 h 568"/>
                <a:gd name="T26" fmla="*/ 108 w 139"/>
                <a:gd name="T27" fmla="*/ 567 h 568"/>
                <a:gd name="T28" fmla="*/ 113 w 139"/>
                <a:gd name="T29" fmla="*/ 568 h 568"/>
                <a:gd name="T30" fmla="*/ 119 w 139"/>
                <a:gd name="T31" fmla="*/ 565 h 568"/>
                <a:gd name="T32" fmla="*/ 122 w 139"/>
                <a:gd name="T33" fmla="*/ 560 h 568"/>
                <a:gd name="T34" fmla="*/ 135 w 139"/>
                <a:gd name="T35" fmla="*/ 486 h 568"/>
                <a:gd name="T36" fmla="*/ 139 w 139"/>
                <a:gd name="T37" fmla="*/ 411 h 568"/>
                <a:gd name="T38" fmla="*/ 134 w 139"/>
                <a:gd name="T39" fmla="*/ 336 h 568"/>
                <a:gd name="T40" fmla="*/ 120 w 139"/>
                <a:gd name="T41" fmla="*/ 263 h 568"/>
                <a:gd name="T42" fmla="*/ 116 w 139"/>
                <a:gd name="T43" fmla="*/ 245 h 568"/>
                <a:gd name="T44" fmla="*/ 111 w 139"/>
                <a:gd name="T45" fmla="*/ 228 h 568"/>
                <a:gd name="T46" fmla="*/ 106 w 139"/>
                <a:gd name="T47" fmla="*/ 211 h 568"/>
                <a:gd name="T48" fmla="*/ 100 w 139"/>
                <a:gd name="T49" fmla="*/ 194 h 568"/>
                <a:gd name="T50" fmla="*/ 93 w 139"/>
                <a:gd name="T51" fmla="*/ 177 h 568"/>
                <a:gd name="T52" fmla="*/ 86 w 139"/>
                <a:gd name="T53" fmla="*/ 160 h 568"/>
                <a:gd name="T54" fmla="*/ 79 w 139"/>
                <a:gd name="T55" fmla="*/ 144 h 568"/>
                <a:gd name="T56" fmla="*/ 71 w 139"/>
                <a:gd name="T57" fmla="*/ 129 h 568"/>
                <a:gd name="T58" fmla="*/ 66 w 139"/>
                <a:gd name="T59" fmla="*/ 120 h 568"/>
                <a:gd name="T60" fmla="*/ 61 w 139"/>
                <a:gd name="T61" fmla="*/ 112 h 568"/>
                <a:gd name="T62" fmla="*/ 57 w 139"/>
                <a:gd name="T63" fmla="*/ 103 h 568"/>
                <a:gd name="T64" fmla="*/ 52 w 139"/>
                <a:gd name="T65" fmla="*/ 95 h 568"/>
                <a:gd name="T66" fmla="*/ 46 w 139"/>
                <a:gd name="T67" fmla="*/ 86 h 568"/>
                <a:gd name="T68" fmla="*/ 42 w 139"/>
                <a:gd name="T69" fmla="*/ 79 h 568"/>
                <a:gd name="T70" fmla="*/ 37 w 139"/>
                <a:gd name="T71" fmla="*/ 71 h 568"/>
                <a:gd name="T72" fmla="*/ 33 w 139"/>
                <a:gd name="T73" fmla="*/ 62 h 568"/>
                <a:gd name="T74" fmla="*/ 28 w 139"/>
                <a:gd name="T75" fmla="*/ 54 h 568"/>
                <a:gd name="T76" fmla="*/ 23 w 139"/>
                <a:gd name="T77" fmla="*/ 43 h 568"/>
                <a:gd name="T78" fmla="*/ 18 w 139"/>
                <a:gd name="T79" fmla="*/ 34 h 568"/>
                <a:gd name="T80" fmla="*/ 13 w 139"/>
                <a:gd name="T81" fmla="*/ 23 h 568"/>
                <a:gd name="T82" fmla="*/ 7 w 139"/>
                <a:gd name="T83" fmla="*/ 13 h 568"/>
                <a:gd name="T84" fmla="*/ 3 w 139"/>
                <a:gd name="T85" fmla="*/ 6 h 568"/>
                <a:gd name="T86" fmla="*/ 1 w 139"/>
                <a:gd name="T87" fmla="*/ 2 h 568"/>
                <a:gd name="T88" fmla="*/ 0 w 139"/>
                <a:gd name="T89" fmla="*/ 0 h 568"/>
                <a:gd name="T90" fmla="*/ 2 w 139"/>
                <a:gd name="T91" fmla="*/ 4 h 568"/>
                <a:gd name="T92" fmla="*/ 6 w 139"/>
                <a:gd name="T93" fmla="*/ 13 h 568"/>
                <a:gd name="T94" fmla="*/ 13 w 139"/>
                <a:gd name="T95" fmla="*/ 29 h 568"/>
                <a:gd name="T96" fmla="*/ 21 w 139"/>
                <a:gd name="T97" fmla="*/ 48 h 568"/>
                <a:gd name="T98" fmla="*/ 29 w 139"/>
                <a:gd name="T99" fmla="*/ 69 h 568"/>
                <a:gd name="T100" fmla="*/ 38 w 139"/>
                <a:gd name="T101" fmla="*/ 91 h 568"/>
                <a:gd name="T102" fmla="*/ 46 w 139"/>
                <a:gd name="T103" fmla="*/ 112 h 568"/>
                <a:gd name="T104" fmla="*/ 54 w 139"/>
                <a:gd name="T105" fmla="*/ 13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9" h="568">
                  <a:moveTo>
                    <a:pt x="54" y="130"/>
                  </a:moveTo>
                  <a:lnTo>
                    <a:pt x="60" y="147"/>
                  </a:lnTo>
                  <a:lnTo>
                    <a:pt x="65" y="165"/>
                  </a:lnTo>
                  <a:lnTo>
                    <a:pt x="70" y="181"/>
                  </a:lnTo>
                  <a:lnTo>
                    <a:pt x="74" y="199"/>
                  </a:lnTo>
                  <a:lnTo>
                    <a:pt x="78" y="216"/>
                  </a:lnTo>
                  <a:lnTo>
                    <a:pt x="81" y="234"/>
                  </a:lnTo>
                  <a:lnTo>
                    <a:pt x="84" y="252"/>
                  </a:lnTo>
                  <a:lnTo>
                    <a:pt x="88" y="270"/>
                  </a:lnTo>
                  <a:lnTo>
                    <a:pt x="96" y="342"/>
                  </a:lnTo>
                  <a:lnTo>
                    <a:pt x="100" y="415"/>
                  </a:lnTo>
                  <a:lnTo>
                    <a:pt x="102" y="488"/>
                  </a:lnTo>
                  <a:lnTo>
                    <a:pt x="104" y="561"/>
                  </a:lnTo>
                  <a:lnTo>
                    <a:pt x="108" y="567"/>
                  </a:lnTo>
                  <a:lnTo>
                    <a:pt x="113" y="568"/>
                  </a:lnTo>
                  <a:lnTo>
                    <a:pt x="119" y="565"/>
                  </a:lnTo>
                  <a:lnTo>
                    <a:pt x="122" y="560"/>
                  </a:lnTo>
                  <a:lnTo>
                    <a:pt x="135" y="486"/>
                  </a:lnTo>
                  <a:lnTo>
                    <a:pt x="139" y="411"/>
                  </a:lnTo>
                  <a:lnTo>
                    <a:pt x="134" y="336"/>
                  </a:lnTo>
                  <a:lnTo>
                    <a:pt x="120" y="263"/>
                  </a:lnTo>
                  <a:lnTo>
                    <a:pt x="116" y="245"/>
                  </a:lnTo>
                  <a:lnTo>
                    <a:pt x="111" y="228"/>
                  </a:lnTo>
                  <a:lnTo>
                    <a:pt x="106" y="211"/>
                  </a:lnTo>
                  <a:lnTo>
                    <a:pt x="100" y="194"/>
                  </a:lnTo>
                  <a:lnTo>
                    <a:pt x="93" y="177"/>
                  </a:lnTo>
                  <a:lnTo>
                    <a:pt x="86" y="160"/>
                  </a:lnTo>
                  <a:lnTo>
                    <a:pt x="79" y="144"/>
                  </a:lnTo>
                  <a:lnTo>
                    <a:pt x="71" y="129"/>
                  </a:lnTo>
                  <a:lnTo>
                    <a:pt x="66" y="120"/>
                  </a:lnTo>
                  <a:lnTo>
                    <a:pt x="61" y="112"/>
                  </a:lnTo>
                  <a:lnTo>
                    <a:pt x="57" y="103"/>
                  </a:lnTo>
                  <a:lnTo>
                    <a:pt x="52" y="95"/>
                  </a:lnTo>
                  <a:lnTo>
                    <a:pt x="46" y="86"/>
                  </a:lnTo>
                  <a:lnTo>
                    <a:pt x="42" y="79"/>
                  </a:lnTo>
                  <a:lnTo>
                    <a:pt x="37" y="71"/>
                  </a:lnTo>
                  <a:lnTo>
                    <a:pt x="33" y="62"/>
                  </a:lnTo>
                  <a:lnTo>
                    <a:pt x="28" y="54"/>
                  </a:lnTo>
                  <a:lnTo>
                    <a:pt x="23" y="43"/>
                  </a:lnTo>
                  <a:lnTo>
                    <a:pt x="18" y="34"/>
                  </a:lnTo>
                  <a:lnTo>
                    <a:pt x="13" y="23"/>
                  </a:lnTo>
                  <a:lnTo>
                    <a:pt x="7" y="13"/>
                  </a:lnTo>
                  <a:lnTo>
                    <a:pt x="3" y="6"/>
                  </a:lnTo>
                  <a:lnTo>
                    <a:pt x="1" y="2"/>
                  </a:lnTo>
                  <a:lnTo>
                    <a:pt x="0" y="0"/>
                  </a:lnTo>
                  <a:lnTo>
                    <a:pt x="2" y="4"/>
                  </a:lnTo>
                  <a:lnTo>
                    <a:pt x="6" y="13"/>
                  </a:lnTo>
                  <a:lnTo>
                    <a:pt x="13" y="29"/>
                  </a:lnTo>
                  <a:lnTo>
                    <a:pt x="21" y="48"/>
                  </a:lnTo>
                  <a:lnTo>
                    <a:pt x="29" y="69"/>
                  </a:lnTo>
                  <a:lnTo>
                    <a:pt x="38" y="91"/>
                  </a:lnTo>
                  <a:lnTo>
                    <a:pt x="46" y="112"/>
                  </a:lnTo>
                  <a:lnTo>
                    <a:pt x="54" y="13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850130" y="3918585"/>
              <a:ext cx="45085" cy="67310"/>
            </a:xfrm>
            <a:custGeom>
              <a:avLst/>
              <a:gdLst>
                <a:gd name="T0" fmla="*/ 33 w 141"/>
                <a:gd name="T1" fmla="*/ 79 h 210"/>
                <a:gd name="T2" fmla="*/ 28 w 141"/>
                <a:gd name="T3" fmla="*/ 86 h 210"/>
                <a:gd name="T4" fmla="*/ 23 w 141"/>
                <a:gd name="T5" fmla="*/ 95 h 210"/>
                <a:gd name="T6" fmla="*/ 17 w 141"/>
                <a:gd name="T7" fmla="*/ 102 h 210"/>
                <a:gd name="T8" fmla="*/ 13 w 141"/>
                <a:gd name="T9" fmla="*/ 111 h 210"/>
                <a:gd name="T10" fmla="*/ 9 w 141"/>
                <a:gd name="T11" fmla="*/ 119 h 210"/>
                <a:gd name="T12" fmla="*/ 6 w 141"/>
                <a:gd name="T13" fmla="*/ 128 h 210"/>
                <a:gd name="T14" fmla="*/ 3 w 141"/>
                <a:gd name="T15" fmla="*/ 136 h 210"/>
                <a:gd name="T16" fmla="*/ 1 w 141"/>
                <a:gd name="T17" fmla="*/ 145 h 210"/>
                <a:gd name="T18" fmla="*/ 0 w 141"/>
                <a:gd name="T19" fmla="*/ 161 h 210"/>
                <a:gd name="T20" fmla="*/ 2 w 141"/>
                <a:gd name="T21" fmla="*/ 178 h 210"/>
                <a:gd name="T22" fmla="*/ 7 w 141"/>
                <a:gd name="T23" fmla="*/ 194 h 210"/>
                <a:gd name="T24" fmla="*/ 13 w 141"/>
                <a:gd name="T25" fmla="*/ 209 h 210"/>
                <a:gd name="T26" fmla="*/ 14 w 141"/>
                <a:gd name="T27" fmla="*/ 210 h 210"/>
                <a:gd name="T28" fmla="*/ 16 w 141"/>
                <a:gd name="T29" fmla="*/ 210 h 210"/>
                <a:gd name="T30" fmla="*/ 19 w 141"/>
                <a:gd name="T31" fmla="*/ 208 h 210"/>
                <a:gd name="T32" fmla="*/ 19 w 141"/>
                <a:gd name="T33" fmla="*/ 206 h 210"/>
                <a:gd name="T34" fmla="*/ 14 w 141"/>
                <a:gd name="T35" fmla="*/ 188 h 210"/>
                <a:gd name="T36" fmla="*/ 12 w 141"/>
                <a:gd name="T37" fmla="*/ 172 h 210"/>
                <a:gd name="T38" fmla="*/ 12 w 141"/>
                <a:gd name="T39" fmla="*/ 155 h 210"/>
                <a:gd name="T40" fmla="*/ 15 w 141"/>
                <a:gd name="T41" fmla="*/ 139 h 210"/>
                <a:gd name="T42" fmla="*/ 20 w 141"/>
                <a:gd name="T43" fmla="*/ 124 h 210"/>
                <a:gd name="T44" fmla="*/ 26 w 141"/>
                <a:gd name="T45" fmla="*/ 110 h 210"/>
                <a:gd name="T46" fmla="*/ 34 w 141"/>
                <a:gd name="T47" fmla="*/ 95 h 210"/>
                <a:gd name="T48" fmla="*/ 44 w 141"/>
                <a:gd name="T49" fmla="*/ 80 h 210"/>
                <a:gd name="T50" fmla="*/ 54 w 141"/>
                <a:gd name="T51" fmla="*/ 67 h 210"/>
                <a:gd name="T52" fmla="*/ 68 w 141"/>
                <a:gd name="T53" fmla="*/ 54 h 210"/>
                <a:gd name="T54" fmla="*/ 84 w 141"/>
                <a:gd name="T55" fmla="*/ 41 h 210"/>
                <a:gd name="T56" fmla="*/ 101 w 141"/>
                <a:gd name="T57" fmla="*/ 28 h 210"/>
                <a:gd name="T58" fmla="*/ 117 w 141"/>
                <a:gd name="T59" fmla="*/ 17 h 210"/>
                <a:gd name="T60" fmla="*/ 129 w 141"/>
                <a:gd name="T61" fmla="*/ 8 h 210"/>
                <a:gd name="T62" fmla="*/ 138 w 141"/>
                <a:gd name="T63" fmla="*/ 2 h 210"/>
                <a:gd name="T64" fmla="*/ 141 w 141"/>
                <a:gd name="T65" fmla="*/ 0 h 210"/>
                <a:gd name="T66" fmla="*/ 138 w 141"/>
                <a:gd name="T67" fmla="*/ 2 h 210"/>
                <a:gd name="T68" fmla="*/ 127 w 141"/>
                <a:gd name="T69" fmla="*/ 8 h 210"/>
                <a:gd name="T70" fmla="*/ 114 w 141"/>
                <a:gd name="T71" fmla="*/ 17 h 210"/>
                <a:gd name="T72" fmla="*/ 97 w 141"/>
                <a:gd name="T73" fmla="*/ 28 h 210"/>
                <a:gd name="T74" fmla="*/ 78 w 141"/>
                <a:gd name="T75" fmla="*/ 41 h 210"/>
                <a:gd name="T76" fmla="*/ 61 w 141"/>
                <a:gd name="T77" fmla="*/ 54 h 210"/>
                <a:gd name="T78" fmla="*/ 45 w 141"/>
                <a:gd name="T79" fmla="*/ 66 h 210"/>
                <a:gd name="T80" fmla="*/ 33 w 141"/>
                <a:gd name="T81" fmla="*/ 7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" h="210">
                  <a:moveTo>
                    <a:pt x="33" y="79"/>
                  </a:moveTo>
                  <a:lnTo>
                    <a:pt x="28" y="86"/>
                  </a:lnTo>
                  <a:lnTo>
                    <a:pt x="23" y="95"/>
                  </a:lnTo>
                  <a:lnTo>
                    <a:pt x="17" y="102"/>
                  </a:lnTo>
                  <a:lnTo>
                    <a:pt x="13" y="111"/>
                  </a:lnTo>
                  <a:lnTo>
                    <a:pt x="9" y="119"/>
                  </a:lnTo>
                  <a:lnTo>
                    <a:pt x="6" y="128"/>
                  </a:lnTo>
                  <a:lnTo>
                    <a:pt x="3" y="136"/>
                  </a:lnTo>
                  <a:lnTo>
                    <a:pt x="1" y="145"/>
                  </a:lnTo>
                  <a:lnTo>
                    <a:pt x="0" y="161"/>
                  </a:lnTo>
                  <a:lnTo>
                    <a:pt x="2" y="178"/>
                  </a:lnTo>
                  <a:lnTo>
                    <a:pt x="7" y="194"/>
                  </a:lnTo>
                  <a:lnTo>
                    <a:pt x="13" y="209"/>
                  </a:lnTo>
                  <a:lnTo>
                    <a:pt x="14" y="210"/>
                  </a:lnTo>
                  <a:lnTo>
                    <a:pt x="16" y="210"/>
                  </a:lnTo>
                  <a:lnTo>
                    <a:pt x="19" y="208"/>
                  </a:lnTo>
                  <a:lnTo>
                    <a:pt x="19" y="206"/>
                  </a:lnTo>
                  <a:lnTo>
                    <a:pt x="14" y="188"/>
                  </a:lnTo>
                  <a:lnTo>
                    <a:pt x="12" y="172"/>
                  </a:lnTo>
                  <a:lnTo>
                    <a:pt x="12" y="155"/>
                  </a:lnTo>
                  <a:lnTo>
                    <a:pt x="15" y="139"/>
                  </a:lnTo>
                  <a:lnTo>
                    <a:pt x="20" y="124"/>
                  </a:lnTo>
                  <a:lnTo>
                    <a:pt x="26" y="110"/>
                  </a:lnTo>
                  <a:lnTo>
                    <a:pt x="34" y="95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68" y="54"/>
                  </a:lnTo>
                  <a:lnTo>
                    <a:pt x="84" y="41"/>
                  </a:lnTo>
                  <a:lnTo>
                    <a:pt x="101" y="28"/>
                  </a:lnTo>
                  <a:lnTo>
                    <a:pt x="117" y="17"/>
                  </a:lnTo>
                  <a:lnTo>
                    <a:pt x="129" y="8"/>
                  </a:lnTo>
                  <a:lnTo>
                    <a:pt x="138" y="2"/>
                  </a:lnTo>
                  <a:lnTo>
                    <a:pt x="141" y="0"/>
                  </a:lnTo>
                  <a:lnTo>
                    <a:pt x="138" y="2"/>
                  </a:lnTo>
                  <a:lnTo>
                    <a:pt x="127" y="8"/>
                  </a:lnTo>
                  <a:lnTo>
                    <a:pt x="114" y="17"/>
                  </a:lnTo>
                  <a:lnTo>
                    <a:pt x="97" y="28"/>
                  </a:lnTo>
                  <a:lnTo>
                    <a:pt x="78" y="41"/>
                  </a:lnTo>
                  <a:lnTo>
                    <a:pt x="61" y="54"/>
                  </a:lnTo>
                  <a:lnTo>
                    <a:pt x="45" y="66"/>
                  </a:lnTo>
                  <a:lnTo>
                    <a:pt x="33" y="7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878705" y="3919855"/>
              <a:ext cx="36195" cy="71120"/>
            </a:xfrm>
            <a:custGeom>
              <a:avLst/>
              <a:gdLst>
                <a:gd name="T0" fmla="*/ 26 w 113"/>
                <a:gd name="T1" fmla="*/ 95 h 223"/>
                <a:gd name="T2" fmla="*/ 17 w 113"/>
                <a:gd name="T3" fmla="*/ 111 h 223"/>
                <a:gd name="T4" fmla="*/ 11 w 113"/>
                <a:gd name="T5" fmla="*/ 127 h 223"/>
                <a:gd name="T6" fmla="*/ 6 w 113"/>
                <a:gd name="T7" fmla="*/ 144 h 223"/>
                <a:gd name="T8" fmla="*/ 1 w 113"/>
                <a:gd name="T9" fmla="*/ 161 h 223"/>
                <a:gd name="T10" fmla="*/ 0 w 113"/>
                <a:gd name="T11" fmla="*/ 175 h 223"/>
                <a:gd name="T12" fmla="*/ 2 w 113"/>
                <a:gd name="T13" fmla="*/ 191 h 223"/>
                <a:gd name="T14" fmla="*/ 6 w 113"/>
                <a:gd name="T15" fmla="*/ 206 h 223"/>
                <a:gd name="T16" fmla="*/ 9 w 113"/>
                <a:gd name="T17" fmla="*/ 221 h 223"/>
                <a:gd name="T18" fmla="*/ 10 w 113"/>
                <a:gd name="T19" fmla="*/ 223 h 223"/>
                <a:gd name="T20" fmla="*/ 12 w 113"/>
                <a:gd name="T21" fmla="*/ 222 h 223"/>
                <a:gd name="T22" fmla="*/ 14 w 113"/>
                <a:gd name="T23" fmla="*/ 220 h 223"/>
                <a:gd name="T24" fmla="*/ 15 w 113"/>
                <a:gd name="T25" fmla="*/ 218 h 223"/>
                <a:gd name="T26" fmla="*/ 12 w 113"/>
                <a:gd name="T27" fmla="*/ 185 h 223"/>
                <a:gd name="T28" fmla="*/ 15 w 113"/>
                <a:gd name="T29" fmla="*/ 153 h 223"/>
                <a:gd name="T30" fmla="*/ 23 w 113"/>
                <a:gd name="T31" fmla="*/ 124 h 223"/>
                <a:gd name="T32" fmla="*/ 36 w 113"/>
                <a:gd name="T33" fmla="*/ 93 h 223"/>
                <a:gd name="T34" fmla="*/ 46 w 113"/>
                <a:gd name="T35" fmla="*/ 78 h 223"/>
                <a:gd name="T36" fmla="*/ 56 w 113"/>
                <a:gd name="T37" fmla="*/ 62 h 223"/>
                <a:gd name="T38" fmla="*/ 69 w 113"/>
                <a:gd name="T39" fmla="*/ 48 h 223"/>
                <a:gd name="T40" fmla="*/ 83 w 113"/>
                <a:gd name="T41" fmla="*/ 33 h 223"/>
                <a:gd name="T42" fmla="*/ 94 w 113"/>
                <a:gd name="T43" fmla="*/ 20 h 223"/>
                <a:gd name="T44" fmla="*/ 104 w 113"/>
                <a:gd name="T45" fmla="*/ 9 h 223"/>
                <a:gd name="T46" fmla="*/ 111 w 113"/>
                <a:gd name="T47" fmla="*/ 2 h 223"/>
                <a:gd name="T48" fmla="*/ 113 w 113"/>
                <a:gd name="T49" fmla="*/ 0 h 223"/>
                <a:gd name="T50" fmla="*/ 110 w 113"/>
                <a:gd name="T51" fmla="*/ 2 h 223"/>
                <a:gd name="T52" fmla="*/ 103 w 113"/>
                <a:gd name="T53" fmla="*/ 9 h 223"/>
                <a:gd name="T54" fmla="*/ 92 w 113"/>
                <a:gd name="T55" fmla="*/ 20 h 223"/>
                <a:gd name="T56" fmla="*/ 79 w 113"/>
                <a:gd name="T57" fmla="*/ 33 h 223"/>
                <a:gd name="T58" fmla="*/ 64 w 113"/>
                <a:gd name="T59" fmla="*/ 49 h 223"/>
                <a:gd name="T60" fmla="*/ 49 w 113"/>
                <a:gd name="T61" fmla="*/ 64 h 223"/>
                <a:gd name="T62" fmla="*/ 36 w 113"/>
                <a:gd name="T63" fmla="*/ 80 h 223"/>
                <a:gd name="T64" fmla="*/ 26 w 113"/>
                <a:gd name="T65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3" h="223">
                  <a:moveTo>
                    <a:pt x="26" y="95"/>
                  </a:moveTo>
                  <a:lnTo>
                    <a:pt x="17" y="111"/>
                  </a:lnTo>
                  <a:lnTo>
                    <a:pt x="11" y="127"/>
                  </a:lnTo>
                  <a:lnTo>
                    <a:pt x="6" y="144"/>
                  </a:lnTo>
                  <a:lnTo>
                    <a:pt x="1" y="161"/>
                  </a:lnTo>
                  <a:lnTo>
                    <a:pt x="0" y="175"/>
                  </a:lnTo>
                  <a:lnTo>
                    <a:pt x="2" y="191"/>
                  </a:lnTo>
                  <a:lnTo>
                    <a:pt x="6" y="206"/>
                  </a:lnTo>
                  <a:lnTo>
                    <a:pt x="9" y="221"/>
                  </a:lnTo>
                  <a:lnTo>
                    <a:pt x="10" y="223"/>
                  </a:lnTo>
                  <a:lnTo>
                    <a:pt x="12" y="222"/>
                  </a:lnTo>
                  <a:lnTo>
                    <a:pt x="14" y="220"/>
                  </a:lnTo>
                  <a:lnTo>
                    <a:pt x="15" y="218"/>
                  </a:lnTo>
                  <a:lnTo>
                    <a:pt x="12" y="185"/>
                  </a:lnTo>
                  <a:lnTo>
                    <a:pt x="15" y="153"/>
                  </a:lnTo>
                  <a:lnTo>
                    <a:pt x="23" y="124"/>
                  </a:lnTo>
                  <a:lnTo>
                    <a:pt x="36" y="93"/>
                  </a:lnTo>
                  <a:lnTo>
                    <a:pt x="46" y="78"/>
                  </a:lnTo>
                  <a:lnTo>
                    <a:pt x="56" y="62"/>
                  </a:lnTo>
                  <a:lnTo>
                    <a:pt x="69" y="48"/>
                  </a:lnTo>
                  <a:lnTo>
                    <a:pt x="83" y="33"/>
                  </a:lnTo>
                  <a:lnTo>
                    <a:pt x="94" y="20"/>
                  </a:lnTo>
                  <a:lnTo>
                    <a:pt x="104" y="9"/>
                  </a:lnTo>
                  <a:lnTo>
                    <a:pt x="111" y="2"/>
                  </a:lnTo>
                  <a:lnTo>
                    <a:pt x="113" y="0"/>
                  </a:lnTo>
                  <a:lnTo>
                    <a:pt x="110" y="2"/>
                  </a:lnTo>
                  <a:lnTo>
                    <a:pt x="103" y="9"/>
                  </a:lnTo>
                  <a:lnTo>
                    <a:pt x="92" y="20"/>
                  </a:lnTo>
                  <a:lnTo>
                    <a:pt x="79" y="33"/>
                  </a:lnTo>
                  <a:lnTo>
                    <a:pt x="64" y="49"/>
                  </a:lnTo>
                  <a:lnTo>
                    <a:pt x="49" y="64"/>
                  </a:lnTo>
                  <a:lnTo>
                    <a:pt x="36" y="80"/>
                  </a:lnTo>
                  <a:lnTo>
                    <a:pt x="26" y="9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916170" y="3886200"/>
              <a:ext cx="106680" cy="48260"/>
            </a:xfrm>
            <a:custGeom>
              <a:avLst/>
              <a:gdLst>
                <a:gd name="T0" fmla="*/ 137 w 337"/>
                <a:gd name="T1" fmla="*/ 47 h 153"/>
                <a:gd name="T2" fmla="*/ 150 w 337"/>
                <a:gd name="T3" fmla="*/ 31 h 153"/>
                <a:gd name="T4" fmla="*/ 163 w 337"/>
                <a:gd name="T5" fmla="*/ 17 h 153"/>
                <a:gd name="T6" fmla="*/ 180 w 337"/>
                <a:gd name="T7" fmla="*/ 13 h 153"/>
                <a:gd name="T8" fmla="*/ 198 w 337"/>
                <a:gd name="T9" fmla="*/ 17 h 153"/>
                <a:gd name="T10" fmla="*/ 216 w 337"/>
                <a:gd name="T11" fmla="*/ 23 h 153"/>
                <a:gd name="T12" fmla="*/ 231 w 337"/>
                <a:gd name="T13" fmla="*/ 31 h 153"/>
                <a:gd name="T14" fmla="*/ 246 w 337"/>
                <a:gd name="T15" fmla="*/ 36 h 153"/>
                <a:gd name="T16" fmla="*/ 260 w 337"/>
                <a:gd name="T17" fmla="*/ 41 h 153"/>
                <a:gd name="T18" fmla="*/ 274 w 337"/>
                <a:gd name="T19" fmla="*/ 47 h 153"/>
                <a:gd name="T20" fmla="*/ 287 w 337"/>
                <a:gd name="T21" fmla="*/ 53 h 153"/>
                <a:gd name="T22" fmla="*/ 301 w 337"/>
                <a:gd name="T23" fmla="*/ 58 h 153"/>
                <a:gd name="T24" fmla="*/ 315 w 337"/>
                <a:gd name="T25" fmla="*/ 65 h 153"/>
                <a:gd name="T26" fmla="*/ 327 w 337"/>
                <a:gd name="T27" fmla="*/ 71 h 153"/>
                <a:gd name="T28" fmla="*/ 336 w 337"/>
                <a:gd name="T29" fmla="*/ 74 h 153"/>
                <a:gd name="T30" fmla="*/ 337 w 337"/>
                <a:gd name="T31" fmla="*/ 71 h 153"/>
                <a:gd name="T32" fmla="*/ 329 w 337"/>
                <a:gd name="T33" fmla="*/ 67 h 153"/>
                <a:gd name="T34" fmla="*/ 317 w 337"/>
                <a:gd name="T35" fmla="*/ 59 h 153"/>
                <a:gd name="T36" fmla="*/ 304 w 337"/>
                <a:gd name="T37" fmla="*/ 53 h 153"/>
                <a:gd name="T38" fmla="*/ 290 w 337"/>
                <a:gd name="T39" fmla="*/ 47 h 153"/>
                <a:gd name="T40" fmla="*/ 278 w 337"/>
                <a:gd name="T41" fmla="*/ 40 h 153"/>
                <a:gd name="T42" fmla="*/ 264 w 337"/>
                <a:gd name="T43" fmla="*/ 35 h 153"/>
                <a:gd name="T44" fmla="*/ 249 w 337"/>
                <a:gd name="T45" fmla="*/ 29 h 153"/>
                <a:gd name="T46" fmla="*/ 235 w 337"/>
                <a:gd name="T47" fmla="*/ 22 h 153"/>
                <a:gd name="T48" fmla="*/ 218 w 337"/>
                <a:gd name="T49" fmla="*/ 14 h 153"/>
                <a:gd name="T50" fmla="*/ 197 w 337"/>
                <a:gd name="T51" fmla="*/ 4 h 153"/>
                <a:gd name="T52" fmla="*/ 176 w 337"/>
                <a:gd name="T53" fmla="*/ 0 h 153"/>
                <a:gd name="T54" fmla="*/ 157 w 337"/>
                <a:gd name="T55" fmla="*/ 7 h 153"/>
                <a:gd name="T56" fmla="*/ 129 w 337"/>
                <a:gd name="T57" fmla="*/ 38 h 153"/>
                <a:gd name="T58" fmla="*/ 80 w 337"/>
                <a:gd name="T59" fmla="*/ 85 h 153"/>
                <a:gd name="T60" fmla="*/ 33 w 337"/>
                <a:gd name="T61" fmla="*/ 125 h 153"/>
                <a:gd name="T62" fmla="*/ 4 w 337"/>
                <a:gd name="T63" fmla="*/ 150 h 153"/>
                <a:gd name="T64" fmla="*/ 4 w 337"/>
                <a:gd name="T65" fmla="*/ 151 h 153"/>
                <a:gd name="T66" fmla="*/ 31 w 337"/>
                <a:gd name="T67" fmla="*/ 133 h 153"/>
                <a:gd name="T68" fmla="*/ 74 w 337"/>
                <a:gd name="T69" fmla="*/ 104 h 153"/>
                <a:gd name="T70" fmla="*/ 115 w 337"/>
                <a:gd name="T71" fmla="*/ 7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7" h="153">
                  <a:moveTo>
                    <a:pt x="131" y="54"/>
                  </a:moveTo>
                  <a:lnTo>
                    <a:pt x="137" y="47"/>
                  </a:lnTo>
                  <a:lnTo>
                    <a:pt x="143" y="38"/>
                  </a:lnTo>
                  <a:lnTo>
                    <a:pt x="150" y="31"/>
                  </a:lnTo>
                  <a:lnTo>
                    <a:pt x="156" y="23"/>
                  </a:lnTo>
                  <a:lnTo>
                    <a:pt x="163" y="17"/>
                  </a:lnTo>
                  <a:lnTo>
                    <a:pt x="172" y="14"/>
                  </a:lnTo>
                  <a:lnTo>
                    <a:pt x="180" y="13"/>
                  </a:lnTo>
                  <a:lnTo>
                    <a:pt x="190" y="14"/>
                  </a:lnTo>
                  <a:lnTo>
                    <a:pt x="198" y="17"/>
                  </a:lnTo>
                  <a:lnTo>
                    <a:pt x="208" y="20"/>
                  </a:lnTo>
                  <a:lnTo>
                    <a:pt x="216" y="23"/>
                  </a:lnTo>
                  <a:lnTo>
                    <a:pt x="225" y="28"/>
                  </a:lnTo>
                  <a:lnTo>
                    <a:pt x="231" y="31"/>
                  </a:lnTo>
                  <a:lnTo>
                    <a:pt x="238" y="34"/>
                  </a:lnTo>
                  <a:lnTo>
                    <a:pt x="246" y="36"/>
                  </a:lnTo>
                  <a:lnTo>
                    <a:pt x="253" y="39"/>
                  </a:lnTo>
                  <a:lnTo>
                    <a:pt x="260" y="41"/>
                  </a:lnTo>
                  <a:lnTo>
                    <a:pt x="267" y="45"/>
                  </a:lnTo>
                  <a:lnTo>
                    <a:pt x="274" y="47"/>
                  </a:lnTo>
                  <a:lnTo>
                    <a:pt x="281" y="50"/>
                  </a:lnTo>
                  <a:lnTo>
                    <a:pt x="287" y="53"/>
                  </a:lnTo>
                  <a:lnTo>
                    <a:pt x="294" y="55"/>
                  </a:lnTo>
                  <a:lnTo>
                    <a:pt x="301" y="58"/>
                  </a:lnTo>
                  <a:lnTo>
                    <a:pt x="307" y="61"/>
                  </a:lnTo>
                  <a:lnTo>
                    <a:pt x="315" y="65"/>
                  </a:lnTo>
                  <a:lnTo>
                    <a:pt x="321" y="68"/>
                  </a:lnTo>
                  <a:lnTo>
                    <a:pt x="327" y="71"/>
                  </a:lnTo>
                  <a:lnTo>
                    <a:pt x="334" y="74"/>
                  </a:lnTo>
                  <a:lnTo>
                    <a:pt x="336" y="74"/>
                  </a:lnTo>
                  <a:lnTo>
                    <a:pt x="337" y="73"/>
                  </a:lnTo>
                  <a:lnTo>
                    <a:pt x="337" y="71"/>
                  </a:lnTo>
                  <a:lnTo>
                    <a:pt x="336" y="70"/>
                  </a:lnTo>
                  <a:lnTo>
                    <a:pt x="329" y="67"/>
                  </a:lnTo>
                  <a:lnTo>
                    <a:pt x="323" y="63"/>
                  </a:lnTo>
                  <a:lnTo>
                    <a:pt x="317" y="59"/>
                  </a:lnTo>
                  <a:lnTo>
                    <a:pt x="310" y="56"/>
                  </a:lnTo>
                  <a:lnTo>
                    <a:pt x="304" y="53"/>
                  </a:lnTo>
                  <a:lnTo>
                    <a:pt x="298" y="50"/>
                  </a:lnTo>
                  <a:lnTo>
                    <a:pt x="290" y="47"/>
                  </a:lnTo>
                  <a:lnTo>
                    <a:pt x="284" y="44"/>
                  </a:lnTo>
                  <a:lnTo>
                    <a:pt x="278" y="40"/>
                  </a:lnTo>
                  <a:lnTo>
                    <a:pt x="270" y="37"/>
                  </a:lnTo>
                  <a:lnTo>
                    <a:pt x="264" y="35"/>
                  </a:lnTo>
                  <a:lnTo>
                    <a:pt x="256" y="32"/>
                  </a:lnTo>
                  <a:lnTo>
                    <a:pt x="249" y="29"/>
                  </a:lnTo>
                  <a:lnTo>
                    <a:pt x="243" y="26"/>
                  </a:lnTo>
                  <a:lnTo>
                    <a:pt x="235" y="22"/>
                  </a:lnTo>
                  <a:lnTo>
                    <a:pt x="229" y="19"/>
                  </a:lnTo>
                  <a:lnTo>
                    <a:pt x="218" y="14"/>
                  </a:lnTo>
                  <a:lnTo>
                    <a:pt x="208" y="9"/>
                  </a:lnTo>
                  <a:lnTo>
                    <a:pt x="197" y="4"/>
                  </a:lnTo>
                  <a:lnTo>
                    <a:pt x="187" y="1"/>
                  </a:lnTo>
                  <a:lnTo>
                    <a:pt x="176" y="0"/>
                  </a:lnTo>
                  <a:lnTo>
                    <a:pt x="167" y="2"/>
                  </a:lnTo>
                  <a:lnTo>
                    <a:pt x="157" y="7"/>
                  </a:lnTo>
                  <a:lnTo>
                    <a:pt x="149" y="15"/>
                  </a:lnTo>
                  <a:lnTo>
                    <a:pt x="129" y="38"/>
                  </a:lnTo>
                  <a:lnTo>
                    <a:pt x="105" y="61"/>
                  </a:lnTo>
                  <a:lnTo>
                    <a:pt x="80" y="85"/>
                  </a:lnTo>
                  <a:lnTo>
                    <a:pt x="56" y="106"/>
                  </a:lnTo>
                  <a:lnTo>
                    <a:pt x="33" y="125"/>
                  </a:lnTo>
                  <a:lnTo>
                    <a:pt x="17" y="140"/>
                  </a:lnTo>
                  <a:lnTo>
                    <a:pt x="4" y="150"/>
                  </a:lnTo>
                  <a:lnTo>
                    <a:pt x="0" y="153"/>
                  </a:lnTo>
                  <a:lnTo>
                    <a:pt x="4" y="151"/>
                  </a:lnTo>
                  <a:lnTo>
                    <a:pt x="15" y="144"/>
                  </a:lnTo>
                  <a:lnTo>
                    <a:pt x="31" y="133"/>
                  </a:lnTo>
                  <a:lnTo>
                    <a:pt x="51" y="120"/>
                  </a:lnTo>
                  <a:lnTo>
                    <a:pt x="74" y="104"/>
                  </a:lnTo>
                  <a:lnTo>
                    <a:pt x="95" y="88"/>
                  </a:lnTo>
                  <a:lnTo>
                    <a:pt x="115" y="71"/>
                  </a:lnTo>
                  <a:lnTo>
                    <a:pt x="131" y="54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893945" y="3944620"/>
              <a:ext cx="70485" cy="28575"/>
            </a:xfrm>
            <a:custGeom>
              <a:avLst/>
              <a:gdLst>
                <a:gd name="T0" fmla="*/ 103 w 222"/>
                <a:gd name="T1" fmla="*/ 91 h 91"/>
                <a:gd name="T2" fmla="*/ 112 w 222"/>
                <a:gd name="T3" fmla="*/ 89 h 91"/>
                <a:gd name="T4" fmla="*/ 120 w 222"/>
                <a:gd name="T5" fmla="*/ 86 h 91"/>
                <a:gd name="T6" fmla="*/ 129 w 222"/>
                <a:gd name="T7" fmla="*/ 83 h 91"/>
                <a:gd name="T8" fmla="*/ 137 w 222"/>
                <a:gd name="T9" fmla="*/ 78 h 91"/>
                <a:gd name="T10" fmla="*/ 146 w 222"/>
                <a:gd name="T11" fmla="*/ 74 h 91"/>
                <a:gd name="T12" fmla="*/ 154 w 222"/>
                <a:gd name="T13" fmla="*/ 70 h 91"/>
                <a:gd name="T14" fmla="*/ 162 w 222"/>
                <a:gd name="T15" fmla="*/ 65 h 91"/>
                <a:gd name="T16" fmla="*/ 169 w 222"/>
                <a:gd name="T17" fmla="*/ 60 h 91"/>
                <a:gd name="T18" fmla="*/ 176 w 222"/>
                <a:gd name="T19" fmla="*/ 56 h 91"/>
                <a:gd name="T20" fmla="*/ 183 w 222"/>
                <a:gd name="T21" fmla="*/ 51 h 91"/>
                <a:gd name="T22" fmla="*/ 189 w 222"/>
                <a:gd name="T23" fmla="*/ 44 h 91"/>
                <a:gd name="T24" fmla="*/ 196 w 222"/>
                <a:gd name="T25" fmla="*/ 39 h 91"/>
                <a:gd name="T26" fmla="*/ 202 w 222"/>
                <a:gd name="T27" fmla="*/ 33 h 91"/>
                <a:gd name="T28" fmla="*/ 208 w 222"/>
                <a:gd name="T29" fmla="*/ 27 h 91"/>
                <a:gd name="T30" fmla="*/ 214 w 222"/>
                <a:gd name="T31" fmla="*/ 19 h 91"/>
                <a:gd name="T32" fmla="*/ 220 w 222"/>
                <a:gd name="T33" fmla="*/ 13 h 91"/>
                <a:gd name="T34" fmla="*/ 222 w 222"/>
                <a:gd name="T35" fmla="*/ 9 h 91"/>
                <a:gd name="T36" fmla="*/ 221 w 222"/>
                <a:gd name="T37" fmla="*/ 3 h 91"/>
                <a:gd name="T38" fmla="*/ 218 w 222"/>
                <a:gd name="T39" fmla="*/ 0 h 91"/>
                <a:gd name="T40" fmla="*/ 212 w 222"/>
                <a:gd name="T41" fmla="*/ 1 h 91"/>
                <a:gd name="T42" fmla="*/ 201 w 222"/>
                <a:gd name="T43" fmla="*/ 8 h 91"/>
                <a:gd name="T44" fmla="*/ 188 w 222"/>
                <a:gd name="T45" fmla="*/ 13 h 91"/>
                <a:gd name="T46" fmla="*/ 176 w 222"/>
                <a:gd name="T47" fmla="*/ 18 h 91"/>
                <a:gd name="T48" fmla="*/ 164 w 222"/>
                <a:gd name="T49" fmla="*/ 23 h 91"/>
                <a:gd name="T50" fmla="*/ 152 w 222"/>
                <a:gd name="T51" fmla="*/ 29 h 91"/>
                <a:gd name="T52" fmla="*/ 139 w 222"/>
                <a:gd name="T53" fmla="*/ 35 h 91"/>
                <a:gd name="T54" fmla="*/ 129 w 222"/>
                <a:gd name="T55" fmla="*/ 41 h 91"/>
                <a:gd name="T56" fmla="*/ 118 w 222"/>
                <a:gd name="T57" fmla="*/ 50 h 91"/>
                <a:gd name="T58" fmla="*/ 98 w 222"/>
                <a:gd name="T59" fmla="*/ 61 h 91"/>
                <a:gd name="T60" fmla="*/ 78 w 222"/>
                <a:gd name="T61" fmla="*/ 66 h 91"/>
                <a:gd name="T62" fmla="*/ 58 w 222"/>
                <a:gd name="T63" fmla="*/ 65 h 91"/>
                <a:gd name="T64" fmla="*/ 40 w 222"/>
                <a:gd name="T65" fmla="*/ 60 h 91"/>
                <a:gd name="T66" fmla="*/ 24 w 222"/>
                <a:gd name="T67" fmla="*/ 55 h 91"/>
                <a:gd name="T68" fmla="*/ 12 w 222"/>
                <a:gd name="T69" fmla="*/ 49 h 91"/>
                <a:gd name="T70" fmla="*/ 3 w 222"/>
                <a:gd name="T71" fmla="*/ 43 h 91"/>
                <a:gd name="T72" fmla="*/ 0 w 222"/>
                <a:gd name="T73" fmla="*/ 41 h 91"/>
                <a:gd name="T74" fmla="*/ 3 w 222"/>
                <a:gd name="T75" fmla="*/ 43 h 91"/>
                <a:gd name="T76" fmla="*/ 10 w 222"/>
                <a:gd name="T77" fmla="*/ 50 h 91"/>
                <a:gd name="T78" fmla="*/ 21 w 222"/>
                <a:gd name="T79" fmla="*/ 59 h 91"/>
                <a:gd name="T80" fmla="*/ 36 w 222"/>
                <a:gd name="T81" fmla="*/ 69 h 91"/>
                <a:gd name="T82" fmla="*/ 52 w 222"/>
                <a:gd name="T83" fmla="*/ 78 h 91"/>
                <a:gd name="T84" fmla="*/ 70 w 222"/>
                <a:gd name="T85" fmla="*/ 87 h 91"/>
                <a:gd name="T86" fmla="*/ 87 w 222"/>
                <a:gd name="T87" fmla="*/ 91 h 91"/>
                <a:gd name="T88" fmla="*/ 103 w 222"/>
                <a:gd name="T8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2" h="91">
                  <a:moveTo>
                    <a:pt x="103" y="91"/>
                  </a:moveTo>
                  <a:lnTo>
                    <a:pt x="112" y="89"/>
                  </a:lnTo>
                  <a:lnTo>
                    <a:pt x="120" y="86"/>
                  </a:lnTo>
                  <a:lnTo>
                    <a:pt x="129" y="83"/>
                  </a:lnTo>
                  <a:lnTo>
                    <a:pt x="137" y="78"/>
                  </a:lnTo>
                  <a:lnTo>
                    <a:pt x="146" y="74"/>
                  </a:lnTo>
                  <a:lnTo>
                    <a:pt x="154" y="70"/>
                  </a:lnTo>
                  <a:lnTo>
                    <a:pt x="162" y="65"/>
                  </a:lnTo>
                  <a:lnTo>
                    <a:pt x="169" y="60"/>
                  </a:lnTo>
                  <a:lnTo>
                    <a:pt x="176" y="56"/>
                  </a:lnTo>
                  <a:lnTo>
                    <a:pt x="183" y="51"/>
                  </a:lnTo>
                  <a:lnTo>
                    <a:pt x="189" y="44"/>
                  </a:lnTo>
                  <a:lnTo>
                    <a:pt x="196" y="39"/>
                  </a:lnTo>
                  <a:lnTo>
                    <a:pt x="202" y="33"/>
                  </a:lnTo>
                  <a:lnTo>
                    <a:pt x="208" y="27"/>
                  </a:lnTo>
                  <a:lnTo>
                    <a:pt x="214" y="19"/>
                  </a:lnTo>
                  <a:lnTo>
                    <a:pt x="220" y="13"/>
                  </a:lnTo>
                  <a:lnTo>
                    <a:pt x="222" y="9"/>
                  </a:lnTo>
                  <a:lnTo>
                    <a:pt x="221" y="3"/>
                  </a:lnTo>
                  <a:lnTo>
                    <a:pt x="218" y="0"/>
                  </a:lnTo>
                  <a:lnTo>
                    <a:pt x="212" y="1"/>
                  </a:lnTo>
                  <a:lnTo>
                    <a:pt x="201" y="8"/>
                  </a:lnTo>
                  <a:lnTo>
                    <a:pt x="188" y="13"/>
                  </a:lnTo>
                  <a:lnTo>
                    <a:pt x="176" y="18"/>
                  </a:lnTo>
                  <a:lnTo>
                    <a:pt x="164" y="23"/>
                  </a:lnTo>
                  <a:lnTo>
                    <a:pt x="152" y="29"/>
                  </a:lnTo>
                  <a:lnTo>
                    <a:pt x="139" y="35"/>
                  </a:lnTo>
                  <a:lnTo>
                    <a:pt x="129" y="41"/>
                  </a:lnTo>
                  <a:lnTo>
                    <a:pt x="118" y="50"/>
                  </a:lnTo>
                  <a:lnTo>
                    <a:pt x="98" y="61"/>
                  </a:lnTo>
                  <a:lnTo>
                    <a:pt x="78" y="66"/>
                  </a:lnTo>
                  <a:lnTo>
                    <a:pt x="58" y="65"/>
                  </a:lnTo>
                  <a:lnTo>
                    <a:pt x="40" y="60"/>
                  </a:lnTo>
                  <a:lnTo>
                    <a:pt x="24" y="55"/>
                  </a:lnTo>
                  <a:lnTo>
                    <a:pt x="12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10" y="50"/>
                  </a:lnTo>
                  <a:lnTo>
                    <a:pt x="21" y="59"/>
                  </a:lnTo>
                  <a:lnTo>
                    <a:pt x="36" y="69"/>
                  </a:lnTo>
                  <a:lnTo>
                    <a:pt x="52" y="78"/>
                  </a:lnTo>
                  <a:lnTo>
                    <a:pt x="70" y="87"/>
                  </a:lnTo>
                  <a:lnTo>
                    <a:pt x="87" y="91"/>
                  </a:lnTo>
                  <a:lnTo>
                    <a:pt x="103" y="9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940300" y="3963035"/>
              <a:ext cx="28575" cy="8255"/>
            </a:xfrm>
            <a:custGeom>
              <a:avLst/>
              <a:gdLst>
                <a:gd name="T0" fmla="*/ 88 w 91"/>
                <a:gd name="T1" fmla="*/ 27 h 27"/>
                <a:gd name="T2" fmla="*/ 90 w 91"/>
                <a:gd name="T3" fmla="*/ 26 h 27"/>
                <a:gd name="T4" fmla="*/ 91 w 91"/>
                <a:gd name="T5" fmla="*/ 24 h 27"/>
                <a:gd name="T6" fmla="*/ 91 w 91"/>
                <a:gd name="T7" fmla="*/ 23 h 27"/>
                <a:gd name="T8" fmla="*/ 90 w 91"/>
                <a:gd name="T9" fmla="*/ 22 h 27"/>
                <a:gd name="T10" fmla="*/ 77 w 91"/>
                <a:gd name="T11" fmla="*/ 20 h 27"/>
                <a:gd name="T12" fmla="*/ 63 w 91"/>
                <a:gd name="T13" fmla="*/ 17 h 27"/>
                <a:gd name="T14" fmla="*/ 48 w 91"/>
                <a:gd name="T15" fmla="*/ 14 h 27"/>
                <a:gd name="T16" fmla="*/ 34 w 91"/>
                <a:gd name="T17" fmla="*/ 10 h 27"/>
                <a:gd name="T18" fmla="*/ 21 w 91"/>
                <a:gd name="T19" fmla="*/ 7 h 27"/>
                <a:gd name="T20" fmla="*/ 9 w 91"/>
                <a:gd name="T21" fmla="*/ 3 h 27"/>
                <a:gd name="T22" fmla="*/ 3 w 91"/>
                <a:gd name="T23" fmla="*/ 1 h 27"/>
                <a:gd name="T24" fmla="*/ 0 w 91"/>
                <a:gd name="T25" fmla="*/ 0 h 27"/>
                <a:gd name="T26" fmla="*/ 0 w 91"/>
                <a:gd name="T27" fmla="*/ 1 h 27"/>
                <a:gd name="T28" fmla="*/ 2 w 91"/>
                <a:gd name="T29" fmla="*/ 4 h 27"/>
                <a:gd name="T30" fmla="*/ 5 w 91"/>
                <a:gd name="T31" fmla="*/ 10 h 27"/>
                <a:gd name="T32" fmla="*/ 12 w 91"/>
                <a:gd name="T33" fmla="*/ 15 h 27"/>
                <a:gd name="T34" fmla="*/ 23 w 91"/>
                <a:gd name="T35" fmla="*/ 20 h 27"/>
                <a:gd name="T36" fmla="*/ 39 w 91"/>
                <a:gd name="T37" fmla="*/ 24 h 27"/>
                <a:gd name="T38" fmla="*/ 60 w 91"/>
                <a:gd name="T39" fmla="*/ 27 h 27"/>
                <a:gd name="T40" fmla="*/ 88 w 91"/>
                <a:gd name="T4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27">
                  <a:moveTo>
                    <a:pt x="88" y="27"/>
                  </a:moveTo>
                  <a:lnTo>
                    <a:pt x="90" y="26"/>
                  </a:lnTo>
                  <a:lnTo>
                    <a:pt x="91" y="24"/>
                  </a:lnTo>
                  <a:lnTo>
                    <a:pt x="91" y="23"/>
                  </a:lnTo>
                  <a:lnTo>
                    <a:pt x="90" y="22"/>
                  </a:lnTo>
                  <a:lnTo>
                    <a:pt x="77" y="20"/>
                  </a:lnTo>
                  <a:lnTo>
                    <a:pt x="63" y="17"/>
                  </a:lnTo>
                  <a:lnTo>
                    <a:pt x="48" y="14"/>
                  </a:lnTo>
                  <a:lnTo>
                    <a:pt x="34" y="10"/>
                  </a:lnTo>
                  <a:lnTo>
                    <a:pt x="21" y="7"/>
                  </a:lnTo>
                  <a:lnTo>
                    <a:pt x="9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4"/>
                  </a:lnTo>
                  <a:lnTo>
                    <a:pt x="5" y="10"/>
                  </a:lnTo>
                  <a:lnTo>
                    <a:pt x="12" y="15"/>
                  </a:lnTo>
                  <a:lnTo>
                    <a:pt x="23" y="20"/>
                  </a:lnTo>
                  <a:lnTo>
                    <a:pt x="39" y="24"/>
                  </a:lnTo>
                  <a:lnTo>
                    <a:pt x="60" y="27"/>
                  </a:lnTo>
                  <a:lnTo>
                    <a:pt x="88" y="2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4591685" y="3547110"/>
              <a:ext cx="170815" cy="144780"/>
            </a:xfrm>
            <a:custGeom>
              <a:avLst/>
              <a:gdLst>
                <a:gd name="T0" fmla="*/ 533 w 538"/>
                <a:gd name="T1" fmla="*/ 24 h 455"/>
                <a:gd name="T2" fmla="*/ 518 w 538"/>
                <a:gd name="T3" fmla="*/ 69 h 455"/>
                <a:gd name="T4" fmla="*/ 494 w 538"/>
                <a:gd name="T5" fmla="*/ 108 h 455"/>
                <a:gd name="T6" fmla="*/ 465 w 538"/>
                <a:gd name="T7" fmla="*/ 142 h 455"/>
                <a:gd name="T8" fmla="*/ 430 w 538"/>
                <a:gd name="T9" fmla="*/ 172 h 455"/>
                <a:gd name="T10" fmla="*/ 391 w 538"/>
                <a:gd name="T11" fmla="*/ 199 h 455"/>
                <a:gd name="T12" fmla="*/ 350 w 538"/>
                <a:gd name="T13" fmla="*/ 222 h 455"/>
                <a:gd name="T14" fmla="*/ 307 w 538"/>
                <a:gd name="T15" fmla="*/ 243 h 455"/>
                <a:gd name="T16" fmla="*/ 266 w 538"/>
                <a:gd name="T17" fmla="*/ 262 h 455"/>
                <a:gd name="T18" fmla="*/ 227 w 538"/>
                <a:gd name="T19" fmla="*/ 281 h 455"/>
                <a:gd name="T20" fmla="*/ 188 w 538"/>
                <a:gd name="T21" fmla="*/ 301 h 455"/>
                <a:gd name="T22" fmla="*/ 150 w 538"/>
                <a:gd name="T23" fmla="*/ 322 h 455"/>
                <a:gd name="T24" fmla="*/ 113 w 538"/>
                <a:gd name="T25" fmla="*/ 345 h 455"/>
                <a:gd name="T26" fmla="*/ 77 w 538"/>
                <a:gd name="T27" fmla="*/ 371 h 455"/>
                <a:gd name="T28" fmla="*/ 43 w 538"/>
                <a:gd name="T29" fmla="*/ 399 h 455"/>
                <a:gd name="T30" fmla="*/ 14 w 538"/>
                <a:gd name="T31" fmla="*/ 431 h 455"/>
                <a:gd name="T32" fmla="*/ 0 w 538"/>
                <a:gd name="T33" fmla="*/ 452 h 455"/>
                <a:gd name="T34" fmla="*/ 5 w 538"/>
                <a:gd name="T35" fmla="*/ 455 h 455"/>
                <a:gd name="T36" fmla="*/ 26 w 538"/>
                <a:gd name="T37" fmla="*/ 438 h 455"/>
                <a:gd name="T38" fmla="*/ 64 w 538"/>
                <a:gd name="T39" fmla="*/ 408 h 455"/>
                <a:gd name="T40" fmla="*/ 102 w 538"/>
                <a:gd name="T41" fmla="*/ 378 h 455"/>
                <a:gd name="T42" fmla="*/ 142 w 538"/>
                <a:gd name="T43" fmla="*/ 352 h 455"/>
                <a:gd name="T44" fmla="*/ 173 w 538"/>
                <a:gd name="T45" fmla="*/ 332 h 455"/>
                <a:gd name="T46" fmla="*/ 194 w 538"/>
                <a:gd name="T47" fmla="*/ 319 h 455"/>
                <a:gd name="T48" fmla="*/ 216 w 538"/>
                <a:gd name="T49" fmla="*/ 307 h 455"/>
                <a:gd name="T50" fmla="*/ 239 w 538"/>
                <a:gd name="T51" fmla="*/ 297 h 455"/>
                <a:gd name="T52" fmla="*/ 261 w 538"/>
                <a:gd name="T53" fmla="*/ 286 h 455"/>
                <a:gd name="T54" fmla="*/ 282 w 538"/>
                <a:gd name="T55" fmla="*/ 276 h 455"/>
                <a:gd name="T56" fmla="*/ 304 w 538"/>
                <a:gd name="T57" fmla="*/ 264 h 455"/>
                <a:gd name="T58" fmla="*/ 326 w 538"/>
                <a:gd name="T59" fmla="*/ 254 h 455"/>
                <a:gd name="T60" fmla="*/ 355 w 538"/>
                <a:gd name="T61" fmla="*/ 237 h 455"/>
                <a:gd name="T62" fmla="*/ 391 w 538"/>
                <a:gd name="T63" fmla="*/ 214 h 455"/>
                <a:gd name="T64" fmla="*/ 425 w 538"/>
                <a:gd name="T65" fmla="*/ 190 h 455"/>
                <a:gd name="T66" fmla="*/ 456 w 538"/>
                <a:gd name="T67" fmla="*/ 163 h 455"/>
                <a:gd name="T68" fmla="*/ 484 w 538"/>
                <a:gd name="T69" fmla="*/ 132 h 455"/>
                <a:gd name="T70" fmla="*/ 506 w 538"/>
                <a:gd name="T71" fmla="*/ 99 h 455"/>
                <a:gd name="T72" fmla="*/ 524 w 538"/>
                <a:gd name="T73" fmla="*/ 62 h 455"/>
                <a:gd name="T74" fmla="*/ 535 w 538"/>
                <a:gd name="T75" fmla="*/ 22 h 455"/>
                <a:gd name="T76" fmla="*/ 538 w 538"/>
                <a:gd name="T77" fmla="*/ 0 h 455"/>
                <a:gd name="T78" fmla="*/ 538 w 538"/>
                <a:gd name="T79" fmla="*/ 0 h 455"/>
                <a:gd name="T80" fmla="*/ 538 w 538"/>
                <a:gd name="T81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8" h="455">
                  <a:moveTo>
                    <a:pt x="538" y="0"/>
                  </a:moveTo>
                  <a:lnTo>
                    <a:pt x="533" y="24"/>
                  </a:lnTo>
                  <a:lnTo>
                    <a:pt x="527" y="46"/>
                  </a:lnTo>
                  <a:lnTo>
                    <a:pt x="518" y="69"/>
                  </a:lnTo>
                  <a:lnTo>
                    <a:pt x="507" y="89"/>
                  </a:lnTo>
                  <a:lnTo>
                    <a:pt x="494" y="108"/>
                  </a:lnTo>
                  <a:lnTo>
                    <a:pt x="481" y="125"/>
                  </a:lnTo>
                  <a:lnTo>
                    <a:pt x="465" y="142"/>
                  </a:lnTo>
                  <a:lnTo>
                    <a:pt x="448" y="157"/>
                  </a:lnTo>
                  <a:lnTo>
                    <a:pt x="430" y="172"/>
                  </a:lnTo>
                  <a:lnTo>
                    <a:pt x="411" y="186"/>
                  </a:lnTo>
                  <a:lnTo>
                    <a:pt x="391" y="199"/>
                  </a:lnTo>
                  <a:lnTo>
                    <a:pt x="371" y="210"/>
                  </a:lnTo>
                  <a:lnTo>
                    <a:pt x="350" y="222"/>
                  </a:lnTo>
                  <a:lnTo>
                    <a:pt x="328" y="232"/>
                  </a:lnTo>
                  <a:lnTo>
                    <a:pt x="307" y="243"/>
                  </a:lnTo>
                  <a:lnTo>
                    <a:pt x="286" y="252"/>
                  </a:lnTo>
                  <a:lnTo>
                    <a:pt x="266" y="262"/>
                  </a:lnTo>
                  <a:lnTo>
                    <a:pt x="246" y="271"/>
                  </a:lnTo>
                  <a:lnTo>
                    <a:pt x="227" y="281"/>
                  </a:lnTo>
                  <a:lnTo>
                    <a:pt x="207" y="291"/>
                  </a:lnTo>
                  <a:lnTo>
                    <a:pt x="188" y="301"/>
                  </a:lnTo>
                  <a:lnTo>
                    <a:pt x="169" y="312"/>
                  </a:lnTo>
                  <a:lnTo>
                    <a:pt x="150" y="322"/>
                  </a:lnTo>
                  <a:lnTo>
                    <a:pt x="131" y="334"/>
                  </a:lnTo>
                  <a:lnTo>
                    <a:pt x="113" y="345"/>
                  </a:lnTo>
                  <a:lnTo>
                    <a:pt x="95" y="358"/>
                  </a:lnTo>
                  <a:lnTo>
                    <a:pt x="77" y="371"/>
                  </a:lnTo>
                  <a:lnTo>
                    <a:pt x="60" y="385"/>
                  </a:lnTo>
                  <a:lnTo>
                    <a:pt x="43" y="399"/>
                  </a:lnTo>
                  <a:lnTo>
                    <a:pt x="28" y="414"/>
                  </a:lnTo>
                  <a:lnTo>
                    <a:pt x="14" y="431"/>
                  </a:lnTo>
                  <a:lnTo>
                    <a:pt x="1" y="448"/>
                  </a:lnTo>
                  <a:lnTo>
                    <a:pt x="0" y="452"/>
                  </a:lnTo>
                  <a:lnTo>
                    <a:pt x="2" y="454"/>
                  </a:lnTo>
                  <a:lnTo>
                    <a:pt x="5" y="455"/>
                  </a:lnTo>
                  <a:lnTo>
                    <a:pt x="8" y="454"/>
                  </a:lnTo>
                  <a:lnTo>
                    <a:pt x="26" y="438"/>
                  </a:lnTo>
                  <a:lnTo>
                    <a:pt x="45" y="423"/>
                  </a:lnTo>
                  <a:lnTo>
                    <a:pt x="64" y="408"/>
                  </a:lnTo>
                  <a:lnTo>
                    <a:pt x="83" y="393"/>
                  </a:lnTo>
                  <a:lnTo>
                    <a:pt x="102" y="378"/>
                  </a:lnTo>
                  <a:lnTo>
                    <a:pt x="122" y="364"/>
                  </a:lnTo>
                  <a:lnTo>
                    <a:pt x="142" y="352"/>
                  </a:lnTo>
                  <a:lnTo>
                    <a:pt x="163" y="338"/>
                  </a:lnTo>
                  <a:lnTo>
                    <a:pt x="173" y="332"/>
                  </a:lnTo>
                  <a:lnTo>
                    <a:pt x="184" y="325"/>
                  </a:lnTo>
                  <a:lnTo>
                    <a:pt x="194" y="319"/>
                  </a:lnTo>
                  <a:lnTo>
                    <a:pt x="206" y="314"/>
                  </a:lnTo>
                  <a:lnTo>
                    <a:pt x="216" y="307"/>
                  </a:lnTo>
                  <a:lnTo>
                    <a:pt x="227" y="302"/>
                  </a:lnTo>
                  <a:lnTo>
                    <a:pt x="239" y="297"/>
                  </a:lnTo>
                  <a:lnTo>
                    <a:pt x="249" y="292"/>
                  </a:lnTo>
                  <a:lnTo>
                    <a:pt x="261" y="286"/>
                  </a:lnTo>
                  <a:lnTo>
                    <a:pt x="271" y="281"/>
                  </a:lnTo>
                  <a:lnTo>
                    <a:pt x="282" y="276"/>
                  </a:lnTo>
                  <a:lnTo>
                    <a:pt x="294" y="269"/>
                  </a:lnTo>
                  <a:lnTo>
                    <a:pt x="304" y="264"/>
                  </a:lnTo>
                  <a:lnTo>
                    <a:pt x="316" y="259"/>
                  </a:lnTo>
                  <a:lnTo>
                    <a:pt x="326" y="254"/>
                  </a:lnTo>
                  <a:lnTo>
                    <a:pt x="337" y="247"/>
                  </a:lnTo>
                  <a:lnTo>
                    <a:pt x="355" y="237"/>
                  </a:lnTo>
                  <a:lnTo>
                    <a:pt x="373" y="226"/>
                  </a:lnTo>
                  <a:lnTo>
                    <a:pt x="391" y="214"/>
                  </a:lnTo>
                  <a:lnTo>
                    <a:pt x="408" y="203"/>
                  </a:lnTo>
                  <a:lnTo>
                    <a:pt x="425" y="190"/>
                  </a:lnTo>
                  <a:lnTo>
                    <a:pt x="440" y="176"/>
                  </a:lnTo>
                  <a:lnTo>
                    <a:pt x="456" y="163"/>
                  </a:lnTo>
                  <a:lnTo>
                    <a:pt x="470" y="148"/>
                  </a:lnTo>
                  <a:lnTo>
                    <a:pt x="484" y="132"/>
                  </a:lnTo>
                  <a:lnTo>
                    <a:pt x="495" y="116"/>
                  </a:lnTo>
                  <a:lnTo>
                    <a:pt x="506" y="99"/>
                  </a:lnTo>
                  <a:lnTo>
                    <a:pt x="516" y="81"/>
                  </a:lnTo>
                  <a:lnTo>
                    <a:pt x="524" y="62"/>
                  </a:lnTo>
                  <a:lnTo>
                    <a:pt x="530" y="42"/>
                  </a:lnTo>
                  <a:lnTo>
                    <a:pt x="535" y="22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4756785" y="3429000"/>
              <a:ext cx="50800" cy="115570"/>
            </a:xfrm>
            <a:custGeom>
              <a:avLst/>
              <a:gdLst>
                <a:gd name="T0" fmla="*/ 10 w 159"/>
                <a:gd name="T1" fmla="*/ 365 h 365"/>
                <a:gd name="T2" fmla="*/ 13 w 159"/>
                <a:gd name="T3" fmla="*/ 339 h 365"/>
                <a:gd name="T4" fmla="*/ 16 w 159"/>
                <a:gd name="T5" fmla="*/ 314 h 365"/>
                <a:gd name="T6" fmla="*/ 18 w 159"/>
                <a:gd name="T7" fmla="*/ 290 h 365"/>
                <a:gd name="T8" fmla="*/ 18 w 159"/>
                <a:gd name="T9" fmla="*/ 264 h 365"/>
                <a:gd name="T10" fmla="*/ 16 w 159"/>
                <a:gd name="T11" fmla="*/ 232 h 365"/>
                <a:gd name="T12" fmla="*/ 15 w 159"/>
                <a:gd name="T13" fmla="*/ 201 h 365"/>
                <a:gd name="T14" fmla="*/ 13 w 159"/>
                <a:gd name="T15" fmla="*/ 170 h 365"/>
                <a:gd name="T16" fmla="*/ 16 w 159"/>
                <a:gd name="T17" fmla="*/ 138 h 365"/>
                <a:gd name="T18" fmla="*/ 21 w 159"/>
                <a:gd name="T19" fmla="*/ 114 h 365"/>
                <a:gd name="T20" fmla="*/ 31 w 159"/>
                <a:gd name="T21" fmla="*/ 91 h 365"/>
                <a:gd name="T22" fmla="*/ 45 w 159"/>
                <a:gd name="T23" fmla="*/ 70 h 365"/>
                <a:gd name="T24" fmla="*/ 63 w 159"/>
                <a:gd name="T25" fmla="*/ 51 h 365"/>
                <a:gd name="T26" fmla="*/ 84 w 159"/>
                <a:gd name="T27" fmla="*/ 34 h 365"/>
                <a:gd name="T28" fmla="*/ 106 w 159"/>
                <a:gd name="T29" fmla="*/ 21 h 365"/>
                <a:gd name="T30" fmla="*/ 131 w 159"/>
                <a:gd name="T31" fmla="*/ 12 h 365"/>
                <a:gd name="T32" fmla="*/ 155 w 159"/>
                <a:gd name="T33" fmla="*/ 7 h 365"/>
                <a:gd name="T34" fmla="*/ 157 w 159"/>
                <a:gd name="T35" fmla="*/ 6 h 365"/>
                <a:gd name="T36" fmla="*/ 159 w 159"/>
                <a:gd name="T37" fmla="*/ 3 h 365"/>
                <a:gd name="T38" fmla="*/ 159 w 159"/>
                <a:gd name="T39" fmla="*/ 1 h 365"/>
                <a:gd name="T40" fmla="*/ 157 w 159"/>
                <a:gd name="T41" fmla="*/ 0 h 365"/>
                <a:gd name="T42" fmla="*/ 132 w 159"/>
                <a:gd name="T43" fmla="*/ 0 h 365"/>
                <a:gd name="T44" fmla="*/ 109 w 159"/>
                <a:gd name="T45" fmla="*/ 4 h 365"/>
                <a:gd name="T46" fmla="*/ 85 w 159"/>
                <a:gd name="T47" fmla="*/ 14 h 365"/>
                <a:gd name="T48" fmla="*/ 64 w 159"/>
                <a:gd name="T49" fmla="*/ 27 h 365"/>
                <a:gd name="T50" fmla="*/ 46 w 159"/>
                <a:gd name="T51" fmla="*/ 43 h 365"/>
                <a:gd name="T52" fmla="*/ 29 w 159"/>
                <a:gd name="T53" fmla="*/ 62 h 365"/>
                <a:gd name="T54" fmla="*/ 17 w 159"/>
                <a:gd name="T55" fmla="*/ 83 h 365"/>
                <a:gd name="T56" fmla="*/ 6 w 159"/>
                <a:gd name="T57" fmla="*/ 106 h 365"/>
                <a:gd name="T58" fmla="*/ 0 w 159"/>
                <a:gd name="T59" fmla="*/ 135 h 365"/>
                <a:gd name="T60" fmla="*/ 1 w 159"/>
                <a:gd name="T61" fmla="*/ 166 h 365"/>
                <a:gd name="T62" fmla="*/ 5 w 159"/>
                <a:gd name="T63" fmla="*/ 197 h 365"/>
                <a:gd name="T64" fmla="*/ 9 w 159"/>
                <a:gd name="T65" fmla="*/ 227 h 365"/>
                <a:gd name="T66" fmla="*/ 11 w 159"/>
                <a:gd name="T67" fmla="*/ 242 h 365"/>
                <a:gd name="T68" fmla="*/ 12 w 159"/>
                <a:gd name="T69" fmla="*/ 258 h 365"/>
                <a:gd name="T70" fmla="*/ 15 w 159"/>
                <a:gd name="T71" fmla="*/ 274 h 365"/>
                <a:gd name="T72" fmla="*/ 16 w 159"/>
                <a:gd name="T73" fmla="*/ 288 h 365"/>
                <a:gd name="T74" fmla="*/ 16 w 159"/>
                <a:gd name="T75" fmla="*/ 307 h 365"/>
                <a:gd name="T76" fmla="*/ 15 w 159"/>
                <a:gd name="T77" fmla="*/ 326 h 365"/>
                <a:gd name="T78" fmla="*/ 12 w 159"/>
                <a:gd name="T79" fmla="*/ 346 h 365"/>
                <a:gd name="T80" fmla="*/ 10 w 159"/>
                <a:gd name="T81" fmla="*/ 365 h 365"/>
                <a:gd name="T82" fmla="*/ 10 w 159"/>
                <a:gd name="T83" fmla="*/ 365 h 365"/>
                <a:gd name="T84" fmla="*/ 10 w 159"/>
                <a:gd name="T85" fmla="*/ 365 h 365"/>
                <a:gd name="T86" fmla="*/ 10 w 159"/>
                <a:gd name="T87" fmla="*/ 365 h 365"/>
                <a:gd name="T88" fmla="*/ 10 w 159"/>
                <a:gd name="T89" fmla="*/ 365 h 365"/>
                <a:gd name="T90" fmla="*/ 10 w 159"/>
                <a:gd name="T91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365">
                  <a:moveTo>
                    <a:pt x="10" y="365"/>
                  </a:moveTo>
                  <a:lnTo>
                    <a:pt x="13" y="339"/>
                  </a:lnTo>
                  <a:lnTo>
                    <a:pt x="16" y="314"/>
                  </a:lnTo>
                  <a:lnTo>
                    <a:pt x="18" y="290"/>
                  </a:lnTo>
                  <a:lnTo>
                    <a:pt x="18" y="264"/>
                  </a:lnTo>
                  <a:lnTo>
                    <a:pt x="16" y="232"/>
                  </a:lnTo>
                  <a:lnTo>
                    <a:pt x="15" y="201"/>
                  </a:lnTo>
                  <a:lnTo>
                    <a:pt x="13" y="170"/>
                  </a:lnTo>
                  <a:lnTo>
                    <a:pt x="16" y="138"/>
                  </a:lnTo>
                  <a:lnTo>
                    <a:pt x="21" y="114"/>
                  </a:lnTo>
                  <a:lnTo>
                    <a:pt x="31" y="91"/>
                  </a:lnTo>
                  <a:lnTo>
                    <a:pt x="45" y="70"/>
                  </a:lnTo>
                  <a:lnTo>
                    <a:pt x="63" y="51"/>
                  </a:lnTo>
                  <a:lnTo>
                    <a:pt x="84" y="34"/>
                  </a:lnTo>
                  <a:lnTo>
                    <a:pt x="106" y="21"/>
                  </a:lnTo>
                  <a:lnTo>
                    <a:pt x="131" y="12"/>
                  </a:lnTo>
                  <a:lnTo>
                    <a:pt x="155" y="7"/>
                  </a:lnTo>
                  <a:lnTo>
                    <a:pt x="157" y="6"/>
                  </a:lnTo>
                  <a:lnTo>
                    <a:pt x="159" y="3"/>
                  </a:lnTo>
                  <a:lnTo>
                    <a:pt x="159" y="1"/>
                  </a:lnTo>
                  <a:lnTo>
                    <a:pt x="157" y="0"/>
                  </a:lnTo>
                  <a:lnTo>
                    <a:pt x="132" y="0"/>
                  </a:lnTo>
                  <a:lnTo>
                    <a:pt x="109" y="4"/>
                  </a:lnTo>
                  <a:lnTo>
                    <a:pt x="85" y="14"/>
                  </a:lnTo>
                  <a:lnTo>
                    <a:pt x="64" y="27"/>
                  </a:lnTo>
                  <a:lnTo>
                    <a:pt x="46" y="43"/>
                  </a:lnTo>
                  <a:lnTo>
                    <a:pt x="29" y="62"/>
                  </a:lnTo>
                  <a:lnTo>
                    <a:pt x="17" y="83"/>
                  </a:lnTo>
                  <a:lnTo>
                    <a:pt x="6" y="106"/>
                  </a:lnTo>
                  <a:lnTo>
                    <a:pt x="0" y="135"/>
                  </a:lnTo>
                  <a:lnTo>
                    <a:pt x="1" y="166"/>
                  </a:lnTo>
                  <a:lnTo>
                    <a:pt x="5" y="197"/>
                  </a:lnTo>
                  <a:lnTo>
                    <a:pt x="9" y="227"/>
                  </a:lnTo>
                  <a:lnTo>
                    <a:pt x="11" y="242"/>
                  </a:lnTo>
                  <a:lnTo>
                    <a:pt x="12" y="258"/>
                  </a:lnTo>
                  <a:lnTo>
                    <a:pt x="15" y="274"/>
                  </a:lnTo>
                  <a:lnTo>
                    <a:pt x="16" y="288"/>
                  </a:lnTo>
                  <a:lnTo>
                    <a:pt x="16" y="307"/>
                  </a:lnTo>
                  <a:lnTo>
                    <a:pt x="15" y="326"/>
                  </a:lnTo>
                  <a:lnTo>
                    <a:pt x="12" y="346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4839970" y="3468370"/>
              <a:ext cx="30480" cy="30480"/>
            </a:xfrm>
            <a:custGeom>
              <a:avLst/>
              <a:gdLst>
                <a:gd name="T0" fmla="*/ 67 w 97"/>
                <a:gd name="T1" fmla="*/ 27 h 96"/>
                <a:gd name="T2" fmla="*/ 78 w 97"/>
                <a:gd name="T3" fmla="*/ 42 h 96"/>
                <a:gd name="T4" fmla="*/ 84 w 97"/>
                <a:gd name="T5" fmla="*/ 58 h 96"/>
                <a:gd name="T6" fmla="*/ 89 w 97"/>
                <a:gd name="T7" fmla="*/ 77 h 96"/>
                <a:gd name="T8" fmla="*/ 91 w 97"/>
                <a:gd name="T9" fmla="*/ 95 h 96"/>
                <a:gd name="T10" fmla="*/ 92 w 97"/>
                <a:gd name="T11" fmla="*/ 96 h 96"/>
                <a:gd name="T12" fmla="*/ 94 w 97"/>
                <a:gd name="T13" fmla="*/ 96 h 96"/>
                <a:gd name="T14" fmla="*/ 95 w 97"/>
                <a:gd name="T15" fmla="*/ 95 h 96"/>
                <a:gd name="T16" fmla="*/ 96 w 97"/>
                <a:gd name="T17" fmla="*/ 94 h 96"/>
                <a:gd name="T18" fmla="*/ 97 w 97"/>
                <a:gd name="T19" fmla="*/ 73 h 96"/>
                <a:gd name="T20" fmla="*/ 95 w 97"/>
                <a:gd name="T21" fmla="*/ 52 h 96"/>
                <a:gd name="T22" fmla="*/ 87 w 97"/>
                <a:gd name="T23" fmla="*/ 33 h 96"/>
                <a:gd name="T24" fmla="*/ 74 w 97"/>
                <a:gd name="T25" fmla="*/ 19 h 96"/>
                <a:gd name="T26" fmla="*/ 61 w 97"/>
                <a:gd name="T27" fmla="*/ 10 h 96"/>
                <a:gd name="T28" fmla="*/ 47 w 97"/>
                <a:gd name="T29" fmla="*/ 5 h 96"/>
                <a:gd name="T30" fmla="*/ 35 w 97"/>
                <a:gd name="T31" fmla="*/ 2 h 96"/>
                <a:gd name="T32" fmla="*/ 24 w 97"/>
                <a:gd name="T33" fmla="*/ 0 h 96"/>
                <a:gd name="T34" fmla="*/ 13 w 97"/>
                <a:gd name="T35" fmla="*/ 0 h 96"/>
                <a:gd name="T36" fmla="*/ 6 w 97"/>
                <a:gd name="T37" fmla="*/ 0 h 96"/>
                <a:gd name="T38" fmla="*/ 2 w 97"/>
                <a:gd name="T39" fmla="*/ 1 h 96"/>
                <a:gd name="T40" fmla="*/ 0 w 97"/>
                <a:gd name="T41" fmla="*/ 1 h 96"/>
                <a:gd name="T42" fmla="*/ 2 w 97"/>
                <a:gd name="T43" fmla="*/ 1 h 96"/>
                <a:gd name="T44" fmla="*/ 8 w 97"/>
                <a:gd name="T45" fmla="*/ 3 h 96"/>
                <a:gd name="T46" fmla="*/ 17 w 97"/>
                <a:gd name="T47" fmla="*/ 5 h 96"/>
                <a:gd name="T48" fmla="*/ 27 w 97"/>
                <a:gd name="T49" fmla="*/ 7 h 96"/>
                <a:gd name="T50" fmla="*/ 39 w 97"/>
                <a:gd name="T51" fmla="*/ 11 h 96"/>
                <a:gd name="T52" fmla="*/ 49 w 97"/>
                <a:gd name="T53" fmla="*/ 15 h 96"/>
                <a:gd name="T54" fmla="*/ 60 w 97"/>
                <a:gd name="T55" fmla="*/ 21 h 96"/>
                <a:gd name="T56" fmla="*/ 67 w 97"/>
                <a:gd name="T57" fmla="*/ 2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7" h="96">
                  <a:moveTo>
                    <a:pt x="67" y="27"/>
                  </a:moveTo>
                  <a:lnTo>
                    <a:pt x="78" y="42"/>
                  </a:lnTo>
                  <a:lnTo>
                    <a:pt x="84" y="58"/>
                  </a:lnTo>
                  <a:lnTo>
                    <a:pt x="89" y="77"/>
                  </a:lnTo>
                  <a:lnTo>
                    <a:pt x="91" y="95"/>
                  </a:lnTo>
                  <a:lnTo>
                    <a:pt x="92" y="96"/>
                  </a:lnTo>
                  <a:lnTo>
                    <a:pt x="94" y="96"/>
                  </a:lnTo>
                  <a:lnTo>
                    <a:pt x="95" y="95"/>
                  </a:lnTo>
                  <a:lnTo>
                    <a:pt x="96" y="94"/>
                  </a:lnTo>
                  <a:lnTo>
                    <a:pt x="97" y="73"/>
                  </a:lnTo>
                  <a:lnTo>
                    <a:pt x="95" y="52"/>
                  </a:lnTo>
                  <a:lnTo>
                    <a:pt x="87" y="33"/>
                  </a:lnTo>
                  <a:lnTo>
                    <a:pt x="74" y="19"/>
                  </a:lnTo>
                  <a:lnTo>
                    <a:pt x="61" y="10"/>
                  </a:lnTo>
                  <a:lnTo>
                    <a:pt x="47" y="5"/>
                  </a:lnTo>
                  <a:lnTo>
                    <a:pt x="35" y="2"/>
                  </a:lnTo>
                  <a:lnTo>
                    <a:pt x="24" y="0"/>
                  </a:lnTo>
                  <a:lnTo>
                    <a:pt x="13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7" y="7"/>
                  </a:lnTo>
                  <a:lnTo>
                    <a:pt x="39" y="11"/>
                  </a:lnTo>
                  <a:lnTo>
                    <a:pt x="49" y="15"/>
                  </a:lnTo>
                  <a:lnTo>
                    <a:pt x="60" y="21"/>
                  </a:lnTo>
                  <a:lnTo>
                    <a:pt x="67" y="2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4773930" y="3463290"/>
              <a:ext cx="34925" cy="93980"/>
            </a:xfrm>
            <a:custGeom>
              <a:avLst/>
              <a:gdLst>
                <a:gd name="T0" fmla="*/ 29 w 110"/>
                <a:gd name="T1" fmla="*/ 23 h 296"/>
                <a:gd name="T2" fmla="*/ 18 w 110"/>
                <a:gd name="T3" fmla="*/ 38 h 296"/>
                <a:gd name="T4" fmla="*/ 12 w 110"/>
                <a:gd name="T5" fmla="*/ 54 h 296"/>
                <a:gd name="T6" fmla="*/ 14 w 110"/>
                <a:gd name="T7" fmla="*/ 71 h 296"/>
                <a:gd name="T8" fmla="*/ 25 w 110"/>
                <a:gd name="T9" fmla="*/ 84 h 296"/>
                <a:gd name="T10" fmla="*/ 34 w 110"/>
                <a:gd name="T11" fmla="*/ 95 h 296"/>
                <a:gd name="T12" fmla="*/ 42 w 110"/>
                <a:gd name="T13" fmla="*/ 111 h 296"/>
                <a:gd name="T14" fmla="*/ 37 w 110"/>
                <a:gd name="T15" fmla="*/ 130 h 296"/>
                <a:gd name="T16" fmla="*/ 25 w 110"/>
                <a:gd name="T17" fmla="*/ 150 h 296"/>
                <a:gd name="T18" fmla="*/ 13 w 110"/>
                <a:gd name="T19" fmla="*/ 175 h 296"/>
                <a:gd name="T20" fmla="*/ 3 w 110"/>
                <a:gd name="T21" fmla="*/ 214 h 296"/>
                <a:gd name="T22" fmla="*/ 0 w 110"/>
                <a:gd name="T23" fmla="*/ 268 h 296"/>
                <a:gd name="T24" fmla="*/ 3 w 110"/>
                <a:gd name="T25" fmla="*/ 285 h 296"/>
                <a:gd name="T26" fmla="*/ 10 w 110"/>
                <a:gd name="T27" fmla="*/ 225 h 296"/>
                <a:gd name="T28" fmla="*/ 21 w 110"/>
                <a:gd name="T29" fmla="*/ 186 h 296"/>
                <a:gd name="T30" fmla="*/ 30 w 110"/>
                <a:gd name="T31" fmla="*/ 167 h 296"/>
                <a:gd name="T32" fmla="*/ 41 w 110"/>
                <a:gd name="T33" fmla="*/ 148 h 296"/>
                <a:gd name="T34" fmla="*/ 51 w 110"/>
                <a:gd name="T35" fmla="*/ 129 h 296"/>
                <a:gd name="T36" fmla="*/ 57 w 110"/>
                <a:gd name="T37" fmla="*/ 104 h 296"/>
                <a:gd name="T38" fmla="*/ 42 w 110"/>
                <a:gd name="T39" fmla="*/ 78 h 296"/>
                <a:gd name="T40" fmla="*/ 27 w 110"/>
                <a:gd name="T41" fmla="*/ 59 h 296"/>
                <a:gd name="T42" fmla="*/ 25 w 110"/>
                <a:gd name="T43" fmla="*/ 43 h 296"/>
                <a:gd name="T44" fmla="*/ 32 w 110"/>
                <a:gd name="T45" fmla="*/ 29 h 296"/>
                <a:gd name="T46" fmla="*/ 46 w 110"/>
                <a:gd name="T47" fmla="*/ 17 h 296"/>
                <a:gd name="T48" fmla="*/ 60 w 110"/>
                <a:gd name="T49" fmla="*/ 8 h 296"/>
                <a:gd name="T50" fmla="*/ 78 w 110"/>
                <a:gd name="T51" fmla="*/ 5 h 296"/>
                <a:gd name="T52" fmla="*/ 96 w 110"/>
                <a:gd name="T53" fmla="*/ 4 h 296"/>
                <a:gd name="T54" fmla="*/ 107 w 110"/>
                <a:gd name="T55" fmla="*/ 4 h 296"/>
                <a:gd name="T56" fmla="*/ 107 w 110"/>
                <a:gd name="T57" fmla="*/ 3 h 296"/>
                <a:gd name="T58" fmla="*/ 94 w 110"/>
                <a:gd name="T59" fmla="*/ 1 h 296"/>
                <a:gd name="T60" fmla="*/ 71 w 110"/>
                <a:gd name="T61" fmla="*/ 1 h 296"/>
                <a:gd name="T62" fmla="*/ 47 w 110"/>
                <a:gd name="T63" fmla="*/ 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296">
                  <a:moveTo>
                    <a:pt x="36" y="17"/>
                  </a:moveTo>
                  <a:lnTo>
                    <a:pt x="29" y="23"/>
                  </a:lnTo>
                  <a:lnTo>
                    <a:pt x="23" y="30"/>
                  </a:lnTo>
                  <a:lnTo>
                    <a:pt x="18" y="38"/>
                  </a:lnTo>
                  <a:lnTo>
                    <a:pt x="14" y="46"/>
                  </a:lnTo>
                  <a:lnTo>
                    <a:pt x="12" y="54"/>
                  </a:lnTo>
                  <a:lnTo>
                    <a:pt x="12" y="62"/>
                  </a:lnTo>
                  <a:lnTo>
                    <a:pt x="14" y="71"/>
                  </a:lnTo>
                  <a:lnTo>
                    <a:pt x="20" y="79"/>
                  </a:lnTo>
                  <a:lnTo>
                    <a:pt x="25" y="84"/>
                  </a:lnTo>
                  <a:lnTo>
                    <a:pt x="30" y="90"/>
                  </a:lnTo>
                  <a:lnTo>
                    <a:pt x="34" y="95"/>
                  </a:lnTo>
                  <a:lnTo>
                    <a:pt x="39" y="101"/>
                  </a:lnTo>
                  <a:lnTo>
                    <a:pt x="42" y="111"/>
                  </a:lnTo>
                  <a:lnTo>
                    <a:pt x="41" y="120"/>
                  </a:lnTo>
                  <a:lnTo>
                    <a:pt x="37" y="130"/>
                  </a:lnTo>
                  <a:lnTo>
                    <a:pt x="31" y="138"/>
                  </a:lnTo>
                  <a:lnTo>
                    <a:pt x="25" y="150"/>
                  </a:lnTo>
                  <a:lnTo>
                    <a:pt x="19" y="163"/>
                  </a:lnTo>
                  <a:lnTo>
                    <a:pt x="13" y="175"/>
                  </a:lnTo>
                  <a:lnTo>
                    <a:pt x="9" y="188"/>
                  </a:lnTo>
                  <a:lnTo>
                    <a:pt x="3" y="214"/>
                  </a:lnTo>
                  <a:lnTo>
                    <a:pt x="1" y="241"/>
                  </a:lnTo>
                  <a:lnTo>
                    <a:pt x="0" y="268"/>
                  </a:lnTo>
                  <a:lnTo>
                    <a:pt x="2" y="296"/>
                  </a:lnTo>
                  <a:lnTo>
                    <a:pt x="3" y="285"/>
                  </a:lnTo>
                  <a:lnTo>
                    <a:pt x="6" y="259"/>
                  </a:lnTo>
                  <a:lnTo>
                    <a:pt x="10" y="225"/>
                  </a:lnTo>
                  <a:lnTo>
                    <a:pt x="18" y="195"/>
                  </a:lnTo>
                  <a:lnTo>
                    <a:pt x="21" y="186"/>
                  </a:lnTo>
                  <a:lnTo>
                    <a:pt x="26" y="175"/>
                  </a:lnTo>
                  <a:lnTo>
                    <a:pt x="30" y="167"/>
                  </a:lnTo>
                  <a:lnTo>
                    <a:pt x="36" y="157"/>
                  </a:lnTo>
                  <a:lnTo>
                    <a:pt x="41" y="148"/>
                  </a:lnTo>
                  <a:lnTo>
                    <a:pt x="46" y="139"/>
                  </a:lnTo>
                  <a:lnTo>
                    <a:pt x="51" y="129"/>
                  </a:lnTo>
                  <a:lnTo>
                    <a:pt x="56" y="119"/>
                  </a:lnTo>
                  <a:lnTo>
                    <a:pt x="57" y="104"/>
                  </a:lnTo>
                  <a:lnTo>
                    <a:pt x="51" y="91"/>
                  </a:lnTo>
                  <a:lnTo>
                    <a:pt x="42" y="78"/>
                  </a:lnTo>
                  <a:lnTo>
                    <a:pt x="32" y="67"/>
                  </a:lnTo>
                  <a:lnTo>
                    <a:pt x="27" y="59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8" y="36"/>
                  </a:lnTo>
                  <a:lnTo>
                    <a:pt x="32" y="29"/>
                  </a:lnTo>
                  <a:lnTo>
                    <a:pt x="39" y="22"/>
                  </a:lnTo>
                  <a:lnTo>
                    <a:pt x="46" y="17"/>
                  </a:lnTo>
                  <a:lnTo>
                    <a:pt x="54" y="11"/>
                  </a:lnTo>
                  <a:lnTo>
                    <a:pt x="60" y="8"/>
                  </a:lnTo>
                  <a:lnTo>
                    <a:pt x="68" y="6"/>
                  </a:lnTo>
                  <a:lnTo>
                    <a:pt x="78" y="5"/>
                  </a:lnTo>
                  <a:lnTo>
                    <a:pt x="87" y="4"/>
                  </a:lnTo>
                  <a:lnTo>
                    <a:pt x="96" y="4"/>
                  </a:lnTo>
                  <a:lnTo>
                    <a:pt x="103" y="4"/>
                  </a:lnTo>
                  <a:lnTo>
                    <a:pt x="107" y="4"/>
                  </a:lnTo>
                  <a:lnTo>
                    <a:pt x="110" y="4"/>
                  </a:lnTo>
                  <a:lnTo>
                    <a:pt x="107" y="3"/>
                  </a:lnTo>
                  <a:lnTo>
                    <a:pt x="102" y="2"/>
                  </a:lnTo>
                  <a:lnTo>
                    <a:pt x="94" y="1"/>
                  </a:lnTo>
                  <a:lnTo>
                    <a:pt x="83" y="0"/>
                  </a:lnTo>
                  <a:lnTo>
                    <a:pt x="71" y="1"/>
                  </a:lnTo>
                  <a:lnTo>
                    <a:pt x="59" y="3"/>
                  </a:lnTo>
                  <a:lnTo>
                    <a:pt x="47" y="8"/>
                  </a:lnTo>
                  <a:lnTo>
                    <a:pt x="36" y="1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4752340" y="3493770"/>
              <a:ext cx="26035" cy="57785"/>
            </a:xfrm>
            <a:custGeom>
              <a:avLst/>
              <a:gdLst>
                <a:gd name="T0" fmla="*/ 68 w 82"/>
                <a:gd name="T1" fmla="*/ 9 h 182"/>
                <a:gd name="T2" fmla="*/ 62 w 82"/>
                <a:gd name="T3" fmla="*/ 4 h 182"/>
                <a:gd name="T4" fmla="*/ 57 w 82"/>
                <a:gd name="T5" fmla="*/ 1 h 182"/>
                <a:gd name="T6" fmla="*/ 51 w 82"/>
                <a:gd name="T7" fmla="*/ 0 h 182"/>
                <a:gd name="T8" fmla="*/ 44 w 82"/>
                <a:gd name="T9" fmla="*/ 1 h 182"/>
                <a:gd name="T10" fmla="*/ 39 w 82"/>
                <a:gd name="T11" fmla="*/ 3 h 182"/>
                <a:gd name="T12" fmla="*/ 34 w 82"/>
                <a:gd name="T13" fmla="*/ 6 h 182"/>
                <a:gd name="T14" fmla="*/ 28 w 82"/>
                <a:gd name="T15" fmla="*/ 10 h 182"/>
                <a:gd name="T16" fmla="*/ 24 w 82"/>
                <a:gd name="T17" fmla="*/ 16 h 182"/>
                <a:gd name="T18" fmla="*/ 13 w 82"/>
                <a:gd name="T19" fmla="*/ 36 h 182"/>
                <a:gd name="T20" fmla="*/ 5 w 82"/>
                <a:gd name="T21" fmla="*/ 58 h 182"/>
                <a:gd name="T22" fmla="*/ 1 w 82"/>
                <a:gd name="T23" fmla="*/ 81 h 182"/>
                <a:gd name="T24" fmla="*/ 0 w 82"/>
                <a:gd name="T25" fmla="*/ 105 h 182"/>
                <a:gd name="T26" fmla="*/ 2 w 82"/>
                <a:gd name="T27" fmla="*/ 117 h 182"/>
                <a:gd name="T28" fmla="*/ 6 w 82"/>
                <a:gd name="T29" fmla="*/ 131 h 182"/>
                <a:gd name="T30" fmla="*/ 13 w 82"/>
                <a:gd name="T31" fmla="*/ 145 h 182"/>
                <a:gd name="T32" fmla="*/ 20 w 82"/>
                <a:gd name="T33" fmla="*/ 157 h 182"/>
                <a:gd name="T34" fmla="*/ 27 w 82"/>
                <a:gd name="T35" fmla="*/ 168 h 182"/>
                <a:gd name="T36" fmla="*/ 34 w 82"/>
                <a:gd name="T37" fmla="*/ 175 h 182"/>
                <a:gd name="T38" fmla="*/ 39 w 82"/>
                <a:gd name="T39" fmla="*/ 181 h 182"/>
                <a:gd name="T40" fmla="*/ 40 w 82"/>
                <a:gd name="T41" fmla="*/ 182 h 182"/>
                <a:gd name="T42" fmla="*/ 34 w 82"/>
                <a:gd name="T43" fmla="*/ 170 h 182"/>
                <a:gd name="T44" fmla="*/ 27 w 82"/>
                <a:gd name="T45" fmla="*/ 157 h 182"/>
                <a:gd name="T46" fmla="*/ 22 w 82"/>
                <a:gd name="T47" fmla="*/ 146 h 182"/>
                <a:gd name="T48" fmla="*/ 18 w 82"/>
                <a:gd name="T49" fmla="*/ 133 h 182"/>
                <a:gd name="T50" fmla="*/ 16 w 82"/>
                <a:gd name="T51" fmla="*/ 116 h 182"/>
                <a:gd name="T52" fmla="*/ 16 w 82"/>
                <a:gd name="T53" fmla="*/ 98 h 182"/>
                <a:gd name="T54" fmla="*/ 17 w 82"/>
                <a:gd name="T55" fmla="*/ 80 h 182"/>
                <a:gd name="T56" fmla="*/ 19 w 82"/>
                <a:gd name="T57" fmla="*/ 63 h 182"/>
                <a:gd name="T58" fmla="*/ 21 w 82"/>
                <a:gd name="T59" fmla="*/ 54 h 182"/>
                <a:gd name="T60" fmla="*/ 25 w 82"/>
                <a:gd name="T61" fmla="*/ 43 h 182"/>
                <a:gd name="T62" fmla="*/ 30 w 82"/>
                <a:gd name="T63" fmla="*/ 32 h 182"/>
                <a:gd name="T64" fmla="*/ 36 w 82"/>
                <a:gd name="T65" fmla="*/ 22 h 182"/>
                <a:gd name="T66" fmla="*/ 42 w 82"/>
                <a:gd name="T67" fmla="*/ 15 h 182"/>
                <a:gd name="T68" fmla="*/ 51 w 82"/>
                <a:gd name="T69" fmla="*/ 12 h 182"/>
                <a:gd name="T70" fmla="*/ 59 w 82"/>
                <a:gd name="T71" fmla="*/ 14 h 182"/>
                <a:gd name="T72" fmla="*/ 69 w 82"/>
                <a:gd name="T73" fmla="*/ 23 h 182"/>
                <a:gd name="T74" fmla="*/ 77 w 82"/>
                <a:gd name="T75" fmla="*/ 33 h 182"/>
                <a:gd name="T76" fmla="*/ 82 w 82"/>
                <a:gd name="T77" fmla="*/ 35 h 182"/>
                <a:gd name="T78" fmla="*/ 80 w 82"/>
                <a:gd name="T79" fmla="*/ 28 h 182"/>
                <a:gd name="T80" fmla="*/ 68 w 82"/>
                <a:gd name="T81" fmla="*/ 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182">
                  <a:moveTo>
                    <a:pt x="68" y="9"/>
                  </a:moveTo>
                  <a:lnTo>
                    <a:pt x="62" y="4"/>
                  </a:lnTo>
                  <a:lnTo>
                    <a:pt x="57" y="1"/>
                  </a:lnTo>
                  <a:lnTo>
                    <a:pt x="51" y="0"/>
                  </a:lnTo>
                  <a:lnTo>
                    <a:pt x="44" y="1"/>
                  </a:lnTo>
                  <a:lnTo>
                    <a:pt x="39" y="3"/>
                  </a:lnTo>
                  <a:lnTo>
                    <a:pt x="34" y="6"/>
                  </a:lnTo>
                  <a:lnTo>
                    <a:pt x="28" y="10"/>
                  </a:lnTo>
                  <a:lnTo>
                    <a:pt x="24" y="16"/>
                  </a:lnTo>
                  <a:lnTo>
                    <a:pt x="13" y="36"/>
                  </a:lnTo>
                  <a:lnTo>
                    <a:pt x="5" y="58"/>
                  </a:lnTo>
                  <a:lnTo>
                    <a:pt x="1" y="81"/>
                  </a:lnTo>
                  <a:lnTo>
                    <a:pt x="0" y="105"/>
                  </a:lnTo>
                  <a:lnTo>
                    <a:pt x="2" y="117"/>
                  </a:lnTo>
                  <a:lnTo>
                    <a:pt x="6" y="131"/>
                  </a:lnTo>
                  <a:lnTo>
                    <a:pt x="13" y="145"/>
                  </a:lnTo>
                  <a:lnTo>
                    <a:pt x="20" y="157"/>
                  </a:lnTo>
                  <a:lnTo>
                    <a:pt x="27" y="168"/>
                  </a:lnTo>
                  <a:lnTo>
                    <a:pt x="34" y="175"/>
                  </a:lnTo>
                  <a:lnTo>
                    <a:pt x="39" y="181"/>
                  </a:lnTo>
                  <a:lnTo>
                    <a:pt x="40" y="182"/>
                  </a:lnTo>
                  <a:lnTo>
                    <a:pt x="34" y="170"/>
                  </a:lnTo>
                  <a:lnTo>
                    <a:pt x="27" y="157"/>
                  </a:lnTo>
                  <a:lnTo>
                    <a:pt x="22" y="146"/>
                  </a:lnTo>
                  <a:lnTo>
                    <a:pt x="18" y="133"/>
                  </a:lnTo>
                  <a:lnTo>
                    <a:pt x="16" y="116"/>
                  </a:lnTo>
                  <a:lnTo>
                    <a:pt x="16" y="98"/>
                  </a:lnTo>
                  <a:lnTo>
                    <a:pt x="17" y="80"/>
                  </a:lnTo>
                  <a:lnTo>
                    <a:pt x="19" y="63"/>
                  </a:lnTo>
                  <a:lnTo>
                    <a:pt x="21" y="54"/>
                  </a:lnTo>
                  <a:lnTo>
                    <a:pt x="25" y="43"/>
                  </a:lnTo>
                  <a:lnTo>
                    <a:pt x="30" y="32"/>
                  </a:lnTo>
                  <a:lnTo>
                    <a:pt x="36" y="22"/>
                  </a:lnTo>
                  <a:lnTo>
                    <a:pt x="42" y="15"/>
                  </a:lnTo>
                  <a:lnTo>
                    <a:pt x="51" y="12"/>
                  </a:lnTo>
                  <a:lnTo>
                    <a:pt x="59" y="14"/>
                  </a:lnTo>
                  <a:lnTo>
                    <a:pt x="69" y="23"/>
                  </a:lnTo>
                  <a:lnTo>
                    <a:pt x="77" y="33"/>
                  </a:lnTo>
                  <a:lnTo>
                    <a:pt x="82" y="35"/>
                  </a:lnTo>
                  <a:lnTo>
                    <a:pt x="80" y="28"/>
                  </a:lnTo>
                  <a:lnTo>
                    <a:pt x="68" y="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5006975" y="3613150"/>
              <a:ext cx="51435" cy="255270"/>
            </a:xfrm>
            <a:custGeom>
              <a:avLst/>
              <a:gdLst>
                <a:gd name="T0" fmla="*/ 163 w 163"/>
                <a:gd name="T1" fmla="*/ 0 h 804"/>
                <a:gd name="T2" fmla="*/ 142 w 163"/>
                <a:gd name="T3" fmla="*/ 48 h 804"/>
                <a:gd name="T4" fmla="*/ 120 w 163"/>
                <a:gd name="T5" fmla="*/ 95 h 804"/>
                <a:gd name="T6" fmla="*/ 99 w 163"/>
                <a:gd name="T7" fmla="*/ 143 h 804"/>
                <a:gd name="T8" fmla="*/ 80 w 163"/>
                <a:gd name="T9" fmla="*/ 190 h 804"/>
                <a:gd name="T10" fmla="*/ 62 w 163"/>
                <a:gd name="T11" fmla="*/ 239 h 804"/>
                <a:gd name="T12" fmla="*/ 47 w 163"/>
                <a:gd name="T13" fmla="*/ 289 h 804"/>
                <a:gd name="T14" fmla="*/ 33 w 163"/>
                <a:gd name="T15" fmla="*/ 339 h 804"/>
                <a:gd name="T16" fmla="*/ 22 w 163"/>
                <a:gd name="T17" fmla="*/ 390 h 804"/>
                <a:gd name="T18" fmla="*/ 7 w 163"/>
                <a:gd name="T19" fmla="*/ 492 h 804"/>
                <a:gd name="T20" fmla="*/ 0 w 163"/>
                <a:gd name="T21" fmla="*/ 596 h 804"/>
                <a:gd name="T22" fmla="*/ 0 w 163"/>
                <a:gd name="T23" fmla="*/ 700 h 804"/>
                <a:gd name="T24" fmla="*/ 10 w 163"/>
                <a:gd name="T25" fmla="*/ 803 h 804"/>
                <a:gd name="T26" fmla="*/ 11 w 163"/>
                <a:gd name="T27" fmla="*/ 804 h 804"/>
                <a:gd name="T28" fmla="*/ 13 w 163"/>
                <a:gd name="T29" fmla="*/ 804 h 804"/>
                <a:gd name="T30" fmla="*/ 15 w 163"/>
                <a:gd name="T31" fmla="*/ 803 h 804"/>
                <a:gd name="T32" fmla="*/ 15 w 163"/>
                <a:gd name="T33" fmla="*/ 801 h 804"/>
                <a:gd name="T34" fmla="*/ 12 w 163"/>
                <a:gd name="T35" fmla="*/ 751 h 804"/>
                <a:gd name="T36" fmla="*/ 10 w 163"/>
                <a:gd name="T37" fmla="*/ 703 h 804"/>
                <a:gd name="T38" fmla="*/ 8 w 163"/>
                <a:gd name="T39" fmla="*/ 653 h 804"/>
                <a:gd name="T40" fmla="*/ 8 w 163"/>
                <a:gd name="T41" fmla="*/ 603 h 804"/>
                <a:gd name="T42" fmla="*/ 11 w 163"/>
                <a:gd name="T43" fmla="*/ 552 h 804"/>
                <a:gd name="T44" fmla="*/ 16 w 163"/>
                <a:gd name="T45" fmla="*/ 500 h 804"/>
                <a:gd name="T46" fmla="*/ 21 w 163"/>
                <a:gd name="T47" fmla="*/ 448 h 804"/>
                <a:gd name="T48" fmla="*/ 29 w 163"/>
                <a:gd name="T49" fmla="*/ 396 h 804"/>
                <a:gd name="T50" fmla="*/ 38 w 163"/>
                <a:gd name="T51" fmla="*/ 345 h 804"/>
                <a:gd name="T52" fmla="*/ 50 w 163"/>
                <a:gd name="T53" fmla="*/ 294 h 804"/>
                <a:gd name="T54" fmla="*/ 66 w 163"/>
                <a:gd name="T55" fmla="*/ 244 h 804"/>
                <a:gd name="T56" fmla="*/ 82 w 163"/>
                <a:gd name="T57" fmla="*/ 194 h 804"/>
                <a:gd name="T58" fmla="*/ 101 w 163"/>
                <a:gd name="T59" fmla="*/ 145 h 804"/>
                <a:gd name="T60" fmla="*/ 120 w 163"/>
                <a:gd name="T61" fmla="*/ 96 h 804"/>
                <a:gd name="T62" fmla="*/ 142 w 163"/>
                <a:gd name="T63" fmla="*/ 48 h 804"/>
                <a:gd name="T64" fmla="*/ 163 w 163"/>
                <a:gd name="T65" fmla="*/ 0 h 804"/>
                <a:gd name="T66" fmla="*/ 163 w 163"/>
                <a:gd name="T67" fmla="*/ 0 h 804"/>
                <a:gd name="T68" fmla="*/ 163 w 163"/>
                <a:gd name="T69" fmla="*/ 0 h 804"/>
                <a:gd name="T70" fmla="*/ 163 w 163"/>
                <a:gd name="T71" fmla="*/ 0 h 804"/>
                <a:gd name="T72" fmla="*/ 163 w 163"/>
                <a:gd name="T73" fmla="*/ 0 h 804"/>
                <a:gd name="T74" fmla="*/ 163 w 163"/>
                <a:gd name="T75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3" h="804">
                  <a:moveTo>
                    <a:pt x="163" y="0"/>
                  </a:moveTo>
                  <a:lnTo>
                    <a:pt x="142" y="48"/>
                  </a:lnTo>
                  <a:lnTo>
                    <a:pt x="120" y="95"/>
                  </a:lnTo>
                  <a:lnTo>
                    <a:pt x="99" y="143"/>
                  </a:lnTo>
                  <a:lnTo>
                    <a:pt x="80" y="190"/>
                  </a:lnTo>
                  <a:lnTo>
                    <a:pt x="62" y="239"/>
                  </a:lnTo>
                  <a:lnTo>
                    <a:pt x="47" y="289"/>
                  </a:lnTo>
                  <a:lnTo>
                    <a:pt x="33" y="339"/>
                  </a:lnTo>
                  <a:lnTo>
                    <a:pt x="22" y="390"/>
                  </a:lnTo>
                  <a:lnTo>
                    <a:pt x="7" y="492"/>
                  </a:lnTo>
                  <a:lnTo>
                    <a:pt x="0" y="596"/>
                  </a:lnTo>
                  <a:lnTo>
                    <a:pt x="0" y="700"/>
                  </a:lnTo>
                  <a:lnTo>
                    <a:pt x="10" y="803"/>
                  </a:lnTo>
                  <a:lnTo>
                    <a:pt x="11" y="804"/>
                  </a:lnTo>
                  <a:lnTo>
                    <a:pt x="13" y="804"/>
                  </a:lnTo>
                  <a:lnTo>
                    <a:pt x="15" y="803"/>
                  </a:lnTo>
                  <a:lnTo>
                    <a:pt x="15" y="801"/>
                  </a:lnTo>
                  <a:lnTo>
                    <a:pt x="12" y="751"/>
                  </a:lnTo>
                  <a:lnTo>
                    <a:pt x="10" y="703"/>
                  </a:lnTo>
                  <a:lnTo>
                    <a:pt x="8" y="653"/>
                  </a:lnTo>
                  <a:lnTo>
                    <a:pt x="8" y="603"/>
                  </a:lnTo>
                  <a:lnTo>
                    <a:pt x="11" y="552"/>
                  </a:lnTo>
                  <a:lnTo>
                    <a:pt x="16" y="500"/>
                  </a:lnTo>
                  <a:lnTo>
                    <a:pt x="21" y="448"/>
                  </a:lnTo>
                  <a:lnTo>
                    <a:pt x="29" y="396"/>
                  </a:lnTo>
                  <a:lnTo>
                    <a:pt x="38" y="345"/>
                  </a:lnTo>
                  <a:lnTo>
                    <a:pt x="50" y="294"/>
                  </a:lnTo>
                  <a:lnTo>
                    <a:pt x="66" y="244"/>
                  </a:lnTo>
                  <a:lnTo>
                    <a:pt x="82" y="194"/>
                  </a:lnTo>
                  <a:lnTo>
                    <a:pt x="101" y="145"/>
                  </a:lnTo>
                  <a:lnTo>
                    <a:pt x="120" y="96"/>
                  </a:lnTo>
                  <a:lnTo>
                    <a:pt x="142" y="48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5095875" y="3617595"/>
              <a:ext cx="51435" cy="278130"/>
            </a:xfrm>
            <a:custGeom>
              <a:avLst/>
              <a:gdLst>
                <a:gd name="T0" fmla="*/ 156 w 163"/>
                <a:gd name="T1" fmla="*/ 12 h 875"/>
                <a:gd name="T2" fmla="*/ 145 w 163"/>
                <a:gd name="T3" fmla="*/ 34 h 875"/>
                <a:gd name="T4" fmla="*/ 134 w 163"/>
                <a:gd name="T5" fmla="*/ 58 h 875"/>
                <a:gd name="T6" fmla="*/ 126 w 163"/>
                <a:gd name="T7" fmla="*/ 81 h 875"/>
                <a:gd name="T8" fmla="*/ 116 w 163"/>
                <a:gd name="T9" fmla="*/ 108 h 875"/>
                <a:gd name="T10" fmla="*/ 107 w 163"/>
                <a:gd name="T11" fmla="*/ 134 h 875"/>
                <a:gd name="T12" fmla="*/ 97 w 163"/>
                <a:gd name="T13" fmla="*/ 162 h 875"/>
                <a:gd name="T14" fmla="*/ 89 w 163"/>
                <a:gd name="T15" fmla="*/ 188 h 875"/>
                <a:gd name="T16" fmla="*/ 76 w 163"/>
                <a:gd name="T17" fmla="*/ 229 h 875"/>
                <a:gd name="T18" fmla="*/ 59 w 163"/>
                <a:gd name="T19" fmla="*/ 284 h 875"/>
                <a:gd name="T20" fmla="*/ 44 w 163"/>
                <a:gd name="T21" fmla="*/ 340 h 875"/>
                <a:gd name="T22" fmla="*/ 31 w 163"/>
                <a:gd name="T23" fmla="*/ 395 h 875"/>
                <a:gd name="T24" fmla="*/ 14 w 163"/>
                <a:gd name="T25" fmla="*/ 479 h 875"/>
                <a:gd name="T26" fmla="*/ 2 w 163"/>
                <a:gd name="T27" fmla="*/ 590 h 875"/>
                <a:gd name="T28" fmla="*/ 1 w 163"/>
                <a:gd name="T29" fmla="*/ 703 h 875"/>
                <a:gd name="T30" fmla="*/ 11 w 163"/>
                <a:gd name="T31" fmla="*/ 816 h 875"/>
                <a:gd name="T32" fmla="*/ 19 w 163"/>
                <a:gd name="T33" fmla="*/ 875 h 875"/>
                <a:gd name="T34" fmla="*/ 23 w 163"/>
                <a:gd name="T35" fmla="*/ 873 h 875"/>
                <a:gd name="T36" fmla="*/ 20 w 163"/>
                <a:gd name="T37" fmla="*/ 816 h 875"/>
                <a:gd name="T38" fmla="*/ 14 w 163"/>
                <a:gd name="T39" fmla="*/ 705 h 875"/>
                <a:gd name="T40" fmla="*/ 16 w 163"/>
                <a:gd name="T41" fmla="*/ 593 h 875"/>
                <a:gd name="T42" fmla="*/ 26 w 163"/>
                <a:gd name="T43" fmla="*/ 481 h 875"/>
                <a:gd name="T44" fmla="*/ 41 w 163"/>
                <a:gd name="T45" fmla="*/ 397 h 875"/>
                <a:gd name="T46" fmla="*/ 53 w 163"/>
                <a:gd name="T47" fmla="*/ 343 h 875"/>
                <a:gd name="T48" fmla="*/ 67 w 163"/>
                <a:gd name="T49" fmla="*/ 289 h 875"/>
                <a:gd name="T50" fmla="*/ 80 w 163"/>
                <a:gd name="T51" fmla="*/ 237 h 875"/>
                <a:gd name="T52" fmla="*/ 92 w 163"/>
                <a:gd name="T53" fmla="*/ 197 h 875"/>
                <a:gd name="T54" fmla="*/ 99 w 163"/>
                <a:gd name="T55" fmla="*/ 171 h 875"/>
                <a:gd name="T56" fmla="*/ 107 w 163"/>
                <a:gd name="T57" fmla="*/ 146 h 875"/>
                <a:gd name="T58" fmla="*/ 115 w 163"/>
                <a:gd name="T59" fmla="*/ 121 h 875"/>
                <a:gd name="T60" fmla="*/ 124 w 163"/>
                <a:gd name="T61" fmla="*/ 95 h 875"/>
                <a:gd name="T62" fmla="*/ 133 w 163"/>
                <a:gd name="T63" fmla="*/ 66 h 875"/>
                <a:gd name="T64" fmla="*/ 144 w 163"/>
                <a:gd name="T65" fmla="*/ 39 h 875"/>
                <a:gd name="T66" fmla="*/ 155 w 163"/>
                <a:gd name="T67" fmla="*/ 13 h 875"/>
                <a:gd name="T68" fmla="*/ 163 w 163"/>
                <a:gd name="T69" fmla="*/ 0 h 875"/>
                <a:gd name="T70" fmla="*/ 163 w 163"/>
                <a:gd name="T71" fmla="*/ 0 h 875"/>
                <a:gd name="T72" fmla="*/ 163 w 163"/>
                <a:gd name="T73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3" h="875">
                  <a:moveTo>
                    <a:pt x="163" y="0"/>
                  </a:moveTo>
                  <a:lnTo>
                    <a:pt x="156" y="12"/>
                  </a:lnTo>
                  <a:lnTo>
                    <a:pt x="150" y="22"/>
                  </a:lnTo>
                  <a:lnTo>
                    <a:pt x="145" y="34"/>
                  </a:lnTo>
                  <a:lnTo>
                    <a:pt x="140" y="45"/>
                  </a:lnTo>
                  <a:lnTo>
                    <a:pt x="134" y="58"/>
                  </a:lnTo>
                  <a:lnTo>
                    <a:pt x="130" y="70"/>
                  </a:lnTo>
                  <a:lnTo>
                    <a:pt x="126" y="81"/>
                  </a:lnTo>
                  <a:lnTo>
                    <a:pt x="122" y="94"/>
                  </a:lnTo>
                  <a:lnTo>
                    <a:pt x="116" y="108"/>
                  </a:lnTo>
                  <a:lnTo>
                    <a:pt x="112" y="120"/>
                  </a:lnTo>
                  <a:lnTo>
                    <a:pt x="107" y="134"/>
                  </a:lnTo>
                  <a:lnTo>
                    <a:pt x="103" y="148"/>
                  </a:lnTo>
                  <a:lnTo>
                    <a:pt x="97" y="162"/>
                  </a:lnTo>
                  <a:lnTo>
                    <a:pt x="93" y="174"/>
                  </a:lnTo>
                  <a:lnTo>
                    <a:pt x="89" y="188"/>
                  </a:lnTo>
                  <a:lnTo>
                    <a:pt x="85" y="202"/>
                  </a:lnTo>
                  <a:lnTo>
                    <a:pt x="76" y="229"/>
                  </a:lnTo>
                  <a:lnTo>
                    <a:pt x="68" y="257"/>
                  </a:lnTo>
                  <a:lnTo>
                    <a:pt x="59" y="284"/>
                  </a:lnTo>
                  <a:lnTo>
                    <a:pt x="52" y="312"/>
                  </a:lnTo>
                  <a:lnTo>
                    <a:pt x="44" y="340"/>
                  </a:lnTo>
                  <a:lnTo>
                    <a:pt x="37" y="368"/>
                  </a:lnTo>
                  <a:lnTo>
                    <a:pt x="31" y="395"/>
                  </a:lnTo>
                  <a:lnTo>
                    <a:pt x="24" y="424"/>
                  </a:lnTo>
                  <a:lnTo>
                    <a:pt x="14" y="479"/>
                  </a:lnTo>
                  <a:lnTo>
                    <a:pt x="6" y="534"/>
                  </a:lnTo>
                  <a:lnTo>
                    <a:pt x="2" y="590"/>
                  </a:lnTo>
                  <a:lnTo>
                    <a:pt x="0" y="646"/>
                  </a:lnTo>
                  <a:lnTo>
                    <a:pt x="1" y="703"/>
                  </a:lnTo>
                  <a:lnTo>
                    <a:pt x="5" y="759"/>
                  </a:lnTo>
                  <a:lnTo>
                    <a:pt x="11" y="816"/>
                  </a:lnTo>
                  <a:lnTo>
                    <a:pt x="17" y="873"/>
                  </a:lnTo>
                  <a:lnTo>
                    <a:pt x="19" y="875"/>
                  </a:lnTo>
                  <a:lnTo>
                    <a:pt x="21" y="875"/>
                  </a:lnTo>
                  <a:lnTo>
                    <a:pt x="23" y="873"/>
                  </a:lnTo>
                  <a:lnTo>
                    <a:pt x="24" y="871"/>
                  </a:lnTo>
                  <a:lnTo>
                    <a:pt x="20" y="816"/>
                  </a:lnTo>
                  <a:lnTo>
                    <a:pt x="16" y="760"/>
                  </a:lnTo>
                  <a:lnTo>
                    <a:pt x="14" y="705"/>
                  </a:lnTo>
                  <a:lnTo>
                    <a:pt x="14" y="650"/>
                  </a:lnTo>
                  <a:lnTo>
                    <a:pt x="16" y="593"/>
                  </a:lnTo>
                  <a:lnTo>
                    <a:pt x="20" y="537"/>
                  </a:lnTo>
                  <a:lnTo>
                    <a:pt x="26" y="481"/>
                  </a:lnTo>
                  <a:lnTo>
                    <a:pt x="36" y="425"/>
                  </a:lnTo>
                  <a:lnTo>
                    <a:pt x="41" y="397"/>
                  </a:lnTo>
                  <a:lnTo>
                    <a:pt x="47" y="371"/>
                  </a:lnTo>
                  <a:lnTo>
                    <a:pt x="53" y="343"/>
                  </a:lnTo>
                  <a:lnTo>
                    <a:pt x="59" y="317"/>
                  </a:lnTo>
                  <a:lnTo>
                    <a:pt x="67" y="289"/>
                  </a:lnTo>
                  <a:lnTo>
                    <a:pt x="73" y="263"/>
                  </a:lnTo>
                  <a:lnTo>
                    <a:pt x="80" y="237"/>
                  </a:lnTo>
                  <a:lnTo>
                    <a:pt x="88" y="210"/>
                  </a:lnTo>
                  <a:lnTo>
                    <a:pt x="92" y="197"/>
                  </a:lnTo>
                  <a:lnTo>
                    <a:pt x="95" y="184"/>
                  </a:lnTo>
                  <a:lnTo>
                    <a:pt x="99" y="171"/>
                  </a:lnTo>
                  <a:lnTo>
                    <a:pt x="104" y="158"/>
                  </a:lnTo>
                  <a:lnTo>
                    <a:pt x="107" y="146"/>
                  </a:lnTo>
                  <a:lnTo>
                    <a:pt x="111" y="133"/>
                  </a:lnTo>
                  <a:lnTo>
                    <a:pt x="115" y="121"/>
                  </a:lnTo>
                  <a:lnTo>
                    <a:pt x="119" y="109"/>
                  </a:lnTo>
                  <a:lnTo>
                    <a:pt x="124" y="95"/>
                  </a:lnTo>
                  <a:lnTo>
                    <a:pt x="128" y="81"/>
                  </a:lnTo>
                  <a:lnTo>
                    <a:pt x="133" y="66"/>
                  </a:lnTo>
                  <a:lnTo>
                    <a:pt x="138" y="53"/>
                  </a:lnTo>
                  <a:lnTo>
                    <a:pt x="144" y="39"/>
                  </a:lnTo>
                  <a:lnTo>
                    <a:pt x="149" y="26"/>
                  </a:lnTo>
                  <a:lnTo>
                    <a:pt x="155" y="13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5021580" y="3880485"/>
              <a:ext cx="88265" cy="24765"/>
            </a:xfrm>
            <a:custGeom>
              <a:avLst/>
              <a:gdLst>
                <a:gd name="T0" fmla="*/ 121 w 278"/>
                <a:gd name="T1" fmla="*/ 33 h 79"/>
                <a:gd name="T2" fmla="*/ 140 w 278"/>
                <a:gd name="T3" fmla="*/ 38 h 79"/>
                <a:gd name="T4" fmla="*/ 160 w 278"/>
                <a:gd name="T5" fmla="*/ 45 h 79"/>
                <a:gd name="T6" fmla="*/ 179 w 278"/>
                <a:gd name="T7" fmla="*/ 50 h 79"/>
                <a:gd name="T8" fmla="*/ 198 w 278"/>
                <a:gd name="T9" fmla="*/ 56 h 79"/>
                <a:gd name="T10" fmla="*/ 217 w 278"/>
                <a:gd name="T11" fmla="*/ 62 h 79"/>
                <a:gd name="T12" fmla="*/ 236 w 278"/>
                <a:gd name="T13" fmla="*/ 68 h 79"/>
                <a:gd name="T14" fmla="*/ 256 w 278"/>
                <a:gd name="T15" fmla="*/ 73 h 79"/>
                <a:gd name="T16" fmla="*/ 275 w 278"/>
                <a:gd name="T17" fmla="*/ 79 h 79"/>
                <a:gd name="T18" fmla="*/ 276 w 278"/>
                <a:gd name="T19" fmla="*/ 79 h 79"/>
                <a:gd name="T20" fmla="*/ 278 w 278"/>
                <a:gd name="T21" fmla="*/ 78 h 79"/>
                <a:gd name="T22" fmla="*/ 278 w 278"/>
                <a:gd name="T23" fmla="*/ 76 h 79"/>
                <a:gd name="T24" fmla="*/ 277 w 278"/>
                <a:gd name="T25" fmla="*/ 75 h 79"/>
                <a:gd name="T26" fmla="*/ 256 w 278"/>
                <a:gd name="T27" fmla="*/ 68 h 79"/>
                <a:gd name="T28" fmla="*/ 236 w 278"/>
                <a:gd name="T29" fmla="*/ 60 h 79"/>
                <a:gd name="T30" fmla="*/ 215 w 278"/>
                <a:gd name="T31" fmla="*/ 54 h 79"/>
                <a:gd name="T32" fmla="*/ 194 w 278"/>
                <a:gd name="T33" fmla="*/ 47 h 79"/>
                <a:gd name="T34" fmla="*/ 174 w 278"/>
                <a:gd name="T35" fmla="*/ 40 h 79"/>
                <a:gd name="T36" fmla="*/ 153 w 278"/>
                <a:gd name="T37" fmla="*/ 34 h 79"/>
                <a:gd name="T38" fmla="*/ 131 w 278"/>
                <a:gd name="T39" fmla="*/ 28 h 79"/>
                <a:gd name="T40" fmla="*/ 110 w 278"/>
                <a:gd name="T41" fmla="*/ 22 h 79"/>
                <a:gd name="T42" fmla="*/ 102 w 278"/>
                <a:gd name="T43" fmla="*/ 20 h 79"/>
                <a:gd name="T44" fmla="*/ 93 w 278"/>
                <a:gd name="T45" fmla="*/ 17 h 79"/>
                <a:gd name="T46" fmla="*/ 85 w 278"/>
                <a:gd name="T47" fmla="*/ 15 h 79"/>
                <a:gd name="T48" fmla="*/ 78 w 278"/>
                <a:gd name="T49" fmla="*/ 13 h 79"/>
                <a:gd name="T50" fmla="*/ 69 w 278"/>
                <a:gd name="T51" fmla="*/ 11 h 79"/>
                <a:gd name="T52" fmla="*/ 61 w 278"/>
                <a:gd name="T53" fmla="*/ 8 h 79"/>
                <a:gd name="T54" fmla="*/ 52 w 278"/>
                <a:gd name="T55" fmla="*/ 6 h 79"/>
                <a:gd name="T56" fmla="*/ 44 w 278"/>
                <a:gd name="T57" fmla="*/ 3 h 79"/>
                <a:gd name="T58" fmla="*/ 37 w 278"/>
                <a:gd name="T59" fmla="*/ 2 h 79"/>
                <a:gd name="T60" fmla="*/ 31 w 278"/>
                <a:gd name="T61" fmla="*/ 1 h 79"/>
                <a:gd name="T62" fmla="*/ 24 w 278"/>
                <a:gd name="T63" fmla="*/ 1 h 79"/>
                <a:gd name="T64" fmla="*/ 16 w 278"/>
                <a:gd name="T65" fmla="*/ 0 h 79"/>
                <a:gd name="T66" fmla="*/ 10 w 278"/>
                <a:gd name="T67" fmla="*/ 1 h 79"/>
                <a:gd name="T68" fmla="*/ 5 w 278"/>
                <a:gd name="T69" fmla="*/ 1 h 79"/>
                <a:gd name="T70" fmla="*/ 2 w 278"/>
                <a:gd name="T71" fmla="*/ 1 h 79"/>
                <a:gd name="T72" fmla="*/ 0 w 278"/>
                <a:gd name="T73" fmla="*/ 1 h 79"/>
                <a:gd name="T74" fmla="*/ 5 w 278"/>
                <a:gd name="T75" fmla="*/ 2 h 79"/>
                <a:gd name="T76" fmla="*/ 16 w 278"/>
                <a:gd name="T77" fmla="*/ 6 h 79"/>
                <a:gd name="T78" fmla="*/ 33 w 278"/>
                <a:gd name="T79" fmla="*/ 10 h 79"/>
                <a:gd name="T80" fmla="*/ 52 w 278"/>
                <a:gd name="T81" fmla="*/ 15 h 79"/>
                <a:gd name="T82" fmla="*/ 73 w 278"/>
                <a:gd name="T83" fmla="*/ 20 h 79"/>
                <a:gd name="T84" fmla="*/ 92 w 278"/>
                <a:gd name="T85" fmla="*/ 26 h 79"/>
                <a:gd name="T86" fmla="*/ 109 w 278"/>
                <a:gd name="T87" fmla="*/ 30 h 79"/>
                <a:gd name="T88" fmla="*/ 121 w 278"/>
                <a:gd name="T89" fmla="*/ 3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8" h="79">
                  <a:moveTo>
                    <a:pt x="121" y="33"/>
                  </a:moveTo>
                  <a:lnTo>
                    <a:pt x="140" y="38"/>
                  </a:lnTo>
                  <a:lnTo>
                    <a:pt x="160" y="45"/>
                  </a:lnTo>
                  <a:lnTo>
                    <a:pt x="179" y="50"/>
                  </a:lnTo>
                  <a:lnTo>
                    <a:pt x="198" y="56"/>
                  </a:lnTo>
                  <a:lnTo>
                    <a:pt x="217" y="62"/>
                  </a:lnTo>
                  <a:lnTo>
                    <a:pt x="236" y="68"/>
                  </a:lnTo>
                  <a:lnTo>
                    <a:pt x="256" y="73"/>
                  </a:lnTo>
                  <a:lnTo>
                    <a:pt x="275" y="79"/>
                  </a:lnTo>
                  <a:lnTo>
                    <a:pt x="276" y="79"/>
                  </a:lnTo>
                  <a:lnTo>
                    <a:pt x="278" y="78"/>
                  </a:lnTo>
                  <a:lnTo>
                    <a:pt x="278" y="76"/>
                  </a:lnTo>
                  <a:lnTo>
                    <a:pt x="277" y="75"/>
                  </a:lnTo>
                  <a:lnTo>
                    <a:pt x="256" y="68"/>
                  </a:lnTo>
                  <a:lnTo>
                    <a:pt x="236" y="60"/>
                  </a:lnTo>
                  <a:lnTo>
                    <a:pt x="215" y="54"/>
                  </a:lnTo>
                  <a:lnTo>
                    <a:pt x="194" y="47"/>
                  </a:lnTo>
                  <a:lnTo>
                    <a:pt x="174" y="40"/>
                  </a:lnTo>
                  <a:lnTo>
                    <a:pt x="153" y="34"/>
                  </a:lnTo>
                  <a:lnTo>
                    <a:pt x="131" y="28"/>
                  </a:lnTo>
                  <a:lnTo>
                    <a:pt x="110" y="22"/>
                  </a:lnTo>
                  <a:lnTo>
                    <a:pt x="102" y="20"/>
                  </a:lnTo>
                  <a:lnTo>
                    <a:pt x="93" y="17"/>
                  </a:lnTo>
                  <a:lnTo>
                    <a:pt x="85" y="15"/>
                  </a:lnTo>
                  <a:lnTo>
                    <a:pt x="78" y="13"/>
                  </a:lnTo>
                  <a:lnTo>
                    <a:pt x="69" y="11"/>
                  </a:lnTo>
                  <a:lnTo>
                    <a:pt x="61" y="8"/>
                  </a:lnTo>
                  <a:lnTo>
                    <a:pt x="52" y="6"/>
                  </a:lnTo>
                  <a:lnTo>
                    <a:pt x="44" y="3"/>
                  </a:lnTo>
                  <a:lnTo>
                    <a:pt x="37" y="2"/>
                  </a:lnTo>
                  <a:lnTo>
                    <a:pt x="31" y="1"/>
                  </a:lnTo>
                  <a:lnTo>
                    <a:pt x="24" y="1"/>
                  </a:lnTo>
                  <a:lnTo>
                    <a:pt x="16" y="0"/>
                  </a:lnTo>
                  <a:lnTo>
                    <a:pt x="10" y="1"/>
                  </a:lnTo>
                  <a:lnTo>
                    <a:pt x="5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5" y="2"/>
                  </a:lnTo>
                  <a:lnTo>
                    <a:pt x="16" y="6"/>
                  </a:lnTo>
                  <a:lnTo>
                    <a:pt x="33" y="10"/>
                  </a:lnTo>
                  <a:lnTo>
                    <a:pt x="52" y="15"/>
                  </a:lnTo>
                  <a:lnTo>
                    <a:pt x="73" y="20"/>
                  </a:lnTo>
                  <a:lnTo>
                    <a:pt x="92" y="26"/>
                  </a:lnTo>
                  <a:lnTo>
                    <a:pt x="109" y="30"/>
                  </a:lnTo>
                  <a:lnTo>
                    <a:pt x="121" y="33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5088255" y="3874135"/>
              <a:ext cx="123190" cy="6350"/>
            </a:xfrm>
            <a:custGeom>
              <a:avLst/>
              <a:gdLst>
                <a:gd name="T0" fmla="*/ 165 w 389"/>
                <a:gd name="T1" fmla="*/ 19 h 19"/>
                <a:gd name="T2" fmla="*/ 178 w 389"/>
                <a:gd name="T3" fmla="*/ 19 h 19"/>
                <a:gd name="T4" fmla="*/ 192 w 389"/>
                <a:gd name="T5" fmla="*/ 18 h 19"/>
                <a:gd name="T6" fmla="*/ 206 w 389"/>
                <a:gd name="T7" fmla="*/ 18 h 19"/>
                <a:gd name="T8" fmla="*/ 220 w 389"/>
                <a:gd name="T9" fmla="*/ 17 h 19"/>
                <a:gd name="T10" fmla="*/ 234 w 389"/>
                <a:gd name="T11" fmla="*/ 17 h 19"/>
                <a:gd name="T12" fmla="*/ 248 w 389"/>
                <a:gd name="T13" fmla="*/ 16 h 19"/>
                <a:gd name="T14" fmla="*/ 262 w 389"/>
                <a:gd name="T15" fmla="*/ 16 h 19"/>
                <a:gd name="T16" fmla="*/ 276 w 389"/>
                <a:gd name="T17" fmla="*/ 15 h 19"/>
                <a:gd name="T18" fmla="*/ 289 w 389"/>
                <a:gd name="T19" fmla="*/ 15 h 19"/>
                <a:gd name="T20" fmla="*/ 303 w 389"/>
                <a:gd name="T21" fmla="*/ 14 h 19"/>
                <a:gd name="T22" fmla="*/ 317 w 389"/>
                <a:gd name="T23" fmla="*/ 13 h 19"/>
                <a:gd name="T24" fmla="*/ 331 w 389"/>
                <a:gd name="T25" fmla="*/ 12 h 19"/>
                <a:gd name="T26" fmla="*/ 344 w 389"/>
                <a:gd name="T27" fmla="*/ 11 h 19"/>
                <a:gd name="T28" fmla="*/ 358 w 389"/>
                <a:gd name="T29" fmla="*/ 10 h 19"/>
                <a:gd name="T30" fmla="*/ 372 w 389"/>
                <a:gd name="T31" fmla="*/ 8 h 19"/>
                <a:gd name="T32" fmla="*/ 385 w 389"/>
                <a:gd name="T33" fmla="*/ 7 h 19"/>
                <a:gd name="T34" fmla="*/ 388 w 389"/>
                <a:gd name="T35" fmla="*/ 5 h 19"/>
                <a:gd name="T36" fmla="*/ 389 w 389"/>
                <a:gd name="T37" fmla="*/ 3 h 19"/>
                <a:gd name="T38" fmla="*/ 389 w 389"/>
                <a:gd name="T39" fmla="*/ 1 h 19"/>
                <a:gd name="T40" fmla="*/ 387 w 389"/>
                <a:gd name="T41" fmla="*/ 0 h 19"/>
                <a:gd name="T42" fmla="*/ 374 w 389"/>
                <a:gd name="T43" fmla="*/ 1 h 19"/>
                <a:gd name="T44" fmla="*/ 361 w 389"/>
                <a:gd name="T45" fmla="*/ 1 h 19"/>
                <a:gd name="T46" fmla="*/ 348 w 389"/>
                <a:gd name="T47" fmla="*/ 1 h 19"/>
                <a:gd name="T48" fmla="*/ 336 w 389"/>
                <a:gd name="T49" fmla="*/ 2 h 19"/>
                <a:gd name="T50" fmla="*/ 323 w 389"/>
                <a:gd name="T51" fmla="*/ 2 h 19"/>
                <a:gd name="T52" fmla="*/ 310 w 389"/>
                <a:gd name="T53" fmla="*/ 3 h 19"/>
                <a:gd name="T54" fmla="*/ 298 w 389"/>
                <a:gd name="T55" fmla="*/ 3 h 19"/>
                <a:gd name="T56" fmla="*/ 285 w 389"/>
                <a:gd name="T57" fmla="*/ 3 h 19"/>
                <a:gd name="T58" fmla="*/ 272 w 389"/>
                <a:gd name="T59" fmla="*/ 4 h 19"/>
                <a:gd name="T60" fmla="*/ 260 w 389"/>
                <a:gd name="T61" fmla="*/ 4 h 19"/>
                <a:gd name="T62" fmla="*/ 247 w 389"/>
                <a:gd name="T63" fmla="*/ 4 h 19"/>
                <a:gd name="T64" fmla="*/ 234 w 389"/>
                <a:gd name="T65" fmla="*/ 5 h 19"/>
                <a:gd name="T66" fmla="*/ 222 w 389"/>
                <a:gd name="T67" fmla="*/ 5 h 19"/>
                <a:gd name="T68" fmla="*/ 209 w 389"/>
                <a:gd name="T69" fmla="*/ 5 h 19"/>
                <a:gd name="T70" fmla="*/ 196 w 389"/>
                <a:gd name="T71" fmla="*/ 7 h 19"/>
                <a:gd name="T72" fmla="*/ 184 w 389"/>
                <a:gd name="T73" fmla="*/ 7 h 19"/>
                <a:gd name="T74" fmla="*/ 176 w 389"/>
                <a:gd name="T75" fmla="*/ 7 h 19"/>
                <a:gd name="T76" fmla="*/ 166 w 389"/>
                <a:gd name="T77" fmla="*/ 8 h 19"/>
                <a:gd name="T78" fmla="*/ 154 w 389"/>
                <a:gd name="T79" fmla="*/ 8 h 19"/>
                <a:gd name="T80" fmla="*/ 140 w 389"/>
                <a:gd name="T81" fmla="*/ 8 h 19"/>
                <a:gd name="T82" fmla="*/ 125 w 389"/>
                <a:gd name="T83" fmla="*/ 9 h 19"/>
                <a:gd name="T84" fmla="*/ 111 w 389"/>
                <a:gd name="T85" fmla="*/ 9 h 19"/>
                <a:gd name="T86" fmla="*/ 95 w 389"/>
                <a:gd name="T87" fmla="*/ 9 h 19"/>
                <a:gd name="T88" fmla="*/ 79 w 389"/>
                <a:gd name="T89" fmla="*/ 10 h 19"/>
                <a:gd name="T90" fmla="*/ 63 w 389"/>
                <a:gd name="T91" fmla="*/ 10 h 19"/>
                <a:gd name="T92" fmla="*/ 49 w 389"/>
                <a:gd name="T93" fmla="*/ 11 h 19"/>
                <a:gd name="T94" fmla="*/ 36 w 389"/>
                <a:gd name="T95" fmla="*/ 11 h 19"/>
                <a:gd name="T96" fmla="*/ 24 w 389"/>
                <a:gd name="T97" fmla="*/ 11 h 19"/>
                <a:gd name="T98" fmla="*/ 13 w 389"/>
                <a:gd name="T99" fmla="*/ 12 h 19"/>
                <a:gd name="T100" fmla="*/ 6 w 389"/>
                <a:gd name="T101" fmla="*/ 12 h 19"/>
                <a:gd name="T102" fmla="*/ 2 w 389"/>
                <a:gd name="T103" fmla="*/ 12 h 19"/>
                <a:gd name="T104" fmla="*/ 0 w 389"/>
                <a:gd name="T105" fmla="*/ 12 h 19"/>
                <a:gd name="T106" fmla="*/ 5 w 389"/>
                <a:gd name="T107" fmla="*/ 12 h 19"/>
                <a:gd name="T108" fmla="*/ 21 w 389"/>
                <a:gd name="T109" fmla="*/ 13 h 19"/>
                <a:gd name="T110" fmla="*/ 42 w 389"/>
                <a:gd name="T111" fmla="*/ 14 h 19"/>
                <a:gd name="T112" fmla="*/ 68 w 389"/>
                <a:gd name="T113" fmla="*/ 16 h 19"/>
                <a:gd name="T114" fmla="*/ 97 w 389"/>
                <a:gd name="T115" fmla="*/ 17 h 19"/>
                <a:gd name="T116" fmla="*/ 123 w 389"/>
                <a:gd name="T117" fmla="*/ 18 h 19"/>
                <a:gd name="T118" fmla="*/ 148 w 389"/>
                <a:gd name="T119" fmla="*/ 19 h 19"/>
                <a:gd name="T120" fmla="*/ 165 w 389"/>
                <a:gd name="T1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19">
                  <a:moveTo>
                    <a:pt x="165" y="19"/>
                  </a:moveTo>
                  <a:lnTo>
                    <a:pt x="178" y="19"/>
                  </a:lnTo>
                  <a:lnTo>
                    <a:pt x="192" y="18"/>
                  </a:lnTo>
                  <a:lnTo>
                    <a:pt x="206" y="18"/>
                  </a:lnTo>
                  <a:lnTo>
                    <a:pt x="220" y="17"/>
                  </a:lnTo>
                  <a:lnTo>
                    <a:pt x="234" y="17"/>
                  </a:lnTo>
                  <a:lnTo>
                    <a:pt x="248" y="16"/>
                  </a:lnTo>
                  <a:lnTo>
                    <a:pt x="262" y="16"/>
                  </a:lnTo>
                  <a:lnTo>
                    <a:pt x="276" y="15"/>
                  </a:lnTo>
                  <a:lnTo>
                    <a:pt x="289" y="15"/>
                  </a:lnTo>
                  <a:lnTo>
                    <a:pt x="303" y="14"/>
                  </a:lnTo>
                  <a:lnTo>
                    <a:pt x="317" y="13"/>
                  </a:lnTo>
                  <a:lnTo>
                    <a:pt x="331" y="12"/>
                  </a:lnTo>
                  <a:lnTo>
                    <a:pt x="344" y="11"/>
                  </a:lnTo>
                  <a:lnTo>
                    <a:pt x="358" y="10"/>
                  </a:lnTo>
                  <a:lnTo>
                    <a:pt x="372" y="8"/>
                  </a:lnTo>
                  <a:lnTo>
                    <a:pt x="385" y="7"/>
                  </a:lnTo>
                  <a:lnTo>
                    <a:pt x="388" y="5"/>
                  </a:lnTo>
                  <a:lnTo>
                    <a:pt x="389" y="3"/>
                  </a:lnTo>
                  <a:lnTo>
                    <a:pt x="389" y="1"/>
                  </a:lnTo>
                  <a:lnTo>
                    <a:pt x="387" y="0"/>
                  </a:lnTo>
                  <a:lnTo>
                    <a:pt x="374" y="1"/>
                  </a:lnTo>
                  <a:lnTo>
                    <a:pt x="361" y="1"/>
                  </a:lnTo>
                  <a:lnTo>
                    <a:pt x="348" y="1"/>
                  </a:lnTo>
                  <a:lnTo>
                    <a:pt x="336" y="2"/>
                  </a:lnTo>
                  <a:lnTo>
                    <a:pt x="323" y="2"/>
                  </a:lnTo>
                  <a:lnTo>
                    <a:pt x="310" y="3"/>
                  </a:lnTo>
                  <a:lnTo>
                    <a:pt x="298" y="3"/>
                  </a:lnTo>
                  <a:lnTo>
                    <a:pt x="285" y="3"/>
                  </a:lnTo>
                  <a:lnTo>
                    <a:pt x="272" y="4"/>
                  </a:lnTo>
                  <a:lnTo>
                    <a:pt x="260" y="4"/>
                  </a:lnTo>
                  <a:lnTo>
                    <a:pt x="247" y="4"/>
                  </a:lnTo>
                  <a:lnTo>
                    <a:pt x="234" y="5"/>
                  </a:lnTo>
                  <a:lnTo>
                    <a:pt x="222" y="5"/>
                  </a:lnTo>
                  <a:lnTo>
                    <a:pt x="209" y="5"/>
                  </a:lnTo>
                  <a:lnTo>
                    <a:pt x="196" y="7"/>
                  </a:lnTo>
                  <a:lnTo>
                    <a:pt x="184" y="7"/>
                  </a:lnTo>
                  <a:lnTo>
                    <a:pt x="176" y="7"/>
                  </a:lnTo>
                  <a:lnTo>
                    <a:pt x="166" y="8"/>
                  </a:lnTo>
                  <a:lnTo>
                    <a:pt x="154" y="8"/>
                  </a:lnTo>
                  <a:lnTo>
                    <a:pt x="140" y="8"/>
                  </a:lnTo>
                  <a:lnTo>
                    <a:pt x="125" y="9"/>
                  </a:lnTo>
                  <a:lnTo>
                    <a:pt x="111" y="9"/>
                  </a:lnTo>
                  <a:lnTo>
                    <a:pt x="95" y="9"/>
                  </a:lnTo>
                  <a:lnTo>
                    <a:pt x="79" y="10"/>
                  </a:lnTo>
                  <a:lnTo>
                    <a:pt x="63" y="10"/>
                  </a:lnTo>
                  <a:lnTo>
                    <a:pt x="49" y="11"/>
                  </a:lnTo>
                  <a:lnTo>
                    <a:pt x="36" y="11"/>
                  </a:lnTo>
                  <a:lnTo>
                    <a:pt x="24" y="11"/>
                  </a:lnTo>
                  <a:lnTo>
                    <a:pt x="13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21" y="13"/>
                  </a:lnTo>
                  <a:lnTo>
                    <a:pt x="42" y="14"/>
                  </a:lnTo>
                  <a:lnTo>
                    <a:pt x="68" y="16"/>
                  </a:lnTo>
                  <a:lnTo>
                    <a:pt x="97" y="17"/>
                  </a:lnTo>
                  <a:lnTo>
                    <a:pt x="123" y="18"/>
                  </a:lnTo>
                  <a:lnTo>
                    <a:pt x="148" y="19"/>
                  </a:lnTo>
                  <a:lnTo>
                    <a:pt x="165" y="1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4925060" y="3990975"/>
              <a:ext cx="118745" cy="16510"/>
            </a:xfrm>
            <a:custGeom>
              <a:avLst/>
              <a:gdLst>
                <a:gd name="T0" fmla="*/ 42 w 374"/>
                <a:gd name="T1" fmla="*/ 5 h 51"/>
                <a:gd name="T2" fmla="*/ 76 w 374"/>
                <a:gd name="T3" fmla="*/ 7 h 51"/>
                <a:gd name="T4" fmla="*/ 120 w 374"/>
                <a:gd name="T5" fmla="*/ 12 h 51"/>
                <a:gd name="T6" fmla="*/ 159 w 374"/>
                <a:gd name="T7" fmla="*/ 16 h 51"/>
                <a:gd name="T8" fmla="*/ 186 w 374"/>
                <a:gd name="T9" fmla="*/ 20 h 51"/>
                <a:gd name="T10" fmla="*/ 210 w 374"/>
                <a:gd name="T11" fmla="*/ 23 h 51"/>
                <a:gd name="T12" fmla="*/ 236 w 374"/>
                <a:gd name="T13" fmla="*/ 27 h 51"/>
                <a:gd name="T14" fmla="*/ 260 w 374"/>
                <a:gd name="T15" fmla="*/ 32 h 51"/>
                <a:gd name="T16" fmla="*/ 285 w 374"/>
                <a:gd name="T17" fmla="*/ 36 h 51"/>
                <a:gd name="T18" fmla="*/ 310 w 374"/>
                <a:gd name="T19" fmla="*/ 40 h 51"/>
                <a:gd name="T20" fmla="*/ 334 w 374"/>
                <a:gd name="T21" fmla="*/ 44 h 51"/>
                <a:gd name="T22" fmla="*/ 358 w 374"/>
                <a:gd name="T23" fmla="*/ 49 h 51"/>
                <a:gd name="T24" fmla="*/ 373 w 374"/>
                <a:gd name="T25" fmla="*/ 51 h 51"/>
                <a:gd name="T26" fmla="*/ 374 w 374"/>
                <a:gd name="T27" fmla="*/ 46 h 51"/>
                <a:gd name="T28" fmla="*/ 362 w 374"/>
                <a:gd name="T29" fmla="*/ 43 h 51"/>
                <a:gd name="T30" fmla="*/ 338 w 374"/>
                <a:gd name="T31" fmla="*/ 38 h 51"/>
                <a:gd name="T32" fmla="*/ 314 w 374"/>
                <a:gd name="T33" fmla="*/ 33 h 51"/>
                <a:gd name="T34" fmla="*/ 291 w 374"/>
                <a:gd name="T35" fmla="*/ 27 h 51"/>
                <a:gd name="T36" fmla="*/ 268 w 374"/>
                <a:gd name="T37" fmla="*/ 23 h 51"/>
                <a:gd name="T38" fmla="*/ 243 w 374"/>
                <a:gd name="T39" fmla="*/ 19 h 51"/>
                <a:gd name="T40" fmla="*/ 220 w 374"/>
                <a:gd name="T41" fmla="*/ 16 h 51"/>
                <a:gd name="T42" fmla="*/ 196 w 374"/>
                <a:gd name="T43" fmla="*/ 12 h 51"/>
                <a:gd name="T44" fmla="*/ 177 w 374"/>
                <a:gd name="T45" fmla="*/ 10 h 51"/>
                <a:gd name="T46" fmla="*/ 154 w 374"/>
                <a:gd name="T47" fmla="*/ 8 h 51"/>
                <a:gd name="T48" fmla="*/ 127 w 374"/>
                <a:gd name="T49" fmla="*/ 6 h 51"/>
                <a:gd name="T50" fmla="*/ 95 w 374"/>
                <a:gd name="T51" fmla="*/ 4 h 51"/>
                <a:gd name="T52" fmla="*/ 64 w 374"/>
                <a:gd name="T53" fmla="*/ 3 h 51"/>
                <a:gd name="T54" fmla="*/ 36 w 374"/>
                <a:gd name="T55" fmla="*/ 2 h 51"/>
                <a:gd name="T56" fmla="*/ 14 w 374"/>
                <a:gd name="T57" fmla="*/ 1 h 51"/>
                <a:gd name="T58" fmla="*/ 1 w 374"/>
                <a:gd name="T59" fmla="*/ 0 h 51"/>
                <a:gd name="T60" fmla="*/ 1 w 374"/>
                <a:gd name="T61" fmla="*/ 0 h 51"/>
                <a:gd name="T62" fmla="*/ 8 w 374"/>
                <a:gd name="T63" fmla="*/ 1 h 51"/>
                <a:gd name="T64" fmla="*/ 18 w 374"/>
                <a:gd name="T65" fmla="*/ 3 h 51"/>
                <a:gd name="T66" fmla="*/ 30 w 374"/>
                <a:gd name="T67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4" h="51">
                  <a:moveTo>
                    <a:pt x="34" y="4"/>
                  </a:moveTo>
                  <a:lnTo>
                    <a:pt x="42" y="5"/>
                  </a:lnTo>
                  <a:lnTo>
                    <a:pt x="57" y="6"/>
                  </a:lnTo>
                  <a:lnTo>
                    <a:pt x="76" y="7"/>
                  </a:lnTo>
                  <a:lnTo>
                    <a:pt x="97" y="10"/>
                  </a:lnTo>
                  <a:lnTo>
                    <a:pt x="120" y="12"/>
                  </a:lnTo>
                  <a:lnTo>
                    <a:pt x="141" y="14"/>
                  </a:lnTo>
                  <a:lnTo>
                    <a:pt x="159" y="16"/>
                  </a:lnTo>
                  <a:lnTo>
                    <a:pt x="173" y="18"/>
                  </a:lnTo>
                  <a:lnTo>
                    <a:pt x="186" y="20"/>
                  </a:lnTo>
                  <a:lnTo>
                    <a:pt x="199" y="21"/>
                  </a:lnTo>
                  <a:lnTo>
                    <a:pt x="210" y="23"/>
                  </a:lnTo>
                  <a:lnTo>
                    <a:pt x="223" y="25"/>
                  </a:lnTo>
                  <a:lnTo>
                    <a:pt x="236" y="27"/>
                  </a:lnTo>
                  <a:lnTo>
                    <a:pt x="249" y="30"/>
                  </a:lnTo>
                  <a:lnTo>
                    <a:pt x="260" y="32"/>
                  </a:lnTo>
                  <a:lnTo>
                    <a:pt x="273" y="34"/>
                  </a:lnTo>
                  <a:lnTo>
                    <a:pt x="285" y="36"/>
                  </a:lnTo>
                  <a:lnTo>
                    <a:pt x="297" y="38"/>
                  </a:lnTo>
                  <a:lnTo>
                    <a:pt x="310" y="40"/>
                  </a:lnTo>
                  <a:lnTo>
                    <a:pt x="321" y="42"/>
                  </a:lnTo>
                  <a:lnTo>
                    <a:pt x="334" y="44"/>
                  </a:lnTo>
                  <a:lnTo>
                    <a:pt x="347" y="46"/>
                  </a:lnTo>
                  <a:lnTo>
                    <a:pt x="358" y="49"/>
                  </a:lnTo>
                  <a:lnTo>
                    <a:pt x="371" y="51"/>
                  </a:lnTo>
                  <a:lnTo>
                    <a:pt x="373" y="51"/>
                  </a:lnTo>
                  <a:lnTo>
                    <a:pt x="374" y="49"/>
                  </a:lnTo>
                  <a:lnTo>
                    <a:pt x="374" y="46"/>
                  </a:lnTo>
                  <a:lnTo>
                    <a:pt x="373" y="45"/>
                  </a:lnTo>
                  <a:lnTo>
                    <a:pt x="362" y="43"/>
                  </a:lnTo>
                  <a:lnTo>
                    <a:pt x="350" y="40"/>
                  </a:lnTo>
                  <a:lnTo>
                    <a:pt x="338" y="38"/>
                  </a:lnTo>
                  <a:lnTo>
                    <a:pt x="327" y="35"/>
                  </a:lnTo>
                  <a:lnTo>
                    <a:pt x="314" y="33"/>
                  </a:lnTo>
                  <a:lnTo>
                    <a:pt x="302" y="31"/>
                  </a:lnTo>
                  <a:lnTo>
                    <a:pt x="291" y="27"/>
                  </a:lnTo>
                  <a:lnTo>
                    <a:pt x="279" y="25"/>
                  </a:lnTo>
                  <a:lnTo>
                    <a:pt x="268" y="23"/>
                  </a:lnTo>
                  <a:lnTo>
                    <a:pt x="255" y="21"/>
                  </a:lnTo>
                  <a:lnTo>
                    <a:pt x="243" y="19"/>
                  </a:lnTo>
                  <a:lnTo>
                    <a:pt x="232" y="17"/>
                  </a:lnTo>
                  <a:lnTo>
                    <a:pt x="220" y="16"/>
                  </a:lnTo>
                  <a:lnTo>
                    <a:pt x="207" y="14"/>
                  </a:lnTo>
                  <a:lnTo>
                    <a:pt x="196" y="12"/>
                  </a:lnTo>
                  <a:lnTo>
                    <a:pt x="184" y="11"/>
                  </a:lnTo>
                  <a:lnTo>
                    <a:pt x="177" y="10"/>
                  </a:lnTo>
                  <a:lnTo>
                    <a:pt x="167" y="8"/>
                  </a:lnTo>
                  <a:lnTo>
                    <a:pt x="154" y="8"/>
                  </a:lnTo>
                  <a:lnTo>
                    <a:pt x="142" y="7"/>
                  </a:lnTo>
                  <a:lnTo>
                    <a:pt x="127" y="6"/>
                  </a:lnTo>
                  <a:lnTo>
                    <a:pt x="111" y="5"/>
                  </a:lnTo>
                  <a:lnTo>
                    <a:pt x="95" y="4"/>
                  </a:lnTo>
                  <a:lnTo>
                    <a:pt x="79" y="3"/>
                  </a:lnTo>
                  <a:lnTo>
                    <a:pt x="64" y="3"/>
                  </a:lnTo>
                  <a:lnTo>
                    <a:pt x="49" y="2"/>
                  </a:lnTo>
                  <a:lnTo>
                    <a:pt x="36" y="2"/>
                  </a:lnTo>
                  <a:lnTo>
                    <a:pt x="23" y="1"/>
                  </a:lnTo>
                  <a:lnTo>
                    <a:pt x="14" y="1"/>
                  </a:lnTo>
                  <a:lnTo>
                    <a:pt x="7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1"/>
                  </a:lnTo>
                  <a:lnTo>
                    <a:pt x="8" y="1"/>
                  </a:lnTo>
                  <a:lnTo>
                    <a:pt x="13" y="2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114925" y="3641090"/>
              <a:ext cx="44450" cy="208280"/>
            </a:xfrm>
            <a:custGeom>
              <a:avLst/>
              <a:gdLst>
                <a:gd name="T0" fmla="*/ 139 w 140"/>
                <a:gd name="T1" fmla="*/ 0 h 656"/>
                <a:gd name="T2" fmla="*/ 130 w 140"/>
                <a:gd name="T3" fmla="*/ 17 h 656"/>
                <a:gd name="T4" fmla="*/ 123 w 140"/>
                <a:gd name="T5" fmla="*/ 35 h 656"/>
                <a:gd name="T6" fmla="*/ 115 w 140"/>
                <a:gd name="T7" fmla="*/ 52 h 656"/>
                <a:gd name="T8" fmla="*/ 109 w 140"/>
                <a:gd name="T9" fmla="*/ 70 h 656"/>
                <a:gd name="T10" fmla="*/ 104 w 140"/>
                <a:gd name="T11" fmla="*/ 88 h 656"/>
                <a:gd name="T12" fmla="*/ 99 w 140"/>
                <a:gd name="T13" fmla="*/ 107 h 656"/>
                <a:gd name="T14" fmla="*/ 93 w 140"/>
                <a:gd name="T15" fmla="*/ 124 h 656"/>
                <a:gd name="T16" fmla="*/ 89 w 140"/>
                <a:gd name="T17" fmla="*/ 142 h 656"/>
                <a:gd name="T18" fmla="*/ 84 w 140"/>
                <a:gd name="T19" fmla="*/ 164 h 656"/>
                <a:gd name="T20" fmla="*/ 78 w 140"/>
                <a:gd name="T21" fmla="*/ 185 h 656"/>
                <a:gd name="T22" fmla="*/ 73 w 140"/>
                <a:gd name="T23" fmla="*/ 206 h 656"/>
                <a:gd name="T24" fmla="*/ 67 w 140"/>
                <a:gd name="T25" fmla="*/ 226 h 656"/>
                <a:gd name="T26" fmla="*/ 62 w 140"/>
                <a:gd name="T27" fmla="*/ 247 h 656"/>
                <a:gd name="T28" fmla="*/ 56 w 140"/>
                <a:gd name="T29" fmla="*/ 268 h 656"/>
                <a:gd name="T30" fmla="*/ 51 w 140"/>
                <a:gd name="T31" fmla="*/ 288 h 656"/>
                <a:gd name="T32" fmla="*/ 45 w 140"/>
                <a:gd name="T33" fmla="*/ 309 h 656"/>
                <a:gd name="T34" fmla="*/ 38 w 140"/>
                <a:gd name="T35" fmla="*/ 329 h 656"/>
                <a:gd name="T36" fmla="*/ 33 w 140"/>
                <a:gd name="T37" fmla="*/ 350 h 656"/>
                <a:gd name="T38" fmla="*/ 28 w 140"/>
                <a:gd name="T39" fmla="*/ 370 h 656"/>
                <a:gd name="T40" fmla="*/ 22 w 140"/>
                <a:gd name="T41" fmla="*/ 390 h 656"/>
                <a:gd name="T42" fmla="*/ 17 w 140"/>
                <a:gd name="T43" fmla="*/ 410 h 656"/>
                <a:gd name="T44" fmla="*/ 13 w 140"/>
                <a:gd name="T45" fmla="*/ 430 h 656"/>
                <a:gd name="T46" fmla="*/ 9 w 140"/>
                <a:gd name="T47" fmla="*/ 451 h 656"/>
                <a:gd name="T48" fmla="*/ 6 w 140"/>
                <a:gd name="T49" fmla="*/ 471 h 656"/>
                <a:gd name="T50" fmla="*/ 1 w 140"/>
                <a:gd name="T51" fmla="*/ 517 h 656"/>
                <a:gd name="T52" fmla="*/ 0 w 140"/>
                <a:gd name="T53" fmla="*/ 562 h 656"/>
                <a:gd name="T54" fmla="*/ 1 w 140"/>
                <a:gd name="T55" fmla="*/ 607 h 656"/>
                <a:gd name="T56" fmla="*/ 5 w 140"/>
                <a:gd name="T57" fmla="*/ 653 h 656"/>
                <a:gd name="T58" fmla="*/ 7 w 140"/>
                <a:gd name="T59" fmla="*/ 656 h 656"/>
                <a:gd name="T60" fmla="*/ 10 w 140"/>
                <a:gd name="T61" fmla="*/ 656 h 656"/>
                <a:gd name="T62" fmla="*/ 13 w 140"/>
                <a:gd name="T63" fmla="*/ 654 h 656"/>
                <a:gd name="T64" fmla="*/ 14 w 140"/>
                <a:gd name="T65" fmla="*/ 651 h 656"/>
                <a:gd name="T66" fmla="*/ 13 w 140"/>
                <a:gd name="T67" fmla="*/ 608 h 656"/>
                <a:gd name="T68" fmla="*/ 14 w 140"/>
                <a:gd name="T69" fmla="*/ 567 h 656"/>
                <a:gd name="T70" fmla="*/ 16 w 140"/>
                <a:gd name="T71" fmla="*/ 526 h 656"/>
                <a:gd name="T72" fmla="*/ 20 w 140"/>
                <a:gd name="T73" fmla="*/ 484 h 656"/>
                <a:gd name="T74" fmla="*/ 24 w 140"/>
                <a:gd name="T75" fmla="*/ 462 h 656"/>
                <a:gd name="T76" fmla="*/ 27 w 140"/>
                <a:gd name="T77" fmla="*/ 439 h 656"/>
                <a:gd name="T78" fmla="*/ 31 w 140"/>
                <a:gd name="T79" fmla="*/ 418 h 656"/>
                <a:gd name="T80" fmla="*/ 35 w 140"/>
                <a:gd name="T81" fmla="*/ 396 h 656"/>
                <a:gd name="T82" fmla="*/ 40 w 140"/>
                <a:gd name="T83" fmla="*/ 375 h 656"/>
                <a:gd name="T84" fmla="*/ 46 w 140"/>
                <a:gd name="T85" fmla="*/ 354 h 656"/>
                <a:gd name="T86" fmla="*/ 51 w 140"/>
                <a:gd name="T87" fmla="*/ 332 h 656"/>
                <a:gd name="T88" fmla="*/ 56 w 140"/>
                <a:gd name="T89" fmla="*/ 310 h 656"/>
                <a:gd name="T90" fmla="*/ 63 w 140"/>
                <a:gd name="T91" fmla="*/ 285 h 656"/>
                <a:gd name="T92" fmla="*/ 71 w 140"/>
                <a:gd name="T93" fmla="*/ 247 h 656"/>
                <a:gd name="T94" fmla="*/ 82 w 140"/>
                <a:gd name="T95" fmla="*/ 203 h 656"/>
                <a:gd name="T96" fmla="*/ 93 w 140"/>
                <a:gd name="T97" fmla="*/ 155 h 656"/>
                <a:gd name="T98" fmla="*/ 105 w 140"/>
                <a:gd name="T99" fmla="*/ 107 h 656"/>
                <a:gd name="T100" fmla="*/ 118 w 140"/>
                <a:gd name="T101" fmla="*/ 62 h 656"/>
                <a:gd name="T102" fmla="*/ 129 w 140"/>
                <a:gd name="T103" fmla="*/ 25 h 656"/>
                <a:gd name="T104" fmla="*/ 140 w 140"/>
                <a:gd name="T105" fmla="*/ 0 h 656"/>
                <a:gd name="T106" fmla="*/ 140 w 140"/>
                <a:gd name="T107" fmla="*/ 0 h 656"/>
                <a:gd name="T108" fmla="*/ 140 w 140"/>
                <a:gd name="T109" fmla="*/ 0 h 656"/>
                <a:gd name="T110" fmla="*/ 139 w 140"/>
                <a:gd name="T111" fmla="*/ 0 h 656"/>
                <a:gd name="T112" fmla="*/ 139 w 140"/>
                <a:gd name="T113" fmla="*/ 0 h 656"/>
                <a:gd name="T114" fmla="*/ 139 w 140"/>
                <a:gd name="T115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656">
                  <a:moveTo>
                    <a:pt x="139" y="0"/>
                  </a:moveTo>
                  <a:lnTo>
                    <a:pt x="130" y="17"/>
                  </a:lnTo>
                  <a:lnTo>
                    <a:pt x="123" y="35"/>
                  </a:lnTo>
                  <a:lnTo>
                    <a:pt x="115" y="52"/>
                  </a:lnTo>
                  <a:lnTo>
                    <a:pt x="109" y="70"/>
                  </a:lnTo>
                  <a:lnTo>
                    <a:pt x="104" y="88"/>
                  </a:lnTo>
                  <a:lnTo>
                    <a:pt x="99" y="107"/>
                  </a:lnTo>
                  <a:lnTo>
                    <a:pt x="93" y="124"/>
                  </a:lnTo>
                  <a:lnTo>
                    <a:pt x="89" y="142"/>
                  </a:lnTo>
                  <a:lnTo>
                    <a:pt x="84" y="164"/>
                  </a:lnTo>
                  <a:lnTo>
                    <a:pt x="78" y="185"/>
                  </a:lnTo>
                  <a:lnTo>
                    <a:pt x="73" y="206"/>
                  </a:lnTo>
                  <a:lnTo>
                    <a:pt x="67" y="226"/>
                  </a:lnTo>
                  <a:lnTo>
                    <a:pt x="62" y="247"/>
                  </a:lnTo>
                  <a:lnTo>
                    <a:pt x="56" y="268"/>
                  </a:lnTo>
                  <a:lnTo>
                    <a:pt x="51" y="288"/>
                  </a:lnTo>
                  <a:lnTo>
                    <a:pt x="45" y="309"/>
                  </a:lnTo>
                  <a:lnTo>
                    <a:pt x="38" y="329"/>
                  </a:lnTo>
                  <a:lnTo>
                    <a:pt x="33" y="350"/>
                  </a:lnTo>
                  <a:lnTo>
                    <a:pt x="28" y="370"/>
                  </a:lnTo>
                  <a:lnTo>
                    <a:pt x="22" y="390"/>
                  </a:lnTo>
                  <a:lnTo>
                    <a:pt x="17" y="410"/>
                  </a:lnTo>
                  <a:lnTo>
                    <a:pt x="13" y="430"/>
                  </a:lnTo>
                  <a:lnTo>
                    <a:pt x="9" y="451"/>
                  </a:lnTo>
                  <a:lnTo>
                    <a:pt x="6" y="471"/>
                  </a:lnTo>
                  <a:lnTo>
                    <a:pt x="1" y="517"/>
                  </a:lnTo>
                  <a:lnTo>
                    <a:pt x="0" y="562"/>
                  </a:lnTo>
                  <a:lnTo>
                    <a:pt x="1" y="607"/>
                  </a:lnTo>
                  <a:lnTo>
                    <a:pt x="5" y="653"/>
                  </a:lnTo>
                  <a:lnTo>
                    <a:pt x="7" y="656"/>
                  </a:lnTo>
                  <a:lnTo>
                    <a:pt x="10" y="656"/>
                  </a:lnTo>
                  <a:lnTo>
                    <a:pt x="13" y="654"/>
                  </a:lnTo>
                  <a:lnTo>
                    <a:pt x="14" y="651"/>
                  </a:lnTo>
                  <a:lnTo>
                    <a:pt x="13" y="608"/>
                  </a:lnTo>
                  <a:lnTo>
                    <a:pt x="14" y="567"/>
                  </a:lnTo>
                  <a:lnTo>
                    <a:pt x="16" y="526"/>
                  </a:lnTo>
                  <a:lnTo>
                    <a:pt x="20" y="484"/>
                  </a:lnTo>
                  <a:lnTo>
                    <a:pt x="24" y="462"/>
                  </a:lnTo>
                  <a:lnTo>
                    <a:pt x="27" y="439"/>
                  </a:lnTo>
                  <a:lnTo>
                    <a:pt x="31" y="418"/>
                  </a:lnTo>
                  <a:lnTo>
                    <a:pt x="35" y="396"/>
                  </a:lnTo>
                  <a:lnTo>
                    <a:pt x="40" y="375"/>
                  </a:lnTo>
                  <a:lnTo>
                    <a:pt x="46" y="354"/>
                  </a:lnTo>
                  <a:lnTo>
                    <a:pt x="51" y="332"/>
                  </a:lnTo>
                  <a:lnTo>
                    <a:pt x="56" y="310"/>
                  </a:lnTo>
                  <a:lnTo>
                    <a:pt x="63" y="285"/>
                  </a:lnTo>
                  <a:lnTo>
                    <a:pt x="71" y="247"/>
                  </a:lnTo>
                  <a:lnTo>
                    <a:pt x="82" y="203"/>
                  </a:lnTo>
                  <a:lnTo>
                    <a:pt x="93" y="155"/>
                  </a:lnTo>
                  <a:lnTo>
                    <a:pt x="105" y="107"/>
                  </a:lnTo>
                  <a:lnTo>
                    <a:pt x="118" y="62"/>
                  </a:lnTo>
                  <a:lnTo>
                    <a:pt x="129" y="25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55565" y="3639820"/>
              <a:ext cx="81280" cy="43180"/>
            </a:xfrm>
            <a:custGeom>
              <a:avLst/>
              <a:gdLst>
                <a:gd name="T0" fmla="*/ 255 w 258"/>
                <a:gd name="T1" fmla="*/ 135 h 135"/>
                <a:gd name="T2" fmla="*/ 256 w 258"/>
                <a:gd name="T3" fmla="*/ 135 h 135"/>
                <a:gd name="T4" fmla="*/ 258 w 258"/>
                <a:gd name="T5" fmla="*/ 134 h 135"/>
                <a:gd name="T6" fmla="*/ 258 w 258"/>
                <a:gd name="T7" fmla="*/ 132 h 135"/>
                <a:gd name="T8" fmla="*/ 257 w 258"/>
                <a:gd name="T9" fmla="*/ 131 h 135"/>
                <a:gd name="T10" fmla="*/ 240 w 258"/>
                <a:gd name="T11" fmla="*/ 121 h 135"/>
                <a:gd name="T12" fmla="*/ 223 w 258"/>
                <a:gd name="T13" fmla="*/ 113 h 135"/>
                <a:gd name="T14" fmla="*/ 206 w 258"/>
                <a:gd name="T15" fmla="*/ 103 h 135"/>
                <a:gd name="T16" fmla="*/ 189 w 258"/>
                <a:gd name="T17" fmla="*/ 95 h 135"/>
                <a:gd name="T18" fmla="*/ 172 w 258"/>
                <a:gd name="T19" fmla="*/ 86 h 135"/>
                <a:gd name="T20" fmla="*/ 154 w 258"/>
                <a:gd name="T21" fmla="*/ 78 h 135"/>
                <a:gd name="T22" fmla="*/ 137 w 258"/>
                <a:gd name="T23" fmla="*/ 68 h 135"/>
                <a:gd name="T24" fmla="*/ 121 w 258"/>
                <a:gd name="T25" fmla="*/ 60 h 135"/>
                <a:gd name="T26" fmla="*/ 108 w 258"/>
                <a:gd name="T27" fmla="*/ 54 h 135"/>
                <a:gd name="T28" fmla="*/ 91 w 258"/>
                <a:gd name="T29" fmla="*/ 45 h 135"/>
                <a:gd name="T30" fmla="*/ 71 w 258"/>
                <a:gd name="T31" fmla="*/ 36 h 135"/>
                <a:gd name="T32" fmla="*/ 51 w 258"/>
                <a:gd name="T33" fmla="*/ 25 h 135"/>
                <a:gd name="T34" fmla="*/ 31 w 258"/>
                <a:gd name="T35" fmla="*/ 15 h 135"/>
                <a:gd name="T36" fmla="*/ 15 w 258"/>
                <a:gd name="T37" fmla="*/ 7 h 135"/>
                <a:gd name="T38" fmla="*/ 4 w 258"/>
                <a:gd name="T39" fmla="*/ 2 h 135"/>
                <a:gd name="T40" fmla="*/ 0 w 258"/>
                <a:gd name="T41" fmla="*/ 0 h 135"/>
                <a:gd name="T42" fmla="*/ 2 w 258"/>
                <a:gd name="T43" fmla="*/ 1 h 135"/>
                <a:gd name="T44" fmla="*/ 10 w 258"/>
                <a:gd name="T45" fmla="*/ 5 h 135"/>
                <a:gd name="T46" fmla="*/ 19 w 258"/>
                <a:gd name="T47" fmla="*/ 10 h 135"/>
                <a:gd name="T48" fmla="*/ 33 w 258"/>
                <a:gd name="T49" fmla="*/ 18 h 135"/>
                <a:gd name="T50" fmla="*/ 50 w 258"/>
                <a:gd name="T51" fmla="*/ 27 h 135"/>
                <a:gd name="T52" fmla="*/ 69 w 258"/>
                <a:gd name="T53" fmla="*/ 37 h 135"/>
                <a:gd name="T54" fmla="*/ 89 w 258"/>
                <a:gd name="T55" fmla="*/ 48 h 135"/>
                <a:gd name="T56" fmla="*/ 110 w 258"/>
                <a:gd name="T57" fmla="*/ 59 h 135"/>
                <a:gd name="T58" fmla="*/ 132 w 258"/>
                <a:gd name="T59" fmla="*/ 71 h 135"/>
                <a:gd name="T60" fmla="*/ 153 w 258"/>
                <a:gd name="T61" fmla="*/ 83 h 135"/>
                <a:gd name="T62" fmla="*/ 176 w 258"/>
                <a:gd name="T63" fmla="*/ 94 h 135"/>
                <a:gd name="T64" fmla="*/ 196 w 258"/>
                <a:gd name="T65" fmla="*/ 105 h 135"/>
                <a:gd name="T66" fmla="*/ 214 w 258"/>
                <a:gd name="T67" fmla="*/ 115 h 135"/>
                <a:gd name="T68" fmla="*/ 230 w 258"/>
                <a:gd name="T69" fmla="*/ 123 h 135"/>
                <a:gd name="T70" fmla="*/ 244 w 258"/>
                <a:gd name="T71" fmla="*/ 130 h 135"/>
                <a:gd name="T72" fmla="*/ 255 w 258"/>
                <a:gd name="T7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135">
                  <a:moveTo>
                    <a:pt x="255" y="135"/>
                  </a:moveTo>
                  <a:lnTo>
                    <a:pt x="256" y="135"/>
                  </a:lnTo>
                  <a:lnTo>
                    <a:pt x="258" y="134"/>
                  </a:lnTo>
                  <a:lnTo>
                    <a:pt x="258" y="132"/>
                  </a:lnTo>
                  <a:lnTo>
                    <a:pt x="257" y="131"/>
                  </a:lnTo>
                  <a:lnTo>
                    <a:pt x="240" y="121"/>
                  </a:lnTo>
                  <a:lnTo>
                    <a:pt x="223" y="113"/>
                  </a:lnTo>
                  <a:lnTo>
                    <a:pt x="206" y="103"/>
                  </a:lnTo>
                  <a:lnTo>
                    <a:pt x="189" y="95"/>
                  </a:lnTo>
                  <a:lnTo>
                    <a:pt x="172" y="86"/>
                  </a:lnTo>
                  <a:lnTo>
                    <a:pt x="154" y="78"/>
                  </a:lnTo>
                  <a:lnTo>
                    <a:pt x="137" y="68"/>
                  </a:lnTo>
                  <a:lnTo>
                    <a:pt x="121" y="60"/>
                  </a:lnTo>
                  <a:lnTo>
                    <a:pt x="108" y="54"/>
                  </a:lnTo>
                  <a:lnTo>
                    <a:pt x="91" y="45"/>
                  </a:lnTo>
                  <a:lnTo>
                    <a:pt x="71" y="36"/>
                  </a:lnTo>
                  <a:lnTo>
                    <a:pt x="51" y="25"/>
                  </a:lnTo>
                  <a:lnTo>
                    <a:pt x="31" y="15"/>
                  </a:lnTo>
                  <a:lnTo>
                    <a:pt x="15" y="7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0" y="5"/>
                  </a:lnTo>
                  <a:lnTo>
                    <a:pt x="19" y="10"/>
                  </a:lnTo>
                  <a:lnTo>
                    <a:pt x="33" y="18"/>
                  </a:lnTo>
                  <a:lnTo>
                    <a:pt x="50" y="27"/>
                  </a:lnTo>
                  <a:lnTo>
                    <a:pt x="69" y="37"/>
                  </a:lnTo>
                  <a:lnTo>
                    <a:pt x="89" y="48"/>
                  </a:lnTo>
                  <a:lnTo>
                    <a:pt x="110" y="59"/>
                  </a:lnTo>
                  <a:lnTo>
                    <a:pt x="132" y="71"/>
                  </a:lnTo>
                  <a:lnTo>
                    <a:pt x="153" y="83"/>
                  </a:lnTo>
                  <a:lnTo>
                    <a:pt x="176" y="94"/>
                  </a:lnTo>
                  <a:lnTo>
                    <a:pt x="196" y="105"/>
                  </a:lnTo>
                  <a:lnTo>
                    <a:pt x="214" y="115"/>
                  </a:lnTo>
                  <a:lnTo>
                    <a:pt x="230" y="123"/>
                  </a:lnTo>
                  <a:lnTo>
                    <a:pt x="244" y="130"/>
                  </a:lnTo>
                  <a:lnTo>
                    <a:pt x="255" y="13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152390" y="3622675"/>
              <a:ext cx="78740" cy="15875"/>
            </a:xfrm>
            <a:custGeom>
              <a:avLst/>
              <a:gdLst>
                <a:gd name="T0" fmla="*/ 1 w 249"/>
                <a:gd name="T1" fmla="*/ 50 h 50"/>
                <a:gd name="T2" fmla="*/ 6 w 249"/>
                <a:gd name="T3" fmla="*/ 49 h 50"/>
                <a:gd name="T4" fmla="*/ 15 w 249"/>
                <a:gd name="T5" fmla="*/ 48 h 50"/>
                <a:gd name="T6" fmla="*/ 28 w 249"/>
                <a:gd name="T7" fmla="*/ 46 h 50"/>
                <a:gd name="T8" fmla="*/ 45 w 249"/>
                <a:gd name="T9" fmla="*/ 42 h 50"/>
                <a:gd name="T10" fmla="*/ 64 w 249"/>
                <a:gd name="T11" fmla="*/ 39 h 50"/>
                <a:gd name="T12" fmla="*/ 85 w 249"/>
                <a:gd name="T13" fmla="*/ 35 h 50"/>
                <a:gd name="T14" fmla="*/ 107 w 249"/>
                <a:gd name="T15" fmla="*/ 29 h 50"/>
                <a:gd name="T16" fmla="*/ 131 w 249"/>
                <a:gd name="T17" fmla="*/ 25 h 50"/>
                <a:gd name="T18" fmla="*/ 153 w 249"/>
                <a:gd name="T19" fmla="*/ 21 h 50"/>
                <a:gd name="T20" fmla="*/ 175 w 249"/>
                <a:gd name="T21" fmla="*/ 16 h 50"/>
                <a:gd name="T22" fmla="*/ 195 w 249"/>
                <a:gd name="T23" fmla="*/ 11 h 50"/>
                <a:gd name="T24" fmla="*/ 213 w 249"/>
                <a:gd name="T25" fmla="*/ 7 h 50"/>
                <a:gd name="T26" fmla="*/ 228 w 249"/>
                <a:gd name="T27" fmla="*/ 4 h 50"/>
                <a:gd name="T28" fmla="*/ 239 w 249"/>
                <a:gd name="T29" fmla="*/ 2 h 50"/>
                <a:gd name="T30" fmla="*/ 247 w 249"/>
                <a:gd name="T31" fmla="*/ 1 h 50"/>
                <a:gd name="T32" fmla="*/ 249 w 249"/>
                <a:gd name="T33" fmla="*/ 0 h 50"/>
                <a:gd name="T34" fmla="*/ 233 w 249"/>
                <a:gd name="T35" fmla="*/ 2 h 50"/>
                <a:gd name="T36" fmla="*/ 217 w 249"/>
                <a:gd name="T37" fmla="*/ 5 h 50"/>
                <a:gd name="T38" fmla="*/ 201 w 249"/>
                <a:gd name="T39" fmla="*/ 7 h 50"/>
                <a:gd name="T40" fmla="*/ 187 w 249"/>
                <a:gd name="T41" fmla="*/ 9 h 50"/>
                <a:gd name="T42" fmla="*/ 171 w 249"/>
                <a:gd name="T43" fmla="*/ 11 h 50"/>
                <a:gd name="T44" fmla="*/ 155 w 249"/>
                <a:gd name="T45" fmla="*/ 14 h 50"/>
                <a:gd name="T46" fmla="*/ 140 w 249"/>
                <a:gd name="T47" fmla="*/ 17 h 50"/>
                <a:gd name="T48" fmla="*/ 124 w 249"/>
                <a:gd name="T49" fmla="*/ 20 h 50"/>
                <a:gd name="T50" fmla="*/ 112 w 249"/>
                <a:gd name="T51" fmla="*/ 22 h 50"/>
                <a:gd name="T52" fmla="*/ 94 w 249"/>
                <a:gd name="T53" fmla="*/ 26 h 50"/>
                <a:gd name="T54" fmla="*/ 70 w 249"/>
                <a:gd name="T55" fmla="*/ 31 h 50"/>
                <a:gd name="T56" fmla="*/ 47 w 249"/>
                <a:gd name="T57" fmla="*/ 36 h 50"/>
                <a:gd name="T58" fmla="*/ 25 w 249"/>
                <a:gd name="T59" fmla="*/ 41 h 50"/>
                <a:gd name="T60" fmla="*/ 8 w 249"/>
                <a:gd name="T61" fmla="*/ 45 h 50"/>
                <a:gd name="T62" fmla="*/ 0 w 249"/>
                <a:gd name="T63" fmla="*/ 48 h 50"/>
                <a:gd name="T64" fmla="*/ 1 w 249"/>
                <a:gd name="T65" fmla="*/ 49 h 50"/>
                <a:gd name="T66" fmla="*/ 1 w 249"/>
                <a:gd name="T67" fmla="*/ 49 h 50"/>
                <a:gd name="T68" fmla="*/ 1 w 249"/>
                <a:gd name="T69" fmla="*/ 49 h 50"/>
                <a:gd name="T70" fmla="*/ 1 w 249"/>
                <a:gd name="T71" fmla="*/ 50 h 50"/>
                <a:gd name="T72" fmla="*/ 1 w 249"/>
                <a:gd name="T73" fmla="*/ 50 h 50"/>
                <a:gd name="T74" fmla="*/ 1 w 249"/>
                <a:gd name="T7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9" h="50">
                  <a:moveTo>
                    <a:pt x="1" y="50"/>
                  </a:moveTo>
                  <a:lnTo>
                    <a:pt x="6" y="49"/>
                  </a:lnTo>
                  <a:lnTo>
                    <a:pt x="15" y="48"/>
                  </a:lnTo>
                  <a:lnTo>
                    <a:pt x="28" y="46"/>
                  </a:lnTo>
                  <a:lnTo>
                    <a:pt x="45" y="42"/>
                  </a:lnTo>
                  <a:lnTo>
                    <a:pt x="64" y="39"/>
                  </a:lnTo>
                  <a:lnTo>
                    <a:pt x="85" y="35"/>
                  </a:lnTo>
                  <a:lnTo>
                    <a:pt x="107" y="29"/>
                  </a:lnTo>
                  <a:lnTo>
                    <a:pt x="131" y="25"/>
                  </a:lnTo>
                  <a:lnTo>
                    <a:pt x="153" y="21"/>
                  </a:lnTo>
                  <a:lnTo>
                    <a:pt x="175" y="16"/>
                  </a:lnTo>
                  <a:lnTo>
                    <a:pt x="195" y="11"/>
                  </a:lnTo>
                  <a:lnTo>
                    <a:pt x="213" y="7"/>
                  </a:lnTo>
                  <a:lnTo>
                    <a:pt x="228" y="4"/>
                  </a:lnTo>
                  <a:lnTo>
                    <a:pt x="239" y="2"/>
                  </a:lnTo>
                  <a:lnTo>
                    <a:pt x="247" y="1"/>
                  </a:lnTo>
                  <a:lnTo>
                    <a:pt x="249" y="0"/>
                  </a:lnTo>
                  <a:lnTo>
                    <a:pt x="233" y="2"/>
                  </a:lnTo>
                  <a:lnTo>
                    <a:pt x="217" y="5"/>
                  </a:lnTo>
                  <a:lnTo>
                    <a:pt x="201" y="7"/>
                  </a:lnTo>
                  <a:lnTo>
                    <a:pt x="187" y="9"/>
                  </a:lnTo>
                  <a:lnTo>
                    <a:pt x="171" y="11"/>
                  </a:lnTo>
                  <a:lnTo>
                    <a:pt x="155" y="14"/>
                  </a:lnTo>
                  <a:lnTo>
                    <a:pt x="140" y="17"/>
                  </a:lnTo>
                  <a:lnTo>
                    <a:pt x="124" y="20"/>
                  </a:lnTo>
                  <a:lnTo>
                    <a:pt x="112" y="22"/>
                  </a:lnTo>
                  <a:lnTo>
                    <a:pt x="94" y="26"/>
                  </a:lnTo>
                  <a:lnTo>
                    <a:pt x="70" y="31"/>
                  </a:lnTo>
                  <a:lnTo>
                    <a:pt x="47" y="36"/>
                  </a:lnTo>
                  <a:lnTo>
                    <a:pt x="25" y="41"/>
                  </a:lnTo>
                  <a:lnTo>
                    <a:pt x="8" y="45"/>
                  </a:lnTo>
                  <a:lnTo>
                    <a:pt x="0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052060" y="3599815"/>
              <a:ext cx="162560" cy="5080"/>
            </a:xfrm>
            <a:custGeom>
              <a:avLst/>
              <a:gdLst>
                <a:gd name="T0" fmla="*/ 119 w 511"/>
                <a:gd name="T1" fmla="*/ 10 h 17"/>
                <a:gd name="T2" fmla="*/ 130 w 511"/>
                <a:gd name="T3" fmla="*/ 9 h 17"/>
                <a:gd name="T4" fmla="*/ 144 w 511"/>
                <a:gd name="T5" fmla="*/ 9 h 17"/>
                <a:gd name="T6" fmla="*/ 163 w 511"/>
                <a:gd name="T7" fmla="*/ 8 h 17"/>
                <a:gd name="T8" fmla="*/ 187 w 511"/>
                <a:gd name="T9" fmla="*/ 7 h 17"/>
                <a:gd name="T10" fmla="*/ 211 w 511"/>
                <a:gd name="T11" fmla="*/ 7 h 17"/>
                <a:gd name="T12" fmla="*/ 238 w 511"/>
                <a:gd name="T13" fmla="*/ 6 h 17"/>
                <a:gd name="T14" fmla="*/ 268 w 511"/>
                <a:gd name="T15" fmla="*/ 5 h 17"/>
                <a:gd name="T16" fmla="*/ 299 w 511"/>
                <a:gd name="T17" fmla="*/ 4 h 17"/>
                <a:gd name="T18" fmla="*/ 329 w 511"/>
                <a:gd name="T19" fmla="*/ 4 h 17"/>
                <a:gd name="T20" fmla="*/ 360 w 511"/>
                <a:gd name="T21" fmla="*/ 4 h 17"/>
                <a:gd name="T22" fmla="*/ 390 w 511"/>
                <a:gd name="T23" fmla="*/ 3 h 17"/>
                <a:gd name="T24" fmla="*/ 418 w 511"/>
                <a:gd name="T25" fmla="*/ 3 h 17"/>
                <a:gd name="T26" fmla="*/ 446 w 511"/>
                <a:gd name="T27" fmla="*/ 3 h 17"/>
                <a:gd name="T28" fmla="*/ 470 w 511"/>
                <a:gd name="T29" fmla="*/ 4 h 17"/>
                <a:gd name="T30" fmla="*/ 492 w 511"/>
                <a:gd name="T31" fmla="*/ 4 h 17"/>
                <a:gd name="T32" fmla="*/ 510 w 511"/>
                <a:gd name="T33" fmla="*/ 5 h 17"/>
                <a:gd name="T34" fmla="*/ 511 w 511"/>
                <a:gd name="T35" fmla="*/ 5 h 17"/>
                <a:gd name="T36" fmla="*/ 511 w 511"/>
                <a:gd name="T37" fmla="*/ 4 h 17"/>
                <a:gd name="T38" fmla="*/ 511 w 511"/>
                <a:gd name="T39" fmla="*/ 3 h 17"/>
                <a:gd name="T40" fmla="*/ 511 w 511"/>
                <a:gd name="T41" fmla="*/ 3 h 17"/>
                <a:gd name="T42" fmla="*/ 493 w 511"/>
                <a:gd name="T43" fmla="*/ 2 h 17"/>
                <a:gd name="T44" fmla="*/ 472 w 511"/>
                <a:gd name="T45" fmla="*/ 1 h 17"/>
                <a:gd name="T46" fmla="*/ 448 w 511"/>
                <a:gd name="T47" fmla="*/ 1 h 17"/>
                <a:gd name="T48" fmla="*/ 420 w 511"/>
                <a:gd name="T49" fmla="*/ 0 h 17"/>
                <a:gd name="T50" fmla="*/ 393 w 511"/>
                <a:gd name="T51" fmla="*/ 0 h 17"/>
                <a:gd name="T52" fmla="*/ 363 w 511"/>
                <a:gd name="T53" fmla="*/ 0 h 17"/>
                <a:gd name="T54" fmla="*/ 334 w 511"/>
                <a:gd name="T55" fmla="*/ 0 h 17"/>
                <a:gd name="T56" fmla="*/ 303 w 511"/>
                <a:gd name="T57" fmla="*/ 0 h 17"/>
                <a:gd name="T58" fmla="*/ 273 w 511"/>
                <a:gd name="T59" fmla="*/ 0 h 17"/>
                <a:gd name="T60" fmla="*/ 246 w 511"/>
                <a:gd name="T61" fmla="*/ 0 h 17"/>
                <a:gd name="T62" fmla="*/ 219 w 511"/>
                <a:gd name="T63" fmla="*/ 0 h 17"/>
                <a:gd name="T64" fmla="*/ 195 w 511"/>
                <a:gd name="T65" fmla="*/ 1 h 17"/>
                <a:gd name="T66" fmla="*/ 173 w 511"/>
                <a:gd name="T67" fmla="*/ 1 h 17"/>
                <a:gd name="T68" fmla="*/ 155 w 511"/>
                <a:gd name="T69" fmla="*/ 2 h 17"/>
                <a:gd name="T70" fmla="*/ 141 w 511"/>
                <a:gd name="T71" fmla="*/ 2 h 17"/>
                <a:gd name="T72" fmla="*/ 132 w 511"/>
                <a:gd name="T73" fmla="*/ 3 h 17"/>
                <a:gd name="T74" fmla="*/ 113 w 511"/>
                <a:gd name="T75" fmla="*/ 5 h 17"/>
                <a:gd name="T76" fmla="*/ 92 w 511"/>
                <a:gd name="T77" fmla="*/ 7 h 17"/>
                <a:gd name="T78" fmla="*/ 70 w 511"/>
                <a:gd name="T79" fmla="*/ 9 h 17"/>
                <a:gd name="T80" fmla="*/ 48 w 511"/>
                <a:gd name="T81" fmla="*/ 11 h 17"/>
                <a:gd name="T82" fmla="*/ 29 w 511"/>
                <a:gd name="T83" fmla="*/ 14 h 17"/>
                <a:gd name="T84" fmla="*/ 13 w 511"/>
                <a:gd name="T85" fmla="*/ 16 h 17"/>
                <a:gd name="T86" fmla="*/ 4 w 511"/>
                <a:gd name="T87" fmla="*/ 17 h 17"/>
                <a:gd name="T88" fmla="*/ 0 w 511"/>
                <a:gd name="T89" fmla="*/ 17 h 17"/>
                <a:gd name="T90" fmla="*/ 3 w 511"/>
                <a:gd name="T91" fmla="*/ 17 h 17"/>
                <a:gd name="T92" fmla="*/ 12 w 511"/>
                <a:gd name="T93" fmla="*/ 16 h 17"/>
                <a:gd name="T94" fmla="*/ 27 w 511"/>
                <a:gd name="T95" fmla="*/ 16 h 17"/>
                <a:gd name="T96" fmla="*/ 44 w 511"/>
                <a:gd name="T97" fmla="*/ 15 h 17"/>
                <a:gd name="T98" fmla="*/ 64 w 511"/>
                <a:gd name="T99" fmla="*/ 14 h 17"/>
                <a:gd name="T100" fmla="*/ 83 w 511"/>
                <a:gd name="T101" fmla="*/ 13 h 17"/>
                <a:gd name="T102" fmla="*/ 102 w 511"/>
                <a:gd name="T103" fmla="*/ 11 h 17"/>
                <a:gd name="T104" fmla="*/ 119 w 511"/>
                <a:gd name="T10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1" h="17">
                  <a:moveTo>
                    <a:pt x="119" y="10"/>
                  </a:moveTo>
                  <a:lnTo>
                    <a:pt x="130" y="9"/>
                  </a:lnTo>
                  <a:lnTo>
                    <a:pt x="144" y="9"/>
                  </a:lnTo>
                  <a:lnTo>
                    <a:pt x="163" y="8"/>
                  </a:lnTo>
                  <a:lnTo>
                    <a:pt x="187" y="7"/>
                  </a:lnTo>
                  <a:lnTo>
                    <a:pt x="211" y="7"/>
                  </a:lnTo>
                  <a:lnTo>
                    <a:pt x="238" y="6"/>
                  </a:lnTo>
                  <a:lnTo>
                    <a:pt x="268" y="5"/>
                  </a:lnTo>
                  <a:lnTo>
                    <a:pt x="299" y="4"/>
                  </a:lnTo>
                  <a:lnTo>
                    <a:pt x="329" y="4"/>
                  </a:lnTo>
                  <a:lnTo>
                    <a:pt x="360" y="4"/>
                  </a:lnTo>
                  <a:lnTo>
                    <a:pt x="390" y="3"/>
                  </a:lnTo>
                  <a:lnTo>
                    <a:pt x="418" y="3"/>
                  </a:lnTo>
                  <a:lnTo>
                    <a:pt x="446" y="3"/>
                  </a:lnTo>
                  <a:lnTo>
                    <a:pt x="470" y="4"/>
                  </a:lnTo>
                  <a:lnTo>
                    <a:pt x="492" y="4"/>
                  </a:lnTo>
                  <a:lnTo>
                    <a:pt x="510" y="5"/>
                  </a:lnTo>
                  <a:lnTo>
                    <a:pt x="511" y="5"/>
                  </a:lnTo>
                  <a:lnTo>
                    <a:pt x="511" y="4"/>
                  </a:lnTo>
                  <a:lnTo>
                    <a:pt x="511" y="3"/>
                  </a:lnTo>
                  <a:lnTo>
                    <a:pt x="511" y="3"/>
                  </a:lnTo>
                  <a:lnTo>
                    <a:pt x="493" y="2"/>
                  </a:lnTo>
                  <a:lnTo>
                    <a:pt x="472" y="1"/>
                  </a:lnTo>
                  <a:lnTo>
                    <a:pt x="448" y="1"/>
                  </a:lnTo>
                  <a:lnTo>
                    <a:pt x="420" y="0"/>
                  </a:lnTo>
                  <a:lnTo>
                    <a:pt x="393" y="0"/>
                  </a:lnTo>
                  <a:lnTo>
                    <a:pt x="363" y="0"/>
                  </a:lnTo>
                  <a:lnTo>
                    <a:pt x="334" y="0"/>
                  </a:lnTo>
                  <a:lnTo>
                    <a:pt x="303" y="0"/>
                  </a:lnTo>
                  <a:lnTo>
                    <a:pt x="273" y="0"/>
                  </a:lnTo>
                  <a:lnTo>
                    <a:pt x="246" y="0"/>
                  </a:lnTo>
                  <a:lnTo>
                    <a:pt x="219" y="0"/>
                  </a:lnTo>
                  <a:lnTo>
                    <a:pt x="195" y="1"/>
                  </a:lnTo>
                  <a:lnTo>
                    <a:pt x="173" y="1"/>
                  </a:lnTo>
                  <a:lnTo>
                    <a:pt x="155" y="2"/>
                  </a:lnTo>
                  <a:lnTo>
                    <a:pt x="141" y="2"/>
                  </a:lnTo>
                  <a:lnTo>
                    <a:pt x="132" y="3"/>
                  </a:lnTo>
                  <a:lnTo>
                    <a:pt x="113" y="5"/>
                  </a:lnTo>
                  <a:lnTo>
                    <a:pt x="92" y="7"/>
                  </a:lnTo>
                  <a:lnTo>
                    <a:pt x="70" y="9"/>
                  </a:lnTo>
                  <a:lnTo>
                    <a:pt x="48" y="11"/>
                  </a:lnTo>
                  <a:lnTo>
                    <a:pt x="29" y="14"/>
                  </a:lnTo>
                  <a:lnTo>
                    <a:pt x="13" y="16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12" y="16"/>
                  </a:lnTo>
                  <a:lnTo>
                    <a:pt x="27" y="16"/>
                  </a:lnTo>
                  <a:lnTo>
                    <a:pt x="44" y="15"/>
                  </a:lnTo>
                  <a:lnTo>
                    <a:pt x="64" y="14"/>
                  </a:lnTo>
                  <a:lnTo>
                    <a:pt x="83" y="13"/>
                  </a:lnTo>
                  <a:lnTo>
                    <a:pt x="102" y="11"/>
                  </a:lnTo>
                  <a:lnTo>
                    <a:pt x="119" y="1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129530" y="3608070"/>
              <a:ext cx="98425" cy="12700"/>
            </a:xfrm>
            <a:custGeom>
              <a:avLst/>
              <a:gdLst>
                <a:gd name="T0" fmla="*/ 138 w 310"/>
                <a:gd name="T1" fmla="*/ 21 h 39"/>
                <a:gd name="T2" fmla="*/ 149 w 310"/>
                <a:gd name="T3" fmla="*/ 20 h 39"/>
                <a:gd name="T4" fmla="*/ 159 w 310"/>
                <a:gd name="T5" fmla="*/ 19 h 39"/>
                <a:gd name="T6" fmla="*/ 170 w 310"/>
                <a:gd name="T7" fmla="*/ 18 h 39"/>
                <a:gd name="T8" fmla="*/ 180 w 310"/>
                <a:gd name="T9" fmla="*/ 17 h 39"/>
                <a:gd name="T10" fmla="*/ 191 w 310"/>
                <a:gd name="T11" fmla="*/ 16 h 39"/>
                <a:gd name="T12" fmla="*/ 202 w 310"/>
                <a:gd name="T13" fmla="*/ 16 h 39"/>
                <a:gd name="T14" fmla="*/ 212 w 310"/>
                <a:gd name="T15" fmla="*/ 15 h 39"/>
                <a:gd name="T16" fmla="*/ 223 w 310"/>
                <a:gd name="T17" fmla="*/ 14 h 39"/>
                <a:gd name="T18" fmla="*/ 233 w 310"/>
                <a:gd name="T19" fmla="*/ 13 h 39"/>
                <a:gd name="T20" fmla="*/ 244 w 310"/>
                <a:gd name="T21" fmla="*/ 12 h 39"/>
                <a:gd name="T22" fmla="*/ 254 w 310"/>
                <a:gd name="T23" fmla="*/ 11 h 39"/>
                <a:gd name="T24" fmla="*/ 266 w 310"/>
                <a:gd name="T25" fmla="*/ 10 h 39"/>
                <a:gd name="T26" fmla="*/ 277 w 310"/>
                <a:gd name="T27" fmla="*/ 9 h 39"/>
                <a:gd name="T28" fmla="*/ 287 w 310"/>
                <a:gd name="T29" fmla="*/ 7 h 39"/>
                <a:gd name="T30" fmla="*/ 298 w 310"/>
                <a:gd name="T31" fmla="*/ 6 h 39"/>
                <a:gd name="T32" fmla="*/ 308 w 310"/>
                <a:gd name="T33" fmla="*/ 4 h 39"/>
                <a:gd name="T34" fmla="*/ 309 w 310"/>
                <a:gd name="T35" fmla="*/ 3 h 39"/>
                <a:gd name="T36" fmla="*/ 310 w 310"/>
                <a:gd name="T37" fmla="*/ 2 h 39"/>
                <a:gd name="T38" fmla="*/ 310 w 310"/>
                <a:gd name="T39" fmla="*/ 1 h 39"/>
                <a:gd name="T40" fmla="*/ 308 w 310"/>
                <a:gd name="T41" fmla="*/ 0 h 39"/>
                <a:gd name="T42" fmla="*/ 298 w 310"/>
                <a:gd name="T43" fmla="*/ 1 h 39"/>
                <a:gd name="T44" fmla="*/ 287 w 310"/>
                <a:gd name="T45" fmla="*/ 2 h 39"/>
                <a:gd name="T46" fmla="*/ 277 w 310"/>
                <a:gd name="T47" fmla="*/ 3 h 39"/>
                <a:gd name="T48" fmla="*/ 266 w 310"/>
                <a:gd name="T49" fmla="*/ 4 h 39"/>
                <a:gd name="T50" fmla="*/ 255 w 310"/>
                <a:gd name="T51" fmla="*/ 4 h 39"/>
                <a:gd name="T52" fmla="*/ 245 w 310"/>
                <a:gd name="T53" fmla="*/ 6 h 39"/>
                <a:gd name="T54" fmla="*/ 234 w 310"/>
                <a:gd name="T55" fmla="*/ 7 h 39"/>
                <a:gd name="T56" fmla="*/ 224 w 310"/>
                <a:gd name="T57" fmla="*/ 8 h 39"/>
                <a:gd name="T58" fmla="*/ 213 w 310"/>
                <a:gd name="T59" fmla="*/ 9 h 39"/>
                <a:gd name="T60" fmla="*/ 203 w 310"/>
                <a:gd name="T61" fmla="*/ 9 h 39"/>
                <a:gd name="T62" fmla="*/ 192 w 310"/>
                <a:gd name="T63" fmla="*/ 10 h 39"/>
                <a:gd name="T64" fmla="*/ 181 w 310"/>
                <a:gd name="T65" fmla="*/ 11 h 39"/>
                <a:gd name="T66" fmla="*/ 171 w 310"/>
                <a:gd name="T67" fmla="*/ 12 h 39"/>
                <a:gd name="T68" fmla="*/ 160 w 310"/>
                <a:gd name="T69" fmla="*/ 12 h 39"/>
                <a:gd name="T70" fmla="*/ 150 w 310"/>
                <a:gd name="T71" fmla="*/ 13 h 39"/>
                <a:gd name="T72" fmla="*/ 139 w 310"/>
                <a:gd name="T73" fmla="*/ 14 h 39"/>
                <a:gd name="T74" fmla="*/ 125 w 310"/>
                <a:gd name="T75" fmla="*/ 16 h 39"/>
                <a:gd name="T76" fmla="*/ 106 w 310"/>
                <a:gd name="T77" fmla="*/ 19 h 39"/>
                <a:gd name="T78" fmla="*/ 84 w 310"/>
                <a:gd name="T79" fmla="*/ 22 h 39"/>
                <a:gd name="T80" fmla="*/ 60 w 310"/>
                <a:gd name="T81" fmla="*/ 28 h 39"/>
                <a:gd name="T82" fmla="*/ 37 w 310"/>
                <a:gd name="T83" fmla="*/ 32 h 39"/>
                <a:gd name="T84" fmla="*/ 18 w 310"/>
                <a:gd name="T85" fmla="*/ 36 h 39"/>
                <a:gd name="T86" fmla="*/ 5 w 310"/>
                <a:gd name="T87" fmla="*/ 38 h 39"/>
                <a:gd name="T88" fmla="*/ 0 w 310"/>
                <a:gd name="T89" fmla="*/ 39 h 39"/>
                <a:gd name="T90" fmla="*/ 5 w 310"/>
                <a:gd name="T91" fmla="*/ 38 h 39"/>
                <a:gd name="T92" fmla="*/ 18 w 310"/>
                <a:gd name="T93" fmla="*/ 37 h 39"/>
                <a:gd name="T94" fmla="*/ 37 w 310"/>
                <a:gd name="T95" fmla="*/ 34 h 39"/>
                <a:gd name="T96" fmla="*/ 59 w 310"/>
                <a:gd name="T97" fmla="*/ 32 h 39"/>
                <a:gd name="T98" fmla="*/ 82 w 310"/>
                <a:gd name="T99" fmla="*/ 29 h 39"/>
                <a:gd name="T100" fmla="*/ 105 w 310"/>
                <a:gd name="T101" fmla="*/ 26 h 39"/>
                <a:gd name="T102" fmla="*/ 124 w 310"/>
                <a:gd name="T103" fmla="*/ 23 h 39"/>
                <a:gd name="T104" fmla="*/ 138 w 310"/>
                <a:gd name="T105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0" h="39">
                  <a:moveTo>
                    <a:pt x="138" y="21"/>
                  </a:moveTo>
                  <a:lnTo>
                    <a:pt x="149" y="20"/>
                  </a:lnTo>
                  <a:lnTo>
                    <a:pt x="159" y="19"/>
                  </a:lnTo>
                  <a:lnTo>
                    <a:pt x="170" y="18"/>
                  </a:lnTo>
                  <a:lnTo>
                    <a:pt x="180" y="17"/>
                  </a:lnTo>
                  <a:lnTo>
                    <a:pt x="191" y="16"/>
                  </a:lnTo>
                  <a:lnTo>
                    <a:pt x="202" y="16"/>
                  </a:lnTo>
                  <a:lnTo>
                    <a:pt x="212" y="15"/>
                  </a:lnTo>
                  <a:lnTo>
                    <a:pt x="223" y="14"/>
                  </a:lnTo>
                  <a:lnTo>
                    <a:pt x="233" y="13"/>
                  </a:lnTo>
                  <a:lnTo>
                    <a:pt x="244" y="12"/>
                  </a:lnTo>
                  <a:lnTo>
                    <a:pt x="254" y="11"/>
                  </a:lnTo>
                  <a:lnTo>
                    <a:pt x="266" y="10"/>
                  </a:lnTo>
                  <a:lnTo>
                    <a:pt x="277" y="9"/>
                  </a:lnTo>
                  <a:lnTo>
                    <a:pt x="287" y="7"/>
                  </a:lnTo>
                  <a:lnTo>
                    <a:pt x="298" y="6"/>
                  </a:lnTo>
                  <a:lnTo>
                    <a:pt x="308" y="4"/>
                  </a:lnTo>
                  <a:lnTo>
                    <a:pt x="309" y="3"/>
                  </a:lnTo>
                  <a:lnTo>
                    <a:pt x="310" y="2"/>
                  </a:lnTo>
                  <a:lnTo>
                    <a:pt x="310" y="1"/>
                  </a:lnTo>
                  <a:lnTo>
                    <a:pt x="308" y="0"/>
                  </a:lnTo>
                  <a:lnTo>
                    <a:pt x="298" y="1"/>
                  </a:lnTo>
                  <a:lnTo>
                    <a:pt x="287" y="2"/>
                  </a:lnTo>
                  <a:lnTo>
                    <a:pt x="277" y="3"/>
                  </a:lnTo>
                  <a:lnTo>
                    <a:pt x="266" y="4"/>
                  </a:lnTo>
                  <a:lnTo>
                    <a:pt x="255" y="4"/>
                  </a:lnTo>
                  <a:lnTo>
                    <a:pt x="245" y="6"/>
                  </a:lnTo>
                  <a:lnTo>
                    <a:pt x="234" y="7"/>
                  </a:lnTo>
                  <a:lnTo>
                    <a:pt x="224" y="8"/>
                  </a:lnTo>
                  <a:lnTo>
                    <a:pt x="213" y="9"/>
                  </a:lnTo>
                  <a:lnTo>
                    <a:pt x="203" y="9"/>
                  </a:lnTo>
                  <a:lnTo>
                    <a:pt x="192" y="10"/>
                  </a:lnTo>
                  <a:lnTo>
                    <a:pt x="181" y="11"/>
                  </a:lnTo>
                  <a:lnTo>
                    <a:pt x="171" y="12"/>
                  </a:lnTo>
                  <a:lnTo>
                    <a:pt x="160" y="12"/>
                  </a:lnTo>
                  <a:lnTo>
                    <a:pt x="150" y="13"/>
                  </a:lnTo>
                  <a:lnTo>
                    <a:pt x="139" y="14"/>
                  </a:lnTo>
                  <a:lnTo>
                    <a:pt x="125" y="16"/>
                  </a:lnTo>
                  <a:lnTo>
                    <a:pt x="106" y="19"/>
                  </a:lnTo>
                  <a:lnTo>
                    <a:pt x="84" y="22"/>
                  </a:lnTo>
                  <a:lnTo>
                    <a:pt x="60" y="28"/>
                  </a:lnTo>
                  <a:lnTo>
                    <a:pt x="37" y="32"/>
                  </a:lnTo>
                  <a:lnTo>
                    <a:pt x="18" y="36"/>
                  </a:lnTo>
                  <a:lnTo>
                    <a:pt x="5" y="38"/>
                  </a:lnTo>
                  <a:lnTo>
                    <a:pt x="0" y="39"/>
                  </a:lnTo>
                  <a:lnTo>
                    <a:pt x="5" y="38"/>
                  </a:lnTo>
                  <a:lnTo>
                    <a:pt x="18" y="37"/>
                  </a:lnTo>
                  <a:lnTo>
                    <a:pt x="37" y="34"/>
                  </a:lnTo>
                  <a:lnTo>
                    <a:pt x="59" y="32"/>
                  </a:lnTo>
                  <a:lnTo>
                    <a:pt x="82" y="29"/>
                  </a:lnTo>
                  <a:lnTo>
                    <a:pt x="105" y="26"/>
                  </a:lnTo>
                  <a:lnTo>
                    <a:pt x="124" y="23"/>
                  </a:lnTo>
                  <a:lnTo>
                    <a:pt x="138" y="2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4917440" y="3692525"/>
              <a:ext cx="82550" cy="112395"/>
            </a:xfrm>
            <a:custGeom>
              <a:avLst/>
              <a:gdLst>
                <a:gd name="T0" fmla="*/ 38 w 261"/>
                <a:gd name="T1" fmla="*/ 87 h 354"/>
                <a:gd name="T2" fmla="*/ 45 w 261"/>
                <a:gd name="T3" fmla="*/ 100 h 354"/>
                <a:gd name="T4" fmla="*/ 53 w 261"/>
                <a:gd name="T5" fmla="*/ 113 h 354"/>
                <a:gd name="T6" fmla="*/ 60 w 261"/>
                <a:gd name="T7" fmla="*/ 125 h 354"/>
                <a:gd name="T8" fmla="*/ 69 w 261"/>
                <a:gd name="T9" fmla="*/ 137 h 354"/>
                <a:gd name="T10" fmla="*/ 77 w 261"/>
                <a:gd name="T11" fmla="*/ 150 h 354"/>
                <a:gd name="T12" fmla="*/ 85 w 261"/>
                <a:gd name="T13" fmla="*/ 161 h 354"/>
                <a:gd name="T14" fmla="*/ 94 w 261"/>
                <a:gd name="T15" fmla="*/ 173 h 354"/>
                <a:gd name="T16" fmla="*/ 102 w 261"/>
                <a:gd name="T17" fmla="*/ 184 h 354"/>
                <a:gd name="T18" fmla="*/ 120 w 261"/>
                <a:gd name="T19" fmla="*/ 207 h 354"/>
                <a:gd name="T20" fmla="*/ 138 w 261"/>
                <a:gd name="T21" fmla="*/ 229 h 354"/>
                <a:gd name="T22" fmla="*/ 157 w 261"/>
                <a:gd name="T23" fmla="*/ 251 h 354"/>
                <a:gd name="T24" fmla="*/ 176 w 261"/>
                <a:gd name="T25" fmla="*/ 272 h 354"/>
                <a:gd name="T26" fmla="*/ 195 w 261"/>
                <a:gd name="T27" fmla="*/ 293 h 354"/>
                <a:gd name="T28" fmla="*/ 215 w 261"/>
                <a:gd name="T29" fmla="*/ 313 h 354"/>
                <a:gd name="T30" fmla="*/ 236 w 261"/>
                <a:gd name="T31" fmla="*/ 333 h 354"/>
                <a:gd name="T32" fmla="*/ 256 w 261"/>
                <a:gd name="T33" fmla="*/ 354 h 354"/>
                <a:gd name="T34" fmla="*/ 258 w 261"/>
                <a:gd name="T35" fmla="*/ 354 h 354"/>
                <a:gd name="T36" fmla="*/ 260 w 261"/>
                <a:gd name="T37" fmla="*/ 352 h 354"/>
                <a:gd name="T38" fmla="*/ 261 w 261"/>
                <a:gd name="T39" fmla="*/ 351 h 354"/>
                <a:gd name="T40" fmla="*/ 260 w 261"/>
                <a:gd name="T41" fmla="*/ 349 h 354"/>
                <a:gd name="T42" fmla="*/ 241 w 261"/>
                <a:gd name="T43" fmla="*/ 329 h 354"/>
                <a:gd name="T44" fmla="*/ 223 w 261"/>
                <a:gd name="T45" fmla="*/ 309 h 354"/>
                <a:gd name="T46" fmla="*/ 204 w 261"/>
                <a:gd name="T47" fmla="*/ 288 h 354"/>
                <a:gd name="T48" fmla="*/ 186 w 261"/>
                <a:gd name="T49" fmla="*/ 268 h 354"/>
                <a:gd name="T50" fmla="*/ 168 w 261"/>
                <a:gd name="T51" fmla="*/ 247 h 354"/>
                <a:gd name="T52" fmla="*/ 151 w 261"/>
                <a:gd name="T53" fmla="*/ 226 h 354"/>
                <a:gd name="T54" fmla="*/ 133 w 261"/>
                <a:gd name="T55" fmla="*/ 205 h 354"/>
                <a:gd name="T56" fmla="*/ 116 w 261"/>
                <a:gd name="T57" fmla="*/ 183 h 354"/>
                <a:gd name="T58" fmla="*/ 108 w 261"/>
                <a:gd name="T59" fmla="*/ 173 h 354"/>
                <a:gd name="T60" fmla="*/ 99 w 261"/>
                <a:gd name="T61" fmla="*/ 162 h 354"/>
                <a:gd name="T62" fmla="*/ 91 w 261"/>
                <a:gd name="T63" fmla="*/ 151 h 354"/>
                <a:gd name="T64" fmla="*/ 82 w 261"/>
                <a:gd name="T65" fmla="*/ 140 h 354"/>
                <a:gd name="T66" fmla="*/ 75 w 261"/>
                <a:gd name="T67" fmla="*/ 128 h 354"/>
                <a:gd name="T68" fmla="*/ 66 w 261"/>
                <a:gd name="T69" fmla="*/ 117 h 354"/>
                <a:gd name="T70" fmla="*/ 59 w 261"/>
                <a:gd name="T71" fmla="*/ 105 h 354"/>
                <a:gd name="T72" fmla="*/ 52 w 261"/>
                <a:gd name="T73" fmla="*/ 94 h 354"/>
                <a:gd name="T74" fmla="*/ 44 w 261"/>
                <a:gd name="T75" fmla="*/ 82 h 354"/>
                <a:gd name="T76" fmla="*/ 36 w 261"/>
                <a:gd name="T77" fmla="*/ 67 h 354"/>
                <a:gd name="T78" fmla="*/ 27 w 261"/>
                <a:gd name="T79" fmla="*/ 51 h 354"/>
                <a:gd name="T80" fmla="*/ 19 w 261"/>
                <a:gd name="T81" fmla="*/ 37 h 354"/>
                <a:gd name="T82" fmla="*/ 11 w 261"/>
                <a:gd name="T83" fmla="*/ 22 h 354"/>
                <a:gd name="T84" fmla="*/ 5 w 261"/>
                <a:gd name="T85" fmla="*/ 10 h 354"/>
                <a:gd name="T86" fmla="*/ 1 w 261"/>
                <a:gd name="T87" fmla="*/ 3 h 354"/>
                <a:gd name="T88" fmla="*/ 0 w 261"/>
                <a:gd name="T89" fmla="*/ 0 h 354"/>
                <a:gd name="T90" fmla="*/ 1 w 261"/>
                <a:gd name="T91" fmla="*/ 3 h 354"/>
                <a:gd name="T92" fmla="*/ 4 w 261"/>
                <a:gd name="T93" fmla="*/ 9 h 354"/>
                <a:gd name="T94" fmla="*/ 8 w 261"/>
                <a:gd name="T95" fmla="*/ 21 h 354"/>
                <a:gd name="T96" fmla="*/ 14 w 261"/>
                <a:gd name="T97" fmla="*/ 33 h 354"/>
                <a:gd name="T98" fmla="*/ 19 w 261"/>
                <a:gd name="T99" fmla="*/ 48 h 354"/>
                <a:gd name="T100" fmla="*/ 25 w 261"/>
                <a:gd name="T101" fmla="*/ 62 h 354"/>
                <a:gd name="T102" fmla="*/ 32 w 261"/>
                <a:gd name="T103" fmla="*/ 76 h 354"/>
                <a:gd name="T104" fmla="*/ 38 w 261"/>
                <a:gd name="T105" fmla="*/ 87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1" h="354">
                  <a:moveTo>
                    <a:pt x="38" y="87"/>
                  </a:moveTo>
                  <a:lnTo>
                    <a:pt x="45" y="100"/>
                  </a:lnTo>
                  <a:lnTo>
                    <a:pt x="53" y="113"/>
                  </a:lnTo>
                  <a:lnTo>
                    <a:pt x="60" y="125"/>
                  </a:lnTo>
                  <a:lnTo>
                    <a:pt x="69" y="137"/>
                  </a:lnTo>
                  <a:lnTo>
                    <a:pt x="77" y="150"/>
                  </a:lnTo>
                  <a:lnTo>
                    <a:pt x="85" y="161"/>
                  </a:lnTo>
                  <a:lnTo>
                    <a:pt x="94" y="173"/>
                  </a:lnTo>
                  <a:lnTo>
                    <a:pt x="102" y="184"/>
                  </a:lnTo>
                  <a:lnTo>
                    <a:pt x="120" y="207"/>
                  </a:lnTo>
                  <a:lnTo>
                    <a:pt x="138" y="229"/>
                  </a:lnTo>
                  <a:lnTo>
                    <a:pt x="157" y="251"/>
                  </a:lnTo>
                  <a:lnTo>
                    <a:pt x="176" y="272"/>
                  </a:lnTo>
                  <a:lnTo>
                    <a:pt x="195" y="293"/>
                  </a:lnTo>
                  <a:lnTo>
                    <a:pt x="215" y="313"/>
                  </a:lnTo>
                  <a:lnTo>
                    <a:pt x="236" y="333"/>
                  </a:lnTo>
                  <a:lnTo>
                    <a:pt x="256" y="354"/>
                  </a:lnTo>
                  <a:lnTo>
                    <a:pt x="258" y="354"/>
                  </a:lnTo>
                  <a:lnTo>
                    <a:pt x="260" y="352"/>
                  </a:lnTo>
                  <a:lnTo>
                    <a:pt x="261" y="351"/>
                  </a:lnTo>
                  <a:lnTo>
                    <a:pt x="260" y="349"/>
                  </a:lnTo>
                  <a:lnTo>
                    <a:pt x="241" y="329"/>
                  </a:lnTo>
                  <a:lnTo>
                    <a:pt x="223" y="309"/>
                  </a:lnTo>
                  <a:lnTo>
                    <a:pt x="204" y="288"/>
                  </a:lnTo>
                  <a:lnTo>
                    <a:pt x="186" y="268"/>
                  </a:lnTo>
                  <a:lnTo>
                    <a:pt x="168" y="247"/>
                  </a:lnTo>
                  <a:lnTo>
                    <a:pt x="151" y="226"/>
                  </a:lnTo>
                  <a:lnTo>
                    <a:pt x="133" y="205"/>
                  </a:lnTo>
                  <a:lnTo>
                    <a:pt x="116" y="183"/>
                  </a:lnTo>
                  <a:lnTo>
                    <a:pt x="108" y="173"/>
                  </a:lnTo>
                  <a:lnTo>
                    <a:pt x="99" y="162"/>
                  </a:lnTo>
                  <a:lnTo>
                    <a:pt x="91" y="151"/>
                  </a:lnTo>
                  <a:lnTo>
                    <a:pt x="82" y="140"/>
                  </a:lnTo>
                  <a:lnTo>
                    <a:pt x="75" y="128"/>
                  </a:lnTo>
                  <a:lnTo>
                    <a:pt x="66" y="117"/>
                  </a:lnTo>
                  <a:lnTo>
                    <a:pt x="59" y="105"/>
                  </a:lnTo>
                  <a:lnTo>
                    <a:pt x="52" y="94"/>
                  </a:lnTo>
                  <a:lnTo>
                    <a:pt x="44" y="82"/>
                  </a:lnTo>
                  <a:lnTo>
                    <a:pt x="36" y="67"/>
                  </a:lnTo>
                  <a:lnTo>
                    <a:pt x="27" y="51"/>
                  </a:lnTo>
                  <a:lnTo>
                    <a:pt x="19" y="37"/>
                  </a:lnTo>
                  <a:lnTo>
                    <a:pt x="11" y="22"/>
                  </a:lnTo>
                  <a:lnTo>
                    <a:pt x="5" y="10"/>
                  </a:lnTo>
                  <a:lnTo>
                    <a:pt x="1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4" y="9"/>
                  </a:lnTo>
                  <a:lnTo>
                    <a:pt x="8" y="21"/>
                  </a:lnTo>
                  <a:lnTo>
                    <a:pt x="14" y="33"/>
                  </a:lnTo>
                  <a:lnTo>
                    <a:pt x="19" y="48"/>
                  </a:lnTo>
                  <a:lnTo>
                    <a:pt x="25" y="62"/>
                  </a:lnTo>
                  <a:lnTo>
                    <a:pt x="32" y="76"/>
                  </a:lnTo>
                  <a:lnTo>
                    <a:pt x="38" y="8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4881245" y="3735070"/>
              <a:ext cx="40005" cy="35560"/>
            </a:xfrm>
            <a:custGeom>
              <a:avLst/>
              <a:gdLst>
                <a:gd name="T0" fmla="*/ 55 w 127"/>
                <a:gd name="T1" fmla="*/ 55 h 111"/>
                <a:gd name="T2" fmla="*/ 63 w 127"/>
                <a:gd name="T3" fmla="*/ 61 h 111"/>
                <a:gd name="T4" fmla="*/ 72 w 127"/>
                <a:gd name="T5" fmla="*/ 68 h 111"/>
                <a:gd name="T6" fmla="*/ 80 w 127"/>
                <a:gd name="T7" fmla="*/ 75 h 111"/>
                <a:gd name="T8" fmla="*/ 90 w 127"/>
                <a:gd name="T9" fmla="*/ 82 h 111"/>
                <a:gd name="T10" fmla="*/ 99 w 127"/>
                <a:gd name="T11" fmla="*/ 90 h 111"/>
                <a:gd name="T12" fmla="*/ 108 w 127"/>
                <a:gd name="T13" fmla="*/ 97 h 111"/>
                <a:gd name="T14" fmla="*/ 117 w 127"/>
                <a:gd name="T15" fmla="*/ 103 h 111"/>
                <a:gd name="T16" fmla="*/ 125 w 127"/>
                <a:gd name="T17" fmla="*/ 111 h 111"/>
                <a:gd name="T18" fmla="*/ 127 w 127"/>
                <a:gd name="T19" fmla="*/ 109 h 111"/>
                <a:gd name="T20" fmla="*/ 127 w 127"/>
                <a:gd name="T21" fmla="*/ 104 h 111"/>
                <a:gd name="T22" fmla="*/ 127 w 127"/>
                <a:gd name="T23" fmla="*/ 101 h 111"/>
                <a:gd name="T24" fmla="*/ 127 w 127"/>
                <a:gd name="T25" fmla="*/ 99 h 111"/>
                <a:gd name="T26" fmla="*/ 110 w 127"/>
                <a:gd name="T27" fmla="*/ 85 h 111"/>
                <a:gd name="T28" fmla="*/ 90 w 127"/>
                <a:gd name="T29" fmla="*/ 69 h 111"/>
                <a:gd name="T30" fmla="*/ 68 w 127"/>
                <a:gd name="T31" fmla="*/ 53 h 111"/>
                <a:gd name="T32" fmla="*/ 48 w 127"/>
                <a:gd name="T33" fmla="*/ 37 h 111"/>
                <a:gd name="T34" fmla="*/ 29 w 127"/>
                <a:gd name="T35" fmla="*/ 22 h 111"/>
                <a:gd name="T36" fmla="*/ 13 w 127"/>
                <a:gd name="T37" fmla="*/ 10 h 111"/>
                <a:gd name="T38" fmla="*/ 4 w 127"/>
                <a:gd name="T39" fmla="*/ 3 h 111"/>
                <a:gd name="T40" fmla="*/ 0 w 127"/>
                <a:gd name="T41" fmla="*/ 0 h 111"/>
                <a:gd name="T42" fmla="*/ 1 w 127"/>
                <a:gd name="T43" fmla="*/ 2 h 111"/>
                <a:gd name="T44" fmla="*/ 5 w 127"/>
                <a:gd name="T45" fmla="*/ 6 h 111"/>
                <a:gd name="T46" fmla="*/ 11 w 127"/>
                <a:gd name="T47" fmla="*/ 12 h 111"/>
                <a:gd name="T48" fmla="*/ 20 w 127"/>
                <a:gd name="T49" fmla="*/ 21 h 111"/>
                <a:gd name="T50" fmla="*/ 28 w 127"/>
                <a:gd name="T51" fmla="*/ 30 h 111"/>
                <a:gd name="T52" fmla="*/ 38 w 127"/>
                <a:gd name="T53" fmla="*/ 39 h 111"/>
                <a:gd name="T54" fmla="*/ 46 w 127"/>
                <a:gd name="T55" fmla="*/ 47 h 111"/>
                <a:gd name="T56" fmla="*/ 55 w 127"/>
                <a:gd name="T57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7" h="111">
                  <a:moveTo>
                    <a:pt x="55" y="55"/>
                  </a:moveTo>
                  <a:lnTo>
                    <a:pt x="63" y="61"/>
                  </a:lnTo>
                  <a:lnTo>
                    <a:pt x="72" y="68"/>
                  </a:lnTo>
                  <a:lnTo>
                    <a:pt x="80" y="75"/>
                  </a:lnTo>
                  <a:lnTo>
                    <a:pt x="90" y="82"/>
                  </a:lnTo>
                  <a:lnTo>
                    <a:pt x="99" y="90"/>
                  </a:lnTo>
                  <a:lnTo>
                    <a:pt x="108" y="97"/>
                  </a:lnTo>
                  <a:lnTo>
                    <a:pt x="117" y="103"/>
                  </a:lnTo>
                  <a:lnTo>
                    <a:pt x="125" y="111"/>
                  </a:lnTo>
                  <a:lnTo>
                    <a:pt x="127" y="109"/>
                  </a:lnTo>
                  <a:lnTo>
                    <a:pt x="127" y="104"/>
                  </a:lnTo>
                  <a:lnTo>
                    <a:pt x="127" y="101"/>
                  </a:lnTo>
                  <a:lnTo>
                    <a:pt x="127" y="99"/>
                  </a:lnTo>
                  <a:lnTo>
                    <a:pt x="110" y="85"/>
                  </a:lnTo>
                  <a:lnTo>
                    <a:pt x="90" y="69"/>
                  </a:lnTo>
                  <a:lnTo>
                    <a:pt x="68" y="53"/>
                  </a:lnTo>
                  <a:lnTo>
                    <a:pt x="48" y="37"/>
                  </a:lnTo>
                  <a:lnTo>
                    <a:pt x="29" y="22"/>
                  </a:lnTo>
                  <a:lnTo>
                    <a:pt x="13" y="10"/>
                  </a:lnTo>
                  <a:lnTo>
                    <a:pt x="4" y="3"/>
                  </a:lnTo>
                  <a:lnTo>
                    <a:pt x="0" y="0"/>
                  </a:lnTo>
                  <a:lnTo>
                    <a:pt x="1" y="2"/>
                  </a:lnTo>
                  <a:lnTo>
                    <a:pt x="5" y="6"/>
                  </a:lnTo>
                  <a:lnTo>
                    <a:pt x="11" y="12"/>
                  </a:lnTo>
                  <a:lnTo>
                    <a:pt x="20" y="21"/>
                  </a:lnTo>
                  <a:lnTo>
                    <a:pt x="28" y="30"/>
                  </a:lnTo>
                  <a:lnTo>
                    <a:pt x="38" y="39"/>
                  </a:lnTo>
                  <a:lnTo>
                    <a:pt x="46" y="47"/>
                  </a:lnTo>
                  <a:lnTo>
                    <a:pt x="55" y="5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4853305" y="3762375"/>
              <a:ext cx="62865" cy="138430"/>
            </a:xfrm>
            <a:custGeom>
              <a:avLst/>
              <a:gdLst>
                <a:gd name="T0" fmla="*/ 136 w 198"/>
                <a:gd name="T1" fmla="*/ 241 h 437"/>
                <a:gd name="T2" fmla="*/ 123 w 198"/>
                <a:gd name="T3" fmla="*/ 268 h 437"/>
                <a:gd name="T4" fmla="*/ 108 w 198"/>
                <a:gd name="T5" fmla="*/ 293 h 437"/>
                <a:gd name="T6" fmla="*/ 92 w 198"/>
                <a:gd name="T7" fmla="*/ 317 h 437"/>
                <a:gd name="T8" fmla="*/ 75 w 198"/>
                <a:gd name="T9" fmla="*/ 342 h 437"/>
                <a:gd name="T10" fmla="*/ 58 w 198"/>
                <a:gd name="T11" fmla="*/ 365 h 437"/>
                <a:gd name="T12" fmla="*/ 39 w 198"/>
                <a:gd name="T13" fmla="*/ 388 h 437"/>
                <a:gd name="T14" fmla="*/ 21 w 198"/>
                <a:gd name="T15" fmla="*/ 410 h 437"/>
                <a:gd name="T16" fmla="*/ 1 w 198"/>
                <a:gd name="T17" fmla="*/ 431 h 437"/>
                <a:gd name="T18" fmla="*/ 0 w 198"/>
                <a:gd name="T19" fmla="*/ 434 h 437"/>
                <a:gd name="T20" fmla="*/ 1 w 198"/>
                <a:gd name="T21" fmla="*/ 436 h 437"/>
                <a:gd name="T22" fmla="*/ 2 w 198"/>
                <a:gd name="T23" fmla="*/ 437 h 437"/>
                <a:gd name="T24" fmla="*/ 4 w 198"/>
                <a:gd name="T25" fmla="*/ 436 h 437"/>
                <a:gd name="T26" fmla="*/ 25 w 198"/>
                <a:gd name="T27" fmla="*/ 414 h 437"/>
                <a:gd name="T28" fmla="*/ 45 w 198"/>
                <a:gd name="T29" fmla="*/ 392 h 437"/>
                <a:gd name="T30" fmla="*/ 64 w 198"/>
                <a:gd name="T31" fmla="*/ 369 h 437"/>
                <a:gd name="T32" fmla="*/ 84 w 198"/>
                <a:gd name="T33" fmla="*/ 346 h 437"/>
                <a:gd name="T34" fmla="*/ 100 w 198"/>
                <a:gd name="T35" fmla="*/ 323 h 437"/>
                <a:gd name="T36" fmla="*/ 117 w 198"/>
                <a:gd name="T37" fmla="*/ 297 h 437"/>
                <a:gd name="T38" fmla="*/ 132 w 198"/>
                <a:gd name="T39" fmla="*/ 272 h 437"/>
                <a:gd name="T40" fmla="*/ 146 w 198"/>
                <a:gd name="T41" fmla="*/ 245 h 437"/>
                <a:gd name="T42" fmla="*/ 159 w 198"/>
                <a:gd name="T43" fmla="*/ 213 h 437"/>
                <a:gd name="T44" fmla="*/ 170 w 198"/>
                <a:gd name="T45" fmla="*/ 175 h 437"/>
                <a:gd name="T46" fmla="*/ 179 w 198"/>
                <a:gd name="T47" fmla="*/ 134 h 437"/>
                <a:gd name="T48" fmla="*/ 186 w 198"/>
                <a:gd name="T49" fmla="*/ 94 h 437"/>
                <a:gd name="T50" fmla="*/ 191 w 198"/>
                <a:gd name="T51" fmla="*/ 57 h 437"/>
                <a:gd name="T52" fmla="*/ 194 w 198"/>
                <a:gd name="T53" fmla="*/ 28 h 437"/>
                <a:gd name="T54" fmla="*/ 197 w 198"/>
                <a:gd name="T55" fmla="*/ 8 h 437"/>
                <a:gd name="T56" fmla="*/ 198 w 198"/>
                <a:gd name="T57" fmla="*/ 0 h 437"/>
                <a:gd name="T58" fmla="*/ 197 w 198"/>
                <a:gd name="T59" fmla="*/ 8 h 437"/>
                <a:gd name="T60" fmla="*/ 193 w 198"/>
                <a:gd name="T61" fmla="*/ 28 h 437"/>
                <a:gd name="T62" fmla="*/ 188 w 198"/>
                <a:gd name="T63" fmla="*/ 56 h 437"/>
                <a:gd name="T64" fmla="*/ 181 w 198"/>
                <a:gd name="T65" fmla="*/ 92 h 437"/>
                <a:gd name="T66" fmla="*/ 172 w 198"/>
                <a:gd name="T67" fmla="*/ 132 h 437"/>
                <a:gd name="T68" fmla="*/ 162 w 198"/>
                <a:gd name="T69" fmla="*/ 171 h 437"/>
                <a:gd name="T70" fmla="*/ 150 w 198"/>
                <a:gd name="T71" fmla="*/ 209 h 437"/>
                <a:gd name="T72" fmla="*/ 136 w 198"/>
                <a:gd name="T73" fmla="*/ 24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" h="437">
                  <a:moveTo>
                    <a:pt x="136" y="241"/>
                  </a:moveTo>
                  <a:lnTo>
                    <a:pt x="123" y="268"/>
                  </a:lnTo>
                  <a:lnTo>
                    <a:pt x="108" y="293"/>
                  </a:lnTo>
                  <a:lnTo>
                    <a:pt x="92" y="317"/>
                  </a:lnTo>
                  <a:lnTo>
                    <a:pt x="75" y="342"/>
                  </a:lnTo>
                  <a:lnTo>
                    <a:pt x="58" y="365"/>
                  </a:lnTo>
                  <a:lnTo>
                    <a:pt x="39" y="388"/>
                  </a:lnTo>
                  <a:lnTo>
                    <a:pt x="21" y="410"/>
                  </a:lnTo>
                  <a:lnTo>
                    <a:pt x="1" y="431"/>
                  </a:lnTo>
                  <a:lnTo>
                    <a:pt x="0" y="434"/>
                  </a:lnTo>
                  <a:lnTo>
                    <a:pt x="1" y="436"/>
                  </a:lnTo>
                  <a:lnTo>
                    <a:pt x="2" y="437"/>
                  </a:lnTo>
                  <a:lnTo>
                    <a:pt x="4" y="436"/>
                  </a:lnTo>
                  <a:lnTo>
                    <a:pt x="25" y="414"/>
                  </a:lnTo>
                  <a:lnTo>
                    <a:pt x="45" y="392"/>
                  </a:lnTo>
                  <a:lnTo>
                    <a:pt x="64" y="369"/>
                  </a:lnTo>
                  <a:lnTo>
                    <a:pt x="84" y="346"/>
                  </a:lnTo>
                  <a:lnTo>
                    <a:pt x="100" y="323"/>
                  </a:lnTo>
                  <a:lnTo>
                    <a:pt x="117" y="297"/>
                  </a:lnTo>
                  <a:lnTo>
                    <a:pt x="132" y="272"/>
                  </a:lnTo>
                  <a:lnTo>
                    <a:pt x="146" y="245"/>
                  </a:lnTo>
                  <a:lnTo>
                    <a:pt x="159" y="213"/>
                  </a:lnTo>
                  <a:lnTo>
                    <a:pt x="170" y="175"/>
                  </a:lnTo>
                  <a:lnTo>
                    <a:pt x="179" y="134"/>
                  </a:lnTo>
                  <a:lnTo>
                    <a:pt x="186" y="94"/>
                  </a:lnTo>
                  <a:lnTo>
                    <a:pt x="191" y="57"/>
                  </a:lnTo>
                  <a:lnTo>
                    <a:pt x="194" y="28"/>
                  </a:lnTo>
                  <a:lnTo>
                    <a:pt x="197" y="8"/>
                  </a:lnTo>
                  <a:lnTo>
                    <a:pt x="198" y="0"/>
                  </a:lnTo>
                  <a:lnTo>
                    <a:pt x="197" y="8"/>
                  </a:lnTo>
                  <a:lnTo>
                    <a:pt x="193" y="28"/>
                  </a:lnTo>
                  <a:lnTo>
                    <a:pt x="188" y="56"/>
                  </a:lnTo>
                  <a:lnTo>
                    <a:pt x="181" y="92"/>
                  </a:lnTo>
                  <a:lnTo>
                    <a:pt x="172" y="132"/>
                  </a:lnTo>
                  <a:lnTo>
                    <a:pt x="162" y="171"/>
                  </a:lnTo>
                  <a:lnTo>
                    <a:pt x="150" y="209"/>
                  </a:lnTo>
                  <a:lnTo>
                    <a:pt x="136" y="24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4899025" y="3703955"/>
              <a:ext cx="34925" cy="211455"/>
            </a:xfrm>
            <a:custGeom>
              <a:avLst/>
              <a:gdLst>
                <a:gd name="T0" fmla="*/ 37 w 111"/>
                <a:gd name="T1" fmla="*/ 0 h 666"/>
                <a:gd name="T2" fmla="*/ 41 w 111"/>
                <a:gd name="T3" fmla="*/ 19 h 666"/>
                <a:gd name="T4" fmla="*/ 46 w 111"/>
                <a:gd name="T5" fmla="*/ 39 h 666"/>
                <a:gd name="T6" fmla="*/ 52 w 111"/>
                <a:gd name="T7" fmla="*/ 56 h 666"/>
                <a:gd name="T8" fmla="*/ 58 w 111"/>
                <a:gd name="T9" fmla="*/ 74 h 666"/>
                <a:gd name="T10" fmla="*/ 64 w 111"/>
                <a:gd name="T11" fmla="*/ 93 h 666"/>
                <a:gd name="T12" fmla="*/ 69 w 111"/>
                <a:gd name="T13" fmla="*/ 111 h 666"/>
                <a:gd name="T14" fmla="*/ 75 w 111"/>
                <a:gd name="T15" fmla="*/ 130 h 666"/>
                <a:gd name="T16" fmla="*/ 79 w 111"/>
                <a:gd name="T17" fmla="*/ 149 h 666"/>
                <a:gd name="T18" fmla="*/ 86 w 111"/>
                <a:gd name="T19" fmla="*/ 194 h 666"/>
                <a:gd name="T20" fmla="*/ 92 w 111"/>
                <a:gd name="T21" fmla="*/ 239 h 666"/>
                <a:gd name="T22" fmla="*/ 95 w 111"/>
                <a:gd name="T23" fmla="*/ 286 h 666"/>
                <a:gd name="T24" fmla="*/ 95 w 111"/>
                <a:gd name="T25" fmla="*/ 332 h 666"/>
                <a:gd name="T26" fmla="*/ 92 w 111"/>
                <a:gd name="T27" fmla="*/ 376 h 666"/>
                <a:gd name="T28" fmla="*/ 86 w 111"/>
                <a:gd name="T29" fmla="*/ 418 h 666"/>
                <a:gd name="T30" fmla="*/ 78 w 111"/>
                <a:gd name="T31" fmla="*/ 460 h 666"/>
                <a:gd name="T32" fmla="*/ 67 w 111"/>
                <a:gd name="T33" fmla="*/ 501 h 666"/>
                <a:gd name="T34" fmla="*/ 54 w 111"/>
                <a:gd name="T35" fmla="*/ 541 h 666"/>
                <a:gd name="T36" fmla="*/ 38 w 111"/>
                <a:gd name="T37" fmla="*/ 582 h 666"/>
                <a:gd name="T38" fmla="*/ 20 w 111"/>
                <a:gd name="T39" fmla="*/ 621 h 666"/>
                <a:gd name="T40" fmla="*/ 1 w 111"/>
                <a:gd name="T41" fmla="*/ 660 h 666"/>
                <a:gd name="T42" fmla="*/ 0 w 111"/>
                <a:gd name="T43" fmla="*/ 664 h 666"/>
                <a:gd name="T44" fmla="*/ 2 w 111"/>
                <a:gd name="T45" fmla="*/ 666 h 666"/>
                <a:gd name="T46" fmla="*/ 6 w 111"/>
                <a:gd name="T47" fmla="*/ 665 h 666"/>
                <a:gd name="T48" fmla="*/ 9 w 111"/>
                <a:gd name="T49" fmla="*/ 663 h 666"/>
                <a:gd name="T50" fmla="*/ 20 w 111"/>
                <a:gd name="T51" fmla="*/ 644 h 666"/>
                <a:gd name="T52" fmla="*/ 30 w 111"/>
                <a:gd name="T53" fmla="*/ 626 h 666"/>
                <a:gd name="T54" fmla="*/ 41 w 111"/>
                <a:gd name="T55" fmla="*/ 607 h 666"/>
                <a:gd name="T56" fmla="*/ 50 w 111"/>
                <a:gd name="T57" fmla="*/ 587 h 666"/>
                <a:gd name="T58" fmla="*/ 60 w 111"/>
                <a:gd name="T59" fmla="*/ 568 h 666"/>
                <a:gd name="T60" fmla="*/ 68 w 111"/>
                <a:gd name="T61" fmla="*/ 548 h 666"/>
                <a:gd name="T62" fmla="*/ 77 w 111"/>
                <a:gd name="T63" fmla="*/ 528 h 666"/>
                <a:gd name="T64" fmla="*/ 84 w 111"/>
                <a:gd name="T65" fmla="*/ 508 h 666"/>
                <a:gd name="T66" fmla="*/ 97 w 111"/>
                <a:gd name="T67" fmla="*/ 465 h 666"/>
                <a:gd name="T68" fmla="*/ 104 w 111"/>
                <a:gd name="T69" fmla="*/ 423 h 666"/>
                <a:gd name="T70" fmla="*/ 110 w 111"/>
                <a:gd name="T71" fmla="*/ 380 h 666"/>
                <a:gd name="T72" fmla="*/ 111 w 111"/>
                <a:gd name="T73" fmla="*/ 335 h 666"/>
                <a:gd name="T74" fmla="*/ 110 w 111"/>
                <a:gd name="T75" fmla="*/ 291 h 666"/>
                <a:gd name="T76" fmla="*/ 105 w 111"/>
                <a:gd name="T77" fmla="*/ 247 h 666"/>
                <a:gd name="T78" fmla="*/ 99 w 111"/>
                <a:gd name="T79" fmla="*/ 203 h 666"/>
                <a:gd name="T80" fmla="*/ 91 w 111"/>
                <a:gd name="T81" fmla="*/ 160 h 666"/>
                <a:gd name="T82" fmla="*/ 85 w 111"/>
                <a:gd name="T83" fmla="*/ 140 h 666"/>
                <a:gd name="T84" fmla="*/ 79 w 111"/>
                <a:gd name="T85" fmla="*/ 120 h 666"/>
                <a:gd name="T86" fmla="*/ 72 w 111"/>
                <a:gd name="T87" fmla="*/ 100 h 666"/>
                <a:gd name="T88" fmla="*/ 64 w 111"/>
                <a:gd name="T89" fmla="*/ 80 h 666"/>
                <a:gd name="T90" fmla="*/ 57 w 111"/>
                <a:gd name="T91" fmla="*/ 61 h 666"/>
                <a:gd name="T92" fmla="*/ 50 w 111"/>
                <a:gd name="T93" fmla="*/ 41 h 666"/>
                <a:gd name="T94" fmla="*/ 43 w 111"/>
                <a:gd name="T95" fmla="*/ 21 h 666"/>
                <a:gd name="T96" fmla="*/ 38 w 111"/>
                <a:gd name="T97" fmla="*/ 0 h 666"/>
                <a:gd name="T98" fmla="*/ 38 w 111"/>
                <a:gd name="T99" fmla="*/ 0 h 666"/>
                <a:gd name="T100" fmla="*/ 38 w 111"/>
                <a:gd name="T101" fmla="*/ 0 h 666"/>
                <a:gd name="T102" fmla="*/ 37 w 111"/>
                <a:gd name="T103" fmla="*/ 0 h 666"/>
                <a:gd name="T104" fmla="*/ 37 w 111"/>
                <a:gd name="T105" fmla="*/ 0 h 666"/>
                <a:gd name="T106" fmla="*/ 37 w 111"/>
                <a:gd name="T10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1" h="666">
                  <a:moveTo>
                    <a:pt x="37" y="0"/>
                  </a:moveTo>
                  <a:lnTo>
                    <a:pt x="41" y="19"/>
                  </a:lnTo>
                  <a:lnTo>
                    <a:pt x="46" y="39"/>
                  </a:lnTo>
                  <a:lnTo>
                    <a:pt x="52" y="56"/>
                  </a:lnTo>
                  <a:lnTo>
                    <a:pt x="58" y="74"/>
                  </a:lnTo>
                  <a:lnTo>
                    <a:pt x="64" y="93"/>
                  </a:lnTo>
                  <a:lnTo>
                    <a:pt x="69" y="111"/>
                  </a:lnTo>
                  <a:lnTo>
                    <a:pt x="75" y="130"/>
                  </a:lnTo>
                  <a:lnTo>
                    <a:pt x="79" y="149"/>
                  </a:lnTo>
                  <a:lnTo>
                    <a:pt x="86" y="194"/>
                  </a:lnTo>
                  <a:lnTo>
                    <a:pt x="92" y="239"/>
                  </a:lnTo>
                  <a:lnTo>
                    <a:pt x="95" y="286"/>
                  </a:lnTo>
                  <a:lnTo>
                    <a:pt x="95" y="332"/>
                  </a:lnTo>
                  <a:lnTo>
                    <a:pt x="92" y="376"/>
                  </a:lnTo>
                  <a:lnTo>
                    <a:pt x="86" y="418"/>
                  </a:lnTo>
                  <a:lnTo>
                    <a:pt x="78" y="460"/>
                  </a:lnTo>
                  <a:lnTo>
                    <a:pt x="67" y="501"/>
                  </a:lnTo>
                  <a:lnTo>
                    <a:pt x="54" y="541"/>
                  </a:lnTo>
                  <a:lnTo>
                    <a:pt x="38" y="582"/>
                  </a:lnTo>
                  <a:lnTo>
                    <a:pt x="20" y="621"/>
                  </a:lnTo>
                  <a:lnTo>
                    <a:pt x="1" y="660"/>
                  </a:lnTo>
                  <a:lnTo>
                    <a:pt x="0" y="664"/>
                  </a:lnTo>
                  <a:lnTo>
                    <a:pt x="2" y="666"/>
                  </a:lnTo>
                  <a:lnTo>
                    <a:pt x="6" y="665"/>
                  </a:lnTo>
                  <a:lnTo>
                    <a:pt x="9" y="663"/>
                  </a:lnTo>
                  <a:lnTo>
                    <a:pt x="20" y="644"/>
                  </a:lnTo>
                  <a:lnTo>
                    <a:pt x="30" y="626"/>
                  </a:lnTo>
                  <a:lnTo>
                    <a:pt x="41" y="607"/>
                  </a:lnTo>
                  <a:lnTo>
                    <a:pt x="50" y="587"/>
                  </a:lnTo>
                  <a:lnTo>
                    <a:pt x="60" y="568"/>
                  </a:lnTo>
                  <a:lnTo>
                    <a:pt x="68" y="548"/>
                  </a:lnTo>
                  <a:lnTo>
                    <a:pt x="77" y="528"/>
                  </a:lnTo>
                  <a:lnTo>
                    <a:pt x="84" y="508"/>
                  </a:lnTo>
                  <a:lnTo>
                    <a:pt x="97" y="465"/>
                  </a:lnTo>
                  <a:lnTo>
                    <a:pt x="104" y="423"/>
                  </a:lnTo>
                  <a:lnTo>
                    <a:pt x="110" y="380"/>
                  </a:lnTo>
                  <a:lnTo>
                    <a:pt x="111" y="335"/>
                  </a:lnTo>
                  <a:lnTo>
                    <a:pt x="110" y="291"/>
                  </a:lnTo>
                  <a:lnTo>
                    <a:pt x="105" y="247"/>
                  </a:lnTo>
                  <a:lnTo>
                    <a:pt x="99" y="203"/>
                  </a:lnTo>
                  <a:lnTo>
                    <a:pt x="91" y="160"/>
                  </a:lnTo>
                  <a:lnTo>
                    <a:pt x="85" y="140"/>
                  </a:lnTo>
                  <a:lnTo>
                    <a:pt x="79" y="120"/>
                  </a:lnTo>
                  <a:lnTo>
                    <a:pt x="72" y="100"/>
                  </a:lnTo>
                  <a:lnTo>
                    <a:pt x="64" y="80"/>
                  </a:lnTo>
                  <a:lnTo>
                    <a:pt x="57" y="61"/>
                  </a:lnTo>
                  <a:lnTo>
                    <a:pt x="50" y="41"/>
                  </a:lnTo>
                  <a:lnTo>
                    <a:pt x="43" y="2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089525" y="3924300"/>
              <a:ext cx="5080" cy="70485"/>
            </a:xfrm>
            <a:custGeom>
              <a:avLst/>
              <a:gdLst>
                <a:gd name="T0" fmla="*/ 6 w 17"/>
                <a:gd name="T1" fmla="*/ 105 h 222"/>
                <a:gd name="T2" fmla="*/ 7 w 17"/>
                <a:gd name="T3" fmla="*/ 134 h 222"/>
                <a:gd name="T4" fmla="*/ 8 w 17"/>
                <a:gd name="T5" fmla="*/ 162 h 222"/>
                <a:gd name="T6" fmla="*/ 8 w 17"/>
                <a:gd name="T7" fmla="*/ 191 h 222"/>
                <a:gd name="T8" fmla="*/ 9 w 17"/>
                <a:gd name="T9" fmla="*/ 219 h 222"/>
                <a:gd name="T10" fmla="*/ 11 w 17"/>
                <a:gd name="T11" fmla="*/ 222 h 222"/>
                <a:gd name="T12" fmla="*/ 13 w 17"/>
                <a:gd name="T13" fmla="*/ 222 h 222"/>
                <a:gd name="T14" fmla="*/ 14 w 17"/>
                <a:gd name="T15" fmla="*/ 221 h 222"/>
                <a:gd name="T16" fmla="*/ 15 w 17"/>
                <a:gd name="T17" fmla="*/ 218 h 222"/>
                <a:gd name="T18" fmla="*/ 16 w 17"/>
                <a:gd name="T19" fmla="*/ 188 h 222"/>
                <a:gd name="T20" fmla="*/ 17 w 17"/>
                <a:gd name="T21" fmla="*/ 156 h 222"/>
                <a:gd name="T22" fmla="*/ 16 w 17"/>
                <a:gd name="T23" fmla="*/ 125 h 222"/>
                <a:gd name="T24" fmla="*/ 15 w 17"/>
                <a:gd name="T25" fmla="*/ 95 h 222"/>
                <a:gd name="T26" fmla="*/ 12 w 17"/>
                <a:gd name="T27" fmla="*/ 66 h 222"/>
                <a:gd name="T28" fmla="*/ 6 w 17"/>
                <a:gd name="T29" fmla="*/ 36 h 222"/>
                <a:gd name="T30" fmla="*/ 2 w 17"/>
                <a:gd name="T31" fmla="*/ 10 h 222"/>
                <a:gd name="T32" fmla="*/ 0 w 17"/>
                <a:gd name="T33" fmla="*/ 0 h 222"/>
                <a:gd name="T34" fmla="*/ 1 w 17"/>
                <a:gd name="T35" fmla="*/ 11 h 222"/>
                <a:gd name="T36" fmla="*/ 3 w 17"/>
                <a:gd name="T37" fmla="*/ 40 h 222"/>
                <a:gd name="T38" fmla="*/ 5 w 17"/>
                <a:gd name="T39" fmla="*/ 74 h 222"/>
                <a:gd name="T40" fmla="*/ 6 w 17"/>
                <a:gd name="T41" fmla="*/ 10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222">
                  <a:moveTo>
                    <a:pt x="6" y="105"/>
                  </a:moveTo>
                  <a:lnTo>
                    <a:pt x="7" y="134"/>
                  </a:lnTo>
                  <a:lnTo>
                    <a:pt x="8" y="162"/>
                  </a:lnTo>
                  <a:lnTo>
                    <a:pt x="8" y="191"/>
                  </a:lnTo>
                  <a:lnTo>
                    <a:pt x="9" y="219"/>
                  </a:lnTo>
                  <a:lnTo>
                    <a:pt x="11" y="222"/>
                  </a:lnTo>
                  <a:lnTo>
                    <a:pt x="13" y="222"/>
                  </a:lnTo>
                  <a:lnTo>
                    <a:pt x="14" y="221"/>
                  </a:lnTo>
                  <a:lnTo>
                    <a:pt x="15" y="218"/>
                  </a:lnTo>
                  <a:lnTo>
                    <a:pt x="16" y="188"/>
                  </a:lnTo>
                  <a:lnTo>
                    <a:pt x="17" y="156"/>
                  </a:lnTo>
                  <a:lnTo>
                    <a:pt x="16" y="125"/>
                  </a:lnTo>
                  <a:lnTo>
                    <a:pt x="15" y="95"/>
                  </a:lnTo>
                  <a:lnTo>
                    <a:pt x="12" y="66"/>
                  </a:lnTo>
                  <a:lnTo>
                    <a:pt x="6" y="36"/>
                  </a:lnTo>
                  <a:lnTo>
                    <a:pt x="2" y="10"/>
                  </a:lnTo>
                  <a:lnTo>
                    <a:pt x="0" y="0"/>
                  </a:lnTo>
                  <a:lnTo>
                    <a:pt x="1" y="11"/>
                  </a:lnTo>
                  <a:lnTo>
                    <a:pt x="3" y="40"/>
                  </a:lnTo>
                  <a:lnTo>
                    <a:pt x="5" y="74"/>
                  </a:lnTo>
                  <a:lnTo>
                    <a:pt x="6" y="10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090795" y="4006215"/>
              <a:ext cx="132080" cy="17780"/>
            </a:xfrm>
            <a:custGeom>
              <a:avLst/>
              <a:gdLst>
                <a:gd name="T0" fmla="*/ 7 w 417"/>
                <a:gd name="T1" fmla="*/ 3 h 56"/>
                <a:gd name="T2" fmla="*/ 29 w 417"/>
                <a:gd name="T3" fmla="*/ 7 h 56"/>
                <a:gd name="T4" fmla="*/ 57 w 417"/>
                <a:gd name="T5" fmla="*/ 11 h 56"/>
                <a:gd name="T6" fmla="*/ 82 w 417"/>
                <a:gd name="T7" fmla="*/ 14 h 56"/>
                <a:gd name="T8" fmla="*/ 104 w 417"/>
                <a:gd name="T9" fmla="*/ 18 h 56"/>
                <a:gd name="T10" fmla="*/ 130 w 417"/>
                <a:gd name="T11" fmla="*/ 22 h 56"/>
                <a:gd name="T12" fmla="*/ 158 w 417"/>
                <a:gd name="T13" fmla="*/ 25 h 56"/>
                <a:gd name="T14" fmla="*/ 184 w 417"/>
                <a:gd name="T15" fmla="*/ 29 h 56"/>
                <a:gd name="T16" fmla="*/ 212 w 417"/>
                <a:gd name="T17" fmla="*/ 33 h 56"/>
                <a:gd name="T18" fmla="*/ 238 w 417"/>
                <a:gd name="T19" fmla="*/ 38 h 56"/>
                <a:gd name="T20" fmla="*/ 265 w 417"/>
                <a:gd name="T21" fmla="*/ 41 h 56"/>
                <a:gd name="T22" fmla="*/ 292 w 417"/>
                <a:gd name="T23" fmla="*/ 45 h 56"/>
                <a:gd name="T24" fmla="*/ 319 w 417"/>
                <a:gd name="T25" fmla="*/ 48 h 56"/>
                <a:gd name="T26" fmla="*/ 346 w 417"/>
                <a:gd name="T27" fmla="*/ 50 h 56"/>
                <a:gd name="T28" fmla="*/ 373 w 417"/>
                <a:gd name="T29" fmla="*/ 52 h 56"/>
                <a:gd name="T30" fmla="*/ 400 w 417"/>
                <a:gd name="T31" fmla="*/ 54 h 56"/>
                <a:gd name="T32" fmla="*/ 416 w 417"/>
                <a:gd name="T33" fmla="*/ 56 h 56"/>
                <a:gd name="T34" fmla="*/ 417 w 417"/>
                <a:gd name="T35" fmla="*/ 51 h 56"/>
                <a:gd name="T36" fmla="*/ 402 w 417"/>
                <a:gd name="T37" fmla="*/ 48 h 56"/>
                <a:gd name="T38" fmla="*/ 376 w 417"/>
                <a:gd name="T39" fmla="*/ 45 h 56"/>
                <a:gd name="T40" fmla="*/ 350 w 417"/>
                <a:gd name="T41" fmla="*/ 42 h 56"/>
                <a:gd name="T42" fmla="*/ 325 w 417"/>
                <a:gd name="T43" fmla="*/ 38 h 56"/>
                <a:gd name="T44" fmla="*/ 299 w 417"/>
                <a:gd name="T45" fmla="*/ 33 h 56"/>
                <a:gd name="T46" fmla="*/ 274 w 417"/>
                <a:gd name="T47" fmla="*/ 29 h 56"/>
                <a:gd name="T48" fmla="*/ 247 w 417"/>
                <a:gd name="T49" fmla="*/ 25 h 56"/>
                <a:gd name="T50" fmla="*/ 222 w 417"/>
                <a:gd name="T51" fmla="*/ 22 h 56"/>
                <a:gd name="T52" fmla="*/ 202 w 417"/>
                <a:gd name="T53" fmla="*/ 19 h 56"/>
                <a:gd name="T54" fmla="*/ 179 w 417"/>
                <a:gd name="T55" fmla="*/ 16 h 56"/>
                <a:gd name="T56" fmla="*/ 149 w 417"/>
                <a:gd name="T57" fmla="*/ 14 h 56"/>
                <a:gd name="T58" fmla="*/ 115 w 417"/>
                <a:gd name="T59" fmla="*/ 11 h 56"/>
                <a:gd name="T60" fmla="*/ 82 w 417"/>
                <a:gd name="T61" fmla="*/ 9 h 56"/>
                <a:gd name="T62" fmla="*/ 50 w 417"/>
                <a:gd name="T63" fmla="*/ 6 h 56"/>
                <a:gd name="T64" fmla="*/ 22 w 417"/>
                <a:gd name="T65" fmla="*/ 3 h 56"/>
                <a:gd name="T66" fmla="*/ 5 w 417"/>
                <a:gd name="T67" fmla="*/ 1 h 56"/>
                <a:gd name="T68" fmla="*/ 0 w 417"/>
                <a:gd name="T69" fmla="*/ 0 h 56"/>
                <a:gd name="T70" fmla="*/ 0 w 417"/>
                <a:gd name="T71" fmla="*/ 1 h 56"/>
                <a:gd name="T72" fmla="*/ 0 w 417"/>
                <a:gd name="T73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56">
                  <a:moveTo>
                    <a:pt x="0" y="1"/>
                  </a:moveTo>
                  <a:lnTo>
                    <a:pt x="7" y="3"/>
                  </a:lnTo>
                  <a:lnTo>
                    <a:pt x="17" y="5"/>
                  </a:lnTo>
                  <a:lnTo>
                    <a:pt x="29" y="7"/>
                  </a:lnTo>
                  <a:lnTo>
                    <a:pt x="42" y="9"/>
                  </a:lnTo>
                  <a:lnTo>
                    <a:pt x="57" y="11"/>
                  </a:lnTo>
                  <a:lnTo>
                    <a:pt x="70" y="13"/>
                  </a:lnTo>
                  <a:lnTo>
                    <a:pt x="82" y="14"/>
                  </a:lnTo>
                  <a:lnTo>
                    <a:pt x="90" y="15"/>
                  </a:lnTo>
                  <a:lnTo>
                    <a:pt x="104" y="18"/>
                  </a:lnTo>
                  <a:lnTo>
                    <a:pt x="117" y="20"/>
                  </a:lnTo>
                  <a:lnTo>
                    <a:pt x="130" y="22"/>
                  </a:lnTo>
                  <a:lnTo>
                    <a:pt x="144" y="23"/>
                  </a:lnTo>
                  <a:lnTo>
                    <a:pt x="158" y="25"/>
                  </a:lnTo>
                  <a:lnTo>
                    <a:pt x="171" y="27"/>
                  </a:lnTo>
                  <a:lnTo>
                    <a:pt x="184" y="29"/>
                  </a:lnTo>
                  <a:lnTo>
                    <a:pt x="198" y="31"/>
                  </a:lnTo>
                  <a:lnTo>
                    <a:pt x="212" y="33"/>
                  </a:lnTo>
                  <a:lnTo>
                    <a:pt x="225" y="35"/>
                  </a:lnTo>
                  <a:lnTo>
                    <a:pt x="238" y="38"/>
                  </a:lnTo>
                  <a:lnTo>
                    <a:pt x="252" y="40"/>
                  </a:lnTo>
                  <a:lnTo>
                    <a:pt x="265" y="41"/>
                  </a:lnTo>
                  <a:lnTo>
                    <a:pt x="279" y="43"/>
                  </a:lnTo>
                  <a:lnTo>
                    <a:pt x="292" y="45"/>
                  </a:lnTo>
                  <a:lnTo>
                    <a:pt x="306" y="46"/>
                  </a:lnTo>
                  <a:lnTo>
                    <a:pt x="319" y="48"/>
                  </a:lnTo>
                  <a:lnTo>
                    <a:pt x="333" y="49"/>
                  </a:lnTo>
                  <a:lnTo>
                    <a:pt x="346" y="50"/>
                  </a:lnTo>
                  <a:lnTo>
                    <a:pt x="359" y="51"/>
                  </a:lnTo>
                  <a:lnTo>
                    <a:pt x="373" y="52"/>
                  </a:lnTo>
                  <a:lnTo>
                    <a:pt x="387" y="53"/>
                  </a:lnTo>
                  <a:lnTo>
                    <a:pt x="400" y="54"/>
                  </a:lnTo>
                  <a:lnTo>
                    <a:pt x="413" y="56"/>
                  </a:lnTo>
                  <a:lnTo>
                    <a:pt x="416" y="56"/>
                  </a:lnTo>
                  <a:lnTo>
                    <a:pt x="417" y="53"/>
                  </a:lnTo>
                  <a:lnTo>
                    <a:pt x="417" y="51"/>
                  </a:lnTo>
                  <a:lnTo>
                    <a:pt x="414" y="50"/>
                  </a:lnTo>
                  <a:lnTo>
                    <a:pt x="402" y="48"/>
                  </a:lnTo>
                  <a:lnTo>
                    <a:pt x="389" y="47"/>
                  </a:lnTo>
                  <a:lnTo>
                    <a:pt x="376" y="45"/>
                  </a:lnTo>
                  <a:lnTo>
                    <a:pt x="363" y="43"/>
                  </a:lnTo>
                  <a:lnTo>
                    <a:pt x="350" y="42"/>
                  </a:lnTo>
                  <a:lnTo>
                    <a:pt x="337" y="40"/>
                  </a:lnTo>
                  <a:lnTo>
                    <a:pt x="325" y="38"/>
                  </a:lnTo>
                  <a:lnTo>
                    <a:pt x="312" y="35"/>
                  </a:lnTo>
                  <a:lnTo>
                    <a:pt x="299" y="33"/>
                  </a:lnTo>
                  <a:lnTo>
                    <a:pt x="287" y="31"/>
                  </a:lnTo>
                  <a:lnTo>
                    <a:pt x="274" y="29"/>
                  </a:lnTo>
                  <a:lnTo>
                    <a:pt x="261" y="27"/>
                  </a:lnTo>
                  <a:lnTo>
                    <a:pt x="247" y="25"/>
                  </a:lnTo>
                  <a:lnTo>
                    <a:pt x="235" y="24"/>
                  </a:lnTo>
                  <a:lnTo>
                    <a:pt x="222" y="22"/>
                  </a:lnTo>
                  <a:lnTo>
                    <a:pt x="209" y="20"/>
                  </a:lnTo>
                  <a:lnTo>
                    <a:pt x="202" y="19"/>
                  </a:lnTo>
                  <a:lnTo>
                    <a:pt x="191" y="18"/>
                  </a:lnTo>
                  <a:lnTo>
                    <a:pt x="179" y="16"/>
                  </a:lnTo>
                  <a:lnTo>
                    <a:pt x="165" y="15"/>
                  </a:lnTo>
                  <a:lnTo>
                    <a:pt x="149" y="14"/>
                  </a:lnTo>
                  <a:lnTo>
                    <a:pt x="133" y="13"/>
                  </a:lnTo>
                  <a:lnTo>
                    <a:pt x="115" y="11"/>
                  </a:lnTo>
                  <a:lnTo>
                    <a:pt x="98" y="10"/>
                  </a:lnTo>
                  <a:lnTo>
                    <a:pt x="82" y="9"/>
                  </a:lnTo>
                  <a:lnTo>
                    <a:pt x="65" y="7"/>
                  </a:lnTo>
                  <a:lnTo>
                    <a:pt x="50" y="6"/>
                  </a:lnTo>
                  <a:lnTo>
                    <a:pt x="35" y="5"/>
                  </a:lnTo>
                  <a:lnTo>
                    <a:pt x="22" y="3"/>
                  </a:lnTo>
                  <a:lnTo>
                    <a:pt x="13" y="2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079365" y="3930650"/>
              <a:ext cx="153035" cy="21590"/>
            </a:xfrm>
            <a:custGeom>
              <a:avLst/>
              <a:gdLst>
                <a:gd name="T0" fmla="*/ 247 w 483"/>
                <a:gd name="T1" fmla="*/ 36 h 68"/>
                <a:gd name="T2" fmla="*/ 278 w 483"/>
                <a:gd name="T3" fmla="*/ 39 h 68"/>
                <a:gd name="T4" fmla="*/ 309 w 483"/>
                <a:gd name="T5" fmla="*/ 43 h 68"/>
                <a:gd name="T6" fmla="*/ 339 w 483"/>
                <a:gd name="T7" fmla="*/ 46 h 68"/>
                <a:gd name="T8" fmla="*/ 371 w 483"/>
                <a:gd name="T9" fmla="*/ 50 h 68"/>
                <a:gd name="T10" fmla="*/ 402 w 483"/>
                <a:gd name="T11" fmla="*/ 56 h 68"/>
                <a:gd name="T12" fmla="*/ 432 w 483"/>
                <a:gd name="T13" fmla="*/ 60 h 68"/>
                <a:gd name="T14" fmla="*/ 463 w 483"/>
                <a:gd name="T15" fmla="*/ 65 h 68"/>
                <a:gd name="T16" fmla="*/ 481 w 483"/>
                <a:gd name="T17" fmla="*/ 67 h 68"/>
                <a:gd name="T18" fmla="*/ 483 w 483"/>
                <a:gd name="T19" fmla="*/ 63 h 68"/>
                <a:gd name="T20" fmla="*/ 466 w 483"/>
                <a:gd name="T21" fmla="*/ 58 h 68"/>
                <a:gd name="T22" fmla="*/ 436 w 483"/>
                <a:gd name="T23" fmla="*/ 52 h 68"/>
                <a:gd name="T24" fmla="*/ 405 w 483"/>
                <a:gd name="T25" fmla="*/ 45 h 68"/>
                <a:gd name="T26" fmla="*/ 374 w 483"/>
                <a:gd name="T27" fmla="*/ 40 h 68"/>
                <a:gd name="T28" fmla="*/ 344 w 483"/>
                <a:gd name="T29" fmla="*/ 36 h 68"/>
                <a:gd name="T30" fmla="*/ 313 w 483"/>
                <a:gd name="T31" fmla="*/ 30 h 68"/>
                <a:gd name="T32" fmla="*/ 282 w 483"/>
                <a:gd name="T33" fmla="*/ 26 h 68"/>
                <a:gd name="T34" fmla="*/ 252 w 483"/>
                <a:gd name="T35" fmla="*/ 22 h 68"/>
                <a:gd name="T36" fmla="*/ 219 w 483"/>
                <a:gd name="T37" fmla="*/ 18 h 68"/>
                <a:gd name="T38" fmla="*/ 182 w 483"/>
                <a:gd name="T39" fmla="*/ 13 h 68"/>
                <a:gd name="T40" fmla="*/ 143 w 483"/>
                <a:gd name="T41" fmla="*/ 10 h 68"/>
                <a:gd name="T42" fmla="*/ 104 w 483"/>
                <a:gd name="T43" fmla="*/ 7 h 68"/>
                <a:gd name="T44" fmla="*/ 68 w 483"/>
                <a:gd name="T45" fmla="*/ 4 h 68"/>
                <a:gd name="T46" fmla="*/ 37 w 483"/>
                <a:gd name="T47" fmla="*/ 2 h 68"/>
                <a:gd name="T48" fmla="*/ 15 w 483"/>
                <a:gd name="T49" fmla="*/ 1 h 68"/>
                <a:gd name="T50" fmla="*/ 2 w 483"/>
                <a:gd name="T51" fmla="*/ 0 h 68"/>
                <a:gd name="T52" fmla="*/ 2 w 483"/>
                <a:gd name="T53" fmla="*/ 0 h 68"/>
                <a:gd name="T54" fmla="*/ 15 w 483"/>
                <a:gd name="T55" fmla="*/ 2 h 68"/>
                <a:gd name="T56" fmla="*/ 38 w 483"/>
                <a:gd name="T57" fmla="*/ 6 h 68"/>
                <a:gd name="T58" fmla="*/ 69 w 483"/>
                <a:gd name="T59" fmla="*/ 10 h 68"/>
                <a:gd name="T60" fmla="*/ 106 w 483"/>
                <a:gd name="T61" fmla="*/ 16 h 68"/>
                <a:gd name="T62" fmla="*/ 144 w 483"/>
                <a:gd name="T63" fmla="*/ 22 h 68"/>
                <a:gd name="T64" fmla="*/ 182 w 483"/>
                <a:gd name="T65" fmla="*/ 27 h 68"/>
                <a:gd name="T66" fmla="*/ 217 w 483"/>
                <a:gd name="T6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3" h="68">
                  <a:moveTo>
                    <a:pt x="232" y="34"/>
                  </a:moveTo>
                  <a:lnTo>
                    <a:pt x="247" y="36"/>
                  </a:lnTo>
                  <a:lnTo>
                    <a:pt x="262" y="37"/>
                  </a:lnTo>
                  <a:lnTo>
                    <a:pt x="278" y="39"/>
                  </a:lnTo>
                  <a:lnTo>
                    <a:pt x="294" y="41"/>
                  </a:lnTo>
                  <a:lnTo>
                    <a:pt x="309" y="43"/>
                  </a:lnTo>
                  <a:lnTo>
                    <a:pt x="325" y="44"/>
                  </a:lnTo>
                  <a:lnTo>
                    <a:pt x="339" y="46"/>
                  </a:lnTo>
                  <a:lnTo>
                    <a:pt x="355" y="48"/>
                  </a:lnTo>
                  <a:lnTo>
                    <a:pt x="371" y="50"/>
                  </a:lnTo>
                  <a:lnTo>
                    <a:pt x="386" y="53"/>
                  </a:lnTo>
                  <a:lnTo>
                    <a:pt x="402" y="56"/>
                  </a:lnTo>
                  <a:lnTo>
                    <a:pt x="418" y="58"/>
                  </a:lnTo>
                  <a:lnTo>
                    <a:pt x="432" y="60"/>
                  </a:lnTo>
                  <a:lnTo>
                    <a:pt x="448" y="63"/>
                  </a:lnTo>
                  <a:lnTo>
                    <a:pt x="463" y="65"/>
                  </a:lnTo>
                  <a:lnTo>
                    <a:pt x="479" y="68"/>
                  </a:lnTo>
                  <a:lnTo>
                    <a:pt x="481" y="67"/>
                  </a:lnTo>
                  <a:lnTo>
                    <a:pt x="483" y="65"/>
                  </a:lnTo>
                  <a:lnTo>
                    <a:pt x="483" y="63"/>
                  </a:lnTo>
                  <a:lnTo>
                    <a:pt x="481" y="61"/>
                  </a:lnTo>
                  <a:lnTo>
                    <a:pt x="466" y="58"/>
                  </a:lnTo>
                  <a:lnTo>
                    <a:pt x="450" y="55"/>
                  </a:lnTo>
                  <a:lnTo>
                    <a:pt x="436" y="52"/>
                  </a:lnTo>
                  <a:lnTo>
                    <a:pt x="420" y="48"/>
                  </a:lnTo>
                  <a:lnTo>
                    <a:pt x="405" y="45"/>
                  </a:lnTo>
                  <a:lnTo>
                    <a:pt x="389" y="43"/>
                  </a:lnTo>
                  <a:lnTo>
                    <a:pt x="374" y="40"/>
                  </a:lnTo>
                  <a:lnTo>
                    <a:pt x="358" y="38"/>
                  </a:lnTo>
                  <a:lnTo>
                    <a:pt x="344" y="36"/>
                  </a:lnTo>
                  <a:lnTo>
                    <a:pt x="328" y="32"/>
                  </a:lnTo>
                  <a:lnTo>
                    <a:pt x="313" y="30"/>
                  </a:lnTo>
                  <a:lnTo>
                    <a:pt x="297" y="28"/>
                  </a:lnTo>
                  <a:lnTo>
                    <a:pt x="282" y="26"/>
                  </a:lnTo>
                  <a:lnTo>
                    <a:pt x="267" y="24"/>
                  </a:lnTo>
                  <a:lnTo>
                    <a:pt x="252" y="22"/>
                  </a:lnTo>
                  <a:lnTo>
                    <a:pt x="236" y="20"/>
                  </a:lnTo>
                  <a:lnTo>
                    <a:pt x="219" y="18"/>
                  </a:lnTo>
                  <a:lnTo>
                    <a:pt x="201" y="16"/>
                  </a:lnTo>
                  <a:lnTo>
                    <a:pt x="182" y="13"/>
                  </a:lnTo>
                  <a:lnTo>
                    <a:pt x="163" y="11"/>
                  </a:lnTo>
                  <a:lnTo>
                    <a:pt x="143" y="10"/>
                  </a:lnTo>
                  <a:lnTo>
                    <a:pt x="123" y="8"/>
                  </a:lnTo>
                  <a:lnTo>
                    <a:pt x="104" y="7"/>
                  </a:lnTo>
                  <a:lnTo>
                    <a:pt x="86" y="5"/>
                  </a:lnTo>
                  <a:lnTo>
                    <a:pt x="68" y="4"/>
                  </a:lnTo>
                  <a:lnTo>
                    <a:pt x="52" y="3"/>
                  </a:lnTo>
                  <a:lnTo>
                    <a:pt x="37" y="2"/>
                  </a:lnTo>
                  <a:lnTo>
                    <a:pt x="25" y="1"/>
                  </a:lnTo>
                  <a:lnTo>
                    <a:pt x="15" y="1"/>
                  </a:lnTo>
                  <a:lnTo>
                    <a:pt x="7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7" y="1"/>
                  </a:lnTo>
                  <a:lnTo>
                    <a:pt x="15" y="2"/>
                  </a:lnTo>
                  <a:lnTo>
                    <a:pt x="26" y="4"/>
                  </a:lnTo>
                  <a:lnTo>
                    <a:pt x="38" y="6"/>
                  </a:lnTo>
                  <a:lnTo>
                    <a:pt x="53" y="8"/>
                  </a:lnTo>
                  <a:lnTo>
                    <a:pt x="69" y="10"/>
                  </a:lnTo>
                  <a:lnTo>
                    <a:pt x="87" y="13"/>
                  </a:lnTo>
                  <a:lnTo>
                    <a:pt x="106" y="16"/>
                  </a:lnTo>
                  <a:lnTo>
                    <a:pt x="125" y="19"/>
                  </a:lnTo>
                  <a:lnTo>
                    <a:pt x="144" y="22"/>
                  </a:lnTo>
                  <a:lnTo>
                    <a:pt x="163" y="24"/>
                  </a:lnTo>
                  <a:lnTo>
                    <a:pt x="182" y="27"/>
                  </a:lnTo>
                  <a:lnTo>
                    <a:pt x="200" y="29"/>
                  </a:lnTo>
                  <a:lnTo>
                    <a:pt x="217" y="31"/>
                  </a:lnTo>
                  <a:lnTo>
                    <a:pt x="232" y="34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151120" y="3871595"/>
              <a:ext cx="80645" cy="45085"/>
            </a:xfrm>
            <a:custGeom>
              <a:avLst/>
              <a:gdLst>
                <a:gd name="T0" fmla="*/ 252 w 254"/>
                <a:gd name="T1" fmla="*/ 142 h 142"/>
                <a:gd name="T2" fmla="*/ 253 w 254"/>
                <a:gd name="T3" fmla="*/ 142 h 142"/>
                <a:gd name="T4" fmla="*/ 254 w 254"/>
                <a:gd name="T5" fmla="*/ 141 h 142"/>
                <a:gd name="T6" fmla="*/ 254 w 254"/>
                <a:gd name="T7" fmla="*/ 140 h 142"/>
                <a:gd name="T8" fmla="*/ 253 w 254"/>
                <a:gd name="T9" fmla="*/ 139 h 142"/>
                <a:gd name="T10" fmla="*/ 234 w 254"/>
                <a:gd name="T11" fmla="*/ 135 h 142"/>
                <a:gd name="T12" fmla="*/ 214 w 254"/>
                <a:gd name="T13" fmla="*/ 128 h 142"/>
                <a:gd name="T14" fmla="*/ 194 w 254"/>
                <a:gd name="T15" fmla="*/ 119 h 142"/>
                <a:gd name="T16" fmla="*/ 173 w 254"/>
                <a:gd name="T17" fmla="*/ 110 h 142"/>
                <a:gd name="T18" fmla="*/ 152 w 254"/>
                <a:gd name="T19" fmla="*/ 99 h 142"/>
                <a:gd name="T20" fmla="*/ 130 w 254"/>
                <a:gd name="T21" fmla="*/ 86 h 142"/>
                <a:gd name="T22" fmla="*/ 110 w 254"/>
                <a:gd name="T23" fmla="*/ 75 h 142"/>
                <a:gd name="T24" fmla="*/ 90 w 254"/>
                <a:gd name="T25" fmla="*/ 62 h 142"/>
                <a:gd name="T26" fmla="*/ 71 w 254"/>
                <a:gd name="T27" fmla="*/ 50 h 142"/>
                <a:gd name="T28" fmla="*/ 54 w 254"/>
                <a:gd name="T29" fmla="*/ 39 h 142"/>
                <a:gd name="T30" fmla="*/ 40 w 254"/>
                <a:gd name="T31" fmla="*/ 28 h 142"/>
                <a:gd name="T32" fmla="*/ 26 w 254"/>
                <a:gd name="T33" fmla="*/ 19 h 142"/>
                <a:gd name="T34" fmla="*/ 15 w 254"/>
                <a:gd name="T35" fmla="*/ 10 h 142"/>
                <a:gd name="T36" fmla="*/ 7 w 254"/>
                <a:gd name="T37" fmla="*/ 5 h 142"/>
                <a:gd name="T38" fmla="*/ 3 w 254"/>
                <a:gd name="T39" fmla="*/ 1 h 142"/>
                <a:gd name="T40" fmla="*/ 0 w 254"/>
                <a:gd name="T41" fmla="*/ 0 h 142"/>
                <a:gd name="T42" fmla="*/ 1 w 254"/>
                <a:gd name="T43" fmla="*/ 1 h 142"/>
                <a:gd name="T44" fmla="*/ 4 w 254"/>
                <a:gd name="T45" fmla="*/ 5 h 142"/>
                <a:gd name="T46" fmla="*/ 8 w 254"/>
                <a:gd name="T47" fmla="*/ 11 h 142"/>
                <a:gd name="T48" fmla="*/ 13 w 254"/>
                <a:gd name="T49" fmla="*/ 20 h 142"/>
                <a:gd name="T50" fmla="*/ 22 w 254"/>
                <a:gd name="T51" fmla="*/ 29 h 142"/>
                <a:gd name="T52" fmla="*/ 31 w 254"/>
                <a:gd name="T53" fmla="*/ 41 h 142"/>
                <a:gd name="T54" fmla="*/ 43 w 254"/>
                <a:gd name="T55" fmla="*/ 53 h 142"/>
                <a:gd name="T56" fmla="*/ 56 w 254"/>
                <a:gd name="T57" fmla="*/ 65 h 142"/>
                <a:gd name="T58" fmla="*/ 72 w 254"/>
                <a:gd name="T59" fmla="*/ 78 h 142"/>
                <a:gd name="T60" fmla="*/ 90 w 254"/>
                <a:gd name="T61" fmla="*/ 91 h 142"/>
                <a:gd name="T62" fmla="*/ 111 w 254"/>
                <a:gd name="T63" fmla="*/ 102 h 142"/>
                <a:gd name="T64" fmla="*/ 135 w 254"/>
                <a:gd name="T65" fmla="*/ 114 h 142"/>
                <a:gd name="T66" fmla="*/ 160 w 254"/>
                <a:gd name="T67" fmla="*/ 123 h 142"/>
                <a:gd name="T68" fmla="*/ 187 w 254"/>
                <a:gd name="T69" fmla="*/ 132 h 142"/>
                <a:gd name="T70" fmla="*/ 218 w 254"/>
                <a:gd name="T71" fmla="*/ 138 h 142"/>
                <a:gd name="T72" fmla="*/ 252 w 254"/>
                <a:gd name="T7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4" h="142">
                  <a:moveTo>
                    <a:pt x="252" y="142"/>
                  </a:moveTo>
                  <a:lnTo>
                    <a:pt x="253" y="142"/>
                  </a:lnTo>
                  <a:lnTo>
                    <a:pt x="254" y="141"/>
                  </a:lnTo>
                  <a:lnTo>
                    <a:pt x="254" y="140"/>
                  </a:lnTo>
                  <a:lnTo>
                    <a:pt x="253" y="139"/>
                  </a:lnTo>
                  <a:lnTo>
                    <a:pt x="234" y="135"/>
                  </a:lnTo>
                  <a:lnTo>
                    <a:pt x="214" y="128"/>
                  </a:lnTo>
                  <a:lnTo>
                    <a:pt x="194" y="119"/>
                  </a:lnTo>
                  <a:lnTo>
                    <a:pt x="173" y="110"/>
                  </a:lnTo>
                  <a:lnTo>
                    <a:pt x="152" y="99"/>
                  </a:lnTo>
                  <a:lnTo>
                    <a:pt x="130" y="86"/>
                  </a:lnTo>
                  <a:lnTo>
                    <a:pt x="110" y="75"/>
                  </a:lnTo>
                  <a:lnTo>
                    <a:pt x="90" y="62"/>
                  </a:lnTo>
                  <a:lnTo>
                    <a:pt x="71" y="50"/>
                  </a:lnTo>
                  <a:lnTo>
                    <a:pt x="54" y="39"/>
                  </a:lnTo>
                  <a:lnTo>
                    <a:pt x="40" y="28"/>
                  </a:lnTo>
                  <a:lnTo>
                    <a:pt x="26" y="19"/>
                  </a:lnTo>
                  <a:lnTo>
                    <a:pt x="15" y="10"/>
                  </a:lnTo>
                  <a:lnTo>
                    <a:pt x="7" y="5"/>
                  </a:lnTo>
                  <a:lnTo>
                    <a:pt x="3" y="1"/>
                  </a:lnTo>
                  <a:lnTo>
                    <a:pt x="0" y="0"/>
                  </a:lnTo>
                  <a:lnTo>
                    <a:pt x="1" y="1"/>
                  </a:lnTo>
                  <a:lnTo>
                    <a:pt x="4" y="5"/>
                  </a:lnTo>
                  <a:lnTo>
                    <a:pt x="8" y="11"/>
                  </a:lnTo>
                  <a:lnTo>
                    <a:pt x="13" y="20"/>
                  </a:lnTo>
                  <a:lnTo>
                    <a:pt x="22" y="29"/>
                  </a:lnTo>
                  <a:lnTo>
                    <a:pt x="31" y="41"/>
                  </a:lnTo>
                  <a:lnTo>
                    <a:pt x="43" y="53"/>
                  </a:lnTo>
                  <a:lnTo>
                    <a:pt x="56" y="65"/>
                  </a:lnTo>
                  <a:lnTo>
                    <a:pt x="72" y="78"/>
                  </a:lnTo>
                  <a:lnTo>
                    <a:pt x="90" y="91"/>
                  </a:lnTo>
                  <a:lnTo>
                    <a:pt x="111" y="102"/>
                  </a:lnTo>
                  <a:lnTo>
                    <a:pt x="135" y="114"/>
                  </a:lnTo>
                  <a:lnTo>
                    <a:pt x="160" y="123"/>
                  </a:lnTo>
                  <a:lnTo>
                    <a:pt x="187" y="132"/>
                  </a:lnTo>
                  <a:lnTo>
                    <a:pt x="218" y="138"/>
                  </a:lnTo>
                  <a:lnTo>
                    <a:pt x="252" y="14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93335" y="3882390"/>
              <a:ext cx="63500" cy="22860"/>
            </a:xfrm>
            <a:custGeom>
              <a:avLst/>
              <a:gdLst>
                <a:gd name="T0" fmla="*/ 1 w 200"/>
                <a:gd name="T1" fmla="*/ 70 h 70"/>
                <a:gd name="T2" fmla="*/ 12 w 200"/>
                <a:gd name="T3" fmla="*/ 65 h 70"/>
                <a:gd name="T4" fmla="*/ 24 w 200"/>
                <a:gd name="T5" fmla="*/ 60 h 70"/>
                <a:gd name="T6" fmla="*/ 36 w 200"/>
                <a:gd name="T7" fmla="*/ 56 h 70"/>
                <a:gd name="T8" fmla="*/ 48 w 200"/>
                <a:gd name="T9" fmla="*/ 50 h 70"/>
                <a:gd name="T10" fmla="*/ 60 w 200"/>
                <a:gd name="T11" fmla="*/ 46 h 70"/>
                <a:gd name="T12" fmla="*/ 71 w 200"/>
                <a:gd name="T13" fmla="*/ 42 h 70"/>
                <a:gd name="T14" fmla="*/ 83 w 200"/>
                <a:gd name="T15" fmla="*/ 39 h 70"/>
                <a:gd name="T16" fmla="*/ 96 w 200"/>
                <a:gd name="T17" fmla="*/ 34 h 70"/>
                <a:gd name="T18" fmla="*/ 108 w 200"/>
                <a:gd name="T19" fmla="*/ 31 h 70"/>
                <a:gd name="T20" fmla="*/ 120 w 200"/>
                <a:gd name="T21" fmla="*/ 28 h 70"/>
                <a:gd name="T22" fmla="*/ 133 w 200"/>
                <a:gd name="T23" fmla="*/ 25 h 70"/>
                <a:gd name="T24" fmla="*/ 145 w 200"/>
                <a:gd name="T25" fmla="*/ 22 h 70"/>
                <a:gd name="T26" fmla="*/ 157 w 200"/>
                <a:gd name="T27" fmla="*/ 19 h 70"/>
                <a:gd name="T28" fmla="*/ 170 w 200"/>
                <a:gd name="T29" fmla="*/ 15 h 70"/>
                <a:gd name="T30" fmla="*/ 182 w 200"/>
                <a:gd name="T31" fmla="*/ 13 h 70"/>
                <a:gd name="T32" fmla="*/ 195 w 200"/>
                <a:gd name="T33" fmla="*/ 10 h 70"/>
                <a:gd name="T34" fmla="*/ 198 w 200"/>
                <a:gd name="T35" fmla="*/ 8 h 70"/>
                <a:gd name="T36" fmla="*/ 200 w 200"/>
                <a:gd name="T37" fmla="*/ 4 h 70"/>
                <a:gd name="T38" fmla="*/ 199 w 200"/>
                <a:gd name="T39" fmla="*/ 1 h 70"/>
                <a:gd name="T40" fmla="*/ 195 w 200"/>
                <a:gd name="T41" fmla="*/ 0 h 70"/>
                <a:gd name="T42" fmla="*/ 182 w 200"/>
                <a:gd name="T43" fmla="*/ 2 h 70"/>
                <a:gd name="T44" fmla="*/ 170 w 200"/>
                <a:gd name="T45" fmla="*/ 3 h 70"/>
                <a:gd name="T46" fmla="*/ 157 w 200"/>
                <a:gd name="T47" fmla="*/ 5 h 70"/>
                <a:gd name="T48" fmla="*/ 143 w 200"/>
                <a:gd name="T49" fmla="*/ 7 h 70"/>
                <a:gd name="T50" fmla="*/ 130 w 200"/>
                <a:gd name="T51" fmla="*/ 9 h 70"/>
                <a:gd name="T52" fmla="*/ 117 w 200"/>
                <a:gd name="T53" fmla="*/ 11 h 70"/>
                <a:gd name="T54" fmla="*/ 103 w 200"/>
                <a:gd name="T55" fmla="*/ 14 h 70"/>
                <a:gd name="T56" fmla="*/ 89 w 200"/>
                <a:gd name="T57" fmla="*/ 18 h 70"/>
                <a:gd name="T58" fmla="*/ 77 w 200"/>
                <a:gd name="T59" fmla="*/ 22 h 70"/>
                <a:gd name="T60" fmla="*/ 64 w 200"/>
                <a:gd name="T61" fmla="*/ 26 h 70"/>
                <a:gd name="T62" fmla="*/ 51 w 200"/>
                <a:gd name="T63" fmla="*/ 31 h 70"/>
                <a:gd name="T64" fmla="*/ 40 w 200"/>
                <a:gd name="T65" fmla="*/ 37 h 70"/>
                <a:gd name="T66" fmla="*/ 29 w 200"/>
                <a:gd name="T67" fmla="*/ 44 h 70"/>
                <a:gd name="T68" fmla="*/ 19 w 200"/>
                <a:gd name="T69" fmla="*/ 51 h 70"/>
                <a:gd name="T70" fmla="*/ 8 w 200"/>
                <a:gd name="T71" fmla="*/ 60 h 70"/>
                <a:gd name="T72" fmla="*/ 0 w 200"/>
                <a:gd name="T73" fmla="*/ 69 h 70"/>
                <a:gd name="T74" fmla="*/ 0 w 200"/>
                <a:gd name="T75" fmla="*/ 69 h 70"/>
                <a:gd name="T76" fmla="*/ 0 w 200"/>
                <a:gd name="T77" fmla="*/ 69 h 70"/>
                <a:gd name="T78" fmla="*/ 0 w 200"/>
                <a:gd name="T79" fmla="*/ 70 h 70"/>
                <a:gd name="T80" fmla="*/ 1 w 200"/>
                <a:gd name="T81" fmla="*/ 70 h 70"/>
                <a:gd name="T82" fmla="*/ 1 w 200"/>
                <a:gd name="T8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70">
                  <a:moveTo>
                    <a:pt x="1" y="70"/>
                  </a:moveTo>
                  <a:lnTo>
                    <a:pt x="12" y="65"/>
                  </a:lnTo>
                  <a:lnTo>
                    <a:pt x="24" y="60"/>
                  </a:lnTo>
                  <a:lnTo>
                    <a:pt x="36" y="56"/>
                  </a:lnTo>
                  <a:lnTo>
                    <a:pt x="48" y="50"/>
                  </a:lnTo>
                  <a:lnTo>
                    <a:pt x="60" y="46"/>
                  </a:lnTo>
                  <a:lnTo>
                    <a:pt x="71" y="42"/>
                  </a:lnTo>
                  <a:lnTo>
                    <a:pt x="83" y="39"/>
                  </a:lnTo>
                  <a:lnTo>
                    <a:pt x="96" y="34"/>
                  </a:lnTo>
                  <a:lnTo>
                    <a:pt x="108" y="31"/>
                  </a:lnTo>
                  <a:lnTo>
                    <a:pt x="120" y="28"/>
                  </a:lnTo>
                  <a:lnTo>
                    <a:pt x="133" y="25"/>
                  </a:lnTo>
                  <a:lnTo>
                    <a:pt x="145" y="22"/>
                  </a:lnTo>
                  <a:lnTo>
                    <a:pt x="157" y="19"/>
                  </a:lnTo>
                  <a:lnTo>
                    <a:pt x="170" y="15"/>
                  </a:lnTo>
                  <a:lnTo>
                    <a:pt x="182" y="13"/>
                  </a:lnTo>
                  <a:lnTo>
                    <a:pt x="195" y="10"/>
                  </a:lnTo>
                  <a:lnTo>
                    <a:pt x="198" y="8"/>
                  </a:lnTo>
                  <a:lnTo>
                    <a:pt x="200" y="4"/>
                  </a:lnTo>
                  <a:lnTo>
                    <a:pt x="199" y="1"/>
                  </a:lnTo>
                  <a:lnTo>
                    <a:pt x="195" y="0"/>
                  </a:lnTo>
                  <a:lnTo>
                    <a:pt x="182" y="2"/>
                  </a:lnTo>
                  <a:lnTo>
                    <a:pt x="170" y="3"/>
                  </a:lnTo>
                  <a:lnTo>
                    <a:pt x="157" y="5"/>
                  </a:lnTo>
                  <a:lnTo>
                    <a:pt x="143" y="7"/>
                  </a:lnTo>
                  <a:lnTo>
                    <a:pt x="130" y="9"/>
                  </a:lnTo>
                  <a:lnTo>
                    <a:pt x="117" y="11"/>
                  </a:lnTo>
                  <a:lnTo>
                    <a:pt x="103" y="14"/>
                  </a:lnTo>
                  <a:lnTo>
                    <a:pt x="89" y="18"/>
                  </a:lnTo>
                  <a:lnTo>
                    <a:pt x="77" y="22"/>
                  </a:lnTo>
                  <a:lnTo>
                    <a:pt x="64" y="26"/>
                  </a:lnTo>
                  <a:lnTo>
                    <a:pt x="51" y="31"/>
                  </a:lnTo>
                  <a:lnTo>
                    <a:pt x="40" y="37"/>
                  </a:lnTo>
                  <a:lnTo>
                    <a:pt x="29" y="44"/>
                  </a:lnTo>
                  <a:lnTo>
                    <a:pt x="19" y="51"/>
                  </a:lnTo>
                  <a:lnTo>
                    <a:pt x="8" y="6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70"/>
                  </a:lnTo>
                  <a:lnTo>
                    <a:pt x="1" y="70"/>
                  </a:lnTo>
                  <a:lnTo>
                    <a:pt x="1" y="7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4924425" y="3999865"/>
              <a:ext cx="233045" cy="66675"/>
            </a:xfrm>
            <a:custGeom>
              <a:avLst/>
              <a:gdLst>
                <a:gd name="T0" fmla="*/ 131 w 733"/>
                <a:gd name="T1" fmla="*/ 49 h 210"/>
                <a:gd name="T2" fmla="*/ 112 w 733"/>
                <a:gd name="T3" fmla="*/ 58 h 210"/>
                <a:gd name="T4" fmla="*/ 97 w 733"/>
                <a:gd name="T5" fmla="*/ 64 h 210"/>
                <a:gd name="T6" fmla="*/ 81 w 733"/>
                <a:gd name="T7" fmla="*/ 70 h 210"/>
                <a:gd name="T8" fmla="*/ 61 w 733"/>
                <a:gd name="T9" fmla="*/ 79 h 210"/>
                <a:gd name="T10" fmla="*/ 38 w 733"/>
                <a:gd name="T11" fmla="*/ 89 h 210"/>
                <a:gd name="T12" fmla="*/ 19 w 733"/>
                <a:gd name="T13" fmla="*/ 104 h 210"/>
                <a:gd name="T14" fmla="*/ 1 w 733"/>
                <a:gd name="T15" fmla="*/ 137 h 210"/>
                <a:gd name="T16" fmla="*/ 6 w 733"/>
                <a:gd name="T17" fmla="*/ 159 h 210"/>
                <a:gd name="T18" fmla="*/ 23 w 733"/>
                <a:gd name="T19" fmla="*/ 167 h 210"/>
                <a:gd name="T20" fmla="*/ 39 w 733"/>
                <a:gd name="T21" fmla="*/ 172 h 210"/>
                <a:gd name="T22" fmla="*/ 94 w 733"/>
                <a:gd name="T23" fmla="*/ 176 h 210"/>
                <a:gd name="T24" fmla="*/ 150 w 733"/>
                <a:gd name="T25" fmla="*/ 164 h 210"/>
                <a:gd name="T26" fmla="*/ 203 w 733"/>
                <a:gd name="T27" fmla="*/ 146 h 210"/>
                <a:gd name="T28" fmla="*/ 257 w 733"/>
                <a:gd name="T29" fmla="*/ 126 h 210"/>
                <a:gd name="T30" fmla="*/ 312 w 733"/>
                <a:gd name="T31" fmla="*/ 112 h 210"/>
                <a:gd name="T32" fmla="*/ 348 w 733"/>
                <a:gd name="T33" fmla="*/ 110 h 210"/>
                <a:gd name="T34" fmla="*/ 372 w 733"/>
                <a:gd name="T35" fmla="*/ 115 h 210"/>
                <a:gd name="T36" fmla="*/ 395 w 733"/>
                <a:gd name="T37" fmla="*/ 124 h 210"/>
                <a:gd name="T38" fmla="*/ 421 w 733"/>
                <a:gd name="T39" fmla="*/ 142 h 210"/>
                <a:gd name="T40" fmla="*/ 443 w 733"/>
                <a:gd name="T41" fmla="*/ 164 h 210"/>
                <a:gd name="T42" fmla="*/ 473 w 733"/>
                <a:gd name="T43" fmla="*/ 188 h 210"/>
                <a:gd name="T44" fmla="*/ 519 w 733"/>
                <a:gd name="T45" fmla="*/ 205 h 210"/>
                <a:gd name="T46" fmla="*/ 568 w 733"/>
                <a:gd name="T47" fmla="*/ 209 h 210"/>
                <a:gd name="T48" fmla="*/ 615 w 733"/>
                <a:gd name="T49" fmla="*/ 198 h 210"/>
                <a:gd name="T50" fmla="*/ 658 w 733"/>
                <a:gd name="T51" fmla="*/ 175 h 210"/>
                <a:gd name="T52" fmla="*/ 694 w 733"/>
                <a:gd name="T53" fmla="*/ 141 h 210"/>
                <a:gd name="T54" fmla="*/ 711 w 733"/>
                <a:gd name="T55" fmla="*/ 118 h 210"/>
                <a:gd name="T56" fmla="*/ 725 w 733"/>
                <a:gd name="T57" fmla="*/ 91 h 210"/>
                <a:gd name="T58" fmla="*/ 733 w 733"/>
                <a:gd name="T59" fmla="*/ 72 h 210"/>
                <a:gd name="T60" fmla="*/ 728 w 733"/>
                <a:gd name="T61" fmla="*/ 73 h 210"/>
                <a:gd name="T62" fmla="*/ 699 w 733"/>
                <a:gd name="T63" fmla="*/ 119 h 210"/>
                <a:gd name="T64" fmla="*/ 663 w 733"/>
                <a:gd name="T65" fmla="*/ 158 h 210"/>
                <a:gd name="T66" fmla="*/ 614 w 733"/>
                <a:gd name="T67" fmla="*/ 186 h 210"/>
                <a:gd name="T68" fmla="*/ 553 w 733"/>
                <a:gd name="T69" fmla="*/ 195 h 210"/>
                <a:gd name="T70" fmla="*/ 491 w 733"/>
                <a:gd name="T71" fmla="*/ 180 h 210"/>
                <a:gd name="T72" fmla="*/ 459 w 733"/>
                <a:gd name="T73" fmla="*/ 159 h 210"/>
                <a:gd name="T74" fmla="*/ 439 w 733"/>
                <a:gd name="T75" fmla="*/ 140 h 210"/>
                <a:gd name="T76" fmla="*/ 417 w 733"/>
                <a:gd name="T77" fmla="*/ 121 h 210"/>
                <a:gd name="T78" fmla="*/ 397 w 733"/>
                <a:gd name="T79" fmla="*/ 109 h 210"/>
                <a:gd name="T80" fmla="*/ 376 w 733"/>
                <a:gd name="T81" fmla="*/ 102 h 210"/>
                <a:gd name="T82" fmla="*/ 345 w 733"/>
                <a:gd name="T83" fmla="*/ 98 h 210"/>
                <a:gd name="T84" fmla="*/ 295 w 733"/>
                <a:gd name="T85" fmla="*/ 103 h 210"/>
                <a:gd name="T86" fmla="*/ 246 w 733"/>
                <a:gd name="T87" fmla="*/ 117 h 210"/>
                <a:gd name="T88" fmla="*/ 191 w 733"/>
                <a:gd name="T89" fmla="*/ 137 h 210"/>
                <a:gd name="T90" fmla="*/ 133 w 733"/>
                <a:gd name="T91" fmla="*/ 155 h 210"/>
                <a:gd name="T92" fmla="*/ 71 w 733"/>
                <a:gd name="T93" fmla="*/ 162 h 210"/>
                <a:gd name="T94" fmla="*/ 56 w 733"/>
                <a:gd name="T95" fmla="*/ 162 h 210"/>
                <a:gd name="T96" fmla="*/ 41 w 733"/>
                <a:gd name="T97" fmla="*/ 159 h 210"/>
                <a:gd name="T98" fmla="*/ 21 w 733"/>
                <a:gd name="T99" fmla="*/ 153 h 210"/>
                <a:gd name="T100" fmla="*/ 17 w 733"/>
                <a:gd name="T101" fmla="*/ 123 h 210"/>
                <a:gd name="T102" fmla="*/ 37 w 733"/>
                <a:gd name="T103" fmla="*/ 101 h 210"/>
                <a:gd name="T104" fmla="*/ 62 w 733"/>
                <a:gd name="T105" fmla="*/ 87 h 210"/>
                <a:gd name="T106" fmla="*/ 89 w 733"/>
                <a:gd name="T107" fmla="*/ 74 h 210"/>
                <a:gd name="T108" fmla="*/ 119 w 733"/>
                <a:gd name="T109" fmla="*/ 62 h 210"/>
                <a:gd name="T110" fmla="*/ 146 w 733"/>
                <a:gd name="T111" fmla="*/ 44 h 210"/>
                <a:gd name="T112" fmla="*/ 144 w 733"/>
                <a:gd name="T113" fmla="*/ 21 h 210"/>
                <a:gd name="T114" fmla="*/ 99 w 733"/>
                <a:gd name="T115" fmla="*/ 6 h 210"/>
                <a:gd name="T116" fmla="*/ 61 w 733"/>
                <a:gd name="T117" fmla="*/ 0 h 210"/>
                <a:gd name="T118" fmla="*/ 61 w 733"/>
                <a:gd name="T119" fmla="*/ 2 h 210"/>
                <a:gd name="T120" fmla="*/ 76 w 733"/>
                <a:gd name="T121" fmla="*/ 6 h 210"/>
                <a:gd name="T122" fmla="*/ 124 w 733"/>
                <a:gd name="T123" fmla="*/ 23 h 210"/>
                <a:gd name="T124" fmla="*/ 144 w 733"/>
                <a:gd name="T125" fmla="*/ 4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3" h="210">
                  <a:moveTo>
                    <a:pt x="144" y="41"/>
                  </a:moveTo>
                  <a:lnTo>
                    <a:pt x="137" y="45"/>
                  </a:lnTo>
                  <a:lnTo>
                    <a:pt x="131" y="49"/>
                  </a:lnTo>
                  <a:lnTo>
                    <a:pt x="124" y="52"/>
                  </a:lnTo>
                  <a:lnTo>
                    <a:pt x="117" y="55"/>
                  </a:lnTo>
                  <a:lnTo>
                    <a:pt x="112" y="58"/>
                  </a:lnTo>
                  <a:lnTo>
                    <a:pt x="107" y="60"/>
                  </a:lnTo>
                  <a:lnTo>
                    <a:pt x="101" y="62"/>
                  </a:lnTo>
                  <a:lnTo>
                    <a:pt x="97" y="64"/>
                  </a:lnTo>
                  <a:lnTo>
                    <a:pt x="92" y="66"/>
                  </a:lnTo>
                  <a:lnTo>
                    <a:pt x="87" y="68"/>
                  </a:lnTo>
                  <a:lnTo>
                    <a:pt x="81" y="70"/>
                  </a:lnTo>
                  <a:lnTo>
                    <a:pt x="76" y="72"/>
                  </a:lnTo>
                  <a:lnTo>
                    <a:pt x="70" y="75"/>
                  </a:lnTo>
                  <a:lnTo>
                    <a:pt x="61" y="79"/>
                  </a:lnTo>
                  <a:lnTo>
                    <a:pt x="54" y="82"/>
                  </a:lnTo>
                  <a:lnTo>
                    <a:pt x="45" y="85"/>
                  </a:lnTo>
                  <a:lnTo>
                    <a:pt x="38" y="89"/>
                  </a:lnTo>
                  <a:lnTo>
                    <a:pt x="31" y="93"/>
                  </a:lnTo>
                  <a:lnTo>
                    <a:pt x="24" y="98"/>
                  </a:lnTo>
                  <a:lnTo>
                    <a:pt x="19" y="104"/>
                  </a:lnTo>
                  <a:lnTo>
                    <a:pt x="12" y="115"/>
                  </a:lnTo>
                  <a:lnTo>
                    <a:pt x="5" y="125"/>
                  </a:lnTo>
                  <a:lnTo>
                    <a:pt x="1" y="137"/>
                  </a:lnTo>
                  <a:lnTo>
                    <a:pt x="0" y="149"/>
                  </a:lnTo>
                  <a:lnTo>
                    <a:pt x="2" y="155"/>
                  </a:lnTo>
                  <a:lnTo>
                    <a:pt x="6" y="159"/>
                  </a:lnTo>
                  <a:lnTo>
                    <a:pt x="11" y="162"/>
                  </a:lnTo>
                  <a:lnTo>
                    <a:pt x="17" y="165"/>
                  </a:lnTo>
                  <a:lnTo>
                    <a:pt x="23" y="167"/>
                  </a:lnTo>
                  <a:lnTo>
                    <a:pt x="29" y="170"/>
                  </a:lnTo>
                  <a:lnTo>
                    <a:pt x="35" y="171"/>
                  </a:lnTo>
                  <a:lnTo>
                    <a:pt x="39" y="172"/>
                  </a:lnTo>
                  <a:lnTo>
                    <a:pt x="57" y="176"/>
                  </a:lnTo>
                  <a:lnTo>
                    <a:pt x="75" y="177"/>
                  </a:lnTo>
                  <a:lnTo>
                    <a:pt x="94" y="176"/>
                  </a:lnTo>
                  <a:lnTo>
                    <a:pt x="113" y="173"/>
                  </a:lnTo>
                  <a:lnTo>
                    <a:pt x="131" y="168"/>
                  </a:lnTo>
                  <a:lnTo>
                    <a:pt x="150" y="164"/>
                  </a:lnTo>
                  <a:lnTo>
                    <a:pt x="168" y="158"/>
                  </a:lnTo>
                  <a:lnTo>
                    <a:pt x="185" y="153"/>
                  </a:lnTo>
                  <a:lnTo>
                    <a:pt x="203" y="146"/>
                  </a:lnTo>
                  <a:lnTo>
                    <a:pt x="221" y="139"/>
                  </a:lnTo>
                  <a:lnTo>
                    <a:pt x="239" y="133"/>
                  </a:lnTo>
                  <a:lnTo>
                    <a:pt x="257" y="126"/>
                  </a:lnTo>
                  <a:lnTo>
                    <a:pt x="275" y="120"/>
                  </a:lnTo>
                  <a:lnTo>
                    <a:pt x="294" y="116"/>
                  </a:lnTo>
                  <a:lnTo>
                    <a:pt x="312" y="112"/>
                  </a:lnTo>
                  <a:lnTo>
                    <a:pt x="331" y="110"/>
                  </a:lnTo>
                  <a:lnTo>
                    <a:pt x="339" y="110"/>
                  </a:lnTo>
                  <a:lnTo>
                    <a:pt x="348" y="110"/>
                  </a:lnTo>
                  <a:lnTo>
                    <a:pt x="356" y="111"/>
                  </a:lnTo>
                  <a:lnTo>
                    <a:pt x="364" y="112"/>
                  </a:lnTo>
                  <a:lnTo>
                    <a:pt x="372" y="115"/>
                  </a:lnTo>
                  <a:lnTo>
                    <a:pt x="379" y="118"/>
                  </a:lnTo>
                  <a:lnTo>
                    <a:pt x="388" y="121"/>
                  </a:lnTo>
                  <a:lnTo>
                    <a:pt x="395" y="124"/>
                  </a:lnTo>
                  <a:lnTo>
                    <a:pt x="405" y="129"/>
                  </a:lnTo>
                  <a:lnTo>
                    <a:pt x="413" y="136"/>
                  </a:lnTo>
                  <a:lnTo>
                    <a:pt x="421" y="142"/>
                  </a:lnTo>
                  <a:lnTo>
                    <a:pt x="428" y="149"/>
                  </a:lnTo>
                  <a:lnTo>
                    <a:pt x="435" y="157"/>
                  </a:lnTo>
                  <a:lnTo>
                    <a:pt x="443" y="164"/>
                  </a:lnTo>
                  <a:lnTo>
                    <a:pt x="450" y="172"/>
                  </a:lnTo>
                  <a:lnTo>
                    <a:pt x="459" y="178"/>
                  </a:lnTo>
                  <a:lnTo>
                    <a:pt x="473" y="188"/>
                  </a:lnTo>
                  <a:lnTo>
                    <a:pt x="488" y="195"/>
                  </a:lnTo>
                  <a:lnTo>
                    <a:pt x="503" y="201"/>
                  </a:lnTo>
                  <a:lnTo>
                    <a:pt x="519" y="205"/>
                  </a:lnTo>
                  <a:lnTo>
                    <a:pt x="536" y="209"/>
                  </a:lnTo>
                  <a:lnTo>
                    <a:pt x="552" y="210"/>
                  </a:lnTo>
                  <a:lnTo>
                    <a:pt x="568" y="209"/>
                  </a:lnTo>
                  <a:lnTo>
                    <a:pt x="583" y="207"/>
                  </a:lnTo>
                  <a:lnTo>
                    <a:pt x="599" y="203"/>
                  </a:lnTo>
                  <a:lnTo>
                    <a:pt x="615" y="198"/>
                  </a:lnTo>
                  <a:lnTo>
                    <a:pt x="630" y="192"/>
                  </a:lnTo>
                  <a:lnTo>
                    <a:pt x="645" y="184"/>
                  </a:lnTo>
                  <a:lnTo>
                    <a:pt x="658" y="175"/>
                  </a:lnTo>
                  <a:lnTo>
                    <a:pt x="671" y="165"/>
                  </a:lnTo>
                  <a:lnTo>
                    <a:pt x="684" y="154"/>
                  </a:lnTo>
                  <a:lnTo>
                    <a:pt x="694" y="141"/>
                  </a:lnTo>
                  <a:lnTo>
                    <a:pt x="700" y="134"/>
                  </a:lnTo>
                  <a:lnTo>
                    <a:pt x="706" y="125"/>
                  </a:lnTo>
                  <a:lnTo>
                    <a:pt x="711" y="118"/>
                  </a:lnTo>
                  <a:lnTo>
                    <a:pt x="715" y="109"/>
                  </a:lnTo>
                  <a:lnTo>
                    <a:pt x="721" y="101"/>
                  </a:lnTo>
                  <a:lnTo>
                    <a:pt x="725" y="91"/>
                  </a:lnTo>
                  <a:lnTo>
                    <a:pt x="729" y="83"/>
                  </a:lnTo>
                  <a:lnTo>
                    <a:pt x="733" y="74"/>
                  </a:lnTo>
                  <a:lnTo>
                    <a:pt x="733" y="72"/>
                  </a:lnTo>
                  <a:lnTo>
                    <a:pt x="732" y="71"/>
                  </a:lnTo>
                  <a:lnTo>
                    <a:pt x="730" y="71"/>
                  </a:lnTo>
                  <a:lnTo>
                    <a:pt x="728" y="73"/>
                  </a:lnTo>
                  <a:lnTo>
                    <a:pt x="719" y="89"/>
                  </a:lnTo>
                  <a:lnTo>
                    <a:pt x="709" y="104"/>
                  </a:lnTo>
                  <a:lnTo>
                    <a:pt x="699" y="119"/>
                  </a:lnTo>
                  <a:lnTo>
                    <a:pt x="688" y="133"/>
                  </a:lnTo>
                  <a:lnTo>
                    <a:pt x="675" y="145"/>
                  </a:lnTo>
                  <a:lnTo>
                    <a:pt x="663" y="158"/>
                  </a:lnTo>
                  <a:lnTo>
                    <a:pt x="649" y="168"/>
                  </a:lnTo>
                  <a:lnTo>
                    <a:pt x="633" y="178"/>
                  </a:lnTo>
                  <a:lnTo>
                    <a:pt x="614" y="186"/>
                  </a:lnTo>
                  <a:lnTo>
                    <a:pt x="594" y="192"/>
                  </a:lnTo>
                  <a:lnTo>
                    <a:pt x="573" y="195"/>
                  </a:lnTo>
                  <a:lnTo>
                    <a:pt x="553" y="195"/>
                  </a:lnTo>
                  <a:lnTo>
                    <a:pt x="532" y="193"/>
                  </a:lnTo>
                  <a:lnTo>
                    <a:pt x="512" y="188"/>
                  </a:lnTo>
                  <a:lnTo>
                    <a:pt x="491" y="180"/>
                  </a:lnTo>
                  <a:lnTo>
                    <a:pt x="473" y="171"/>
                  </a:lnTo>
                  <a:lnTo>
                    <a:pt x="466" y="165"/>
                  </a:lnTo>
                  <a:lnTo>
                    <a:pt x="459" y="159"/>
                  </a:lnTo>
                  <a:lnTo>
                    <a:pt x="451" y="153"/>
                  </a:lnTo>
                  <a:lnTo>
                    <a:pt x="445" y="146"/>
                  </a:lnTo>
                  <a:lnTo>
                    <a:pt x="439" y="140"/>
                  </a:lnTo>
                  <a:lnTo>
                    <a:pt x="431" y="134"/>
                  </a:lnTo>
                  <a:lnTo>
                    <a:pt x="425" y="127"/>
                  </a:lnTo>
                  <a:lnTo>
                    <a:pt x="417" y="121"/>
                  </a:lnTo>
                  <a:lnTo>
                    <a:pt x="411" y="117"/>
                  </a:lnTo>
                  <a:lnTo>
                    <a:pt x="405" y="112"/>
                  </a:lnTo>
                  <a:lnTo>
                    <a:pt x="397" y="109"/>
                  </a:lnTo>
                  <a:lnTo>
                    <a:pt x="391" y="106"/>
                  </a:lnTo>
                  <a:lnTo>
                    <a:pt x="384" y="104"/>
                  </a:lnTo>
                  <a:lnTo>
                    <a:pt x="376" y="102"/>
                  </a:lnTo>
                  <a:lnTo>
                    <a:pt x="368" y="100"/>
                  </a:lnTo>
                  <a:lnTo>
                    <a:pt x="360" y="99"/>
                  </a:lnTo>
                  <a:lnTo>
                    <a:pt x="345" y="98"/>
                  </a:lnTo>
                  <a:lnTo>
                    <a:pt x="328" y="98"/>
                  </a:lnTo>
                  <a:lnTo>
                    <a:pt x="311" y="100"/>
                  </a:lnTo>
                  <a:lnTo>
                    <a:pt x="295" y="103"/>
                  </a:lnTo>
                  <a:lnTo>
                    <a:pt x="278" y="107"/>
                  </a:lnTo>
                  <a:lnTo>
                    <a:pt x="262" y="111"/>
                  </a:lnTo>
                  <a:lnTo>
                    <a:pt x="246" y="117"/>
                  </a:lnTo>
                  <a:lnTo>
                    <a:pt x="231" y="122"/>
                  </a:lnTo>
                  <a:lnTo>
                    <a:pt x="211" y="129"/>
                  </a:lnTo>
                  <a:lnTo>
                    <a:pt x="191" y="137"/>
                  </a:lnTo>
                  <a:lnTo>
                    <a:pt x="172" y="143"/>
                  </a:lnTo>
                  <a:lnTo>
                    <a:pt x="153" y="149"/>
                  </a:lnTo>
                  <a:lnTo>
                    <a:pt x="133" y="155"/>
                  </a:lnTo>
                  <a:lnTo>
                    <a:pt x="113" y="159"/>
                  </a:lnTo>
                  <a:lnTo>
                    <a:pt x="92" y="161"/>
                  </a:lnTo>
                  <a:lnTo>
                    <a:pt x="71" y="162"/>
                  </a:lnTo>
                  <a:lnTo>
                    <a:pt x="66" y="162"/>
                  </a:lnTo>
                  <a:lnTo>
                    <a:pt x="60" y="162"/>
                  </a:lnTo>
                  <a:lnTo>
                    <a:pt x="56" y="162"/>
                  </a:lnTo>
                  <a:lnTo>
                    <a:pt x="51" y="161"/>
                  </a:lnTo>
                  <a:lnTo>
                    <a:pt x="47" y="160"/>
                  </a:lnTo>
                  <a:lnTo>
                    <a:pt x="41" y="159"/>
                  </a:lnTo>
                  <a:lnTo>
                    <a:pt x="37" y="158"/>
                  </a:lnTo>
                  <a:lnTo>
                    <a:pt x="32" y="157"/>
                  </a:lnTo>
                  <a:lnTo>
                    <a:pt x="21" y="153"/>
                  </a:lnTo>
                  <a:lnTo>
                    <a:pt x="14" y="146"/>
                  </a:lnTo>
                  <a:lnTo>
                    <a:pt x="12" y="137"/>
                  </a:lnTo>
                  <a:lnTo>
                    <a:pt x="17" y="123"/>
                  </a:lnTo>
                  <a:lnTo>
                    <a:pt x="22" y="115"/>
                  </a:lnTo>
                  <a:lnTo>
                    <a:pt x="30" y="107"/>
                  </a:lnTo>
                  <a:lnTo>
                    <a:pt x="37" y="101"/>
                  </a:lnTo>
                  <a:lnTo>
                    <a:pt x="44" y="96"/>
                  </a:lnTo>
                  <a:lnTo>
                    <a:pt x="53" y="91"/>
                  </a:lnTo>
                  <a:lnTo>
                    <a:pt x="62" y="87"/>
                  </a:lnTo>
                  <a:lnTo>
                    <a:pt x="71" y="83"/>
                  </a:lnTo>
                  <a:lnTo>
                    <a:pt x="80" y="79"/>
                  </a:lnTo>
                  <a:lnTo>
                    <a:pt x="89" y="74"/>
                  </a:lnTo>
                  <a:lnTo>
                    <a:pt x="98" y="70"/>
                  </a:lnTo>
                  <a:lnTo>
                    <a:pt x="109" y="66"/>
                  </a:lnTo>
                  <a:lnTo>
                    <a:pt x="119" y="62"/>
                  </a:lnTo>
                  <a:lnTo>
                    <a:pt x="129" y="56"/>
                  </a:lnTo>
                  <a:lnTo>
                    <a:pt x="138" y="51"/>
                  </a:lnTo>
                  <a:lnTo>
                    <a:pt x="146" y="44"/>
                  </a:lnTo>
                  <a:lnTo>
                    <a:pt x="151" y="36"/>
                  </a:lnTo>
                  <a:lnTo>
                    <a:pt x="151" y="28"/>
                  </a:lnTo>
                  <a:lnTo>
                    <a:pt x="144" y="21"/>
                  </a:lnTo>
                  <a:lnTo>
                    <a:pt x="132" y="15"/>
                  </a:lnTo>
                  <a:lnTo>
                    <a:pt x="116" y="10"/>
                  </a:lnTo>
                  <a:lnTo>
                    <a:pt x="99" y="6"/>
                  </a:lnTo>
                  <a:lnTo>
                    <a:pt x="84" y="3"/>
                  </a:lnTo>
                  <a:lnTo>
                    <a:pt x="70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6" y="6"/>
                  </a:lnTo>
                  <a:lnTo>
                    <a:pt x="91" y="11"/>
                  </a:lnTo>
                  <a:lnTo>
                    <a:pt x="108" y="16"/>
                  </a:lnTo>
                  <a:lnTo>
                    <a:pt x="124" y="23"/>
                  </a:lnTo>
                  <a:lnTo>
                    <a:pt x="137" y="29"/>
                  </a:lnTo>
                  <a:lnTo>
                    <a:pt x="145" y="35"/>
                  </a:lnTo>
                  <a:lnTo>
                    <a:pt x="144" y="4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48250" y="3979545"/>
              <a:ext cx="5715" cy="26670"/>
            </a:xfrm>
            <a:custGeom>
              <a:avLst/>
              <a:gdLst>
                <a:gd name="T0" fmla="*/ 2 w 18"/>
                <a:gd name="T1" fmla="*/ 0 h 83"/>
                <a:gd name="T2" fmla="*/ 3 w 18"/>
                <a:gd name="T3" fmla="*/ 5 h 83"/>
                <a:gd name="T4" fmla="*/ 6 w 18"/>
                <a:gd name="T5" fmla="*/ 19 h 83"/>
                <a:gd name="T6" fmla="*/ 7 w 18"/>
                <a:gd name="T7" fmla="*/ 39 h 83"/>
                <a:gd name="T8" fmla="*/ 4 w 18"/>
                <a:gd name="T9" fmla="*/ 61 h 83"/>
                <a:gd name="T10" fmla="*/ 0 w 18"/>
                <a:gd name="T11" fmla="*/ 78 h 83"/>
                <a:gd name="T12" fmla="*/ 1 w 18"/>
                <a:gd name="T13" fmla="*/ 83 h 83"/>
                <a:gd name="T14" fmla="*/ 5 w 18"/>
                <a:gd name="T15" fmla="*/ 81 h 83"/>
                <a:gd name="T16" fmla="*/ 11 w 18"/>
                <a:gd name="T17" fmla="*/ 74 h 83"/>
                <a:gd name="T18" fmla="*/ 16 w 18"/>
                <a:gd name="T19" fmla="*/ 59 h 83"/>
                <a:gd name="T20" fmla="*/ 18 w 18"/>
                <a:gd name="T21" fmla="*/ 38 h 83"/>
                <a:gd name="T22" fmla="*/ 14 w 18"/>
                <a:gd name="T23" fmla="*/ 16 h 83"/>
                <a:gd name="T24" fmla="*/ 2 w 18"/>
                <a:gd name="T2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83">
                  <a:moveTo>
                    <a:pt x="2" y="0"/>
                  </a:moveTo>
                  <a:lnTo>
                    <a:pt x="3" y="5"/>
                  </a:lnTo>
                  <a:lnTo>
                    <a:pt x="6" y="19"/>
                  </a:lnTo>
                  <a:lnTo>
                    <a:pt x="7" y="39"/>
                  </a:lnTo>
                  <a:lnTo>
                    <a:pt x="4" y="61"/>
                  </a:lnTo>
                  <a:lnTo>
                    <a:pt x="0" y="78"/>
                  </a:lnTo>
                  <a:lnTo>
                    <a:pt x="1" y="83"/>
                  </a:lnTo>
                  <a:lnTo>
                    <a:pt x="5" y="81"/>
                  </a:lnTo>
                  <a:lnTo>
                    <a:pt x="11" y="74"/>
                  </a:lnTo>
                  <a:lnTo>
                    <a:pt x="16" y="59"/>
                  </a:lnTo>
                  <a:lnTo>
                    <a:pt x="18" y="38"/>
                  </a:lnTo>
                  <a:lnTo>
                    <a:pt x="14" y="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975860" y="3904615"/>
              <a:ext cx="23495" cy="66675"/>
            </a:xfrm>
            <a:custGeom>
              <a:avLst/>
              <a:gdLst>
                <a:gd name="T0" fmla="*/ 14 w 73"/>
                <a:gd name="T1" fmla="*/ 0 h 212"/>
                <a:gd name="T2" fmla="*/ 12 w 73"/>
                <a:gd name="T3" fmla="*/ 7 h 212"/>
                <a:gd name="T4" fmla="*/ 14 w 73"/>
                <a:gd name="T5" fmla="*/ 21 h 212"/>
                <a:gd name="T6" fmla="*/ 19 w 73"/>
                <a:gd name="T7" fmla="*/ 44 h 212"/>
                <a:gd name="T8" fmla="*/ 34 w 73"/>
                <a:gd name="T9" fmla="*/ 68 h 212"/>
                <a:gd name="T10" fmla="*/ 43 w 73"/>
                <a:gd name="T11" fmla="*/ 80 h 212"/>
                <a:gd name="T12" fmla="*/ 52 w 73"/>
                <a:gd name="T13" fmla="*/ 91 h 212"/>
                <a:gd name="T14" fmla="*/ 59 w 73"/>
                <a:gd name="T15" fmla="*/ 103 h 212"/>
                <a:gd name="T16" fmla="*/ 63 w 73"/>
                <a:gd name="T17" fmla="*/ 114 h 212"/>
                <a:gd name="T18" fmla="*/ 65 w 73"/>
                <a:gd name="T19" fmla="*/ 125 h 212"/>
                <a:gd name="T20" fmla="*/ 65 w 73"/>
                <a:gd name="T21" fmla="*/ 136 h 212"/>
                <a:gd name="T22" fmla="*/ 62 w 73"/>
                <a:gd name="T23" fmla="*/ 145 h 212"/>
                <a:gd name="T24" fmla="*/ 56 w 73"/>
                <a:gd name="T25" fmla="*/ 154 h 212"/>
                <a:gd name="T26" fmla="*/ 48 w 73"/>
                <a:gd name="T27" fmla="*/ 162 h 212"/>
                <a:gd name="T28" fmla="*/ 40 w 73"/>
                <a:gd name="T29" fmla="*/ 170 h 212"/>
                <a:gd name="T30" fmla="*/ 31 w 73"/>
                <a:gd name="T31" fmla="*/ 178 h 212"/>
                <a:gd name="T32" fmla="*/ 24 w 73"/>
                <a:gd name="T33" fmla="*/ 185 h 212"/>
                <a:gd name="T34" fmla="*/ 17 w 73"/>
                <a:gd name="T35" fmla="*/ 193 h 212"/>
                <a:gd name="T36" fmla="*/ 9 w 73"/>
                <a:gd name="T37" fmla="*/ 200 h 212"/>
                <a:gd name="T38" fmla="*/ 4 w 73"/>
                <a:gd name="T39" fmla="*/ 206 h 212"/>
                <a:gd name="T40" fmla="*/ 0 w 73"/>
                <a:gd name="T41" fmla="*/ 212 h 212"/>
                <a:gd name="T42" fmla="*/ 2 w 73"/>
                <a:gd name="T43" fmla="*/ 211 h 212"/>
                <a:gd name="T44" fmla="*/ 7 w 73"/>
                <a:gd name="T45" fmla="*/ 205 h 212"/>
                <a:gd name="T46" fmla="*/ 15 w 73"/>
                <a:gd name="T47" fmla="*/ 200 h 212"/>
                <a:gd name="T48" fmla="*/ 24 w 73"/>
                <a:gd name="T49" fmla="*/ 192 h 212"/>
                <a:gd name="T50" fmla="*/ 34 w 73"/>
                <a:gd name="T51" fmla="*/ 184 h 212"/>
                <a:gd name="T52" fmla="*/ 43 w 73"/>
                <a:gd name="T53" fmla="*/ 176 h 212"/>
                <a:gd name="T54" fmla="*/ 52 w 73"/>
                <a:gd name="T55" fmla="*/ 168 h 212"/>
                <a:gd name="T56" fmla="*/ 58 w 73"/>
                <a:gd name="T57" fmla="*/ 163 h 212"/>
                <a:gd name="T58" fmla="*/ 66 w 73"/>
                <a:gd name="T59" fmla="*/ 149 h 212"/>
                <a:gd name="T60" fmla="*/ 72 w 73"/>
                <a:gd name="T61" fmla="*/ 129 h 212"/>
                <a:gd name="T62" fmla="*/ 73 w 73"/>
                <a:gd name="T63" fmla="*/ 108 h 212"/>
                <a:gd name="T64" fmla="*/ 65 w 73"/>
                <a:gd name="T65" fmla="*/ 88 h 212"/>
                <a:gd name="T66" fmla="*/ 59 w 73"/>
                <a:gd name="T67" fmla="*/ 80 h 212"/>
                <a:gd name="T68" fmla="*/ 52 w 73"/>
                <a:gd name="T69" fmla="*/ 70 h 212"/>
                <a:gd name="T70" fmla="*/ 44 w 73"/>
                <a:gd name="T71" fmla="*/ 62 h 212"/>
                <a:gd name="T72" fmla="*/ 37 w 73"/>
                <a:gd name="T73" fmla="*/ 52 h 212"/>
                <a:gd name="T74" fmla="*/ 29 w 73"/>
                <a:gd name="T75" fmla="*/ 42 h 212"/>
                <a:gd name="T76" fmla="*/ 23 w 73"/>
                <a:gd name="T77" fmla="*/ 29 h 212"/>
                <a:gd name="T78" fmla="*/ 18 w 73"/>
                <a:gd name="T79" fmla="*/ 16 h 212"/>
                <a:gd name="T80" fmla="*/ 14 w 73"/>
                <a:gd name="T8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212">
                  <a:moveTo>
                    <a:pt x="14" y="0"/>
                  </a:moveTo>
                  <a:lnTo>
                    <a:pt x="12" y="7"/>
                  </a:lnTo>
                  <a:lnTo>
                    <a:pt x="14" y="21"/>
                  </a:lnTo>
                  <a:lnTo>
                    <a:pt x="19" y="44"/>
                  </a:lnTo>
                  <a:lnTo>
                    <a:pt x="34" y="68"/>
                  </a:lnTo>
                  <a:lnTo>
                    <a:pt x="43" y="80"/>
                  </a:lnTo>
                  <a:lnTo>
                    <a:pt x="52" y="91"/>
                  </a:lnTo>
                  <a:lnTo>
                    <a:pt x="59" y="103"/>
                  </a:lnTo>
                  <a:lnTo>
                    <a:pt x="63" y="114"/>
                  </a:lnTo>
                  <a:lnTo>
                    <a:pt x="65" y="125"/>
                  </a:lnTo>
                  <a:lnTo>
                    <a:pt x="65" y="136"/>
                  </a:lnTo>
                  <a:lnTo>
                    <a:pt x="62" y="145"/>
                  </a:lnTo>
                  <a:lnTo>
                    <a:pt x="56" y="154"/>
                  </a:lnTo>
                  <a:lnTo>
                    <a:pt x="48" y="162"/>
                  </a:lnTo>
                  <a:lnTo>
                    <a:pt x="40" y="170"/>
                  </a:lnTo>
                  <a:lnTo>
                    <a:pt x="31" y="178"/>
                  </a:lnTo>
                  <a:lnTo>
                    <a:pt x="24" y="185"/>
                  </a:lnTo>
                  <a:lnTo>
                    <a:pt x="17" y="193"/>
                  </a:lnTo>
                  <a:lnTo>
                    <a:pt x="9" y="200"/>
                  </a:lnTo>
                  <a:lnTo>
                    <a:pt x="4" y="206"/>
                  </a:lnTo>
                  <a:lnTo>
                    <a:pt x="0" y="212"/>
                  </a:lnTo>
                  <a:lnTo>
                    <a:pt x="2" y="211"/>
                  </a:lnTo>
                  <a:lnTo>
                    <a:pt x="7" y="205"/>
                  </a:lnTo>
                  <a:lnTo>
                    <a:pt x="15" y="200"/>
                  </a:lnTo>
                  <a:lnTo>
                    <a:pt x="24" y="192"/>
                  </a:lnTo>
                  <a:lnTo>
                    <a:pt x="34" y="184"/>
                  </a:lnTo>
                  <a:lnTo>
                    <a:pt x="43" y="176"/>
                  </a:lnTo>
                  <a:lnTo>
                    <a:pt x="52" y="168"/>
                  </a:lnTo>
                  <a:lnTo>
                    <a:pt x="58" y="163"/>
                  </a:lnTo>
                  <a:lnTo>
                    <a:pt x="66" y="149"/>
                  </a:lnTo>
                  <a:lnTo>
                    <a:pt x="72" y="129"/>
                  </a:lnTo>
                  <a:lnTo>
                    <a:pt x="73" y="108"/>
                  </a:lnTo>
                  <a:lnTo>
                    <a:pt x="65" y="88"/>
                  </a:lnTo>
                  <a:lnTo>
                    <a:pt x="59" y="80"/>
                  </a:lnTo>
                  <a:lnTo>
                    <a:pt x="52" y="70"/>
                  </a:lnTo>
                  <a:lnTo>
                    <a:pt x="44" y="62"/>
                  </a:lnTo>
                  <a:lnTo>
                    <a:pt x="37" y="52"/>
                  </a:lnTo>
                  <a:lnTo>
                    <a:pt x="29" y="42"/>
                  </a:lnTo>
                  <a:lnTo>
                    <a:pt x="23" y="29"/>
                  </a:lnTo>
                  <a:lnTo>
                    <a:pt x="18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976495" y="3905250"/>
              <a:ext cx="63500" cy="53340"/>
            </a:xfrm>
            <a:custGeom>
              <a:avLst/>
              <a:gdLst>
                <a:gd name="T0" fmla="*/ 4 w 200"/>
                <a:gd name="T1" fmla="*/ 8 h 168"/>
                <a:gd name="T2" fmla="*/ 7 w 200"/>
                <a:gd name="T3" fmla="*/ 9 h 168"/>
                <a:gd name="T4" fmla="*/ 16 w 200"/>
                <a:gd name="T5" fmla="*/ 13 h 168"/>
                <a:gd name="T6" fmla="*/ 27 w 200"/>
                <a:gd name="T7" fmla="*/ 19 h 168"/>
                <a:gd name="T8" fmla="*/ 43 w 200"/>
                <a:gd name="T9" fmla="*/ 27 h 168"/>
                <a:gd name="T10" fmla="*/ 60 w 200"/>
                <a:gd name="T11" fmla="*/ 36 h 168"/>
                <a:gd name="T12" fmla="*/ 78 w 200"/>
                <a:gd name="T13" fmla="*/ 47 h 168"/>
                <a:gd name="T14" fmla="*/ 95 w 200"/>
                <a:gd name="T15" fmla="*/ 59 h 168"/>
                <a:gd name="T16" fmla="*/ 110 w 200"/>
                <a:gd name="T17" fmla="*/ 71 h 168"/>
                <a:gd name="T18" fmla="*/ 122 w 200"/>
                <a:gd name="T19" fmla="*/ 85 h 168"/>
                <a:gd name="T20" fmla="*/ 132 w 200"/>
                <a:gd name="T21" fmla="*/ 99 h 168"/>
                <a:gd name="T22" fmla="*/ 140 w 200"/>
                <a:gd name="T23" fmla="*/ 113 h 168"/>
                <a:gd name="T24" fmla="*/ 149 w 200"/>
                <a:gd name="T25" fmla="*/ 128 h 168"/>
                <a:gd name="T26" fmla="*/ 157 w 200"/>
                <a:gd name="T27" fmla="*/ 141 h 168"/>
                <a:gd name="T28" fmla="*/ 168 w 200"/>
                <a:gd name="T29" fmla="*/ 153 h 168"/>
                <a:gd name="T30" fmla="*/ 182 w 200"/>
                <a:gd name="T31" fmla="*/ 162 h 168"/>
                <a:gd name="T32" fmla="*/ 200 w 200"/>
                <a:gd name="T33" fmla="*/ 168 h 168"/>
                <a:gd name="T34" fmla="*/ 199 w 200"/>
                <a:gd name="T35" fmla="*/ 167 h 168"/>
                <a:gd name="T36" fmla="*/ 195 w 200"/>
                <a:gd name="T37" fmla="*/ 164 h 168"/>
                <a:gd name="T38" fmla="*/ 191 w 200"/>
                <a:gd name="T39" fmla="*/ 159 h 168"/>
                <a:gd name="T40" fmla="*/ 185 w 200"/>
                <a:gd name="T41" fmla="*/ 153 h 168"/>
                <a:gd name="T42" fmla="*/ 178 w 200"/>
                <a:gd name="T43" fmla="*/ 143 h 168"/>
                <a:gd name="T44" fmla="*/ 171 w 200"/>
                <a:gd name="T45" fmla="*/ 133 h 168"/>
                <a:gd name="T46" fmla="*/ 165 w 200"/>
                <a:gd name="T47" fmla="*/ 120 h 168"/>
                <a:gd name="T48" fmla="*/ 157 w 200"/>
                <a:gd name="T49" fmla="*/ 106 h 168"/>
                <a:gd name="T50" fmla="*/ 150 w 200"/>
                <a:gd name="T51" fmla="*/ 92 h 168"/>
                <a:gd name="T52" fmla="*/ 143 w 200"/>
                <a:gd name="T53" fmla="*/ 80 h 168"/>
                <a:gd name="T54" fmla="*/ 135 w 200"/>
                <a:gd name="T55" fmla="*/ 68 h 168"/>
                <a:gd name="T56" fmla="*/ 128 w 200"/>
                <a:gd name="T57" fmla="*/ 57 h 168"/>
                <a:gd name="T58" fmla="*/ 120 w 200"/>
                <a:gd name="T59" fmla="*/ 48 h 168"/>
                <a:gd name="T60" fmla="*/ 112 w 200"/>
                <a:gd name="T61" fmla="*/ 41 h 168"/>
                <a:gd name="T62" fmla="*/ 102 w 200"/>
                <a:gd name="T63" fmla="*/ 33 h 168"/>
                <a:gd name="T64" fmla="*/ 93 w 200"/>
                <a:gd name="T65" fmla="*/ 28 h 168"/>
                <a:gd name="T66" fmla="*/ 81 w 200"/>
                <a:gd name="T67" fmla="*/ 23 h 168"/>
                <a:gd name="T68" fmla="*/ 65 w 200"/>
                <a:gd name="T69" fmla="*/ 16 h 168"/>
                <a:gd name="T70" fmla="*/ 47 w 200"/>
                <a:gd name="T71" fmla="*/ 10 h 168"/>
                <a:gd name="T72" fmla="*/ 29 w 200"/>
                <a:gd name="T73" fmla="*/ 5 h 168"/>
                <a:gd name="T74" fmla="*/ 15 w 200"/>
                <a:gd name="T75" fmla="*/ 1 h 168"/>
                <a:gd name="T76" fmla="*/ 4 w 200"/>
                <a:gd name="T77" fmla="*/ 0 h 168"/>
                <a:gd name="T78" fmla="*/ 0 w 200"/>
                <a:gd name="T79" fmla="*/ 3 h 168"/>
                <a:gd name="T80" fmla="*/ 4 w 200"/>
                <a:gd name="T81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168">
                  <a:moveTo>
                    <a:pt x="4" y="8"/>
                  </a:moveTo>
                  <a:lnTo>
                    <a:pt x="7" y="9"/>
                  </a:lnTo>
                  <a:lnTo>
                    <a:pt x="16" y="13"/>
                  </a:lnTo>
                  <a:lnTo>
                    <a:pt x="27" y="19"/>
                  </a:lnTo>
                  <a:lnTo>
                    <a:pt x="43" y="27"/>
                  </a:lnTo>
                  <a:lnTo>
                    <a:pt x="60" y="36"/>
                  </a:lnTo>
                  <a:lnTo>
                    <a:pt x="78" y="47"/>
                  </a:lnTo>
                  <a:lnTo>
                    <a:pt x="95" y="59"/>
                  </a:lnTo>
                  <a:lnTo>
                    <a:pt x="110" y="71"/>
                  </a:lnTo>
                  <a:lnTo>
                    <a:pt x="122" y="85"/>
                  </a:lnTo>
                  <a:lnTo>
                    <a:pt x="132" y="99"/>
                  </a:lnTo>
                  <a:lnTo>
                    <a:pt x="140" y="113"/>
                  </a:lnTo>
                  <a:lnTo>
                    <a:pt x="149" y="128"/>
                  </a:lnTo>
                  <a:lnTo>
                    <a:pt x="157" y="141"/>
                  </a:lnTo>
                  <a:lnTo>
                    <a:pt x="168" y="153"/>
                  </a:lnTo>
                  <a:lnTo>
                    <a:pt x="182" y="162"/>
                  </a:lnTo>
                  <a:lnTo>
                    <a:pt x="200" y="168"/>
                  </a:lnTo>
                  <a:lnTo>
                    <a:pt x="199" y="167"/>
                  </a:lnTo>
                  <a:lnTo>
                    <a:pt x="195" y="164"/>
                  </a:lnTo>
                  <a:lnTo>
                    <a:pt x="191" y="159"/>
                  </a:lnTo>
                  <a:lnTo>
                    <a:pt x="185" y="153"/>
                  </a:lnTo>
                  <a:lnTo>
                    <a:pt x="178" y="143"/>
                  </a:lnTo>
                  <a:lnTo>
                    <a:pt x="171" y="133"/>
                  </a:lnTo>
                  <a:lnTo>
                    <a:pt x="165" y="120"/>
                  </a:lnTo>
                  <a:lnTo>
                    <a:pt x="157" y="106"/>
                  </a:lnTo>
                  <a:lnTo>
                    <a:pt x="150" y="92"/>
                  </a:lnTo>
                  <a:lnTo>
                    <a:pt x="143" y="80"/>
                  </a:lnTo>
                  <a:lnTo>
                    <a:pt x="135" y="68"/>
                  </a:lnTo>
                  <a:lnTo>
                    <a:pt x="128" y="57"/>
                  </a:lnTo>
                  <a:lnTo>
                    <a:pt x="120" y="48"/>
                  </a:lnTo>
                  <a:lnTo>
                    <a:pt x="112" y="41"/>
                  </a:lnTo>
                  <a:lnTo>
                    <a:pt x="102" y="33"/>
                  </a:lnTo>
                  <a:lnTo>
                    <a:pt x="93" y="28"/>
                  </a:lnTo>
                  <a:lnTo>
                    <a:pt x="81" y="23"/>
                  </a:lnTo>
                  <a:lnTo>
                    <a:pt x="65" y="16"/>
                  </a:lnTo>
                  <a:lnTo>
                    <a:pt x="47" y="10"/>
                  </a:lnTo>
                  <a:lnTo>
                    <a:pt x="29" y="5"/>
                  </a:lnTo>
                  <a:lnTo>
                    <a:pt x="15" y="1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5024120" y="3910965"/>
              <a:ext cx="19685" cy="40005"/>
            </a:xfrm>
            <a:custGeom>
              <a:avLst/>
              <a:gdLst>
                <a:gd name="T0" fmla="*/ 0 w 62"/>
                <a:gd name="T1" fmla="*/ 7 h 126"/>
                <a:gd name="T2" fmla="*/ 2 w 62"/>
                <a:gd name="T3" fmla="*/ 7 h 126"/>
                <a:gd name="T4" fmla="*/ 7 w 62"/>
                <a:gd name="T5" fmla="*/ 8 h 126"/>
                <a:gd name="T6" fmla="*/ 14 w 62"/>
                <a:gd name="T7" fmla="*/ 14 h 126"/>
                <a:gd name="T8" fmla="*/ 19 w 62"/>
                <a:gd name="T9" fmla="*/ 31 h 126"/>
                <a:gd name="T10" fmla="*/ 22 w 62"/>
                <a:gd name="T11" fmla="*/ 44 h 126"/>
                <a:gd name="T12" fmla="*/ 28 w 62"/>
                <a:gd name="T13" fmla="*/ 59 h 126"/>
                <a:gd name="T14" fmla="*/ 35 w 62"/>
                <a:gd name="T15" fmla="*/ 74 h 126"/>
                <a:gd name="T16" fmla="*/ 42 w 62"/>
                <a:gd name="T17" fmla="*/ 89 h 126"/>
                <a:gd name="T18" fmla="*/ 50 w 62"/>
                <a:gd name="T19" fmla="*/ 104 h 126"/>
                <a:gd name="T20" fmla="*/ 56 w 62"/>
                <a:gd name="T21" fmla="*/ 116 h 126"/>
                <a:gd name="T22" fmla="*/ 60 w 62"/>
                <a:gd name="T23" fmla="*/ 123 h 126"/>
                <a:gd name="T24" fmla="*/ 62 w 62"/>
                <a:gd name="T25" fmla="*/ 126 h 126"/>
                <a:gd name="T26" fmla="*/ 58 w 62"/>
                <a:gd name="T27" fmla="*/ 115 h 126"/>
                <a:gd name="T28" fmla="*/ 50 w 62"/>
                <a:gd name="T29" fmla="*/ 89 h 126"/>
                <a:gd name="T30" fmla="*/ 39 w 62"/>
                <a:gd name="T31" fmla="*/ 60 h 126"/>
                <a:gd name="T32" fmla="*/ 32 w 62"/>
                <a:gd name="T33" fmla="*/ 39 h 126"/>
                <a:gd name="T34" fmla="*/ 29 w 62"/>
                <a:gd name="T35" fmla="*/ 33 h 126"/>
                <a:gd name="T36" fmla="*/ 26 w 62"/>
                <a:gd name="T37" fmla="*/ 25 h 126"/>
                <a:gd name="T38" fmla="*/ 23 w 62"/>
                <a:gd name="T39" fmla="*/ 17 h 126"/>
                <a:gd name="T40" fmla="*/ 20 w 62"/>
                <a:gd name="T41" fmla="*/ 10 h 126"/>
                <a:gd name="T42" fmla="*/ 16 w 62"/>
                <a:gd name="T43" fmla="*/ 4 h 126"/>
                <a:gd name="T44" fmla="*/ 10 w 62"/>
                <a:gd name="T45" fmla="*/ 0 h 126"/>
                <a:gd name="T46" fmla="*/ 5 w 62"/>
                <a:gd name="T47" fmla="*/ 1 h 126"/>
                <a:gd name="T48" fmla="*/ 0 w 62"/>
                <a:gd name="T49" fmla="*/ 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" h="126">
                  <a:moveTo>
                    <a:pt x="0" y="7"/>
                  </a:moveTo>
                  <a:lnTo>
                    <a:pt x="2" y="7"/>
                  </a:lnTo>
                  <a:lnTo>
                    <a:pt x="7" y="8"/>
                  </a:lnTo>
                  <a:lnTo>
                    <a:pt x="14" y="14"/>
                  </a:lnTo>
                  <a:lnTo>
                    <a:pt x="19" y="31"/>
                  </a:lnTo>
                  <a:lnTo>
                    <a:pt x="22" y="44"/>
                  </a:lnTo>
                  <a:lnTo>
                    <a:pt x="28" y="59"/>
                  </a:lnTo>
                  <a:lnTo>
                    <a:pt x="35" y="74"/>
                  </a:lnTo>
                  <a:lnTo>
                    <a:pt x="42" y="89"/>
                  </a:lnTo>
                  <a:lnTo>
                    <a:pt x="50" y="104"/>
                  </a:lnTo>
                  <a:lnTo>
                    <a:pt x="56" y="116"/>
                  </a:lnTo>
                  <a:lnTo>
                    <a:pt x="60" y="123"/>
                  </a:lnTo>
                  <a:lnTo>
                    <a:pt x="62" y="126"/>
                  </a:lnTo>
                  <a:lnTo>
                    <a:pt x="58" y="115"/>
                  </a:lnTo>
                  <a:lnTo>
                    <a:pt x="50" y="89"/>
                  </a:lnTo>
                  <a:lnTo>
                    <a:pt x="39" y="60"/>
                  </a:lnTo>
                  <a:lnTo>
                    <a:pt x="32" y="39"/>
                  </a:lnTo>
                  <a:lnTo>
                    <a:pt x="29" y="33"/>
                  </a:lnTo>
                  <a:lnTo>
                    <a:pt x="26" y="25"/>
                  </a:lnTo>
                  <a:lnTo>
                    <a:pt x="23" y="17"/>
                  </a:lnTo>
                  <a:lnTo>
                    <a:pt x="20" y="10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5" y="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059045" y="3608705"/>
              <a:ext cx="86360" cy="17145"/>
            </a:xfrm>
            <a:custGeom>
              <a:avLst/>
              <a:gdLst>
                <a:gd name="T0" fmla="*/ 0 w 272"/>
                <a:gd name="T1" fmla="*/ 1 h 54"/>
                <a:gd name="T2" fmla="*/ 2 w 272"/>
                <a:gd name="T3" fmla="*/ 1 h 54"/>
                <a:gd name="T4" fmla="*/ 8 w 272"/>
                <a:gd name="T5" fmla="*/ 2 h 54"/>
                <a:gd name="T6" fmla="*/ 18 w 272"/>
                <a:gd name="T7" fmla="*/ 3 h 54"/>
                <a:gd name="T8" fmla="*/ 30 w 272"/>
                <a:gd name="T9" fmla="*/ 6 h 54"/>
                <a:gd name="T10" fmla="*/ 45 w 272"/>
                <a:gd name="T11" fmla="*/ 8 h 54"/>
                <a:gd name="T12" fmla="*/ 62 w 272"/>
                <a:gd name="T13" fmla="*/ 11 h 54"/>
                <a:gd name="T14" fmla="*/ 81 w 272"/>
                <a:gd name="T15" fmla="*/ 14 h 54"/>
                <a:gd name="T16" fmla="*/ 101 w 272"/>
                <a:gd name="T17" fmla="*/ 17 h 54"/>
                <a:gd name="T18" fmla="*/ 122 w 272"/>
                <a:gd name="T19" fmla="*/ 21 h 54"/>
                <a:gd name="T20" fmla="*/ 144 w 272"/>
                <a:gd name="T21" fmla="*/ 26 h 54"/>
                <a:gd name="T22" fmla="*/ 165 w 272"/>
                <a:gd name="T23" fmla="*/ 30 h 54"/>
                <a:gd name="T24" fmla="*/ 186 w 272"/>
                <a:gd name="T25" fmla="*/ 34 h 54"/>
                <a:gd name="T26" fmla="*/ 206 w 272"/>
                <a:gd name="T27" fmla="*/ 39 h 54"/>
                <a:gd name="T28" fmla="*/ 224 w 272"/>
                <a:gd name="T29" fmla="*/ 44 h 54"/>
                <a:gd name="T30" fmla="*/ 241 w 272"/>
                <a:gd name="T31" fmla="*/ 49 h 54"/>
                <a:gd name="T32" fmla="*/ 254 w 272"/>
                <a:gd name="T33" fmla="*/ 54 h 54"/>
                <a:gd name="T34" fmla="*/ 257 w 272"/>
                <a:gd name="T35" fmla="*/ 54 h 54"/>
                <a:gd name="T36" fmla="*/ 260 w 272"/>
                <a:gd name="T37" fmla="*/ 54 h 54"/>
                <a:gd name="T38" fmla="*/ 265 w 272"/>
                <a:gd name="T39" fmla="*/ 54 h 54"/>
                <a:gd name="T40" fmla="*/ 270 w 272"/>
                <a:gd name="T41" fmla="*/ 54 h 54"/>
                <a:gd name="T42" fmla="*/ 272 w 272"/>
                <a:gd name="T43" fmla="*/ 53 h 54"/>
                <a:gd name="T44" fmla="*/ 271 w 272"/>
                <a:gd name="T45" fmla="*/ 51 h 54"/>
                <a:gd name="T46" fmla="*/ 266 w 272"/>
                <a:gd name="T47" fmla="*/ 47 h 54"/>
                <a:gd name="T48" fmla="*/ 254 w 272"/>
                <a:gd name="T49" fmla="*/ 42 h 54"/>
                <a:gd name="T50" fmla="*/ 246 w 272"/>
                <a:gd name="T51" fmla="*/ 38 h 54"/>
                <a:gd name="T52" fmla="*/ 235 w 272"/>
                <a:gd name="T53" fmla="*/ 35 h 54"/>
                <a:gd name="T54" fmla="*/ 225 w 272"/>
                <a:gd name="T55" fmla="*/ 31 h 54"/>
                <a:gd name="T56" fmla="*/ 212 w 272"/>
                <a:gd name="T57" fmla="*/ 28 h 54"/>
                <a:gd name="T58" fmla="*/ 198 w 272"/>
                <a:gd name="T59" fmla="*/ 24 h 54"/>
                <a:gd name="T60" fmla="*/ 184 w 272"/>
                <a:gd name="T61" fmla="*/ 20 h 54"/>
                <a:gd name="T62" fmla="*/ 168 w 272"/>
                <a:gd name="T63" fmla="*/ 16 h 54"/>
                <a:gd name="T64" fmla="*/ 152 w 272"/>
                <a:gd name="T65" fmla="*/ 13 h 54"/>
                <a:gd name="T66" fmla="*/ 134 w 272"/>
                <a:gd name="T67" fmla="*/ 10 h 54"/>
                <a:gd name="T68" fmla="*/ 117 w 272"/>
                <a:gd name="T69" fmla="*/ 8 h 54"/>
                <a:gd name="T70" fmla="*/ 98 w 272"/>
                <a:gd name="T71" fmla="*/ 5 h 54"/>
                <a:gd name="T72" fmla="*/ 79 w 272"/>
                <a:gd name="T73" fmla="*/ 3 h 54"/>
                <a:gd name="T74" fmla="*/ 60 w 272"/>
                <a:gd name="T75" fmla="*/ 1 h 54"/>
                <a:gd name="T76" fmla="*/ 40 w 272"/>
                <a:gd name="T77" fmla="*/ 1 h 54"/>
                <a:gd name="T78" fmla="*/ 20 w 272"/>
                <a:gd name="T79" fmla="*/ 0 h 54"/>
                <a:gd name="T80" fmla="*/ 0 w 272"/>
                <a:gd name="T8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2" h="54">
                  <a:moveTo>
                    <a:pt x="0" y="1"/>
                  </a:moveTo>
                  <a:lnTo>
                    <a:pt x="2" y="1"/>
                  </a:lnTo>
                  <a:lnTo>
                    <a:pt x="8" y="2"/>
                  </a:lnTo>
                  <a:lnTo>
                    <a:pt x="18" y="3"/>
                  </a:lnTo>
                  <a:lnTo>
                    <a:pt x="30" y="6"/>
                  </a:lnTo>
                  <a:lnTo>
                    <a:pt x="45" y="8"/>
                  </a:lnTo>
                  <a:lnTo>
                    <a:pt x="62" y="11"/>
                  </a:lnTo>
                  <a:lnTo>
                    <a:pt x="81" y="14"/>
                  </a:lnTo>
                  <a:lnTo>
                    <a:pt x="101" y="17"/>
                  </a:lnTo>
                  <a:lnTo>
                    <a:pt x="122" y="21"/>
                  </a:lnTo>
                  <a:lnTo>
                    <a:pt x="144" y="26"/>
                  </a:lnTo>
                  <a:lnTo>
                    <a:pt x="165" y="30"/>
                  </a:lnTo>
                  <a:lnTo>
                    <a:pt x="186" y="34"/>
                  </a:lnTo>
                  <a:lnTo>
                    <a:pt x="206" y="39"/>
                  </a:lnTo>
                  <a:lnTo>
                    <a:pt x="224" y="44"/>
                  </a:lnTo>
                  <a:lnTo>
                    <a:pt x="241" y="49"/>
                  </a:lnTo>
                  <a:lnTo>
                    <a:pt x="254" y="54"/>
                  </a:lnTo>
                  <a:lnTo>
                    <a:pt x="257" y="54"/>
                  </a:lnTo>
                  <a:lnTo>
                    <a:pt x="260" y="54"/>
                  </a:lnTo>
                  <a:lnTo>
                    <a:pt x="265" y="54"/>
                  </a:lnTo>
                  <a:lnTo>
                    <a:pt x="270" y="54"/>
                  </a:lnTo>
                  <a:lnTo>
                    <a:pt x="272" y="53"/>
                  </a:lnTo>
                  <a:lnTo>
                    <a:pt x="271" y="51"/>
                  </a:lnTo>
                  <a:lnTo>
                    <a:pt x="266" y="47"/>
                  </a:lnTo>
                  <a:lnTo>
                    <a:pt x="254" y="42"/>
                  </a:lnTo>
                  <a:lnTo>
                    <a:pt x="246" y="38"/>
                  </a:lnTo>
                  <a:lnTo>
                    <a:pt x="235" y="35"/>
                  </a:lnTo>
                  <a:lnTo>
                    <a:pt x="225" y="31"/>
                  </a:lnTo>
                  <a:lnTo>
                    <a:pt x="212" y="28"/>
                  </a:lnTo>
                  <a:lnTo>
                    <a:pt x="198" y="24"/>
                  </a:lnTo>
                  <a:lnTo>
                    <a:pt x="184" y="20"/>
                  </a:lnTo>
                  <a:lnTo>
                    <a:pt x="168" y="16"/>
                  </a:lnTo>
                  <a:lnTo>
                    <a:pt x="152" y="13"/>
                  </a:lnTo>
                  <a:lnTo>
                    <a:pt x="134" y="10"/>
                  </a:lnTo>
                  <a:lnTo>
                    <a:pt x="117" y="8"/>
                  </a:lnTo>
                  <a:lnTo>
                    <a:pt x="98" y="5"/>
                  </a:lnTo>
                  <a:lnTo>
                    <a:pt x="79" y="3"/>
                  </a:lnTo>
                  <a:lnTo>
                    <a:pt x="60" y="1"/>
                  </a:lnTo>
                  <a:lnTo>
                    <a:pt x="40" y="1"/>
                  </a:lnTo>
                  <a:lnTo>
                    <a:pt x="2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09160" y="3987165"/>
              <a:ext cx="164465" cy="13970"/>
            </a:xfrm>
            <a:custGeom>
              <a:avLst/>
              <a:gdLst>
                <a:gd name="T0" fmla="*/ 0 w 516"/>
                <a:gd name="T1" fmla="*/ 2 h 45"/>
                <a:gd name="T2" fmla="*/ 4 w 516"/>
                <a:gd name="T3" fmla="*/ 2 h 45"/>
                <a:gd name="T4" fmla="*/ 14 w 516"/>
                <a:gd name="T5" fmla="*/ 5 h 45"/>
                <a:gd name="T6" fmla="*/ 31 w 516"/>
                <a:gd name="T7" fmla="*/ 7 h 45"/>
                <a:gd name="T8" fmla="*/ 54 w 516"/>
                <a:gd name="T9" fmla="*/ 9 h 45"/>
                <a:gd name="T10" fmla="*/ 81 w 516"/>
                <a:gd name="T11" fmla="*/ 12 h 45"/>
                <a:gd name="T12" fmla="*/ 113 w 516"/>
                <a:gd name="T13" fmla="*/ 15 h 45"/>
                <a:gd name="T14" fmla="*/ 148 w 516"/>
                <a:gd name="T15" fmla="*/ 17 h 45"/>
                <a:gd name="T16" fmla="*/ 185 w 516"/>
                <a:gd name="T17" fmla="*/ 19 h 45"/>
                <a:gd name="T18" fmla="*/ 224 w 516"/>
                <a:gd name="T19" fmla="*/ 21 h 45"/>
                <a:gd name="T20" fmla="*/ 264 w 516"/>
                <a:gd name="T21" fmla="*/ 23 h 45"/>
                <a:gd name="T22" fmla="*/ 305 w 516"/>
                <a:gd name="T23" fmla="*/ 23 h 45"/>
                <a:gd name="T24" fmla="*/ 345 w 516"/>
                <a:gd name="T25" fmla="*/ 21 h 45"/>
                <a:gd name="T26" fmla="*/ 384 w 516"/>
                <a:gd name="T27" fmla="*/ 19 h 45"/>
                <a:gd name="T28" fmla="*/ 421 w 516"/>
                <a:gd name="T29" fmla="*/ 15 h 45"/>
                <a:gd name="T30" fmla="*/ 456 w 516"/>
                <a:gd name="T31" fmla="*/ 9 h 45"/>
                <a:gd name="T32" fmla="*/ 488 w 516"/>
                <a:gd name="T33" fmla="*/ 1 h 45"/>
                <a:gd name="T34" fmla="*/ 490 w 516"/>
                <a:gd name="T35" fmla="*/ 1 h 45"/>
                <a:gd name="T36" fmla="*/ 495 w 516"/>
                <a:gd name="T37" fmla="*/ 0 h 45"/>
                <a:gd name="T38" fmla="*/ 503 w 516"/>
                <a:gd name="T39" fmla="*/ 0 h 45"/>
                <a:gd name="T40" fmla="*/ 509 w 516"/>
                <a:gd name="T41" fmla="*/ 0 h 45"/>
                <a:gd name="T42" fmla="*/ 514 w 516"/>
                <a:gd name="T43" fmla="*/ 1 h 45"/>
                <a:gd name="T44" fmla="*/ 516 w 516"/>
                <a:gd name="T45" fmla="*/ 5 h 45"/>
                <a:gd name="T46" fmla="*/ 513 w 516"/>
                <a:gd name="T47" fmla="*/ 10 h 45"/>
                <a:gd name="T48" fmla="*/ 504 w 516"/>
                <a:gd name="T49" fmla="*/ 18 h 45"/>
                <a:gd name="T50" fmla="*/ 495 w 516"/>
                <a:gd name="T51" fmla="*/ 23 h 45"/>
                <a:gd name="T52" fmla="*/ 485 w 516"/>
                <a:gd name="T53" fmla="*/ 28 h 45"/>
                <a:gd name="T54" fmla="*/ 470 w 516"/>
                <a:gd name="T55" fmla="*/ 32 h 45"/>
                <a:gd name="T56" fmla="*/ 453 w 516"/>
                <a:gd name="T57" fmla="*/ 35 h 45"/>
                <a:gd name="T58" fmla="*/ 433 w 516"/>
                <a:gd name="T59" fmla="*/ 38 h 45"/>
                <a:gd name="T60" fmla="*/ 409 w 516"/>
                <a:gd name="T61" fmla="*/ 42 h 45"/>
                <a:gd name="T62" fmla="*/ 382 w 516"/>
                <a:gd name="T63" fmla="*/ 44 h 45"/>
                <a:gd name="T64" fmla="*/ 353 w 516"/>
                <a:gd name="T65" fmla="*/ 45 h 45"/>
                <a:gd name="T66" fmla="*/ 320 w 516"/>
                <a:gd name="T67" fmla="*/ 45 h 45"/>
                <a:gd name="T68" fmla="*/ 284 w 516"/>
                <a:gd name="T69" fmla="*/ 43 h 45"/>
                <a:gd name="T70" fmla="*/ 245 w 516"/>
                <a:gd name="T71" fmla="*/ 40 h 45"/>
                <a:gd name="T72" fmla="*/ 203 w 516"/>
                <a:gd name="T73" fmla="*/ 36 h 45"/>
                <a:gd name="T74" fmla="*/ 156 w 516"/>
                <a:gd name="T75" fmla="*/ 31 h 45"/>
                <a:gd name="T76" fmla="*/ 107 w 516"/>
                <a:gd name="T77" fmla="*/ 24 h 45"/>
                <a:gd name="T78" fmla="*/ 56 w 516"/>
                <a:gd name="T79" fmla="*/ 14 h 45"/>
                <a:gd name="T80" fmla="*/ 0 w 516"/>
                <a:gd name="T81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6" h="45">
                  <a:moveTo>
                    <a:pt x="0" y="2"/>
                  </a:moveTo>
                  <a:lnTo>
                    <a:pt x="4" y="2"/>
                  </a:lnTo>
                  <a:lnTo>
                    <a:pt x="14" y="5"/>
                  </a:lnTo>
                  <a:lnTo>
                    <a:pt x="31" y="7"/>
                  </a:lnTo>
                  <a:lnTo>
                    <a:pt x="54" y="9"/>
                  </a:lnTo>
                  <a:lnTo>
                    <a:pt x="81" y="12"/>
                  </a:lnTo>
                  <a:lnTo>
                    <a:pt x="113" y="15"/>
                  </a:lnTo>
                  <a:lnTo>
                    <a:pt x="148" y="17"/>
                  </a:lnTo>
                  <a:lnTo>
                    <a:pt x="185" y="19"/>
                  </a:lnTo>
                  <a:lnTo>
                    <a:pt x="224" y="21"/>
                  </a:lnTo>
                  <a:lnTo>
                    <a:pt x="264" y="23"/>
                  </a:lnTo>
                  <a:lnTo>
                    <a:pt x="305" y="23"/>
                  </a:lnTo>
                  <a:lnTo>
                    <a:pt x="345" y="21"/>
                  </a:lnTo>
                  <a:lnTo>
                    <a:pt x="384" y="19"/>
                  </a:lnTo>
                  <a:lnTo>
                    <a:pt x="421" y="15"/>
                  </a:lnTo>
                  <a:lnTo>
                    <a:pt x="456" y="9"/>
                  </a:lnTo>
                  <a:lnTo>
                    <a:pt x="488" y="1"/>
                  </a:lnTo>
                  <a:lnTo>
                    <a:pt x="490" y="1"/>
                  </a:lnTo>
                  <a:lnTo>
                    <a:pt x="495" y="0"/>
                  </a:lnTo>
                  <a:lnTo>
                    <a:pt x="503" y="0"/>
                  </a:lnTo>
                  <a:lnTo>
                    <a:pt x="509" y="0"/>
                  </a:lnTo>
                  <a:lnTo>
                    <a:pt x="514" y="1"/>
                  </a:lnTo>
                  <a:lnTo>
                    <a:pt x="516" y="5"/>
                  </a:lnTo>
                  <a:lnTo>
                    <a:pt x="513" y="10"/>
                  </a:lnTo>
                  <a:lnTo>
                    <a:pt x="504" y="18"/>
                  </a:lnTo>
                  <a:lnTo>
                    <a:pt x="495" y="23"/>
                  </a:lnTo>
                  <a:lnTo>
                    <a:pt x="485" y="28"/>
                  </a:lnTo>
                  <a:lnTo>
                    <a:pt x="470" y="32"/>
                  </a:lnTo>
                  <a:lnTo>
                    <a:pt x="453" y="35"/>
                  </a:lnTo>
                  <a:lnTo>
                    <a:pt x="433" y="38"/>
                  </a:lnTo>
                  <a:lnTo>
                    <a:pt x="409" y="42"/>
                  </a:lnTo>
                  <a:lnTo>
                    <a:pt x="382" y="44"/>
                  </a:lnTo>
                  <a:lnTo>
                    <a:pt x="353" y="45"/>
                  </a:lnTo>
                  <a:lnTo>
                    <a:pt x="320" y="45"/>
                  </a:lnTo>
                  <a:lnTo>
                    <a:pt x="284" y="43"/>
                  </a:lnTo>
                  <a:lnTo>
                    <a:pt x="245" y="40"/>
                  </a:lnTo>
                  <a:lnTo>
                    <a:pt x="203" y="36"/>
                  </a:lnTo>
                  <a:lnTo>
                    <a:pt x="156" y="31"/>
                  </a:lnTo>
                  <a:lnTo>
                    <a:pt x="107" y="24"/>
                  </a:lnTo>
                  <a:lnTo>
                    <a:pt x="56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925695" y="3976370"/>
              <a:ext cx="118110" cy="9525"/>
            </a:xfrm>
            <a:custGeom>
              <a:avLst/>
              <a:gdLst>
                <a:gd name="T0" fmla="*/ 0 w 371"/>
                <a:gd name="T1" fmla="*/ 29 h 29"/>
                <a:gd name="T2" fmla="*/ 3 w 371"/>
                <a:gd name="T3" fmla="*/ 29 h 29"/>
                <a:gd name="T4" fmla="*/ 14 w 371"/>
                <a:gd name="T5" fmla="*/ 28 h 29"/>
                <a:gd name="T6" fmla="*/ 30 w 371"/>
                <a:gd name="T7" fmla="*/ 27 h 29"/>
                <a:gd name="T8" fmla="*/ 51 w 371"/>
                <a:gd name="T9" fmla="*/ 25 h 29"/>
                <a:gd name="T10" fmla="*/ 76 w 371"/>
                <a:gd name="T11" fmla="*/ 24 h 29"/>
                <a:gd name="T12" fmla="*/ 104 w 371"/>
                <a:gd name="T13" fmla="*/ 22 h 29"/>
                <a:gd name="T14" fmla="*/ 133 w 371"/>
                <a:gd name="T15" fmla="*/ 19 h 29"/>
                <a:gd name="T16" fmla="*/ 164 w 371"/>
                <a:gd name="T17" fmla="*/ 16 h 29"/>
                <a:gd name="T18" fmla="*/ 195 w 371"/>
                <a:gd name="T19" fmla="*/ 14 h 29"/>
                <a:gd name="T20" fmla="*/ 225 w 371"/>
                <a:gd name="T21" fmla="*/ 11 h 29"/>
                <a:gd name="T22" fmla="*/ 254 w 371"/>
                <a:gd name="T23" fmla="*/ 9 h 29"/>
                <a:gd name="T24" fmla="*/ 279 w 371"/>
                <a:gd name="T25" fmla="*/ 7 h 29"/>
                <a:gd name="T26" fmla="*/ 301 w 371"/>
                <a:gd name="T27" fmla="*/ 5 h 29"/>
                <a:gd name="T28" fmla="*/ 319 w 371"/>
                <a:gd name="T29" fmla="*/ 3 h 29"/>
                <a:gd name="T30" fmla="*/ 331 w 371"/>
                <a:gd name="T31" fmla="*/ 2 h 29"/>
                <a:gd name="T32" fmla="*/ 337 w 371"/>
                <a:gd name="T33" fmla="*/ 1 h 29"/>
                <a:gd name="T34" fmla="*/ 344 w 371"/>
                <a:gd name="T35" fmla="*/ 0 h 29"/>
                <a:gd name="T36" fmla="*/ 351 w 371"/>
                <a:gd name="T37" fmla="*/ 1 h 29"/>
                <a:gd name="T38" fmla="*/ 360 w 371"/>
                <a:gd name="T39" fmla="*/ 2 h 29"/>
                <a:gd name="T40" fmla="*/ 366 w 371"/>
                <a:gd name="T41" fmla="*/ 4 h 29"/>
                <a:gd name="T42" fmla="*/ 371 w 371"/>
                <a:gd name="T43" fmla="*/ 7 h 29"/>
                <a:gd name="T44" fmla="*/ 371 w 371"/>
                <a:gd name="T45" fmla="*/ 10 h 29"/>
                <a:gd name="T46" fmla="*/ 368 w 371"/>
                <a:gd name="T47" fmla="*/ 13 h 29"/>
                <a:gd name="T48" fmla="*/ 357 w 371"/>
                <a:gd name="T49" fmla="*/ 16 h 29"/>
                <a:gd name="T50" fmla="*/ 347 w 371"/>
                <a:gd name="T51" fmla="*/ 17 h 29"/>
                <a:gd name="T52" fmla="*/ 331 w 371"/>
                <a:gd name="T53" fmla="*/ 20 h 29"/>
                <a:gd name="T54" fmla="*/ 311 w 371"/>
                <a:gd name="T55" fmla="*/ 21 h 29"/>
                <a:gd name="T56" fmla="*/ 286 w 371"/>
                <a:gd name="T57" fmla="*/ 22 h 29"/>
                <a:gd name="T58" fmla="*/ 258 w 371"/>
                <a:gd name="T59" fmla="*/ 23 h 29"/>
                <a:gd name="T60" fmla="*/ 229 w 371"/>
                <a:gd name="T61" fmla="*/ 24 h 29"/>
                <a:gd name="T62" fmla="*/ 197 w 371"/>
                <a:gd name="T63" fmla="*/ 25 h 29"/>
                <a:gd name="T64" fmla="*/ 165 w 371"/>
                <a:gd name="T65" fmla="*/ 26 h 29"/>
                <a:gd name="T66" fmla="*/ 133 w 371"/>
                <a:gd name="T67" fmla="*/ 27 h 29"/>
                <a:gd name="T68" fmla="*/ 104 w 371"/>
                <a:gd name="T69" fmla="*/ 27 h 29"/>
                <a:gd name="T70" fmla="*/ 75 w 371"/>
                <a:gd name="T71" fmla="*/ 28 h 29"/>
                <a:gd name="T72" fmla="*/ 51 w 371"/>
                <a:gd name="T73" fmla="*/ 28 h 29"/>
                <a:gd name="T74" fmla="*/ 30 w 371"/>
                <a:gd name="T75" fmla="*/ 29 h 29"/>
                <a:gd name="T76" fmla="*/ 14 w 371"/>
                <a:gd name="T77" fmla="*/ 29 h 29"/>
                <a:gd name="T78" fmla="*/ 3 w 371"/>
                <a:gd name="T79" fmla="*/ 29 h 29"/>
                <a:gd name="T80" fmla="*/ 0 w 371"/>
                <a:gd name="T8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1" h="29">
                  <a:moveTo>
                    <a:pt x="0" y="29"/>
                  </a:moveTo>
                  <a:lnTo>
                    <a:pt x="3" y="29"/>
                  </a:lnTo>
                  <a:lnTo>
                    <a:pt x="14" y="28"/>
                  </a:lnTo>
                  <a:lnTo>
                    <a:pt x="30" y="27"/>
                  </a:lnTo>
                  <a:lnTo>
                    <a:pt x="51" y="25"/>
                  </a:lnTo>
                  <a:lnTo>
                    <a:pt x="76" y="24"/>
                  </a:lnTo>
                  <a:lnTo>
                    <a:pt x="104" y="22"/>
                  </a:lnTo>
                  <a:lnTo>
                    <a:pt x="133" y="19"/>
                  </a:lnTo>
                  <a:lnTo>
                    <a:pt x="164" y="16"/>
                  </a:lnTo>
                  <a:lnTo>
                    <a:pt x="195" y="14"/>
                  </a:lnTo>
                  <a:lnTo>
                    <a:pt x="225" y="11"/>
                  </a:lnTo>
                  <a:lnTo>
                    <a:pt x="254" y="9"/>
                  </a:lnTo>
                  <a:lnTo>
                    <a:pt x="279" y="7"/>
                  </a:lnTo>
                  <a:lnTo>
                    <a:pt x="301" y="5"/>
                  </a:lnTo>
                  <a:lnTo>
                    <a:pt x="319" y="3"/>
                  </a:lnTo>
                  <a:lnTo>
                    <a:pt x="331" y="2"/>
                  </a:lnTo>
                  <a:lnTo>
                    <a:pt x="337" y="1"/>
                  </a:lnTo>
                  <a:lnTo>
                    <a:pt x="344" y="0"/>
                  </a:lnTo>
                  <a:lnTo>
                    <a:pt x="351" y="1"/>
                  </a:lnTo>
                  <a:lnTo>
                    <a:pt x="360" y="2"/>
                  </a:lnTo>
                  <a:lnTo>
                    <a:pt x="366" y="4"/>
                  </a:lnTo>
                  <a:lnTo>
                    <a:pt x="371" y="7"/>
                  </a:lnTo>
                  <a:lnTo>
                    <a:pt x="371" y="10"/>
                  </a:lnTo>
                  <a:lnTo>
                    <a:pt x="368" y="13"/>
                  </a:lnTo>
                  <a:lnTo>
                    <a:pt x="357" y="16"/>
                  </a:lnTo>
                  <a:lnTo>
                    <a:pt x="347" y="17"/>
                  </a:lnTo>
                  <a:lnTo>
                    <a:pt x="331" y="20"/>
                  </a:lnTo>
                  <a:lnTo>
                    <a:pt x="311" y="21"/>
                  </a:lnTo>
                  <a:lnTo>
                    <a:pt x="286" y="22"/>
                  </a:lnTo>
                  <a:lnTo>
                    <a:pt x="258" y="23"/>
                  </a:lnTo>
                  <a:lnTo>
                    <a:pt x="229" y="24"/>
                  </a:lnTo>
                  <a:lnTo>
                    <a:pt x="197" y="25"/>
                  </a:lnTo>
                  <a:lnTo>
                    <a:pt x="165" y="26"/>
                  </a:lnTo>
                  <a:lnTo>
                    <a:pt x="133" y="27"/>
                  </a:lnTo>
                  <a:lnTo>
                    <a:pt x="104" y="27"/>
                  </a:lnTo>
                  <a:lnTo>
                    <a:pt x="75" y="28"/>
                  </a:lnTo>
                  <a:lnTo>
                    <a:pt x="51" y="28"/>
                  </a:lnTo>
                  <a:lnTo>
                    <a:pt x="30" y="29"/>
                  </a:lnTo>
                  <a:lnTo>
                    <a:pt x="14" y="29"/>
                  </a:lnTo>
                  <a:lnTo>
                    <a:pt x="3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5052060" y="3960495"/>
              <a:ext cx="40640" cy="19050"/>
            </a:xfrm>
            <a:custGeom>
              <a:avLst/>
              <a:gdLst>
                <a:gd name="T0" fmla="*/ 0 w 128"/>
                <a:gd name="T1" fmla="*/ 59 h 59"/>
                <a:gd name="T2" fmla="*/ 6 w 128"/>
                <a:gd name="T3" fmla="*/ 55 h 59"/>
                <a:gd name="T4" fmla="*/ 22 w 128"/>
                <a:gd name="T5" fmla="*/ 45 h 59"/>
                <a:gd name="T6" fmla="*/ 43 w 128"/>
                <a:gd name="T7" fmla="*/ 33 h 59"/>
                <a:gd name="T8" fmla="*/ 68 w 128"/>
                <a:gd name="T9" fmla="*/ 19 h 59"/>
                <a:gd name="T10" fmla="*/ 93 w 128"/>
                <a:gd name="T11" fmla="*/ 7 h 59"/>
                <a:gd name="T12" fmla="*/ 113 w 128"/>
                <a:gd name="T13" fmla="*/ 0 h 59"/>
                <a:gd name="T14" fmla="*/ 125 w 128"/>
                <a:gd name="T15" fmla="*/ 0 h 59"/>
                <a:gd name="T16" fmla="*/ 128 w 128"/>
                <a:gd name="T17" fmla="*/ 9 h 59"/>
                <a:gd name="T18" fmla="*/ 118 w 128"/>
                <a:gd name="T19" fmla="*/ 23 h 59"/>
                <a:gd name="T20" fmla="*/ 102 w 128"/>
                <a:gd name="T21" fmla="*/ 35 h 59"/>
                <a:gd name="T22" fmla="*/ 81 w 128"/>
                <a:gd name="T23" fmla="*/ 43 h 59"/>
                <a:gd name="T24" fmla="*/ 59 w 128"/>
                <a:gd name="T25" fmla="*/ 50 h 59"/>
                <a:gd name="T26" fmla="*/ 37 w 128"/>
                <a:gd name="T27" fmla="*/ 54 h 59"/>
                <a:gd name="T28" fmla="*/ 18 w 128"/>
                <a:gd name="T29" fmla="*/ 57 h 59"/>
                <a:gd name="T30" fmla="*/ 5 w 128"/>
                <a:gd name="T31" fmla="*/ 59 h 59"/>
                <a:gd name="T32" fmla="*/ 0 w 128"/>
                <a:gd name="T3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59">
                  <a:moveTo>
                    <a:pt x="0" y="59"/>
                  </a:moveTo>
                  <a:lnTo>
                    <a:pt x="6" y="55"/>
                  </a:lnTo>
                  <a:lnTo>
                    <a:pt x="22" y="45"/>
                  </a:lnTo>
                  <a:lnTo>
                    <a:pt x="43" y="33"/>
                  </a:lnTo>
                  <a:lnTo>
                    <a:pt x="68" y="19"/>
                  </a:lnTo>
                  <a:lnTo>
                    <a:pt x="93" y="7"/>
                  </a:lnTo>
                  <a:lnTo>
                    <a:pt x="113" y="0"/>
                  </a:lnTo>
                  <a:lnTo>
                    <a:pt x="125" y="0"/>
                  </a:lnTo>
                  <a:lnTo>
                    <a:pt x="128" y="9"/>
                  </a:lnTo>
                  <a:lnTo>
                    <a:pt x="118" y="23"/>
                  </a:lnTo>
                  <a:lnTo>
                    <a:pt x="102" y="35"/>
                  </a:lnTo>
                  <a:lnTo>
                    <a:pt x="81" y="43"/>
                  </a:lnTo>
                  <a:lnTo>
                    <a:pt x="59" y="50"/>
                  </a:lnTo>
                  <a:lnTo>
                    <a:pt x="37" y="54"/>
                  </a:lnTo>
                  <a:lnTo>
                    <a:pt x="18" y="57"/>
                  </a:lnTo>
                  <a:lnTo>
                    <a:pt x="5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5046980" y="3942715"/>
              <a:ext cx="51435" cy="26035"/>
            </a:xfrm>
            <a:custGeom>
              <a:avLst/>
              <a:gdLst>
                <a:gd name="T0" fmla="*/ 0 w 160"/>
                <a:gd name="T1" fmla="*/ 82 h 82"/>
                <a:gd name="T2" fmla="*/ 160 w 160"/>
                <a:gd name="T3" fmla="*/ 0 h 82"/>
                <a:gd name="T4" fmla="*/ 157 w 160"/>
                <a:gd name="T5" fmla="*/ 3 h 82"/>
                <a:gd name="T6" fmla="*/ 147 w 160"/>
                <a:gd name="T7" fmla="*/ 10 h 82"/>
                <a:gd name="T8" fmla="*/ 130 w 160"/>
                <a:gd name="T9" fmla="*/ 22 h 82"/>
                <a:gd name="T10" fmla="*/ 110 w 160"/>
                <a:gd name="T11" fmla="*/ 35 h 82"/>
                <a:gd name="T12" fmla="*/ 85 w 160"/>
                <a:gd name="T13" fmla="*/ 49 h 82"/>
                <a:gd name="T14" fmla="*/ 58 w 160"/>
                <a:gd name="T15" fmla="*/ 62 h 82"/>
                <a:gd name="T16" fmla="*/ 29 w 160"/>
                <a:gd name="T17" fmla="*/ 74 h 82"/>
                <a:gd name="T18" fmla="*/ 0 w 160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82">
                  <a:moveTo>
                    <a:pt x="0" y="82"/>
                  </a:moveTo>
                  <a:lnTo>
                    <a:pt x="160" y="0"/>
                  </a:lnTo>
                  <a:lnTo>
                    <a:pt x="157" y="3"/>
                  </a:lnTo>
                  <a:lnTo>
                    <a:pt x="147" y="10"/>
                  </a:lnTo>
                  <a:lnTo>
                    <a:pt x="130" y="22"/>
                  </a:lnTo>
                  <a:lnTo>
                    <a:pt x="110" y="35"/>
                  </a:lnTo>
                  <a:lnTo>
                    <a:pt x="85" y="49"/>
                  </a:lnTo>
                  <a:lnTo>
                    <a:pt x="58" y="62"/>
                  </a:lnTo>
                  <a:lnTo>
                    <a:pt x="29" y="7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838065" y="3639820"/>
              <a:ext cx="79375" cy="48260"/>
            </a:xfrm>
            <a:custGeom>
              <a:avLst/>
              <a:gdLst>
                <a:gd name="T0" fmla="*/ 0 w 251"/>
                <a:gd name="T1" fmla="*/ 0 h 152"/>
                <a:gd name="T2" fmla="*/ 2 w 251"/>
                <a:gd name="T3" fmla="*/ 1 h 152"/>
                <a:gd name="T4" fmla="*/ 4 w 251"/>
                <a:gd name="T5" fmla="*/ 4 h 152"/>
                <a:gd name="T6" fmla="*/ 9 w 251"/>
                <a:gd name="T7" fmla="*/ 10 h 152"/>
                <a:gd name="T8" fmla="*/ 15 w 251"/>
                <a:gd name="T9" fmla="*/ 17 h 152"/>
                <a:gd name="T10" fmla="*/ 24 w 251"/>
                <a:gd name="T11" fmla="*/ 26 h 152"/>
                <a:gd name="T12" fmla="*/ 33 w 251"/>
                <a:gd name="T13" fmla="*/ 36 h 152"/>
                <a:gd name="T14" fmla="*/ 46 w 251"/>
                <a:gd name="T15" fmla="*/ 47 h 152"/>
                <a:gd name="T16" fmla="*/ 60 w 251"/>
                <a:gd name="T17" fmla="*/ 59 h 152"/>
                <a:gd name="T18" fmla="*/ 75 w 251"/>
                <a:gd name="T19" fmla="*/ 71 h 152"/>
                <a:gd name="T20" fmla="*/ 93 w 251"/>
                <a:gd name="T21" fmla="*/ 84 h 152"/>
                <a:gd name="T22" fmla="*/ 112 w 251"/>
                <a:gd name="T23" fmla="*/ 97 h 152"/>
                <a:gd name="T24" fmla="*/ 135 w 251"/>
                <a:gd name="T25" fmla="*/ 108 h 152"/>
                <a:gd name="T26" fmla="*/ 158 w 251"/>
                <a:gd name="T27" fmla="*/ 121 h 152"/>
                <a:gd name="T28" fmla="*/ 183 w 251"/>
                <a:gd name="T29" fmla="*/ 132 h 152"/>
                <a:gd name="T30" fmla="*/ 210 w 251"/>
                <a:gd name="T31" fmla="*/ 142 h 152"/>
                <a:gd name="T32" fmla="*/ 239 w 251"/>
                <a:gd name="T33" fmla="*/ 152 h 152"/>
                <a:gd name="T34" fmla="*/ 240 w 251"/>
                <a:gd name="T35" fmla="*/ 152 h 152"/>
                <a:gd name="T36" fmla="*/ 244 w 251"/>
                <a:gd name="T37" fmla="*/ 151 h 152"/>
                <a:gd name="T38" fmla="*/ 247 w 251"/>
                <a:gd name="T39" fmla="*/ 149 h 152"/>
                <a:gd name="T40" fmla="*/ 250 w 251"/>
                <a:gd name="T41" fmla="*/ 145 h 152"/>
                <a:gd name="T42" fmla="*/ 251 w 251"/>
                <a:gd name="T43" fmla="*/ 143 h 152"/>
                <a:gd name="T44" fmla="*/ 249 w 251"/>
                <a:gd name="T45" fmla="*/ 139 h 152"/>
                <a:gd name="T46" fmla="*/ 242 w 251"/>
                <a:gd name="T47" fmla="*/ 135 h 152"/>
                <a:gd name="T48" fmla="*/ 232 w 251"/>
                <a:gd name="T49" fmla="*/ 131 h 152"/>
                <a:gd name="T50" fmla="*/ 224 w 251"/>
                <a:gd name="T51" fmla="*/ 129 h 152"/>
                <a:gd name="T52" fmla="*/ 217 w 251"/>
                <a:gd name="T53" fmla="*/ 126 h 152"/>
                <a:gd name="T54" fmla="*/ 208 w 251"/>
                <a:gd name="T55" fmla="*/ 123 h 152"/>
                <a:gd name="T56" fmla="*/ 198 w 251"/>
                <a:gd name="T57" fmla="*/ 120 h 152"/>
                <a:gd name="T58" fmla="*/ 188 w 251"/>
                <a:gd name="T59" fmla="*/ 117 h 152"/>
                <a:gd name="T60" fmla="*/ 176 w 251"/>
                <a:gd name="T61" fmla="*/ 113 h 152"/>
                <a:gd name="T62" fmla="*/ 163 w 251"/>
                <a:gd name="T63" fmla="*/ 107 h 152"/>
                <a:gd name="T64" fmla="*/ 151 w 251"/>
                <a:gd name="T65" fmla="*/ 101 h 152"/>
                <a:gd name="T66" fmla="*/ 136 w 251"/>
                <a:gd name="T67" fmla="*/ 94 h 152"/>
                <a:gd name="T68" fmla="*/ 120 w 251"/>
                <a:gd name="T69" fmla="*/ 85 h 152"/>
                <a:gd name="T70" fmla="*/ 103 w 251"/>
                <a:gd name="T71" fmla="*/ 75 h 152"/>
                <a:gd name="T72" fmla="*/ 85 w 251"/>
                <a:gd name="T73" fmla="*/ 63 h 152"/>
                <a:gd name="T74" fmla="*/ 66 w 251"/>
                <a:gd name="T75" fmla="*/ 50 h 152"/>
                <a:gd name="T76" fmla="*/ 46 w 251"/>
                <a:gd name="T77" fmla="*/ 36 h 152"/>
                <a:gd name="T78" fmla="*/ 24 w 251"/>
                <a:gd name="T79" fmla="*/ 19 h 152"/>
                <a:gd name="T80" fmla="*/ 0 w 251"/>
                <a:gd name="T8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152">
                  <a:moveTo>
                    <a:pt x="0" y="0"/>
                  </a:moveTo>
                  <a:lnTo>
                    <a:pt x="2" y="1"/>
                  </a:lnTo>
                  <a:lnTo>
                    <a:pt x="4" y="4"/>
                  </a:lnTo>
                  <a:lnTo>
                    <a:pt x="9" y="10"/>
                  </a:lnTo>
                  <a:lnTo>
                    <a:pt x="15" y="17"/>
                  </a:lnTo>
                  <a:lnTo>
                    <a:pt x="24" y="26"/>
                  </a:lnTo>
                  <a:lnTo>
                    <a:pt x="33" y="36"/>
                  </a:lnTo>
                  <a:lnTo>
                    <a:pt x="46" y="47"/>
                  </a:lnTo>
                  <a:lnTo>
                    <a:pt x="60" y="59"/>
                  </a:lnTo>
                  <a:lnTo>
                    <a:pt x="75" y="71"/>
                  </a:lnTo>
                  <a:lnTo>
                    <a:pt x="93" y="84"/>
                  </a:lnTo>
                  <a:lnTo>
                    <a:pt x="112" y="97"/>
                  </a:lnTo>
                  <a:lnTo>
                    <a:pt x="135" y="108"/>
                  </a:lnTo>
                  <a:lnTo>
                    <a:pt x="158" y="121"/>
                  </a:lnTo>
                  <a:lnTo>
                    <a:pt x="183" y="132"/>
                  </a:lnTo>
                  <a:lnTo>
                    <a:pt x="210" y="142"/>
                  </a:lnTo>
                  <a:lnTo>
                    <a:pt x="239" y="152"/>
                  </a:lnTo>
                  <a:lnTo>
                    <a:pt x="240" y="152"/>
                  </a:lnTo>
                  <a:lnTo>
                    <a:pt x="244" y="151"/>
                  </a:lnTo>
                  <a:lnTo>
                    <a:pt x="247" y="149"/>
                  </a:lnTo>
                  <a:lnTo>
                    <a:pt x="250" y="145"/>
                  </a:lnTo>
                  <a:lnTo>
                    <a:pt x="251" y="143"/>
                  </a:lnTo>
                  <a:lnTo>
                    <a:pt x="249" y="139"/>
                  </a:lnTo>
                  <a:lnTo>
                    <a:pt x="242" y="135"/>
                  </a:lnTo>
                  <a:lnTo>
                    <a:pt x="232" y="131"/>
                  </a:lnTo>
                  <a:lnTo>
                    <a:pt x="224" y="129"/>
                  </a:lnTo>
                  <a:lnTo>
                    <a:pt x="217" y="126"/>
                  </a:lnTo>
                  <a:lnTo>
                    <a:pt x="208" y="123"/>
                  </a:lnTo>
                  <a:lnTo>
                    <a:pt x="198" y="120"/>
                  </a:lnTo>
                  <a:lnTo>
                    <a:pt x="188" y="117"/>
                  </a:lnTo>
                  <a:lnTo>
                    <a:pt x="176" y="113"/>
                  </a:lnTo>
                  <a:lnTo>
                    <a:pt x="163" y="107"/>
                  </a:lnTo>
                  <a:lnTo>
                    <a:pt x="151" y="101"/>
                  </a:lnTo>
                  <a:lnTo>
                    <a:pt x="136" y="94"/>
                  </a:lnTo>
                  <a:lnTo>
                    <a:pt x="120" y="85"/>
                  </a:lnTo>
                  <a:lnTo>
                    <a:pt x="103" y="75"/>
                  </a:lnTo>
                  <a:lnTo>
                    <a:pt x="85" y="63"/>
                  </a:lnTo>
                  <a:lnTo>
                    <a:pt x="66" y="50"/>
                  </a:lnTo>
                  <a:lnTo>
                    <a:pt x="46" y="36"/>
                  </a:lnTo>
                  <a:lnTo>
                    <a:pt x="24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4842510" y="3656330"/>
              <a:ext cx="30480" cy="248285"/>
            </a:xfrm>
            <a:custGeom>
              <a:avLst/>
              <a:gdLst>
                <a:gd name="T0" fmla="*/ 4 w 97"/>
                <a:gd name="T1" fmla="*/ 6 h 782"/>
                <a:gd name="T2" fmla="*/ 6 w 97"/>
                <a:gd name="T3" fmla="*/ 11 h 782"/>
                <a:gd name="T4" fmla="*/ 12 w 97"/>
                <a:gd name="T5" fmla="*/ 25 h 782"/>
                <a:gd name="T6" fmla="*/ 19 w 97"/>
                <a:gd name="T7" fmla="*/ 47 h 782"/>
                <a:gd name="T8" fmla="*/ 29 w 97"/>
                <a:gd name="T9" fmla="*/ 78 h 782"/>
                <a:gd name="T10" fmla="*/ 39 w 97"/>
                <a:gd name="T11" fmla="*/ 115 h 782"/>
                <a:gd name="T12" fmla="*/ 50 w 97"/>
                <a:gd name="T13" fmla="*/ 158 h 782"/>
                <a:gd name="T14" fmla="*/ 60 w 97"/>
                <a:gd name="T15" fmla="*/ 208 h 782"/>
                <a:gd name="T16" fmla="*/ 69 w 97"/>
                <a:gd name="T17" fmla="*/ 261 h 782"/>
                <a:gd name="T18" fmla="*/ 75 w 97"/>
                <a:gd name="T19" fmla="*/ 320 h 782"/>
                <a:gd name="T20" fmla="*/ 79 w 97"/>
                <a:gd name="T21" fmla="*/ 382 h 782"/>
                <a:gd name="T22" fmla="*/ 79 w 97"/>
                <a:gd name="T23" fmla="*/ 446 h 782"/>
                <a:gd name="T24" fmla="*/ 76 w 97"/>
                <a:gd name="T25" fmla="*/ 512 h 782"/>
                <a:gd name="T26" fmla="*/ 67 w 97"/>
                <a:gd name="T27" fmla="*/ 579 h 782"/>
                <a:gd name="T28" fmla="*/ 51 w 97"/>
                <a:gd name="T29" fmla="*/ 648 h 782"/>
                <a:gd name="T30" fmla="*/ 30 w 97"/>
                <a:gd name="T31" fmla="*/ 716 h 782"/>
                <a:gd name="T32" fmla="*/ 0 w 97"/>
                <a:gd name="T33" fmla="*/ 782 h 782"/>
                <a:gd name="T34" fmla="*/ 2 w 97"/>
                <a:gd name="T35" fmla="*/ 779 h 782"/>
                <a:gd name="T36" fmla="*/ 9 w 97"/>
                <a:gd name="T37" fmla="*/ 769 h 782"/>
                <a:gd name="T38" fmla="*/ 18 w 97"/>
                <a:gd name="T39" fmla="*/ 752 h 782"/>
                <a:gd name="T40" fmla="*/ 29 w 97"/>
                <a:gd name="T41" fmla="*/ 730 h 782"/>
                <a:gd name="T42" fmla="*/ 41 w 97"/>
                <a:gd name="T43" fmla="*/ 700 h 782"/>
                <a:gd name="T44" fmla="*/ 55 w 97"/>
                <a:gd name="T45" fmla="*/ 665 h 782"/>
                <a:gd name="T46" fmla="*/ 68 w 97"/>
                <a:gd name="T47" fmla="*/ 624 h 782"/>
                <a:gd name="T48" fmla="*/ 79 w 97"/>
                <a:gd name="T49" fmla="*/ 578 h 782"/>
                <a:gd name="T50" fmla="*/ 89 w 97"/>
                <a:gd name="T51" fmla="*/ 527 h 782"/>
                <a:gd name="T52" fmla="*/ 95 w 97"/>
                <a:gd name="T53" fmla="*/ 470 h 782"/>
                <a:gd name="T54" fmla="*/ 97 w 97"/>
                <a:gd name="T55" fmla="*/ 408 h 782"/>
                <a:gd name="T56" fmla="*/ 96 w 97"/>
                <a:gd name="T57" fmla="*/ 343 h 782"/>
                <a:gd name="T58" fmla="*/ 89 w 97"/>
                <a:gd name="T59" fmla="*/ 272 h 782"/>
                <a:gd name="T60" fmla="*/ 75 w 97"/>
                <a:gd name="T61" fmla="*/ 197 h 782"/>
                <a:gd name="T62" fmla="*/ 54 w 97"/>
                <a:gd name="T63" fmla="*/ 118 h 782"/>
                <a:gd name="T64" fmla="*/ 26 w 97"/>
                <a:gd name="T65" fmla="*/ 35 h 782"/>
                <a:gd name="T66" fmla="*/ 24 w 97"/>
                <a:gd name="T67" fmla="*/ 27 h 782"/>
                <a:gd name="T68" fmla="*/ 20 w 97"/>
                <a:gd name="T69" fmla="*/ 11 h 782"/>
                <a:gd name="T70" fmla="*/ 13 w 97"/>
                <a:gd name="T71" fmla="*/ 0 h 782"/>
                <a:gd name="T72" fmla="*/ 4 w 97"/>
                <a:gd name="T73" fmla="*/ 6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782">
                  <a:moveTo>
                    <a:pt x="4" y="6"/>
                  </a:moveTo>
                  <a:lnTo>
                    <a:pt x="6" y="11"/>
                  </a:lnTo>
                  <a:lnTo>
                    <a:pt x="12" y="25"/>
                  </a:lnTo>
                  <a:lnTo>
                    <a:pt x="19" y="47"/>
                  </a:lnTo>
                  <a:lnTo>
                    <a:pt x="29" y="78"/>
                  </a:lnTo>
                  <a:lnTo>
                    <a:pt x="39" y="115"/>
                  </a:lnTo>
                  <a:lnTo>
                    <a:pt x="50" y="158"/>
                  </a:lnTo>
                  <a:lnTo>
                    <a:pt x="60" y="208"/>
                  </a:lnTo>
                  <a:lnTo>
                    <a:pt x="69" y="261"/>
                  </a:lnTo>
                  <a:lnTo>
                    <a:pt x="75" y="320"/>
                  </a:lnTo>
                  <a:lnTo>
                    <a:pt x="79" y="382"/>
                  </a:lnTo>
                  <a:lnTo>
                    <a:pt x="79" y="446"/>
                  </a:lnTo>
                  <a:lnTo>
                    <a:pt x="76" y="512"/>
                  </a:lnTo>
                  <a:lnTo>
                    <a:pt x="67" y="579"/>
                  </a:lnTo>
                  <a:lnTo>
                    <a:pt x="51" y="648"/>
                  </a:lnTo>
                  <a:lnTo>
                    <a:pt x="30" y="716"/>
                  </a:lnTo>
                  <a:lnTo>
                    <a:pt x="0" y="782"/>
                  </a:lnTo>
                  <a:lnTo>
                    <a:pt x="2" y="779"/>
                  </a:lnTo>
                  <a:lnTo>
                    <a:pt x="9" y="769"/>
                  </a:lnTo>
                  <a:lnTo>
                    <a:pt x="18" y="752"/>
                  </a:lnTo>
                  <a:lnTo>
                    <a:pt x="29" y="730"/>
                  </a:lnTo>
                  <a:lnTo>
                    <a:pt x="41" y="700"/>
                  </a:lnTo>
                  <a:lnTo>
                    <a:pt x="55" y="665"/>
                  </a:lnTo>
                  <a:lnTo>
                    <a:pt x="68" y="624"/>
                  </a:lnTo>
                  <a:lnTo>
                    <a:pt x="79" y="578"/>
                  </a:lnTo>
                  <a:lnTo>
                    <a:pt x="89" y="527"/>
                  </a:lnTo>
                  <a:lnTo>
                    <a:pt x="95" y="470"/>
                  </a:lnTo>
                  <a:lnTo>
                    <a:pt x="97" y="408"/>
                  </a:lnTo>
                  <a:lnTo>
                    <a:pt x="96" y="343"/>
                  </a:lnTo>
                  <a:lnTo>
                    <a:pt x="89" y="272"/>
                  </a:lnTo>
                  <a:lnTo>
                    <a:pt x="75" y="197"/>
                  </a:lnTo>
                  <a:lnTo>
                    <a:pt x="54" y="118"/>
                  </a:lnTo>
                  <a:lnTo>
                    <a:pt x="26" y="35"/>
                  </a:lnTo>
                  <a:lnTo>
                    <a:pt x="24" y="27"/>
                  </a:lnTo>
                  <a:lnTo>
                    <a:pt x="20" y="11"/>
                  </a:lnTo>
                  <a:lnTo>
                    <a:pt x="13" y="0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814570" y="3459480"/>
              <a:ext cx="49530" cy="32385"/>
            </a:xfrm>
            <a:custGeom>
              <a:avLst/>
              <a:gdLst>
                <a:gd name="T0" fmla="*/ 0 w 157"/>
                <a:gd name="T1" fmla="*/ 0 h 103"/>
                <a:gd name="T2" fmla="*/ 1 w 157"/>
                <a:gd name="T3" fmla="*/ 2 h 103"/>
                <a:gd name="T4" fmla="*/ 6 w 157"/>
                <a:gd name="T5" fmla="*/ 6 h 103"/>
                <a:gd name="T6" fmla="*/ 13 w 157"/>
                <a:gd name="T7" fmla="*/ 13 h 103"/>
                <a:gd name="T8" fmla="*/ 22 w 157"/>
                <a:gd name="T9" fmla="*/ 20 h 103"/>
                <a:gd name="T10" fmla="*/ 32 w 157"/>
                <a:gd name="T11" fmla="*/ 30 h 103"/>
                <a:gd name="T12" fmla="*/ 44 w 157"/>
                <a:gd name="T13" fmla="*/ 37 h 103"/>
                <a:gd name="T14" fmla="*/ 58 w 157"/>
                <a:gd name="T15" fmla="*/ 44 h 103"/>
                <a:gd name="T16" fmla="*/ 71 w 157"/>
                <a:gd name="T17" fmla="*/ 51 h 103"/>
                <a:gd name="T18" fmla="*/ 86 w 157"/>
                <a:gd name="T19" fmla="*/ 55 h 103"/>
                <a:gd name="T20" fmla="*/ 100 w 157"/>
                <a:gd name="T21" fmla="*/ 59 h 103"/>
                <a:gd name="T22" fmla="*/ 112 w 157"/>
                <a:gd name="T23" fmla="*/ 62 h 103"/>
                <a:gd name="T24" fmla="*/ 124 w 157"/>
                <a:gd name="T25" fmla="*/ 67 h 103"/>
                <a:gd name="T26" fmla="*/ 135 w 157"/>
                <a:gd name="T27" fmla="*/ 72 h 103"/>
                <a:gd name="T28" fmla="*/ 144 w 157"/>
                <a:gd name="T29" fmla="*/ 79 h 103"/>
                <a:gd name="T30" fmla="*/ 152 w 157"/>
                <a:gd name="T31" fmla="*/ 90 h 103"/>
                <a:gd name="T32" fmla="*/ 157 w 157"/>
                <a:gd name="T33" fmla="*/ 103 h 103"/>
                <a:gd name="T34" fmla="*/ 157 w 157"/>
                <a:gd name="T35" fmla="*/ 102 h 103"/>
                <a:gd name="T36" fmla="*/ 157 w 157"/>
                <a:gd name="T37" fmla="*/ 97 h 103"/>
                <a:gd name="T38" fmla="*/ 156 w 157"/>
                <a:gd name="T39" fmla="*/ 91 h 103"/>
                <a:gd name="T40" fmla="*/ 152 w 157"/>
                <a:gd name="T41" fmla="*/ 82 h 103"/>
                <a:gd name="T42" fmla="*/ 142 w 157"/>
                <a:gd name="T43" fmla="*/ 74 h 103"/>
                <a:gd name="T44" fmla="*/ 128 w 157"/>
                <a:gd name="T45" fmla="*/ 65 h 103"/>
                <a:gd name="T46" fmla="*/ 107 w 157"/>
                <a:gd name="T47" fmla="*/ 55 h 103"/>
                <a:gd name="T48" fmla="*/ 79 w 157"/>
                <a:gd name="T49" fmla="*/ 47 h 103"/>
                <a:gd name="T50" fmla="*/ 78 w 157"/>
                <a:gd name="T51" fmla="*/ 47 h 103"/>
                <a:gd name="T52" fmla="*/ 72 w 157"/>
                <a:gd name="T53" fmla="*/ 44 h 103"/>
                <a:gd name="T54" fmla="*/ 66 w 157"/>
                <a:gd name="T55" fmla="*/ 42 h 103"/>
                <a:gd name="T56" fmla="*/ 56 w 157"/>
                <a:gd name="T57" fmla="*/ 38 h 103"/>
                <a:gd name="T58" fmla="*/ 45 w 157"/>
                <a:gd name="T59" fmla="*/ 33 h 103"/>
                <a:gd name="T60" fmla="*/ 32 w 157"/>
                <a:gd name="T61" fmla="*/ 24 h 103"/>
                <a:gd name="T62" fmla="*/ 17 w 157"/>
                <a:gd name="T63" fmla="*/ 14 h 103"/>
                <a:gd name="T64" fmla="*/ 0 w 157"/>
                <a:gd name="T6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" h="103">
                  <a:moveTo>
                    <a:pt x="0" y="0"/>
                  </a:moveTo>
                  <a:lnTo>
                    <a:pt x="1" y="2"/>
                  </a:lnTo>
                  <a:lnTo>
                    <a:pt x="6" y="6"/>
                  </a:lnTo>
                  <a:lnTo>
                    <a:pt x="13" y="13"/>
                  </a:lnTo>
                  <a:lnTo>
                    <a:pt x="22" y="20"/>
                  </a:lnTo>
                  <a:lnTo>
                    <a:pt x="32" y="30"/>
                  </a:lnTo>
                  <a:lnTo>
                    <a:pt x="44" y="37"/>
                  </a:lnTo>
                  <a:lnTo>
                    <a:pt x="58" y="44"/>
                  </a:lnTo>
                  <a:lnTo>
                    <a:pt x="71" y="51"/>
                  </a:lnTo>
                  <a:lnTo>
                    <a:pt x="86" y="55"/>
                  </a:lnTo>
                  <a:lnTo>
                    <a:pt x="100" y="59"/>
                  </a:lnTo>
                  <a:lnTo>
                    <a:pt x="112" y="62"/>
                  </a:lnTo>
                  <a:lnTo>
                    <a:pt x="124" y="67"/>
                  </a:lnTo>
                  <a:lnTo>
                    <a:pt x="135" y="72"/>
                  </a:lnTo>
                  <a:lnTo>
                    <a:pt x="144" y="79"/>
                  </a:lnTo>
                  <a:lnTo>
                    <a:pt x="152" y="90"/>
                  </a:lnTo>
                  <a:lnTo>
                    <a:pt x="157" y="103"/>
                  </a:lnTo>
                  <a:lnTo>
                    <a:pt x="157" y="102"/>
                  </a:lnTo>
                  <a:lnTo>
                    <a:pt x="157" y="97"/>
                  </a:lnTo>
                  <a:lnTo>
                    <a:pt x="156" y="91"/>
                  </a:lnTo>
                  <a:lnTo>
                    <a:pt x="152" y="82"/>
                  </a:lnTo>
                  <a:lnTo>
                    <a:pt x="142" y="74"/>
                  </a:lnTo>
                  <a:lnTo>
                    <a:pt x="128" y="65"/>
                  </a:lnTo>
                  <a:lnTo>
                    <a:pt x="107" y="55"/>
                  </a:lnTo>
                  <a:lnTo>
                    <a:pt x="79" y="47"/>
                  </a:lnTo>
                  <a:lnTo>
                    <a:pt x="78" y="47"/>
                  </a:lnTo>
                  <a:lnTo>
                    <a:pt x="72" y="44"/>
                  </a:lnTo>
                  <a:lnTo>
                    <a:pt x="66" y="42"/>
                  </a:lnTo>
                  <a:lnTo>
                    <a:pt x="56" y="38"/>
                  </a:lnTo>
                  <a:lnTo>
                    <a:pt x="45" y="33"/>
                  </a:lnTo>
                  <a:lnTo>
                    <a:pt x="32" y="24"/>
                  </a:lnTo>
                  <a:lnTo>
                    <a:pt x="1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731680" y="3632200"/>
              <a:ext cx="170815" cy="144780"/>
            </a:xfrm>
            <a:custGeom>
              <a:avLst/>
              <a:gdLst>
                <a:gd name="T0" fmla="*/ 533 w 538"/>
                <a:gd name="T1" fmla="*/ 24 h 455"/>
                <a:gd name="T2" fmla="*/ 518 w 538"/>
                <a:gd name="T3" fmla="*/ 69 h 455"/>
                <a:gd name="T4" fmla="*/ 494 w 538"/>
                <a:gd name="T5" fmla="*/ 108 h 455"/>
                <a:gd name="T6" fmla="*/ 465 w 538"/>
                <a:gd name="T7" fmla="*/ 142 h 455"/>
                <a:gd name="T8" fmla="*/ 430 w 538"/>
                <a:gd name="T9" fmla="*/ 172 h 455"/>
                <a:gd name="T10" fmla="*/ 391 w 538"/>
                <a:gd name="T11" fmla="*/ 199 h 455"/>
                <a:gd name="T12" fmla="*/ 350 w 538"/>
                <a:gd name="T13" fmla="*/ 222 h 455"/>
                <a:gd name="T14" fmla="*/ 307 w 538"/>
                <a:gd name="T15" fmla="*/ 243 h 455"/>
                <a:gd name="T16" fmla="*/ 266 w 538"/>
                <a:gd name="T17" fmla="*/ 262 h 455"/>
                <a:gd name="T18" fmla="*/ 227 w 538"/>
                <a:gd name="T19" fmla="*/ 281 h 455"/>
                <a:gd name="T20" fmla="*/ 188 w 538"/>
                <a:gd name="T21" fmla="*/ 301 h 455"/>
                <a:gd name="T22" fmla="*/ 150 w 538"/>
                <a:gd name="T23" fmla="*/ 322 h 455"/>
                <a:gd name="T24" fmla="*/ 113 w 538"/>
                <a:gd name="T25" fmla="*/ 345 h 455"/>
                <a:gd name="T26" fmla="*/ 77 w 538"/>
                <a:gd name="T27" fmla="*/ 371 h 455"/>
                <a:gd name="T28" fmla="*/ 43 w 538"/>
                <a:gd name="T29" fmla="*/ 399 h 455"/>
                <a:gd name="T30" fmla="*/ 14 w 538"/>
                <a:gd name="T31" fmla="*/ 431 h 455"/>
                <a:gd name="T32" fmla="*/ 0 w 538"/>
                <a:gd name="T33" fmla="*/ 452 h 455"/>
                <a:gd name="T34" fmla="*/ 5 w 538"/>
                <a:gd name="T35" fmla="*/ 455 h 455"/>
                <a:gd name="T36" fmla="*/ 26 w 538"/>
                <a:gd name="T37" fmla="*/ 438 h 455"/>
                <a:gd name="T38" fmla="*/ 64 w 538"/>
                <a:gd name="T39" fmla="*/ 408 h 455"/>
                <a:gd name="T40" fmla="*/ 102 w 538"/>
                <a:gd name="T41" fmla="*/ 378 h 455"/>
                <a:gd name="T42" fmla="*/ 142 w 538"/>
                <a:gd name="T43" fmla="*/ 352 h 455"/>
                <a:gd name="T44" fmla="*/ 173 w 538"/>
                <a:gd name="T45" fmla="*/ 332 h 455"/>
                <a:gd name="T46" fmla="*/ 194 w 538"/>
                <a:gd name="T47" fmla="*/ 319 h 455"/>
                <a:gd name="T48" fmla="*/ 216 w 538"/>
                <a:gd name="T49" fmla="*/ 307 h 455"/>
                <a:gd name="T50" fmla="*/ 239 w 538"/>
                <a:gd name="T51" fmla="*/ 297 h 455"/>
                <a:gd name="T52" fmla="*/ 261 w 538"/>
                <a:gd name="T53" fmla="*/ 286 h 455"/>
                <a:gd name="T54" fmla="*/ 282 w 538"/>
                <a:gd name="T55" fmla="*/ 276 h 455"/>
                <a:gd name="T56" fmla="*/ 304 w 538"/>
                <a:gd name="T57" fmla="*/ 264 h 455"/>
                <a:gd name="T58" fmla="*/ 326 w 538"/>
                <a:gd name="T59" fmla="*/ 254 h 455"/>
                <a:gd name="T60" fmla="*/ 355 w 538"/>
                <a:gd name="T61" fmla="*/ 237 h 455"/>
                <a:gd name="T62" fmla="*/ 391 w 538"/>
                <a:gd name="T63" fmla="*/ 214 h 455"/>
                <a:gd name="T64" fmla="*/ 425 w 538"/>
                <a:gd name="T65" fmla="*/ 190 h 455"/>
                <a:gd name="T66" fmla="*/ 456 w 538"/>
                <a:gd name="T67" fmla="*/ 163 h 455"/>
                <a:gd name="T68" fmla="*/ 484 w 538"/>
                <a:gd name="T69" fmla="*/ 132 h 455"/>
                <a:gd name="T70" fmla="*/ 506 w 538"/>
                <a:gd name="T71" fmla="*/ 99 h 455"/>
                <a:gd name="T72" fmla="*/ 524 w 538"/>
                <a:gd name="T73" fmla="*/ 62 h 455"/>
                <a:gd name="T74" fmla="*/ 535 w 538"/>
                <a:gd name="T75" fmla="*/ 22 h 455"/>
                <a:gd name="T76" fmla="*/ 538 w 538"/>
                <a:gd name="T77" fmla="*/ 0 h 455"/>
                <a:gd name="T78" fmla="*/ 538 w 538"/>
                <a:gd name="T79" fmla="*/ 0 h 455"/>
                <a:gd name="T80" fmla="*/ 538 w 538"/>
                <a:gd name="T81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8" h="455">
                  <a:moveTo>
                    <a:pt x="538" y="0"/>
                  </a:moveTo>
                  <a:lnTo>
                    <a:pt x="533" y="24"/>
                  </a:lnTo>
                  <a:lnTo>
                    <a:pt x="527" y="46"/>
                  </a:lnTo>
                  <a:lnTo>
                    <a:pt x="518" y="69"/>
                  </a:lnTo>
                  <a:lnTo>
                    <a:pt x="507" y="89"/>
                  </a:lnTo>
                  <a:lnTo>
                    <a:pt x="494" y="108"/>
                  </a:lnTo>
                  <a:lnTo>
                    <a:pt x="481" y="125"/>
                  </a:lnTo>
                  <a:lnTo>
                    <a:pt x="465" y="142"/>
                  </a:lnTo>
                  <a:lnTo>
                    <a:pt x="448" y="157"/>
                  </a:lnTo>
                  <a:lnTo>
                    <a:pt x="430" y="172"/>
                  </a:lnTo>
                  <a:lnTo>
                    <a:pt x="411" y="186"/>
                  </a:lnTo>
                  <a:lnTo>
                    <a:pt x="391" y="199"/>
                  </a:lnTo>
                  <a:lnTo>
                    <a:pt x="371" y="210"/>
                  </a:lnTo>
                  <a:lnTo>
                    <a:pt x="350" y="222"/>
                  </a:lnTo>
                  <a:lnTo>
                    <a:pt x="328" y="232"/>
                  </a:lnTo>
                  <a:lnTo>
                    <a:pt x="307" y="243"/>
                  </a:lnTo>
                  <a:lnTo>
                    <a:pt x="286" y="252"/>
                  </a:lnTo>
                  <a:lnTo>
                    <a:pt x="266" y="262"/>
                  </a:lnTo>
                  <a:lnTo>
                    <a:pt x="246" y="271"/>
                  </a:lnTo>
                  <a:lnTo>
                    <a:pt x="227" y="281"/>
                  </a:lnTo>
                  <a:lnTo>
                    <a:pt x="207" y="291"/>
                  </a:lnTo>
                  <a:lnTo>
                    <a:pt x="188" y="301"/>
                  </a:lnTo>
                  <a:lnTo>
                    <a:pt x="169" y="312"/>
                  </a:lnTo>
                  <a:lnTo>
                    <a:pt x="150" y="322"/>
                  </a:lnTo>
                  <a:lnTo>
                    <a:pt x="131" y="334"/>
                  </a:lnTo>
                  <a:lnTo>
                    <a:pt x="113" y="345"/>
                  </a:lnTo>
                  <a:lnTo>
                    <a:pt x="95" y="358"/>
                  </a:lnTo>
                  <a:lnTo>
                    <a:pt x="77" y="371"/>
                  </a:lnTo>
                  <a:lnTo>
                    <a:pt x="60" y="385"/>
                  </a:lnTo>
                  <a:lnTo>
                    <a:pt x="43" y="399"/>
                  </a:lnTo>
                  <a:lnTo>
                    <a:pt x="28" y="414"/>
                  </a:lnTo>
                  <a:lnTo>
                    <a:pt x="14" y="431"/>
                  </a:lnTo>
                  <a:lnTo>
                    <a:pt x="1" y="448"/>
                  </a:lnTo>
                  <a:lnTo>
                    <a:pt x="0" y="452"/>
                  </a:lnTo>
                  <a:lnTo>
                    <a:pt x="2" y="454"/>
                  </a:lnTo>
                  <a:lnTo>
                    <a:pt x="5" y="455"/>
                  </a:lnTo>
                  <a:lnTo>
                    <a:pt x="8" y="454"/>
                  </a:lnTo>
                  <a:lnTo>
                    <a:pt x="26" y="438"/>
                  </a:lnTo>
                  <a:lnTo>
                    <a:pt x="45" y="423"/>
                  </a:lnTo>
                  <a:lnTo>
                    <a:pt x="64" y="408"/>
                  </a:lnTo>
                  <a:lnTo>
                    <a:pt x="83" y="393"/>
                  </a:lnTo>
                  <a:lnTo>
                    <a:pt x="102" y="378"/>
                  </a:lnTo>
                  <a:lnTo>
                    <a:pt x="122" y="364"/>
                  </a:lnTo>
                  <a:lnTo>
                    <a:pt x="142" y="352"/>
                  </a:lnTo>
                  <a:lnTo>
                    <a:pt x="163" y="338"/>
                  </a:lnTo>
                  <a:lnTo>
                    <a:pt x="173" y="332"/>
                  </a:lnTo>
                  <a:lnTo>
                    <a:pt x="184" y="325"/>
                  </a:lnTo>
                  <a:lnTo>
                    <a:pt x="194" y="319"/>
                  </a:lnTo>
                  <a:lnTo>
                    <a:pt x="206" y="314"/>
                  </a:lnTo>
                  <a:lnTo>
                    <a:pt x="216" y="307"/>
                  </a:lnTo>
                  <a:lnTo>
                    <a:pt x="227" y="302"/>
                  </a:lnTo>
                  <a:lnTo>
                    <a:pt x="239" y="297"/>
                  </a:lnTo>
                  <a:lnTo>
                    <a:pt x="249" y="292"/>
                  </a:lnTo>
                  <a:lnTo>
                    <a:pt x="261" y="286"/>
                  </a:lnTo>
                  <a:lnTo>
                    <a:pt x="271" y="281"/>
                  </a:lnTo>
                  <a:lnTo>
                    <a:pt x="282" y="276"/>
                  </a:lnTo>
                  <a:lnTo>
                    <a:pt x="294" y="269"/>
                  </a:lnTo>
                  <a:lnTo>
                    <a:pt x="304" y="264"/>
                  </a:lnTo>
                  <a:lnTo>
                    <a:pt x="316" y="259"/>
                  </a:lnTo>
                  <a:lnTo>
                    <a:pt x="326" y="254"/>
                  </a:lnTo>
                  <a:lnTo>
                    <a:pt x="337" y="247"/>
                  </a:lnTo>
                  <a:lnTo>
                    <a:pt x="355" y="237"/>
                  </a:lnTo>
                  <a:lnTo>
                    <a:pt x="373" y="226"/>
                  </a:lnTo>
                  <a:lnTo>
                    <a:pt x="391" y="214"/>
                  </a:lnTo>
                  <a:lnTo>
                    <a:pt x="408" y="203"/>
                  </a:lnTo>
                  <a:lnTo>
                    <a:pt x="425" y="190"/>
                  </a:lnTo>
                  <a:lnTo>
                    <a:pt x="440" y="176"/>
                  </a:lnTo>
                  <a:lnTo>
                    <a:pt x="456" y="163"/>
                  </a:lnTo>
                  <a:lnTo>
                    <a:pt x="470" y="148"/>
                  </a:lnTo>
                  <a:lnTo>
                    <a:pt x="484" y="132"/>
                  </a:lnTo>
                  <a:lnTo>
                    <a:pt x="495" y="116"/>
                  </a:lnTo>
                  <a:lnTo>
                    <a:pt x="506" y="99"/>
                  </a:lnTo>
                  <a:lnTo>
                    <a:pt x="516" y="81"/>
                  </a:lnTo>
                  <a:lnTo>
                    <a:pt x="524" y="62"/>
                  </a:lnTo>
                  <a:lnTo>
                    <a:pt x="530" y="42"/>
                  </a:lnTo>
                  <a:lnTo>
                    <a:pt x="535" y="22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latin typeface="Calibri"/>
                <a:ea typeface="SimSun"/>
                <a:cs typeface="Times New Roman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519253" y="2402104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latin typeface="+mn-lt"/>
              </a:rPr>
              <a:t>Input-Output</a:t>
            </a:r>
          </a:p>
          <a:p>
            <a:pPr algn="ctr"/>
            <a:r>
              <a:rPr lang="en-US" sz="2000" b="0" dirty="0" smtClean="0">
                <a:latin typeface="+mn-lt"/>
              </a:rPr>
              <a:t>Examples</a:t>
            </a:r>
          </a:p>
        </p:txBody>
      </p:sp>
      <p:cxnSp>
        <p:nvCxnSpPr>
          <p:cNvPr id="106" name="Straight Arrow Connector 105"/>
          <p:cNvCxnSpPr/>
          <p:nvPr/>
        </p:nvCxnSpPr>
        <p:spPr bwMode="auto">
          <a:xfrm>
            <a:off x="2062053" y="2759076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4819321" y="2554504"/>
            <a:ext cx="2362200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SQLSynthesizer</a:t>
            </a:r>
          </a:p>
        </p:txBody>
      </p:sp>
      <p:cxnSp>
        <p:nvCxnSpPr>
          <p:cNvPr id="108" name="Straight Arrow Connector 107"/>
          <p:cNvCxnSpPr/>
          <p:nvPr/>
        </p:nvCxnSpPr>
        <p:spPr bwMode="auto">
          <a:xfrm>
            <a:off x="4215581" y="2785404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Flowchart: Multidocument 108"/>
          <p:cNvSpPr/>
          <p:nvPr/>
        </p:nvSpPr>
        <p:spPr>
          <a:xfrm>
            <a:off x="7810500" y="2379621"/>
            <a:ext cx="1181100" cy="685800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 smtClean="0">
                <a:solidFill>
                  <a:schemeClr val="tx1"/>
                </a:solidFill>
                <a:effectLst/>
                <a:ea typeface="SimSun"/>
                <a:cs typeface="Times New Roman"/>
              </a:rPr>
              <a:t>Queries</a:t>
            </a:r>
            <a:endParaRPr lang="en-US" sz="1500" dirty="0">
              <a:solidFill>
                <a:schemeClr val="tx1"/>
              </a:solidFill>
              <a:effectLst/>
              <a:ea typeface="SimSun"/>
              <a:cs typeface="Times New Roman"/>
            </a:endParaRPr>
          </a:p>
        </p:txBody>
      </p:sp>
      <p:cxnSp>
        <p:nvCxnSpPr>
          <p:cNvPr id="110" name="Straight Arrow Connector 109"/>
          <p:cNvCxnSpPr/>
          <p:nvPr/>
        </p:nvCxnSpPr>
        <p:spPr bwMode="auto">
          <a:xfrm>
            <a:off x="7239000" y="2768943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1383452" y="1740905"/>
            <a:ext cx="7017598" cy="565023"/>
            <a:chOff x="1383452" y="1740905"/>
            <a:chExt cx="7017598" cy="565023"/>
          </a:xfrm>
        </p:grpSpPr>
        <p:cxnSp>
          <p:nvCxnSpPr>
            <p:cNvPr id="111" name="Straight Connector 110"/>
            <p:cNvCxnSpPr/>
            <p:nvPr/>
          </p:nvCxnSpPr>
          <p:spPr bwMode="auto">
            <a:xfrm>
              <a:off x="8396068" y="1744392"/>
              <a:ext cx="0" cy="50440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 bwMode="auto">
            <a:xfrm flipH="1">
              <a:off x="1383452" y="1752600"/>
              <a:ext cx="701759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Arrow Connector 112"/>
            <p:cNvCxnSpPr/>
            <p:nvPr/>
          </p:nvCxnSpPr>
          <p:spPr bwMode="auto">
            <a:xfrm flipH="1">
              <a:off x="1384211" y="1740905"/>
              <a:ext cx="1457" cy="56502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4" name="TextBox 113"/>
          <p:cNvSpPr txBox="1"/>
          <p:nvPr/>
        </p:nvSpPr>
        <p:spPr>
          <a:xfrm>
            <a:off x="1980651" y="1332562"/>
            <a:ext cx="5467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cs typeface="Times New Roman" pitchFamily="18" charset="0"/>
              </a:rPr>
              <a:t>Select the desired query, or provide more examples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673746" y="4399377"/>
            <a:ext cx="1065621" cy="1718709"/>
            <a:chOff x="673746" y="4399377"/>
            <a:chExt cx="1065621" cy="1718709"/>
          </a:xfrm>
        </p:grpSpPr>
        <p:sp>
          <p:nvSpPr>
            <p:cNvPr id="119" name="TextBox 118"/>
            <p:cNvSpPr txBox="1"/>
            <p:nvPr/>
          </p:nvSpPr>
          <p:spPr>
            <a:xfrm>
              <a:off x="685800" y="5410200"/>
              <a:ext cx="10535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Input</a:t>
              </a:r>
            </a:p>
            <a:p>
              <a:r>
                <a:rPr lang="en-US" sz="2000" b="0" dirty="0" smtClean="0">
                  <a:latin typeface="+mn-lt"/>
                </a:rPr>
                <a:t>tables</a:t>
              </a:r>
            </a:p>
          </p:txBody>
        </p:sp>
        <p:pic>
          <p:nvPicPr>
            <p:cNvPr id="120" name="Picture 119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746" y="4399377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120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67" y="4483490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121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268" y="4600136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" name="Group 123"/>
          <p:cNvGrpSpPr/>
          <p:nvPr/>
        </p:nvGrpSpPr>
        <p:grpSpPr>
          <a:xfrm>
            <a:off x="7315200" y="4538587"/>
            <a:ext cx="1053567" cy="1579499"/>
            <a:chOff x="1842033" y="4538587"/>
            <a:chExt cx="1053567" cy="1579499"/>
          </a:xfrm>
        </p:grpSpPr>
        <p:pic>
          <p:nvPicPr>
            <p:cNvPr id="118" name="Picture 117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587" y="4538587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TextBox 122"/>
            <p:cNvSpPr txBox="1"/>
            <p:nvPr/>
          </p:nvSpPr>
          <p:spPr>
            <a:xfrm>
              <a:off x="1842033" y="5410200"/>
              <a:ext cx="10535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Output</a:t>
              </a:r>
            </a:p>
            <a:p>
              <a:r>
                <a:rPr lang="en-US" sz="2000" b="0" dirty="0" smtClean="0">
                  <a:latin typeface="+mn-lt"/>
                </a:rPr>
                <a:t>table</a:t>
              </a:r>
            </a:p>
          </p:txBody>
        </p:sp>
      </p:grpSp>
      <p:sp>
        <p:nvSpPr>
          <p:cNvPr id="127" name="Rectangular Callout 126"/>
          <p:cNvSpPr/>
          <p:nvPr/>
        </p:nvSpPr>
        <p:spPr bwMode="auto">
          <a:xfrm>
            <a:off x="228600" y="3657600"/>
            <a:ext cx="8763000" cy="2743200"/>
          </a:xfrm>
          <a:prstGeom prst="wedgeRectCallout">
            <a:avLst>
              <a:gd name="adj1" fmla="val 13682"/>
              <a:gd name="adj2" fmla="val -74723"/>
            </a:avLst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538587"/>
            <a:ext cx="11144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0" name="Straight Arrow Connector 129"/>
          <p:cNvCxnSpPr/>
          <p:nvPr/>
        </p:nvCxnSpPr>
        <p:spPr bwMode="auto">
          <a:xfrm>
            <a:off x="1687742" y="4959742"/>
            <a:ext cx="90771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 bwMode="auto">
          <a:xfrm>
            <a:off x="4191000" y="4953000"/>
            <a:ext cx="90771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>
            <a:off x="6428936" y="4953000"/>
            <a:ext cx="90771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4239571" y="4476690"/>
            <a:ext cx="78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Filter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358596" y="4495800"/>
            <a:ext cx="105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Project</a:t>
            </a:r>
          </a:p>
        </p:txBody>
      </p:sp>
      <p:pic>
        <p:nvPicPr>
          <p:cNvPr id="1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4262142"/>
            <a:ext cx="15144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TextBox 138"/>
          <p:cNvSpPr txBox="1"/>
          <p:nvPr/>
        </p:nvSpPr>
        <p:spPr>
          <a:xfrm>
            <a:off x="1552136" y="4495800"/>
            <a:ext cx="142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Combine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2971800" y="4453596"/>
            <a:ext cx="990600" cy="956604"/>
            <a:chOff x="2971800" y="4453596"/>
            <a:chExt cx="990600" cy="956604"/>
          </a:xfrm>
        </p:grpSpPr>
        <p:sp>
          <p:nvSpPr>
            <p:cNvPr id="115" name="Rectangle 114"/>
            <p:cNvSpPr/>
            <p:nvPr/>
          </p:nvSpPr>
          <p:spPr bwMode="auto">
            <a:xfrm>
              <a:off x="3014004" y="4453596"/>
              <a:ext cx="948396" cy="228191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3011656" y="4696264"/>
              <a:ext cx="948396" cy="114095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999936" y="4863141"/>
              <a:ext cx="948396" cy="228191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971800" y="5143705"/>
              <a:ext cx="948396" cy="114095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983520" y="5282037"/>
              <a:ext cx="674080" cy="128163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 bwMode="auto">
          <a:xfrm>
            <a:off x="5466472" y="4662268"/>
            <a:ext cx="705728" cy="456322"/>
          </a:xfrm>
          <a:prstGeom prst="rect">
            <a:avLst/>
          </a:prstGeom>
          <a:solidFill>
            <a:schemeClr val="accent1">
              <a:alpha val="2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71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  <p:bldP spid="139" grpId="0"/>
      <p:bldP spid="1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SQLSynthesizer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133600"/>
            <a:ext cx="1371600" cy="1175385"/>
            <a:chOff x="4572000" y="3429000"/>
            <a:chExt cx="665480" cy="641985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024120" y="3608070"/>
              <a:ext cx="208915" cy="422910"/>
            </a:xfrm>
            <a:custGeom>
              <a:avLst/>
              <a:gdLst>
                <a:gd name="T0" fmla="*/ 152 w 657"/>
                <a:gd name="T1" fmla="*/ 96 h 1332"/>
                <a:gd name="T2" fmla="*/ 133 w 657"/>
                <a:gd name="T3" fmla="*/ 137 h 1332"/>
                <a:gd name="T4" fmla="*/ 100 w 657"/>
                <a:gd name="T5" fmla="*/ 208 h 1332"/>
                <a:gd name="T6" fmla="*/ 64 w 657"/>
                <a:gd name="T7" fmla="*/ 305 h 1332"/>
                <a:gd name="T8" fmla="*/ 29 w 657"/>
                <a:gd name="T9" fmla="*/ 416 h 1332"/>
                <a:gd name="T10" fmla="*/ 6 w 657"/>
                <a:gd name="T11" fmla="*/ 534 h 1332"/>
                <a:gd name="T12" fmla="*/ 0 w 657"/>
                <a:gd name="T13" fmla="*/ 652 h 1332"/>
                <a:gd name="T14" fmla="*/ 20 w 657"/>
                <a:gd name="T15" fmla="*/ 760 h 1332"/>
                <a:gd name="T16" fmla="*/ 84 w 657"/>
                <a:gd name="T17" fmla="*/ 892 h 1332"/>
                <a:gd name="T18" fmla="*/ 121 w 657"/>
                <a:gd name="T19" fmla="*/ 1017 h 1332"/>
                <a:gd name="T20" fmla="*/ 112 w 657"/>
                <a:gd name="T21" fmla="*/ 1096 h 1332"/>
                <a:gd name="T22" fmla="*/ 81 w 657"/>
                <a:gd name="T23" fmla="*/ 1145 h 1332"/>
                <a:gd name="T24" fmla="*/ 58 w 657"/>
                <a:gd name="T25" fmla="*/ 1170 h 1332"/>
                <a:gd name="T26" fmla="*/ 56 w 657"/>
                <a:gd name="T27" fmla="*/ 1187 h 1332"/>
                <a:gd name="T28" fmla="*/ 64 w 657"/>
                <a:gd name="T29" fmla="*/ 1207 h 1332"/>
                <a:gd name="T30" fmla="*/ 83 w 657"/>
                <a:gd name="T31" fmla="*/ 1228 h 1332"/>
                <a:gd name="T32" fmla="*/ 111 w 657"/>
                <a:gd name="T33" fmla="*/ 1248 h 1332"/>
                <a:gd name="T34" fmla="*/ 147 w 657"/>
                <a:gd name="T35" fmla="*/ 1267 h 1332"/>
                <a:gd name="T36" fmla="*/ 189 w 657"/>
                <a:gd name="T37" fmla="*/ 1284 h 1332"/>
                <a:gd name="T38" fmla="*/ 238 w 657"/>
                <a:gd name="T39" fmla="*/ 1297 h 1332"/>
                <a:gd name="T40" fmla="*/ 291 w 657"/>
                <a:gd name="T41" fmla="*/ 1307 h 1332"/>
                <a:gd name="T42" fmla="*/ 352 w 657"/>
                <a:gd name="T43" fmla="*/ 1320 h 1332"/>
                <a:gd name="T44" fmla="*/ 418 w 657"/>
                <a:gd name="T45" fmla="*/ 1330 h 1332"/>
                <a:gd name="T46" fmla="*/ 485 w 657"/>
                <a:gd name="T47" fmla="*/ 1330 h 1332"/>
                <a:gd name="T48" fmla="*/ 546 w 657"/>
                <a:gd name="T49" fmla="*/ 1311 h 1332"/>
                <a:gd name="T50" fmla="*/ 598 w 657"/>
                <a:gd name="T51" fmla="*/ 1266 h 1332"/>
                <a:gd name="T52" fmla="*/ 636 w 657"/>
                <a:gd name="T53" fmla="*/ 1189 h 1332"/>
                <a:gd name="T54" fmla="*/ 656 w 657"/>
                <a:gd name="T55" fmla="*/ 1072 h 1332"/>
                <a:gd name="T56" fmla="*/ 654 w 657"/>
                <a:gd name="T57" fmla="*/ 830 h 1332"/>
                <a:gd name="T58" fmla="*/ 645 w 657"/>
                <a:gd name="T59" fmla="*/ 523 h 1332"/>
                <a:gd name="T60" fmla="*/ 620 w 657"/>
                <a:gd name="T61" fmla="*/ 271 h 1332"/>
                <a:gd name="T62" fmla="*/ 572 w 657"/>
                <a:gd name="T63" fmla="*/ 101 h 1332"/>
                <a:gd name="T64" fmla="*/ 512 w 657"/>
                <a:gd name="T65" fmla="*/ 40 h 1332"/>
                <a:gd name="T66" fmla="*/ 462 w 657"/>
                <a:gd name="T67" fmla="*/ 18 h 1332"/>
                <a:gd name="T68" fmla="*/ 407 w 657"/>
                <a:gd name="T69" fmla="*/ 6 h 1332"/>
                <a:gd name="T70" fmla="*/ 350 w 657"/>
                <a:gd name="T71" fmla="*/ 0 h 1332"/>
                <a:gd name="T72" fmla="*/ 294 w 657"/>
                <a:gd name="T73" fmla="*/ 4 h 1332"/>
                <a:gd name="T74" fmla="*/ 243 w 657"/>
                <a:gd name="T75" fmla="*/ 18 h 1332"/>
                <a:gd name="T76" fmla="*/ 199 w 657"/>
                <a:gd name="T77" fmla="*/ 40 h 1332"/>
                <a:gd name="T78" fmla="*/ 167 w 657"/>
                <a:gd name="T79" fmla="*/ 72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7" h="1332">
                  <a:moveTo>
                    <a:pt x="155" y="91"/>
                  </a:moveTo>
                  <a:lnTo>
                    <a:pt x="152" y="96"/>
                  </a:lnTo>
                  <a:lnTo>
                    <a:pt x="145" y="112"/>
                  </a:lnTo>
                  <a:lnTo>
                    <a:pt x="133" y="137"/>
                  </a:lnTo>
                  <a:lnTo>
                    <a:pt x="118" y="169"/>
                  </a:lnTo>
                  <a:lnTo>
                    <a:pt x="100" y="208"/>
                  </a:lnTo>
                  <a:lnTo>
                    <a:pt x="82" y="254"/>
                  </a:lnTo>
                  <a:lnTo>
                    <a:pt x="64" y="305"/>
                  </a:lnTo>
                  <a:lnTo>
                    <a:pt x="46" y="358"/>
                  </a:lnTo>
                  <a:lnTo>
                    <a:pt x="29" y="416"/>
                  </a:lnTo>
                  <a:lnTo>
                    <a:pt x="16" y="475"/>
                  </a:lnTo>
                  <a:lnTo>
                    <a:pt x="6" y="534"/>
                  </a:lnTo>
                  <a:lnTo>
                    <a:pt x="1" y="593"/>
                  </a:lnTo>
                  <a:lnTo>
                    <a:pt x="0" y="652"/>
                  </a:lnTo>
                  <a:lnTo>
                    <a:pt x="6" y="708"/>
                  </a:lnTo>
                  <a:lnTo>
                    <a:pt x="20" y="760"/>
                  </a:lnTo>
                  <a:lnTo>
                    <a:pt x="42" y="809"/>
                  </a:lnTo>
                  <a:lnTo>
                    <a:pt x="84" y="892"/>
                  </a:lnTo>
                  <a:lnTo>
                    <a:pt x="110" y="961"/>
                  </a:lnTo>
                  <a:lnTo>
                    <a:pt x="121" y="1017"/>
                  </a:lnTo>
                  <a:lnTo>
                    <a:pt x="121" y="1061"/>
                  </a:lnTo>
                  <a:lnTo>
                    <a:pt x="112" y="1096"/>
                  </a:lnTo>
                  <a:lnTo>
                    <a:pt x="98" y="1124"/>
                  </a:lnTo>
                  <a:lnTo>
                    <a:pt x="81" y="1145"/>
                  </a:lnTo>
                  <a:lnTo>
                    <a:pt x="64" y="1162"/>
                  </a:lnTo>
                  <a:lnTo>
                    <a:pt x="58" y="1170"/>
                  </a:lnTo>
                  <a:lnTo>
                    <a:pt x="56" y="1178"/>
                  </a:lnTo>
                  <a:lnTo>
                    <a:pt x="56" y="1187"/>
                  </a:lnTo>
                  <a:lnTo>
                    <a:pt x="59" y="1197"/>
                  </a:lnTo>
                  <a:lnTo>
                    <a:pt x="64" y="1207"/>
                  </a:lnTo>
                  <a:lnTo>
                    <a:pt x="73" y="1218"/>
                  </a:lnTo>
                  <a:lnTo>
                    <a:pt x="83" y="1228"/>
                  </a:lnTo>
                  <a:lnTo>
                    <a:pt x="96" y="1238"/>
                  </a:lnTo>
                  <a:lnTo>
                    <a:pt x="111" y="1248"/>
                  </a:lnTo>
                  <a:lnTo>
                    <a:pt x="128" y="1258"/>
                  </a:lnTo>
                  <a:lnTo>
                    <a:pt x="147" y="1267"/>
                  </a:lnTo>
                  <a:lnTo>
                    <a:pt x="168" y="1276"/>
                  </a:lnTo>
                  <a:lnTo>
                    <a:pt x="189" y="1284"/>
                  </a:lnTo>
                  <a:lnTo>
                    <a:pt x="212" y="1292"/>
                  </a:lnTo>
                  <a:lnTo>
                    <a:pt x="238" y="1297"/>
                  </a:lnTo>
                  <a:lnTo>
                    <a:pt x="263" y="1302"/>
                  </a:lnTo>
                  <a:lnTo>
                    <a:pt x="291" y="1307"/>
                  </a:lnTo>
                  <a:lnTo>
                    <a:pt x="321" y="1314"/>
                  </a:lnTo>
                  <a:lnTo>
                    <a:pt x="352" y="1320"/>
                  </a:lnTo>
                  <a:lnTo>
                    <a:pt x="386" y="1325"/>
                  </a:lnTo>
                  <a:lnTo>
                    <a:pt x="418" y="1330"/>
                  </a:lnTo>
                  <a:lnTo>
                    <a:pt x="452" y="1332"/>
                  </a:lnTo>
                  <a:lnTo>
                    <a:pt x="485" y="1330"/>
                  </a:lnTo>
                  <a:lnTo>
                    <a:pt x="516" y="1322"/>
                  </a:lnTo>
                  <a:lnTo>
                    <a:pt x="546" y="1311"/>
                  </a:lnTo>
                  <a:lnTo>
                    <a:pt x="574" y="1293"/>
                  </a:lnTo>
                  <a:lnTo>
                    <a:pt x="598" y="1266"/>
                  </a:lnTo>
                  <a:lnTo>
                    <a:pt x="619" y="1232"/>
                  </a:lnTo>
                  <a:lnTo>
                    <a:pt x="636" y="1189"/>
                  </a:lnTo>
                  <a:lnTo>
                    <a:pt x="649" y="1136"/>
                  </a:lnTo>
                  <a:lnTo>
                    <a:pt x="656" y="1072"/>
                  </a:lnTo>
                  <a:lnTo>
                    <a:pt x="657" y="995"/>
                  </a:lnTo>
                  <a:lnTo>
                    <a:pt x="654" y="830"/>
                  </a:lnTo>
                  <a:lnTo>
                    <a:pt x="650" y="672"/>
                  </a:lnTo>
                  <a:lnTo>
                    <a:pt x="645" y="523"/>
                  </a:lnTo>
                  <a:lnTo>
                    <a:pt x="635" y="389"/>
                  </a:lnTo>
                  <a:lnTo>
                    <a:pt x="620" y="271"/>
                  </a:lnTo>
                  <a:lnTo>
                    <a:pt x="600" y="174"/>
                  </a:lnTo>
                  <a:lnTo>
                    <a:pt x="572" y="101"/>
                  </a:lnTo>
                  <a:lnTo>
                    <a:pt x="535" y="55"/>
                  </a:lnTo>
                  <a:lnTo>
                    <a:pt x="512" y="40"/>
                  </a:lnTo>
                  <a:lnTo>
                    <a:pt x="488" y="29"/>
                  </a:lnTo>
                  <a:lnTo>
                    <a:pt x="462" y="18"/>
                  </a:lnTo>
                  <a:lnTo>
                    <a:pt x="434" y="11"/>
                  </a:lnTo>
                  <a:lnTo>
                    <a:pt x="407" y="6"/>
                  </a:lnTo>
                  <a:lnTo>
                    <a:pt x="378" y="1"/>
                  </a:lnTo>
                  <a:lnTo>
                    <a:pt x="350" y="0"/>
                  </a:lnTo>
                  <a:lnTo>
                    <a:pt x="321" y="1"/>
                  </a:lnTo>
                  <a:lnTo>
                    <a:pt x="294" y="4"/>
                  </a:lnTo>
                  <a:lnTo>
                    <a:pt x="267" y="10"/>
                  </a:lnTo>
                  <a:lnTo>
                    <a:pt x="243" y="18"/>
                  </a:lnTo>
                  <a:lnTo>
                    <a:pt x="220" y="28"/>
                  </a:lnTo>
                  <a:lnTo>
                    <a:pt x="199" y="40"/>
                  </a:lnTo>
                  <a:lnTo>
                    <a:pt x="182" y="55"/>
                  </a:lnTo>
                  <a:lnTo>
                    <a:pt x="167" y="72"/>
                  </a:lnTo>
                  <a:lnTo>
                    <a:pt x="155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029200" y="3611880"/>
              <a:ext cx="200660" cy="417830"/>
            </a:xfrm>
            <a:custGeom>
              <a:avLst/>
              <a:gdLst>
                <a:gd name="T0" fmla="*/ 146 w 633"/>
                <a:gd name="T1" fmla="*/ 94 h 1317"/>
                <a:gd name="T2" fmla="*/ 128 w 633"/>
                <a:gd name="T3" fmla="*/ 133 h 1317"/>
                <a:gd name="T4" fmla="*/ 96 w 633"/>
                <a:gd name="T5" fmla="*/ 205 h 1317"/>
                <a:gd name="T6" fmla="*/ 61 w 633"/>
                <a:gd name="T7" fmla="*/ 300 h 1317"/>
                <a:gd name="T8" fmla="*/ 28 w 633"/>
                <a:gd name="T9" fmla="*/ 410 h 1317"/>
                <a:gd name="T10" fmla="*/ 5 w 633"/>
                <a:gd name="T11" fmla="*/ 527 h 1317"/>
                <a:gd name="T12" fmla="*/ 0 w 633"/>
                <a:gd name="T13" fmla="*/ 643 h 1317"/>
                <a:gd name="T14" fmla="*/ 19 w 633"/>
                <a:gd name="T15" fmla="*/ 751 h 1317"/>
                <a:gd name="T16" fmla="*/ 81 w 633"/>
                <a:gd name="T17" fmla="*/ 881 h 1317"/>
                <a:gd name="T18" fmla="*/ 117 w 633"/>
                <a:gd name="T19" fmla="*/ 1006 h 1317"/>
                <a:gd name="T20" fmla="*/ 109 w 633"/>
                <a:gd name="T21" fmla="*/ 1084 h 1317"/>
                <a:gd name="T22" fmla="*/ 78 w 633"/>
                <a:gd name="T23" fmla="*/ 1133 h 1317"/>
                <a:gd name="T24" fmla="*/ 55 w 633"/>
                <a:gd name="T25" fmla="*/ 1157 h 1317"/>
                <a:gd name="T26" fmla="*/ 50 w 633"/>
                <a:gd name="T27" fmla="*/ 1176 h 1317"/>
                <a:gd name="T28" fmla="*/ 59 w 633"/>
                <a:gd name="T29" fmla="*/ 1196 h 1317"/>
                <a:gd name="T30" fmla="*/ 77 w 633"/>
                <a:gd name="T31" fmla="*/ 1216 h 1317"/>
                <a:gd name="T32" fmla="*/ 104 w 633"/>
                <a:gd name="T33" fmla="*/ 1236 h 1317"/>
                <a:gd name="T34" fmla="*/ 140 w 633"/>
                <a:gd name="T35" fmla="*/ 1254 h 1317"/>
                <a:gd name="T36" fmla="*/ 182 w 633"/>
                <a:gd name="T37" fmla="*/ 1270 h 1317"/>
                <a:gd name="T38" fmla="*/ 229 w 633"/>
                <a:gd name="T39" fmla="*/ 1283 h 1317"/>
                <a:gd name="T40" fmla="*/ 280 w 633"/>
                <a:gd name="T41" fmla="*/ 1292 h 1317"/>
                <a:gd name="T42" fmla="*/ 339 w 633"/>
                <a:gd name="T43" fmla="*/ 1305 h 1317"/>
                <a:gd name="T44" fmla="*/ 403 w 633"/>
                <a:gd name="T45" fmla="*/ 1314 h 1317"/>
                <a:gd name="T46" fmla="*/ 467 w 633"/>
                <a:gd name="T47" fmla="*/ 1314 h 1317"/>
                <a:gd name="T48" fmla="*/ 526 w 633"/>
                <a:gd name="T49" fmla="*/ 1295 h 1317"/>
                <a:gd name="T50" fmla="*/ 576 w 633"/>
                <a:gd name="T51" fmla="*/ 1252 h 1317"/>
                <a:gd name="T52" fmla="*/ 613 w 633"/>
                <a:gd name="T53" fmla="*/ 1175 h 1317"/>
                <a:gd name="T54" fmla="*/ 632 w 633"/>
                <a:gd name="T55" fmla="*/ 1059 h 1317"/>
                <a:gd name="T56" fmla="*/ 630 w 633"/>
                <a:gd name="T57" fmla="*/ 820 h 1317"/>
                <a:gd name="T58" fmla="*/ 621 w 633"/>
                <a:gd name="T59" fmla="*/ 517 h 1317"/>
                <a:gd name="T60" fmla="*/ 598 w 633"/>
                <a:gd name="T61" fmla="*/ 267 h 1317"/>
                <a:gd name="T62" fmla="*/ 551 w 633"/>
                <a:gd name="T63" fmla="*/ 98 h 1317"/>
                <a:gd name="T64" fmla="*/ 494 w 633"/>
                <a:gd name="T65" fmla="*/ 39 h 1317"/>
                <a:gd name="T66" fmla="*/ 446 w 633"/>
                <a:gd name="T67" fmla="*/ 17 h 1317"/>
                <a:gd name="T68" fmla="*/ 392 w 633"/>
                <a:gd name="T69" fmla="*/ 4 h 1317"/>
                <a:gd name="T70" fmla="*/ 337 w 633"/>
                <a:gd name="T71" fmla="*/ 0 h 1317"/>
                <a:gd name="T72" fmla="*/ 283 w 633"/>
                <a:gd name="T73" fmla="*/ 4 h 1317"/>
                <a:gd name="T74" fmla="*/ 233 w 633"/>
                <a:gd name="T75" fmla="*/ 17 h 1317"/>
                <a:gd name="T76" fmla="*/ 191 w 633"/>
                <a:gd name="T77" fmla="*/ 39 h 1317"/>
                <a:gd name="T78" fmla="*/ 159 w 633"/>
                <a:gd name="T79" fmla="*/ 7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3" h="1317">
                  <a:moveTo>
                    <a:pt x="149" y="89"/>
                  </a:moveTo>
                  <a:lnTo>
                    <a:pt x="146" y="94"/>
                  </a:lnTo>
                  <a:lnTo>
                    <a:pt x="138" y="110"/>
                  </a:lnTo>
                  <a:lnTo>
                    <a:pt x="128" y="133"/>
                  </a:lnTo>
                  <a:lnTo>
                    <a:pt x="113" y="166"/>
                  </a:lnTo>
                  <a:lnTo>
                    <a:pt x="96" y="205"/>
                  </a:lnTo>
                  <a:lnTo>
                    <a:pt x="79" y="250"/>
                  </a:lnTo>
                  <a:lnTo>
                    <a:pt x="61" y="300"/>
                  </a:lnTo>
                  <a:lnTo>
                    <a:pt x="44" y="353"/>
                  </a:lnTo>
                  <a:lnTo>
                    <a:pt x="28" y="410"/>
                  </a:lnTo>
                  <a:lnTo>
                    <a:pt x="15" y="468"/>
                  </a:lnTo>
                  <a:lnTo>
                    <a:pt x="5" y="527"/>
                  </a:lnTo>
                  <a:lnTo>
                    <a:pt x="0" y="586"/>
                  </a:lnTo>
                  <a:lnTo>
                    <a:pt x="0" y="643"/>
                  </a:lnTo>
                  <a:lnTo>
                    <a:pt x="6" y="699"/>
                  </a:lnTo>
                  <a:lnTo>
                    <a:pt x="19" y="751"/>
                  </a:lnTo>
                  <a:lnTo>
                    <a:pt x="40" y="799"/>
                  </a:lnTo>
                  <a:lnTo>
                    <a:pt x="81" y="881"/>
                  </a:lnTo>
                  <a:lnTo>
                    <a:pt x="106" y="950"/>
                  </a:lnTo>
                  <a:lnTo>
                    <a:pt x="117" y="1006"/>
                  </a:lnTo>
                  <a:lnTo>
                    <a:pt x="117" y="1049"/>
                  </a:lnTo>
                  <a:lnTo>
                    <a:pt x="109" y="1084"/>
                  </a:lnTo>
                  <a:lnTo>
                    <a:pt x="95" y="1112"/>
                  </a:lnTo>
                  <a:lnTo>
                    <a:pt x="78" y="1133"/>
                  </a:lnTo>
                  <a:lnTo>
                    <a:pt x="62" y="1149"/>
                  </a:lnTo>
                  <a:lnTo>
                    <a:pt x="55" y="1157"/>
                  </a:lnTo>
                  <a:lnTo>
                    <a:pt x="52" y="1166"/>
                  </a:lnTo>
                  <a:lnTo>
                    <a:pt x="50" y="1176"/>
                  </a:lnTo>
                  <a:lnTo>
                    <a:pt x="54" y="1185"/>
                  </a:lnTo>
                  <a:lnTo>
                    <a:pt x="59" y="1196"/>
                  </a:lnTo>
                  <a:lnTo>
                    <a:pt x="66" y="1206"/>
                  </a:lnTo>
                  <a:lnTo>
                    <a:pt x="77" y="1216"/>
                  </a:lnTo>
                  <a:lnTo>
                    <a:pt x="90" y="1226"/>
                  </a:lnTo>
                  <a:lnTo>
                    <a:pt x="104" y="1236"/>
                  </a:lnTo>
                  <a:lnTo>
                    <a:pt x="121" y="1245"/>
                  </a:lnTo>
                  <a:lnTo>
                    <a:pt x="140" y="1254"/>
                  </a:lnTo>
                  <a:lnTo>
                    <a:pt x="160" y="1263"/>
                  </a:lnTo>
                  <a:lnTo>
                    <a:pt x="182" y="1270"/>
                  </a:lnTo>
                  <a:lnTo>
                    <a:pt x="205" y="1276"/>
                  </a:lnTo>
                  <a:lnTo>
                    <a:pt x="229" y="1283"/>
                  </a:lnTo>
                  <a:lnTo>
                    <a:pt x="253" y="1287"/>
                  </a:lnTo>
                  <a:lnTo>
                    <a:pt x="280" y="1292"/>
                  </a:lnTo>
                  <a:lnTo>
                    <a:pt x="309" y="1299"/>
                  </a:lnTo>
                  <a:lnTo>
                    <a:pt x="339" y="1305"/>
                  </a:lnTo>
                  <a:lnTo>
                    <a:pt x="371" y="1310"/>
                  </a:lnTo>
                  <a:lnTo>
                    <a:pt x="403" y="1314"/>
                  </a:lnTo>
                  <a:lnTo>
                    <a:pt x="435" y="1317"/>
                  </a:lnTo>
                  <a:lnTo>
                    <a:pt x="467" y="1314"/>
                  </a:lnTo>
                  <a:lnTo>
                    <a:pt x="497" y="1307"/>
                  </a:lnTo>
                  <a:lnTo>
                    <a:pt x="526" y="1295"/>
                  </a:lnTo>
                  <a:lnTo>
                    <a:pt x="552" y="1277"/>
                  </a:lnTo>
                  <a:lnTo>
                    <a:pt x="576" y="1252"/>
                  </a:lnTo>
                  <a:lnTo>
                    <a:pt x="596" y="1218"/>
                  </a:lnTo>
                  <a:lnTo>
                    <a:pt x="613" y="1175"/>
                  </a:lnTo>
                  <a:lnTo>
                    <a:pt x="624" y="1122"/>
                  </a:lnTo>
                  <a:lnTo>
                    <a:pt x="632" y="1059"/>
                  </a:lnTo>
                  <a:lnTo>
                    <a:pt x="633" y="983"/>
                  </a:lnTo>
                  <a:lnTo>
                    <a:pt x="630" y="820"/>
                  </a:lnTo>
                  <a:lnTo>
                    <a:pt x="626" y="663"/>
                  </a:lnTo>
                  <a:lnTo>
                    <a:pt x="621" y="517"/>
                  </a:lnTo>
                  <a:lnTo>
                    <a:pt x="612" y="383"/>
                  </a:lnTo>
                  <a:lnTo>
                    <a:pt x="598" y="267"/>
                  </a:lnTo>
                  <a:lnTo>
                    <a:pt x="579" y="171"/>
                  </a:lnTo>
                  <a:lnTo>
                    <a:pt x="551" y="98"/>
                  </a:lnTo>
                  <a:lnTo>
                    <a:pt x="515" y="53"/>
                  </a:lnTo>
                  <a:lnTo>
                    <a:pt x="494" y="39"/>
                  </a:lnTo>
                  <a:lnTo>
                    <a:pt x="470" y="26"/>
                  </a:lnTo>
                  <a:lnTo>
                    <a:pt x="446" y="17"/>
                  </a:lnTo>
                  <a:lnTo>
                    <a:pt x="419" y="9"/>
                  </a:lnTo>
                  <a:lnTo>
                    <a:pt x="392" y="4"/>
                  </a:lnTo>
                  <a:lnTo>
                    <a:pt x="364" y="1"/>
                  </a:lnTo>
                  <a:lnTo>
                    <a:pt x="337" y="0"/>
                  </a:lnTo>
                  <a:lnTo>
                    <a:pt x="309" y="1"/>
                  </a:lnTo>
                  <a:lnTo>
                    <a:pt x="283" y="4"/>
                  </a:lnTo>
                  <a:lnTo>
                    <a:pt x="258" y="9"/>
                  </a:lnTo>
                  <a:lnTo>
                    <a:pt x="233" y="17"/>
                  </a:lnTo>
                  <a:lnTo>
                    <a:pt x="211" y="26"/>
                  </a:lnTo>
                  <a:lnTo>
                    <a:pt x="191" y="39"/>
                  </a:lnTo>
                  <a:lnTo>
                    <a:pt x="174" y="53"/>
                  </a:lnTo>
                  <a:lnTo>
                    <a:pt x="159" y="70"/>
                  </a:lnTo>
                  <a:lnTo>
                    <a:pt x="149" y="89"/>
                  </a:lnTo>
                  <a:close/>
                </a:path>
              </a:pathLst>
            </a:custGeom>
            <a:solidFill>
              <a:srgbClr val="FCF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034280" y="3615055"/>
              <a:ext cx="193675" cy="413385"/>
            </a:xfrm>
            <a:custGeom>
              <a:avLst/>
              <a:gdLst>
                <a:gd name="T0" fmla="*/ 141 w 609"/>
                <a:gd name="T1" fmla="*/ 94 h 1302"/>
                <a:gd name="T2" fmla="*/ 122 w 609"/>
                <a:gd name="T3" fmla="*/ 134 h 1302"/>
                <a:gd name="T4" fmla="*/ 93 w 609"/>
                <a:gd name="T5" fmla="*/ 204 h 1302"/>
                <a:gd name="T6" fmla="*/ 59 w 609"/>
                <a:gd name="T7" fmla="*/ 297 h 1302"/>
                <a:gd name="T8" fmla="*/ 27 w 609"/>
                <a:gd name="T9" fmla="*/ 407 h 1302"/>
                <a:gd name="T10" fmla="*/ 5 w 609"/>
                <a:gd name="T11" fmla="*/ 524 h 1302"/>
                <a:gd name="T12" fmla="*/ 0 w 609"/>
                <a:gd name="T13" fmla="*/ 639 h 1302"/>
                <a:gd name="T14" fmla="*/ 19 w 609"/>
                <a:gd name="T15" fmla="*/ 744 h 1302"/>
                <a:gd name="T16" fmla="*/ 79 w 609"/>
                <a:gd name="T17" fmla="*/ 873 h 1302"/>
                <a:gd name="T18" fmla="*/ 113 w 609"/>
                <a:gd name="T19" fmla="*/ 996 h 1302"/>
                <a:gd name="T20" fmla="*/ 105 w 609"/>
                <a:gd name="T21" fmla="*/ 1074 h 1302"/>
                <a:gd name="T22" fmla="*/ 76 w 609"/>
                <a:gd name="T23" fmla="*/ 1121 h 1302"/>
                <a:gd name="T24" fmla="*/ 52 w 609"/>
                <a:gd name="T25" fmla="*/ 1146 h 1302"/>
                <a:gd name="T26" fmla="*/ 46 w 609"/>
                <a:gd name="T27" fmla="*/ 1165 h 1302"/>
                <a:gd name="T28" fmla="*/ 54 w 609"/>
                <a:gd name="T29" fmla="*/ 1185 h 1302"/>
                <a:gd name="T30" fmla="*/ 71 w 609"/>
                <a:gd name="T31" fmla="*/ 1205 h 1302"/>
                <a:gd name="T32" fmla="*/ 98 w 609"/>
                <a:gd name="T33" fmla="*/ 1224 h 1302"/>
                <a:gd name="T34" fmla="*/ 133 w 609"/>
                <a:gd name="T35" fmla="*/ 1242 h 1302"/>
                <a:gd name="T36" fmla="*/ 174 w 609"/>
                <a:gd name="T37" fmla="*/ 1257 h 1302"/>
                <a:gd name="T38" fmla="*/ 219 w 609"/>
                <a:gd name="T39" fmla="*/ 1270 h 1302"/>
                <a:gd name="T40" fmla="*/ 269 w 609"/>
                <a:gd name="T41" fmla="*/ 1279 h 1302"/>
                <a:gd name="T42" fmla="*/ 326 w 609"/>
                <a:gd name="T43" fmla="*/ 1292 h 1302"/>
                <a:gd name="T44" fmla="*/ 387 w 609"/>
                <a:gd name="T45" fmla="*/ 1301 h 1302"/>
                <a:gd name="T46" fmla="*/ 449 w 609"/>
                <a:gd name="T47" fmla="*/ 1301 h 1302"/>
                <a:gd name="T48" fmla="*/ 506 w 609"/>
                <a:gd name="T49" fmla="*/ 1282 h 1302"/>
                <a:gd name="T50" fmla="*/ 554 w 609"/>
                <a:gd name="T51" fmla="*/ 1239 h 1302"/>
                <a:gd name="T52" fmla="*/ 590 w 609"/>
                <a:gd name="T53" fmla="*/ 1164 h 1302"/>
                <a:gd name="T54" fmla="*/ 608 w 609"/>
                <a:gd name="T55" fmla="*/ 1048 h 1302"/>
                <a:gd name="T56" fmla="*/ 606 w 609"/>
                <a:gd name="T57" fmla="*/ 812 h 1302"/>
                <a:gd name="T58" fmla="*/ 598 w 609"/>
                <a:gd name="T59" fmla="*/ 513 h 1302"/>
                <a:gd name="T60" fmla="*/ 576 w 609"/>
                <a:gd name="T61" fmla="*/ 266 h 1302"/>
                <a:gd name="T62" fmla="*/ 531 w 609"/>
                <a:gd name="T63" fmla="*/ 98 h 1302"/>
                <a:gd name="T64" fmla="*/ 475 w 609"/>
                <a:gd name="T65" fmla="*/ 40 h 1302"/>
                <a:gd name="T66" fmla="*/ 429 w 609"/>
                <a:gd name="T67" fmla="*/ 18 h 1302"/>
                <a:gd name="T68" fmla="*/ 377 w 609"/>
                <a:gd name="T69" fmla="*/ 5 h 1302"/>
                <a:gd name="T70" fmla="*/ 324 w 609"/>
                <a:gd name="T71" fmla="*/ 0 h 1302"/>
                <a:gd name="T72" fmla="*/ 272 w 609"/>
                <a:gd name="T73" fmla="*/ 5 h 1302"/>
                <a:gd name="T74" fmla="*/ 225 w 609"/>
                <a:gd name="T75" fmla="*/ 17 h 1302"/>
                <a:gd name="T76" fmla="*/ 185 w 609"/>
                <a:gd name="T77" fmla="*/ 40 h 1302"/>
                <a:gd name="T78" fmla="*/ 154 w 609"/>
                <a:gd name="T79" fmla="*/ 7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9" h="1302">
                  <a:moveTo>
                    <a:pt x="143" y="89"/>
                  </a:moveTo>
                  <a:lnTo>
                    <a:pt x="141" y="94"/>
                  </a:lnTo>
                  <a:lnTo>
                    <a:pt x="134" y="109"/>
                  </a:lnTo>
                  <a:lnTo>
                    <a:pt x="122" y="134"/>
                  </a:lnTo>
                  <a:lnTo>
                    <a:pt x="108" y="165"/>
                  </a:lnTo>
                  <a:lnTo>
                    <a:pt x="93" y="204"/>
                  </a:lnTo>
                  <a:lnTo>
                    <a:pt x="76" y="249"/>
                  </a:lnTo>
                  <a:lnTo>
                    <a:pt x="59" y="297"/>
                  </a:lnTo>
                  <a:lnTo>
                    <a:pt x="42" y="351"/>
                  </a:lnTo>
                  <a:lnTo>
                    <a:pt x="27" y="407"/>
                  </a:lnTo>
                  <a:lnTo>
                    <a:pt x="14" y="464"/>
                  </a:lnTo>
                  <a:lnTo>
                    <a:pt x="5" y="524"/>
                  </a:lnTo>
                  <a:lnTo>
                    <a:pt x="1" y="582"/>
                  </a:lnTo>
                  <a:lnTo>
                    <a:pt x="0" y="639"/>
                  </a:lnTo>
                  <a:lnTo>
                    <a:pt x="6" y="694"/>
                  </a:lnTo>
                  <a:lnTo>
                    <a:pt x="19" y="744"/>
                  </a:lnTo>
                  <a:lnTo>
                    <a:pt x="39" y="792"/>
                  </a:lnTo>
                  <a:lnTo>
                    <a:pt x="79" y="873"/>
                  </a:lnTo>
                  <a:lnTo>
                    <a:pt x="102" y="941"/>
                  </a:lnTo>
                  <a:lnTo>
                    <a:pt x="113" y="996"/>
                  </a:lnTo>
                  <a:lnTo>
                    <a:pt x="113" y="1040"/>
                  </a:lnTo>
                  <a:lnTo>
                    <a:pt x="105" y="1074"/>
                  </a:lnTo>
                  <a:lnTo>
                    <a:pt x="92" y="1100"/>
                  </a:lnTo>
                  <a:lnTo>
                    <a:pt x="76" y="1121"/>
                  </a:lnTo>
                  <a:lnTo>
                    <a:pt x="60" y="1136"/>
                  </a:lnTo>
                  <a:lnTo>
                    <a:pt x="52" y="1146"/>
                  </a:lnTo>
                  <a:lnTo>
                    <a:pt x="47" y="1155"/>
                  </a:lnTo>
                  <a:lnTo>
                    <a:pt x="46" y="1165"/>
                  </a:lnTo>
                  <a:lnTo>
                    <a:pt x="48" y="1175"/>
                  </a:lnTo>
                  <a:lnTo>
                    <a:pt x="54" y="1185"/>
                  </a:lnTo>
                  <a:lnTo>
                    <a:pt x="61" y="1196"/>
                  </a:lnTo>
                  <a:lnTo>
                    <a:pt x="71" y="1205"/>
                  </a:lnTo>
                  <a:lnTo>
                    <a:pt x="84" y="1215"/>
                  </a:lnTo>
                  <a:lnTo>
                    <a:pt x="98" y="1224"/>
                  </a:lnTo>
                  <a:lnTo>
                    <a:pt x="115" y="1234"/>
                  </a:lnTo>
                  <a:lnTo>
                    <a:pt x="133" y="1242"/>
                  </a:lnTo>
                  <a:lnTo>
                    <a:pt x="153" y="1249"/>
                  </a:lnTo>
                  <a:lnTo>
                    <a:pt x="174" y="1257"/>
                  </a:lnTo>
                  <a:lnTo>
                    <a:pt x="196" y="1263"/>
                  </a:lnTo>
                  <a:lnTo>
                    <a:pt x="219" y="1270"/>
                  </a:lnTo>
                  <a:lnTo>
                    <a:pt x="244" y="1274"/>
                  </a:lnTo>
                  <a:lnTo>
                    <a:pt x="269" y="1279"/>
                  </a:lnTo>
                  <a:lnTo>
                    <a:pt x="298" y="1285"/>
                  </a:lnTo>
                  <a:lnTo>
                    <a:pt x="326" y="1292"/>
                  </a:lnTo>
                  <a:lnTo>
                    <a:pt x="357" y="1297"/>
                  </a:lnTo>
                  <a:lnTo>
                    <a:pt x="387" y="1301"/>
                  </a:lnTo>
                  <a:lnTo>
                    <a:pt x="419" y="1302"/>
                  </a:lnTo>
                  <a:lnTo>
                    <a:pt x="449" y="1301"/>
                  </a:lnTo>
                  <a:lnTo>
                    <a:pt x="478" y="1294"/>
                  </a:lnTo>
                  <a:lnTo>
                    <a:pt x="506" y="1282"/>
                  </a:lnTo>
                  <a:lnTo>
                    <a:pt x="531" y="1264"/>
                  </a:lnTo>
                  <a:lnTo>
                    <a:pt x="554" y="1239"/>
                  </a:lnTo>
                  <a:lnTo>
                    <a:pt x="574" y="1206"/>
                  </a:lnTo>
                  <a:lnTo>
                    <a:pt x="590" y="1164"/>
                  </a:lnTo>
                  <a:lnTo>
                    <a:pt x="601" y="1111"/>
                  </a:lnTo>
                  <a:lnTo>
                    <a:pt x="608" y="1048"/>
                  </a:lnTo>
                  <a:lnTo>
                    <a:pt x="609" y="973"/>
                  </a:lnTo>
                  <a:lnTo>
                    <a:pt x="606" y="812"/>
                  </a:lnTo>
                  <a:lnTo>
                    <a:pt x="603" y="658"/>
                  </a:lnTo>
                  <a:lnTo>
                    <a:pt x="598" y="513"/>
                  </a:lnTo>
                  <a:lnTo>
                    <a:pt x="589" y="381"/>
                  </a:lnTo>
                  <a:lnTo>
                    <a:pt x="576" y="266"/>
                  </a:lnTo>
                  <a:lnTo>
                    <a:pt x="557" y="170"/>
                  </a:lnTo>
                  <a:lnTo>
                    <a:pt x="531" y="98"/>
                  </a:lnTo>
                  <a:lnTo>
                    <a:pt x="496" y="53"/>
                  </a:lnTo>
                  <a:lnTo>
                    <a:pt x="475" y="40"/>
                  </a:lnTo>
                  <a:lnTo>
                    <a:pt x="453" y="28"/>
                  </a:lnTo>
                  <a:lnTo>
                    <a:pt x="429" y="18"/>
                  </a:lnTo>
                  <a:lnTo>
                    <a:pt x="403" y="10"/>
                  </a:lnTo>
                  <a:lnTo>
                    <a:pt x="377" y="5"/>
                  </a:lnTo>
                  <a:lnTo>
                    <a:pt x="350" y="1"/>
                  </a:lnTo>
                  <a:lnTo>
                    <a:pt x="324" y="0"/>
                  </a:lnTo>
                  <a:lnTo>
                    <a:pt x="298" y="1"/>
                  </a:lnTo>
                  <a:lnTo>
                    <a:pt x="272" y="5"/>
                  </a:lnTo>
                  <a:lnTo>
                    <a:pt x="248" y="10"/>
                  </a:lnTo>
                  <a:lnTo>
                    <a:pt x="225" y="17"/>
                  </a:lnTo>
                  <a:lnTo>
                    <a:pt x="204" y="28"/>
                  </a:lnTo>
                  <a:lnTo>
                    <a:pt x="185" y="40"/>
                  </a:lnTo>
                  <a:lnTo>
                    <a:pt x="168" y="53"/>
                  </a:lnTo>
                  <a:lnTo>
                    <a:pt x="154" y="70"/>
                  </a:lnTo>
                  <a:lnTo>
                    <a:pt x="143" y="89"/>
                  </a:lnTo>
                  <a:close/>
                </a:path>
              </a:pathLst>
            </a:custGeom>
            <a:solidFill>
              <a:srgbClr val="FC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039360" y="3618865"/>
              <a:ext cx="185420" cy="408940"/>
            </a:xfrm>
            <a:custGeom>
              <a:avLst/>
              <a:gdLst>
                <a:gd name="T0" fmla="*/ 137 w 586"/>
                <a:gd name="T1" fmla="*/ 92 h 1288"/>
                <a:gd name="T2" fmla="*/ 119 w 586"/>
                <a:gd name="T3" fmla="*/ 131 h 1288"/>
                <a:gd name="T4" fmla="*/ 90 w 586"/>
                <a:gd name="T5" fmla="*/ 200 h 1288"/>
                <a:gd name="T6" fmla="*/ 58 w 586"/>
                <a:gd name="T7" fmla="*/ 293 h 1288"/>
                <a:gd name="T8" fmla="*/ 27 w 586"/>
                <a:gd name="T9" fmla="*/ 401 h 1288"/>
                <a:gd name="T10" fmla="*/ 6 w 586"/>
                <a:gd name="T11" fmla="*/ 516 h 1288"/>
                <a:gd name="T12" fmla="*/ 0 w 586"/>
                <a:gd name="T13" fmla="*/ 630 h 1288"/>
                <a:gd name="T14" fmla="*/ 18 w 586"/>
                <a:gd name="T15" fmla="*/ 736 h 1288"/>
                <a:gd name="T16" fmla="*/ 77 w 586"/>
                <a:gd name="T17" fmla="*/ 863 h 1288"/>
                <a:gd name="T18" fmla="*/ 109 w 586"/>
                <a:gd name="T19" fmla="*/ 985 h 1288"/>
                <a:gd name="T20" fmla="*/ 102 w 586"/>
                <a:gd name="T21" fmla="*/ 1062 h 1288"/>
                <a:gd name="T22" fmla="*/ 74 w 586"/>
                <a:gd name="T23" fmla="*/ 1109 h 1288"/>
                <a:gd name="T24" fmla="*/ 50 w 586"/>
                <a:gd name="T25" fmla="*/ 1133 h 1288"/>
                <a:gd name="T26" fmla="*/ 43 w 586"/>
                <a:gd name="T27" fmla="*/ 1153 h 1288"/>
                <a:gd name="T28" fmla="*/ 49 w 586"/>
                <a:gd name="T29" fmla="*/ 1173 h 1288"/>
                <a:gd name="T30" fmla="*/ 66 w 586"/>
                <a:gd name="T31" fmla="*/ 1193 h 1288"/>
                <a:gd name="T32" fmla="*/ 93 w 586"/>
                <a:gd name="T33" fmla="*/ 1212 h 1288"/>
                <a:gd name="T34" fmla="*/ 127 w 586"/>
                <a:gd name="T35" fmla="*/ 1229 h 1288"/>
                <a:gd name="T36" fmla="*/ 167 w 586"/>
                <a:gd name="T37" fmla="*/ 1243 h 1288"/>
                <a:gd name="T38" fmla="*/ 212 w 586"/>
                <a:gd name="T39" fmla="*/ 1255 h 1288"/>
                <a:gd name="T40" fmla="*/ 259 w 586"/>
                <a:gd name="T41" fmla="*/ 1265 h 1288"/>
                <a:gd name="T42" fmla="*/ 315 w 586"/>
                <a:gd name="T43" fmla="*/ 1277 h 1288"/>
                <a:gd name="T44" fmla="*/ 373 w 586"/>
                <a:gd name="T45" fmla="*/ 1286 h 1288"/>
                <a:gd name="T46" fmla="*/ 433 w 586"/>
                <a:gd name="T47" fmla="*/ 1286 h 1288"/>
                <a:gd name="T48" fmla="*/ 488 w 586"/>
                <a:gd name="T49" fmla="*/ 1268 h 1288"/>
                <a:gd name="T50" fmla="*/ 534 w 586"/>
                <a:gd name="T51" fmla="*/ 1225 h 1288"/>
                <a:gd name="T52" fmla="*/ 568 w 586"/>
                <a:gd name="T53" fmla="*/ 1151 h 1288"/>
                <a:gd name="T54" fmla="*/ 585 w 586"/>
                <a:gd name="T55" fmla="*/ 1036 h 1288"/>
                <a:gd name="T56" fmla="*/ 584 w 586"/>
                <a:gd name="T57" fmla="*/ 803 h 1288"/>
                <a:gd name="T58" fmla="*/ 575 w 586"/>
                <a:gd name="T59" fmla="*/ 506 h 1288"/>
                <a:gd name="T60" fmla="*/ 554 w 586"/>
                <a:gd name="T61" fmla="*/ 261 h 1288"/>
                <a:gd name="T62" fmla="*/ 511 w 586"/>
                <a:gd name="T63" fmla="*/ 96 h 1288"/>
                <a:gd name="T64" fmla="*/ 457 w 586"/>
                <a:gd name="T65" fmla="*/ 38 h 1288"/>
                <a:gd name="T66" fmla="*/ 413 w 586"/>
                <a:gd name="T67" fmla="*/ 17 h 1288"/>
                <a:gd name="T68" fmla="*/ 363 w 586"/>
                <a:gd name="T69" fmla="*/ 4 h 1288"/>
                <a:gd name="T70" fmla="*/ 312 w 586"/>
                <a:gd name="T71" fmla="*/ 0 h 1288"/>
                <a:gd name="T72" fmla="*/ 263 w 586"/>
                <a:gd name="T73" fmla="*/ 4 h 1288"/>
                <a:gd name="T74" fmla="*/ 217 w 586"/>
                <a:gd name="T75" fmla="*/ 17 h 1288"/>
                <a:gd name="T76" fmla="*/ 178 w 586"/>
                <a:gd name="T77" fmla="*/ 38 h 1288"/>
                <a:gd name="T78" fmla="*/ 148 w 586"/>
                <a:gd name="T79" fmla="*/ 69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6" h="1288">
                  <a:moveTo>
                    <a:pt x="139" y="87"/>
                  </a:moveTo>
                  <a:lnTo>
                    <a:pt x="137" y="92"/>
                  </a:lnTo>
                  <a:lnTo>
                    <a:pt x="129" y="107"/>
                  </a:lnTo>
                  <a:lnTo>
                    <a:pt x="119" y="131"/>
                  </a:lnTo>
                  <a:lnTo>
                    <a:pt x="105" y="162"/>
                  </a:lnTo>
                  <a:lnTo>
                    <a:pt x="90" y="200"/>
                  </a:lnTo>
                  <a:lnTo>
                    <a:pt x="74" y="244"/>
                  </a:lnTo>
                  <a:lnTo>
                    <a:pt x="58" y="293"/>
                  </a:lnTo>
                  <a:lnTo>
                    <a:pt x="42" y="346"/>
                  </a:lnTo>
                  <a:lnTo>
                    <a:pt x="27" y="401"/>
                  </a:lnTo>
                  <a:lnTo>
                    <a:pt x="15" y="458"/>
                  </a:lnTo>
                  <a:lnTo>
                    <a:pt x="6" y="516"/>
                  </a:lnTo>
                  <a:lnTo>
                    <a:pt x="0" y="574"/>
                  </a:lnTo>
                  <a:lnTo>
                    <a:pt x="0" y="630"/>
                  </a:lnTo>
                  <a:lnTo>
                    <a:pt x="6" y="684"/>
                  </a:lnTo>
                  <a:lnTo>
                    <a:pt x="18" y="736"/>
                  </a:lnTo>
                  <a:lnTo>
                    <a:pt x="37" y="782"/>
                  </a:lnTo>
                  <a:lnTo>
                    <a:pt x="77" y="863"/>
                  </a:lnTo>
                  <a:lnTo>
                    <a:pt x="100" y="930"/>
                  </a:lnTo>
                  <a:lnTo>
                    <a:pt x="109" y="985"/>
                  </a:lnTo>
                  <a:lnTo>
                    <a:pt x="110" y="1028"/>
                  </a:lnTo>
                  <a:lnTo>
                    <a:pt x="102" y="1062"/>
                  </a:lnTo>
                  <a:lnTo>
                    <a:pt x="89" y="1088"/>
                  </a:lnTo>
                  <a:lnTo>
                    <a:pt x="74" y="1109"/>
                  </a:lnTo>
                  <a:lnTo>
                    <a:pt x="59" y="1123"/>
                  </a:lnTo>
                  <a:lnTo>
                    <a:pt x="50" y="1133"/>
                  </a:lnTo>
                  <a:lnTo>
                    <a:pt x="45" y="1143"/>
                  </a:lnTo>
                  <a:lnTo>
                    <a:pt x="43" y="1153"/>
                  </a:lnTo>
                  <a:lnTo>
                    <a:pt x="45" y="1163"/>
                  </a:lnTo>
                  <a:lnTo>
                    <a:pt x="49" y="1173"/>
                  </a:lnTo>
                  <a:lnTo>
                    <a:pt x="56" y="1184"/>
                  </a:lnTo>
                  <a:lnTo>
                    <a:pt x="66" y="1193"/>
                  </a:lnTo>
                  <a:lnTo>
                    <a:pt x="79" y="1203"/>
                  </a:lnTo>
                  <a:lnTo>
                    <a:pt x="93" y="1212"/>
                  </a:lnTo>
                  <a:lnTo>
                    <a:pt x="109" y="1221"/>
                  </a:lnTo>
                  <a:lnTo>
                    <a:pt x="127" y="1229"/>
                  </a:lnTo>
                  <a:lnTo>
                    <a:pt x="147" y="1236"/>
                  </a:lnTo>
                  <a:lnTo>
                    <a:pt x="167" y="1243"/>
                  </a:lnTo>
                  <a:lnTo>
                    <a:pt x="190" y="1249"/>
                  </a:lnTo>
                  <a:lnTo>
                    <a:pt x="212" y="1255"/>
                  </a:lnTo>
                  <a:lnTo>
                    <a:pt x="235" y="1260"/>
                  </a:lnTo>
                  <a:lnTo>
                    <a:pt x="259" y="1265"/>
                  </a:lnTo>
                  <a:lnTo>
                    <a:pt x="287" y="1270"/>
                  </a:lnTo>
                  <a:lnTo>
                    <a:pt x="315" y="1277"/>
                  </a:lnTo>
                  <a:lnTo>
                    <a:pt x="344" y="1282"/>
                  </a:lnTo>
                  <a:lnTo>
                    <a:pt x="373" y="1286"/>
                  </a:lnTo>
                  <a:lnTo>
                    <a:pt x="403" y="1288"/>
                  </a:lnTo>
                  <a:lnTo>
                    <a:pt x="433" y="1286"/>
                  </a:lnTo>
                  <a:lnTo>
                    <a:pt x="461" y="1280"/>
                  </a:lnTo>
                  <a:lnTo>
                    <a:pt x="488" y="1268"/>
                  </a:lnTo>
                  <a:lnTo>
                    <a:pt x="512" y="1250"/>
                  </a:lnTo>
                  <a:lnTo>
                    <a:pt x="534" y="1225"/>
                  </a:lnTo>
                  <a:lnTo>
                    <a:pt x="552" y="1192"/>
                  </a:lnTo>
                  <a:lnTo>
                    <a:pt x="568" y="1151"/>
                  </a:lnTo>
                  <a:lnTo>
                    <a:pt x="579" y="1099"/>
                  </a:lnTo>
                  <a:lnTo>
                    <a:pt x="585" y="1036"/>
                  </a:lnTo>
                  <a:lnTo>
                    <a:pt x="586" y="962"/>
                  </a:lnTo>
                  <a:lnTo>
                    <a:pt x="584" y="803"/>
                  </a:lnTo>
                  <a:lnTo>
                    <a:pt x="580" y="650"/>
                  </a:lnTo>
                  <a:lnTo>
                    <a:pt x="575" y="506"/>
                  </a:lnTo>
                  <a:lnTo>
                    <a:pt x="567" y="375"/>
                  </a:lnTo>
                  <a:lnTo>
                    <a:pt x="554" y="261"/>
                  </a:lnTo>
                  <a:lnTo>
                    <a:pt x="536" y="167"/>
                  </a:lnTo>
                  <a:lnTo>
                    <a:pt x="511" y="96"/>
                  </a:lnTo>
                  <a:lnTo>
                    <a:pt x="477" y="52"/>
                  </a:lnTo>
                  <a:lnTo>
                    <a:pt x="457" y="38"/>
                  </a:lnTo>
                  <a:lnTo>
                    <a:pt x="436" y="26"/>
                  </a:lnTo>
                  <a:lnTo>
                    <a:pt x="413" y="17"/>
                  </a:lnTo>
                  <a:lnTo>
                    <a:pt x="388" y="10"/>
                  </a:lnTo>
                  <a:lnTo>
                    <a:pt x="363" y="4"/>
                  </a:lnTo>
                  <a:lnTo>
                    <a:pt x="338" y="1"/>
                  </a:lnTo>
                  <a:lnTo>
                    <a:pt x="312" y="0"/>
                  </a:lnTo>
                  <a:lnTo>
                    <a:pt x="287" y="1"/>
                  </a:lnTo>
                  <a:lnTo>
                    <a:pt x="263" y="4"/>
                  </a:lnTo>
                  <a:lnTo>
                    <a:pt x="239" y="10"/>
                  </a:lnTo>
                  <a:lnTo>
                    <a:pt x="217" y="17"/>
                  </a:lnTo>
                  <a:lnTo>
                    <a:pt x="196" y="26"/>
                  </a:lnTo>
                  <a:lnTo>
                    <a:pt x="178" y="38"/>
                  </a:lnTo>
                  <a:lnTo>
                    <a:pt x="162" y="52"/>
                  </a:lnTo>
                  <a:lnTo>
                    <a:pt x="148" y="69"/>
                  </a:lnTo>
                  <a:lnTo>
                    <a:pt x="139" y="87"/>
                  </a:lnTo>
                  <a:close/>
                </a:path>
              </a:pathLst>
            </a:custGeom>
            <a:solidFill>
              <a:srgbClr val="F9F2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044440" y="3622040"/>
              <a:ext cx="178435" cy="405130"/>
            </a:xfrm>
            <a:custGeom>
              <a:avLst/>
              <a:gdLst>
                <a:gd name="T0" fmla="*/ 130 w 563"/>
                <a:gd name="T1" fmla="*/ 92 h 1274"/>
                <a:gd name="T2" fmla="*/ 113 w 563"/>
                <a:gd name="T3" fmla="*/ 130 h 1274"/>
                <a:gd name="T4" fmla="*/ 86 w 563"/>
                <a:gd name="T5" fmla="*/ 198 h 1274"/>
                <a:gd name="T6" fmla="*/ 54 w 563"/>
                <a:gd name="T7" fmla="*/ 290 h 1274"/>
                <a:gd name="T8" fmla="*/ 26 w 563"/>
                <a:gd name="T9" fmla="*/ 397 h 1274"/>
                <a:gd name="T10" fmla="*/ 6 w 563"/>
                <a:gd name="T11" fmla="*/ 510 h 1274"/>
                <a:gd name="T12" fmla="*/ 0 w 563"/>
                <a:gd name="T13" fmla="*/ 623 h 1274"/>
                <a:gd name="T14" fmla="*/ 17 w 563"/>
                <a:gd name="T15" fmla="*/ 727 h 1274"/>
                <a:gd name="T16" fmla="*/ 73 w 563"/>
                <a:gd name="T17" fmla="*/ 853 h 1274"/>
                <a:gd name="T18" fmla="*/ 105 w 563"/>
                <a:gd name="T19" fmla="*/ 974 h 1274"/>
                <a:gd name="T20" fmla="*/ 98 w 563"/>
                <a:gd name="T21" fmla="*/ 1051 h 1274"/>
                <a:gd name="T22" fmla="*/ 70 w 563"/>
                <a:gd name="T23" fmla="*/ 1096 h 1274"/>
                <a:gd name="T24" fmla="*/ 46 w 563"/>
                <a:gd name="T25" fmla="*/ 1122 h 1274"/>
                <a:gd name="T26" fmla="*/ 37 w 563"/>
                <a:gd name="T27" fmla="*/ 1143 h 1274"/>
                <a:gd name="T28" fmla="*/ 43 w 563"/>
                <a:gd name="T29" fmla="*/ 1163 h 1274"/>
                <a:gd name="T30" fmla="*/ 59 w 563"/>
                <a:gd name="T31" fmla="*/ 1182 h 1274"/>
                <a:gd name="T32" fmla="*/ 87 w 563"/>
                <a:gd name="T33" fmla="*/ 1200 h 1274"/>
                <a:gd name="T34" fmla="*/ 121 w 563"/>
                <a:gd name="T35" fmla="*/ 1216 h 1274"/>
                <a:gd name="T36" fmla="*/ 160 w 563"/>
                <a:gd name="T37" fmla="*/ 1230 h 1274"/>
                <a:gd name="T38" fmla="*/ 203 w 563"/>
                <a:gd name="T39" fmla="*/ 1241 h 1274"/>
                <a:gd name="T40" fmla="*/ 249 w 563"/>
                <a:gd name="T41" fmla="*/ 1251 h 1274"/>
                <a:gd name="T42" fmla="*/ 301 w 563"/>
                <a:gd name="T43" fmla="*/ 1262 h 1274"/>
                <a:gd name="T44" fmla="*/ 359 w 563"/>
                <a:gd name="T45" fmla="*/ 1272 h 1274"/>
                <a:gd name="T46" fmla="*/ 415 w 563"/>
                <a:gd name="T47" fmla="*/ 1272 h 1274"/>
                <a:gd name="T48" fmla="*/ 467 w 563"/>
                <a:gd name="T49" fmla="*/ 1254 h 1274"/>
                <a:gd name="T50" fmla="*/ 512 w 563"/>
                <a:gd name="T51" fmla="*/ 1212 h 1274"/>
                <a:gd name="T52" fmla="*/ 545 w 563"/>
                <a:gd name="T53" fmla="*/ 1138 h 1274"/>
                <a:gd name="T54" fmla="*/ 561 w 563"/>
                <a:gd name="T55" fmla="*/ 1025 h 1274"/>
                <a:gd name="T56" fmla="*/ 559 w 563"/>
                <a:gd name="T57" fmla="*/ 793 h 1274"/>
                <a:gd name="T58" fmla="*/ 551 w 563"/>
                <a:gd name="T59" fmla="*/ 501 h 1274"/>
                <a:gd name="T60" fmla="*/ 531 w 563"/>
                <a:gd name="T61" fmla="*/ 259 h 1274"/>
                <a:gd name="T62" fmla="*/ 490 w 563"/>
                <a:gd name="T63" fmla="*/ 95 h 1274"/>
                <a:gd name="T64" fmla="*/ 439 w 563"/>
                <a:gd name="T65" fmla="*/ 38 h 1274"/>
                <a:gd name="T66" fmla="*/ 396 w 563"/>
                <a:gd name="T67" fmla="*/ 17 h 1274"/>
                <a:gd name="T68" fmla="*/ 348 w 563"/>
                <a:gd name="T69" fmla="*/ 4 h 1274"/>
                <a:gd name="T70" fmla="*/ 299 w 563"/>
                <a:gd name="T71" fmla="*/ 0 h 1274"/>
                <a:gd name="T72" fmla="*/ 252 w 563"/>
                <a:gd name="T73" fmla="*/ 4 h 1274"/>
                <a:gd name="T74" fmla="*/ 207 w 563"/>
                <a:gd name="T75" fmla="*/ 17 h 1274"/>
                <a:gd name="T76" fmla="*/ 170 w 563"/>
                <a:gd name="T77" fmla="*/ 38 h 1274"/>
                <a:gd name="T78" fmla="*/ 142 w 563"/>
                <a:gd name="T79" fmla="*/ 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63" h="1274">
                  <a:moveTo>
                    <a:pt x="132" y="86"/>
                  </a:moveTo>
                  <a:lnTo>
                    <a:pt x="130" y="92"/>
                  </a:lnTo>
                  <a:lnTo>
                    <a:pt x="123" y="106"/>
                  </a:lnTo>
                  <a:lnTo>
                    <a:pt x="113" y="130"/>
                  </a:lnTo>
                  <a:lnTo>
                    <a:pt x="101" y="160"/>
                  </a:lnTo>
                  <a:lnTo>
                    <a:pt x="86" y="198"/>
                  </a:lnTo>
                  <a:lnTo>
                    <a:pt x="70" y="242"/>
                  </a:lnTo>
                  <a:lnTo>
                    <a:pt x="54" y="290"/>
                  </a:lnTo>
                  <a:lnTo>
                    <a:pt x="39" y="342"/>
                  </a:lnTo>
                  <a:lnTo>
                    <a:pt x="26" y="397"/>
                  </a:lnTo>
                  <a:lnTo>
                    <a:pt x="14" y="453"/>
                  </a:lnTo>
                  <a:lnTo>
                    <a:pt x="6" y="510"/>
                  </a:lnTo>
                  <a:lnTo>
                    <a:pt x="1" y="567"/>
                  </a:lnTo>
                  <a:lnTo>
                    <a:pt x="0" y="623"/>
                  </a:lnTo>
                  <a:lnTo>
                    <a:pt x="6" y="677"/>
                  </a:lnTo>
                  <a:lnTo>
                    <a:pt x="17" y="727"/>
                  </a:lnTo>
                  <a:lnTo>
                    <a:pt x="36" y="773"/>
                  </a:lnTo>
                  <a:lnTo>
                    <a:pt x="73" y="853"/>
                  </a:lnTo>
                  <a:lnTo>
                    <a:pt x="95" y="920"/>
                  </a:lnTo>
                  <a:lnTo>
                    <a:pt x="105" y="974"/>
                  </a:lnTo>
                  <a:lnTo>
                    <a:pt x="105" y="1017"/>
                  </a:lnTo>
                  <a:lnTo>
                    <a:pt x="98" y="1051"/>
                  </a:lnTo>
                  <a:lnTo>
                    <a:pt x="86" y="1076"/>
                  </a:lnTo>
                  <a:lnTo>
                    <a:pt x="70" y="1096"/>
                  </a:lnTo>
                  <a:lnTo>
                    <a:pt x="55" y="1111"/>
                  </a:lnTo>
                  <a:lnTo>
                    <a:pt x="46" y="1122"/>
                  </a:lnTo>
                  <a:lnTo>
                    <a:pt x="39" y="1132"/>
                  </a:lnTo>
                  <a:lnTo>
                    <a:pt x="37" y="1143"/>
                  </a:lnTo>
                  <a:lnTo>
                    <a:pt x="38" y="1152"/>
                  </a:lnTo>
                  <a:lnTo>
                    <a:pt x="43" y="1163"/>
                  </a:lnTo>
                  <a:lnTo>
                    <a:pt x="50" y="1173"/>
                  </a:lnTo>
                  <a:lnTo>
                    <a:pt x="59" y="1182"/>
                  </a:lnTo>
                  <a:lnTo>
                    <a:pt x="72" y="1191"/>
                  </a:lnTo>
                  <a:lnTo>
                    <a:pt x="87" y="1200"/>
                  </a:lnTo>
                  <a:lnTo>
                    <a:pt x="103" y="1208"/>
                  </a:lnTo>
                  <a:lnTo>
                    <a:pt x="121" y="1216"/>
                  </a:lnTo>
                  <a:lnTo>
                    <a:pt x="140" y="1223"/>
                  </a:lnTo>
                  <a:lnTo>
                    <a:pt x="160" y="1230"/>
                  </a:lnTo>
                  <a:lnTo>
                    <a:pt x="181" y="1236"/>
                  </a:lnTo>
                  <a:lnTo>
                    <a:pt x="203" y="1241"/>
                  </a:lnTo>
                  <a:lnTo>
                    <a:pt x="225" y="1245"/>
                  </a:lnTo>
                  <a:lnTo>
                    <a:pt x="249" y="1251"/>
                  </a:lnTo>
                  <a:lnTo>
                    <a:pt x="275" y="1256"/>
                  </a:lnTo>
                  <a:lnTo>
                    <a:pt x="301" y="1262"/>
                  </a:lnTo>
                  <a:lnTo>
                    <a:pt x="330" y="1268"/>
                  </a:lnTo>
                  <a:lnTo>
                    <a:pt x="359" y="1272"/>
                  </a:lnTo>
                  <a:lnTo>
                    <a:pt x="387" y="1274"/>
                  </a:lnTo>
                  <a:lnTo>
                    <a:pt x="415" y="1272"/>
                  </a:lnTo>
                  <a:lnTo>
                    <a:pt x="442" y="1266"/>
                  </a:lnTo>
                  <a:lnTo>
                    <a:pt x="467" y="1254"/>
                  </a:lnTo>
                  <a:lnTo>
                    <a:pt x="491" y="1236"/>
                  </a:lnTo>
                  <a:lnTo>
                    <a:pt x="512" y="1212"/>
                  </a:lnTo>
                  <a:lnTo>
                    <a:pt x="530" y="1179"/>
                  </a:lnTo>
                  <a:lnTo>
                    <a:pt x="545" y="1138"/>
                  </a:lnTo>
                  <a:lnTo>
                    <a:pt x="555" y="1086"/>
                  </a:lnTo>
                  <a:lnTo>
                    <a:pt x="561" y="1025"/>
                  </a:lnTo>
                  <a:lnTo>
                    <a:pt x="563" y="951"/>
                  </a:lnTo>
                  <a:lnTo>
                    <a:pt x="559" y="793"/>
                  </a:lnTo>
                  <a:lnTo>
                    <a:pt x="556" y="642"/>
                  </a:lnTo>
                  <a:lnTo>
                    <a:pt x="551" y="501"/>
                  </a:lnTo>
                  <a:lnTo>
                    <a:pt x="543" y="372"/>
                  </a:lnTo>
                  <a:lnTo>
                    <a:pt x="531" y="259"/>
                  </a:lnTo>
                  <a:lnTo>
                    <a:pt x="514" y="166"/>
                  </a:lnTo>
                  <a:lnTo>
                    <a:pt x="490" y="95"/>
                  </a:lnTo>
                  <a:lnTo>
                    <a:pt x="458" y="51"/>
                  </a:lnTo>
                  <a:lnTo>
                    <a:pt x="439" y="38"/>
                  </a:lnTo>
                  <a:lnTo>
                    <a:pt x="418" y="26"/>
                  </a:lnTo>
                  <a:lnTo>
                    <a:pt x="396" y="17"/>
                  </a:lnTo>
                  <a:lnTo>
                    <a:pt x="372" y="9"/>
                  </a:lnTo>
                  <a:lnTo>
                    <a:pt x="348" y="4"/>
                  </a:lnTo>
                  <a:lnTo>
                    <a:pt x="324" y="1"/>
                  </a:lnTo>
                  <a:lnTo>
                    <a:pt x="299" y="0"/>
                  </a:lnTo>
                  <a:lnTo>
                    <a:pt x="275" y="1"/>
                  </a:lnTo>
                  <a:lnTo>
                    <a:pt x="252" y="4"/>
                  </a:lnTo>
                  <a:lnTo>
                    <a:pt x="229" y="9"/>
                  </a:lnTo>
                  <a:lnTo>
                    <a:pt x="207" y="17"/>
                  </a:lnTo>
                  <a:lnTo>
                    <a:pt x="187" y="26"/>
                  </a:lnTo>
                  <a:lnTo>
                    <a:pt x="170" y="38"/>
                  </a:lnTo>
                  <a:lnTo>
                    <a:pt x="155" y="51"/>
                  </a:lnTo>
                  <a:lnTo>
                    <a:pt x="142" y="68"/>
                  </a:lnTo>
                  <a:lnTo>
                    <a:pt x="132" y="86"/>
                  </a:lnTo>
                  <a:close/>
                </a:path>
              </a:pathLst>
            </a:custGeom>
            <a:solidFill>
              <a:srgbClr val="F9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049520" y="3625850"/>
              <a:ext cx="170815" cy="399415"/>
            </a:xfrm>
            <a:custGeom>
              <a:avLst/>
              <a:gdLst>
                <a:gd name="T0" fmla="*/ 124 w 537"/>
                <a:gd name="T1" fmla="*/ 91 h 1260"/>
                <a:gd name="T2" fmla="*/ 108 w 537"/>
                <a:gd name="T3" fmla="*/ 129 h 1260"/>
                <a:gd name="T4" fmla="*/ 82 w 537"/>
                <a:gd name="T5" fmla="*/ 197 h 1260"/>
                <a:gd name="T6" fmla="*/ 51 w 537"/>
                <a:gd name="T7" fmla="*/ 288 h 1260"/>
                <a:gd name="T8" fmla="*/ 23 w 537"/>
                <a:gd name="T9" fmla="*/ 393 h 1260"/>
                <a:gd name="T10" fmla="*/ 4 w 537"/>
                <a:gd name="T11" fmla="*/ 506 h 1260"/>
                <a:gd name="T12" fmla="*/ 0 w 537"/>
                <a:gd name="T13" fmla="*/ 617 h 1260"/>
                <a:gd name="T14" fmla="*/ 16 w 537"/>
                <a:gd name="T15" fmla="*/ 721 h 1260"/>
                <a:gd name="T16" fmla="*/ 69 w 537"/>
                <a:gd name="T17" fmla="*/ 846 h 1260"/>
                <a:gd name="T18" fmla="*/ 100 w 537"/>
                <a:gd name="T19" fmla="*/ 964 h 1260"/>
                <a:gd name="T20" fmla="*/ 93 w 537"/>
                <a:gd name="T21" fmla="*/ 1040 h 1260"/>
                <a:gd name="T22" fmla="*/ 67 w 537"/>
                <a:gd name="T23" fmla="*/ 1085 h 1260"/>
                <a:gd name="T24" fmla="*/ 41 w 537"/>
                <a:gd name="T25" fmla="*/ 1111 h 1260"/>
                <a:gd name="T26" fmla="*/ 32 w 537"/>
                <a:gd name="T27" fmla="*/ 1133 h 1260"/>
                <a:gd name="T28" fmla="*/ 37 w 537"/>
                <a:gd name="T29" fmla="*/ 1153 h 1260"/>
                <a:gd name="T30" fmla="*/ 53 w 537"/>
                <a:gd name="T31" fmla="*/ 1172 h 1260"/>
                <a:gd name="T32" fmla="*/ 79 w 537"/>
                <a:gd name="T33" fmla="*/ 1189 h 1260"/>
                <a:gd name="T34" fmla="*/ 113 w 537"/>
                <a:gd name="T35" fmla="*/ 1204 h 1260"/>
                <a:gd name="T36" fmla="*/ 151 w 537"/>
                <a:gd name="T37" fmla="*/ 1218 h 1260"/>
                <a:gd name="T38" fmla="*/ 194 w 537"/>
                <a:gd name="T39" fmla="*/ 1228 h 1260"/>
                <a:gd name="T40" fmla="*/ 237 w 537"/>
                <a:gd name="T41" fmla="*/ 1238 h 1260"/>
                <a:gd name="T42" fmla="*/ 288 w 537"/>
                <a:gd name="T43" fmla="*/ 1249 h 1260"/>
                <a:gd name="T44" fmla="*/ 342 w 537"/>
                <a:gd name="T45" fmla="*/ 1259 h 1260"/>
                <a:gd name="T46" fmla="*/ 397 w 537"/>
                <a:gd name="T47" fmla="*/ 1259 h 1260"/>
                <a:gd name="T48" fmla="*/ 446 w 537"/>
                <a:gd name="T49" fmla="*/ 1241 h 1260"/>
                <a:gd name="T50" fmla="*/ 488 w 537"/>
                <a:gd name="T51" fmla="*/ 1200 h 1260"/>
                <a:gd name="T52" fmla="*/ 520 w 537"/>
                <a:gd name="T53" fmla="*/ 1127 h 1260"/>
                <a:gd name="T54" fmla="*/ 536 w 537"/>
                <a:gd name="T55" fmla="*/ 1015 h 1260"/>
                <a:gd name="T56" fmla="*/ 535 w 537"/>
                <a:gd name="T57" fmla="*/ 786 h 1260"/>
                <a:gd name="T58" fmla="*/ 526 w 537"/>
                <a:gd name="T59" fmla="*/ 496 h 1260"/>
                <a:gd name="T60" fmla="*/ 507 w 537"/>
                <a:gd name="T61" fmla="*/ 257 h 1260"/>
                <a:gd name="T62" fmla="*/ 468 w 537"/>
                <a:gd name="T63" fmla="*/ 95 h 1260"/>
                <a:gd name="T64" fmla="*/ 420 w 537"/>
                <a:gd name="T65" fmla="*/ 38 h 1260"/>
                <a:gd name="T66" fmla="*/ 377 w 537"/>
                <a:gd name="T67" fmla="*/ 18 h 1260"/>
                <a:gd name="T68" fmla="*/ 332 w 537"/>
                <a:gd name="T69" fmla="*/ 5 h 1260"/>
                <a:gd name="T70" fmla="*/ 286 w 537"/>
                <a:gd name="T71" fmla="*/ 0 h 1260"/>
                <a:gd name="T72" fmla="*/ 240 w 537"/>
                <a:gd name="T73" fmla="*/ 4 h 1260"/>
                <a:gd name="T74" fmla="*/ 198 w 537"/>
                <a:gd name="T75" fmla="*/ 17 h 1260"/>
                <a:gd name="T76" fmla="*/ 162 w 537"/>
                <a:gd name="T77" fmla="*/ 38 h 1260"/>
                <a:gd name="T78" fmla="*/ 135 w 537"/>
                <a:gd name="T79" fmla="*/ 68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7" h="1260">
                  <a:moveTo>
                    <a:pt x="126" y="86"/>
                  </a:moveTo>
                  <a:lnTo>
                    <a:pt x="124" y="91"/>
                  </a:lnTo>
                  <a:lnTo>
                    <a:pt x="118" y="106"/>
                  </a:lnTo>
                  <a:lnTo>
                    <a:pt x="108" y="129"/>
                  </a:lnTo>
                  <a:lnTo>
                    <a:pt x="95" y="160"/>
                  </a:lnTo>
                  <a:lnTo>
                    <a:pt x="82" y="197"/>
                  </a:lnTo>
                  <a:lnTo>
                    <a:pt x="67" y="240"/>
                  </a:lnTo>
                  <a:lnTo>
                    <a:pt x="51" y="288"/>
                  </a:lnTo>
                  <a:lnTo>
                    <a:pt x="37" y="339"/>
                  </a:lnTo>
                  <a:lnTo>
                    <a:pt x="23" y="393"/>
                  </a:lnTo>
                  <a:lnTo>
                    <a:pt x="13" y="449"/>
                  </a:lnTo>
                  <a:lnTo>
                    <a:pt x="4" y="506"/>
                  </a:lnTo>
                  <a:lnTo>
                    <a:pt x="0" y="562"/>
                  </a:lnTo>
                  <a:lnTo>
                    <a:pt x="0" y="617"/>
                  </a:lnTo>
                  <a:lnTo>
                    <a:pt x="4" y="670"/>
                  </a:lnTo>
                  <a:lnTo>
                    <a:pt x="16" y="721"/>
                  </a:lnTo>
                  <a:lnTo>
                    <a:pt x="34" y="766"/>
                  </a:lnTo>
                  <a:lnTo>
                    <a:pt x="69" y="846"/>
                  </a:lnTo>
                  <a:lnTo>
                    <a:pt x="90" y="911"/>
                  </a:lnTo>
                  <a:lnTo>
                    <a:pt x="100" y="964"/>
                  </a:lnTo>
                  <a:lnTo>
                    <a:pt x="101" y="1007"/>
                  </a:lnTo>
                  <a:lnTo>
                    <a:pt x="93" y="1040"/>
                  </a:lnTo>
                  <a:lnTo>
                    <a:pt x="82" y="1066"/>
                  </a:lnTo>
                  <a:lnTo>
                    <a:pt x="67" y="1085"/>
                  </a:lnTo>
                  <a:lnTo>
                    <a:pt x="52" y="1100"/>
                  </a:lnTo>
                  <a:lnTo>
                    <a:pt x="41" y="1111"/>
                  </a:lnTo>
                  <a:lnTo>
                    <a:pt x="35" y="1122"/>
                  </a:lnTo>
                  <a:lnTo>
                    <a:pt x="32" y="1133"/>
                  </a:lnTo>
                  <a:lnTo>
                    <a:pt x="33" y="1142"/>
                  </a:lnTo>
                  <a:lnTo>
                    <a:pt x="37" y="1153"/>
                  </a:lnTo>
                  <a:lnTo>
                    <a:pt x="44" y="1163"/>
                  </a:lnTo>
                  <a:lnTo>
                    <a:pt x="53" y="1172"/>
                  </a:lnTo>
                  <a:lnTo>
                    <a:pt x="66" y="1181"/>
                  </a:lnTo>
                  <a:lnTo>
                    <a:pt x="79" y="1189"/>
                  </a:lnTo>
                  <a:lnTo>
                    <a:pt x="95" y="1196"/>
                  </a:lnTo>
                  <a:lnTo>
                    <a:pt x="113" y="1204"/>
                  </a:lnTo>
                  <a:lnTo>
                    <a:pt x="131" y="1211"/>
                  </a:lnTo>
                  <a:lnTo>
                    <a:pt x="151" y="1218"/>
                  </a:lnTo>
                  <a:lnTo>
                    <a:pt x="172" y="1223"/>
                  </a:lnTo>
                  <a:lnTo>
                    <a:pt x="194" y="1228"/>
                  </a:lnTo>
                  <a:lnTo>
                    <a:pt x="215" y="1232"/>
                  </a:lnTo>
                  <a:lnTo>
                    <a:pt x="237" y="1238"/>
                  </a:lnTo>
                  <a:lnTo>
                    <a:pt x="262" y="1243"/>
                  </a:lnTo>
                  <a:lnTo>
                    <a:pt x="288" y="1249"/>
                  </a:lnTo>
                  <a:lnTo>
                    <a:pt x="315" y="1254"/>
                  </a:lnTo>
                  <a:lnTo>
                    <a:pt x="342" y="1259"/>
                  </a:lnTo>
                  <a:lnTo>
                    <a:pt x="369" y="1260"/>
                  </a:lnTo>
                  <a:lnTo>
                    <a:pt x="397" y="1259"/>
                  </a:lnTo>
                  <a:lnTo>
                    <a:pt x="422" y="1252"/>
                  </a:lnTo>
                  <a:lnTo>
                    <a:pt x="446" y="1241"/>
                  </a:lnTo>
                  <a:lnTo>
                    <a:pt x="468" y="1224"/>
                  </a:lnTo>
                  <a:lnTo>
                    <a:pt x="488" y="1200"/>
                  </a:lnTo>
                  <a:lnTo>
                    <a:pt x="506" y="1167"/>
                  </a:lnTo>
                  <a:lnTo>
                    <a:pt x="520" y="1127"/>
                  </a:lnTo>
                  <a:lnTo>
                    <a:pt x="530" y="1076"/>
                  </a:lnTo>
                  <a:lnTo>
                    <a:pt x="536" y="1015"/>
                  </a:lnTo>
                  <a:lnTo>
                    <a:pt x="537" y="942"/>
                  </a:lnTo>
                  <a:lnTo>
                    <a:pt x="535" y="786"/>
                  </a:lnTo>
                  <a:lnTo>
                    <a:pt x="532" y="636"/>
                  </a:lnTo>
                  <a:lnTo>
                    <a:pt x="526" y="496"/>
                  </a:lnTo>
                  <a:lnTo>
                    <a:pt x="519" y="368"/>
                  </a:lnTo>
                  <a:lnTo>
                    <a:pt x="507" y="257"/>
                  </a:lnTo>
                  <a:lnTo>
                    <a:pt x="491" y="165"/>
                  </a:lnTo>
                  <a:lnTo>
                    <a:pt x="468" y="95"/>
                  </a:lnTo>
                  <a:lnTo>
                    <a:pt x="438" y="52"/>
                  </a:lnTo>
                  <a:lnTo>
                    <a:pt x="420" y="38"/>
                  </a:lnTo>
                  <a:lnTo>
                    <a:pt x="400" y="27"/>
                  </a:lnTo>
                  <a:lnTo>
                    <a:pt x="377" y="18"/>
                  </a:lnTo>
                  <a:lnTo>
                    <a:pt x="355" y="11"/>
                  </a:lnTo>
                  <a:lnTo>
                    <a:pt x="332" y="5"/>
                  </a:lnTo>
                  <a:lnTo>
                    <a:pt x="309" y="1"/>
                  </a:lnTo>
                  <a:lnTo>
                    <a:pt x="286" y="0"/>
                  </a:lnTo>
                  <a:lnTo>
                    <a:pt x="262" y="1"/>
                  </a:lnTo>
                  <a:lnTo>
                    <a:pt x="240" y="4"/>
                  </a:lnTo>
                  <a:lnTo>
                    <a:pt x="218" y="10"/>
                  </a:lnTo>
                  <a:lnTo>
                    <a:pt x="198" y="17"/>
                  </a:lnTo>
                  <a:lnTo>
                    <a:pt x="179" y="27"/>
                  </a:lnTo>
                  <a:lnTo>
                    <a:pt x="162" y="38"/>
                  </a:lnTo>
                  <a:lnTo>
                    <a:pt x="147" y="52"/>
                  </a:lnTo>
                  <a:lnTo>
                    <a:pt x="135" y="68"/>
                  </a:lnTo>
                  <a:lnTo>
                    <a:pt x="126" y="86"/>
                  </a:lnTo>
                  <a:close/>
                </a:path>
              </a:pathLst>
            </a:custGeom>
            <a:solidFill>
              <a:srgbClr val="F7E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054600" y="3629025"/>
              <a:ext cx="163195" cy="395605"/>
            </a:xfrm>
            <a:custGeom>
              <a:avLst/>
              <a:gdLst>
                <a:gd name="T0" fmla="*/ 119 w 515"/>
                <a:gd name="T1" fmla="*/ 90 h 1245"/>
                <a:gd name="T2" fmla="*/ 104 w 515"/>
                <a:gd name="T3" fmla="*/ 127 h 1245"/>
                <a:gd name="T4" fmla="*/ 79 w 515"/>
                <a:gd name="T5" fmla="*/ 194 h 1245"/>
                <a:gd name="T6" fmla="*/ 50 w 515"/>
                <a:gd name="T7" fmla="*/ 284 h 1245"/>
                <a:gd name="T8" fmla="*/ 23 w 515"/>
                <a:gd name="T9" fmla="*/ 388 h 1245"/>
                <a:gd name="T10" fmla="*/ 4 w 515"/>
                <a:gd name="T11" fmla="*/ 499 h 1245"/>
                <a:gd name="T12" fmla="*/ 0 w 515"/>
                <a:gd name="T13" fmla="*/ 610 h 1245"/>
                <a:gd name="T14" fmla="*/ 16 w 515"/>
                <a:gd name="T15" fmla="*/ 711 h 1245"/>
                <a:gd name="T16" fmla="*/ 67 w 515"/>
                <a:gd name="T17" fmla="*/ 835 h 1245"/>
                <a:gd name="T18" fmla="*/ 97 w 515"/>
                <a:gd name="T19" fmla="*/ 953 h 1245"/>
                <a:gd name="T20" fmla="*/ 91 w 515"/>
                <a:gd name="T21" fmla="*/ 1028 h 1245"/>
                <a:gd name="T22" fmla="*/ 66 w 515"/>
                <a:gd name="T23" fmla="*/ 1072 h 1245"/>
                <a:gd name="T24" fmla="*/ 39 w 515"/>
                <a:gd name="T25" fmla="*/ 1098 h 1245"/>
                <a:gd name="T26" fmla="*/ 29 w 515"/>
                <a:gd name="T27" fmla="*/ 1120 h 1245"/>
                <a:gd name="T28" fmla="*/ 32 w 515"/>
                <a:gd name="T29" fmla="*/ 1140 h 1245"/>
                <a:gd name="T30" fmla="*/ 48 w 515"/>
                <a:gd name="T31" fmla="*/ 1159 h 1245"/>
                <a:gd name="T32" fmla="*/ 73 w 515"/>
                <a:gd name="T33" fmla="*/ 1176 h 1245"/>
                <a:gd name="T34" fmla="*/ 107 w 515"/>
                <a:gd name="T35" fmla="*/ 1190 h 1245"/>
                <a:gd name="T36" fmla="*/ 145 w 515"/>
                <a:gd name="T37" fmla="*/ 1202 h 1245"/>
                <a:gd name="T38" fmla="*/ 185 w 515"/>
                <a:gd name="T39" fmla="*/ 1213 h 1245"/>
                <a:gd name="T40" fmla="*/ 227 w 515"/>
                <a:gd name="T41" fmla="*/ 1222 h 1245"/>
                <a:gd name="T42" fmla="*/ 276 w 515"/>
                <a:gd name="T43" fmla="*/ 1234 h 1245"/>
                <a:gd name="T44" fmla="*/ 328 w 515"/>
                <a:gd name="T45" fmla="*/ 1244 h 1245"/>
                <a:gd name="T46" fmla="*/ 379 w 515"/>
                <a:gd name="T47" fmla="*/ 1244 h 1245"/>
                <a:gd name="T48" fmla="*/ 427 w 515"/>
                <a:gd name="T49" fmla="*/ 1226 h 1245"/>
                <a:gd name="T50" fmla="*/ 468 w 515"/>
                <a:gd name="T51" fmla="*/ 1184 h 1245"/>
                <a:gd name="T52" fmla="*/ 498 w 515"/>
                <a:gd name="T53" fmla="*/ 1113 h 1245"/>
                <a:gd name="T54" fmla="*/ 514 w 515"/>
                <a:gd name="T55" fmla="*/ 1002 h 1245"/>
                <a:gd name="T56" fmla="*/ 513 w 515"/>
                <a:gd name="T57" fmla="*/ 775 h 1245"/>
                <a:gd name="T58" fmla="*/ 504 w 515"/>
                <a:gd name="T59" fmla="*/ 489 h 1245"/>
                <a:gd name="T60" fmla="*/ 486 w 515"/>
                <a:gd name="T61" fmla="*/ 252 h 1245"/>
                <a:gd name="T62" fmla="*/ 448 w 515"/>
                <a:gd name="T63" fmla="*/ 93 h 1245"/>
                <a:gd name="T64" fmla="*/ 402 w 515"/>
                <a:gd name="T65" fmla="*/ 37 h 1245"/>
                <a:gd name="T66" fmla="*/ 361 w 515"/>
                <a:gd name="T67" fmla="*/ 17 h 1245"/>
                <a:gd name="T68" fmla="*/ 319 w 515"/>
                <a:gd name="T69" fmla="*/ 4 h 1245"/>
                <a:gd name="T70" fmla="*/ 274 w 515"/>
                <a:gd name="T71" fmla="*/ 0 h 1245"/>
                <a:gd name="T72" fmla="*/ 230 w 515"/>
                <a:gd name="T73" fmla="*/ 4 h 1245"/>
                <a:gd name="T74" fmla="*/ 190 w 515"/>
                <a:gd name="T75" fmla="*/ 17 h 1245"/>
                <a:gd name="T76" fmla="*/ 156 w 515"/>
                <a:gd name="T77" fmla="*/ 37 h 1245"/>
                <a:gd name="T78" fmla="*/ 130 w 515"/>
                <a:gd name="T79" fmla="*/ 66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5" h="1245">
                  <a:moveTo>
                    <a:pt x="122" y="84"/>
                  </a:moveTo>
                  <a:lnTo>
                    <a:pt x="119" y="90"/>
                  </a:lnTo>
                  <a:lnTo>
                    <a:pt x="113" y="103"/>
                  </a:lnTo>
                  <a:lnTo>
                    <a:pt x="104" y="127"/>
                  </a:lnTo>
                  <a:lnTo>
                    <a:pt x="92" y="157"/>
                  </a:lnTo>
                  <a:lnTo>
                    <a:pt x="79" y="194"/>
                  </a:lnTo>
                  <a:lnTo>
                    <a:pt x="64" y="237"/>
                  </a:lnTo>
                  <a:lnTo>
                    <a:pt x="50" y="284"/>
                  </a:lnTo>
                  <a:lnTo>
                    <a:pt x="36" y="335"/>
                  </a:lnTo>
                  <a:lnTo>
                    <a:pt x="23" y="388"/>
                  </a:lnTo>
                  <a:lnTo>
                    <a:pt x="13" y="443"/>
                  </a:lnTo>
                  <a:lnTo>
                    <a:pt x="4" y="499"/>
                  </a:lnTo>
                  <a:lnTo>
                    <a:pt x="0" y="555"/>
                  </a:lnTo>
                  <a:lnTo>
                    <a:pt x="0" y="610"/>
                  </a:lnTo>
                  <a:lnTo>
                    <a:pt x="5" y="661"/>
                  </a:lnTo>
                  <a:lnTo>
                    <a:pt x="16" y="711"/>
                  </a:lnTo>
                  <a:lnTo>
                    <a:pt x="33" y="756"/>
                  </a:lnTo>
                  <a:lnTo>
                    <a:pt x="67" y="835"/>
                  </a:lnTo>
                  <a:lnTo>
                    <a:pt x="88" y="900"/>
                  </a:lnTo>
                  <a:lnTo>
                    <a:pt x="97" y="953"/>
                  </a:lnTo>
                  <a:lnTo>
                    <a:pt x="97" y="995"/>
                  </a:lnTo>
                  <a:lnTo>
                    <a:pt x="91" y="1028"/>
                  </a:lnTo>
                  <a:lnTo>
                    <a:pt x="79" y="1053"/>
                  </a:lnTo>
                  <a:lnTo>
                    <a:pt x="66" y="1072"/>
                  </a:lnTo>
                  <a:lnTo>
                    <a:pt x="51" y="1086"/>
                  </a:lnTo>
                  <a:lnTo>
                    <a:pt x="39" y="1098"/>
                  </a:lnTo>
                  <a:lnTo>
                    <a:pt x="32" y="1109"/>
                  </a:lnTo>
                  <a:lnTo>
                    <a:pt x="29" y="1120"/>
                  </a:lnTo>
                  <a:lnTo>
                    <a:pt x="29" y="1130"/>
                  </a:lnTo>
                  <a:lnTo>
                    <a:pt x="32" y="1140"/>
                  </a:lnTo>
                  <a:lnTo>
                    <a:pt x="38" y="1150"/>
                  </a:lnTo>
                  <a:lnTo>
                    <a:pt x="48" y="1159"/>
                  </a:lnTo>
                  <a:lnTo>
                    <a:pt x="59" y="1167"/>
                  </a:lnTo>
                  <a:lnTo>
                    <a:pt x="73" y="1176"/>
                  </a:lnTo>
                  <a:lnTo>
                    <a:pt x="89" y="1183"/>
                  </a:lnTo>
                  <a:lnTo>
                    <a:pt x="107" y="1190"/>
                  </a:lnTo>
                  <a:lnTo>
                    <a:pt x="125" y="1197"/>
                  </a:lnTo>
                  <a:lnTo>
                    <a:pt x="145" y="1202"/>
                  </a:lnTo>
                  <a:lnTo>
                    <a:pt x="165" y="1208"/>
                  </a:lnTo>
                  <a:lnTo>
                    <a:pt x="185" y="1213"/>
                  </a:lnTo>
                  <a:lnTo>
                    <a:pt x="206" y="1217"/>
                  </a:lnTo>
                  <a:lnTo>
                    <a:pt x="227" y="1222"/>
                  </a:lnTo>
                  <a:lnTo>
                    <a:pt x="252" y="1228"/>
                  </a:lnTo>
                  <a:lnTo>
                    <a:pt x="276" y="1234"/>
                  </a:lnTo>
                  <a:lnTo>
                    <a:pt x="301" y="1239"/>
                  </a:lnTo>
                  <a:lnTo>
                    <a:pt x="328" y="1244"/>
                  </a:lnTo>
                  <a:lnTo>
                    <a:pt x="354" y="1245"/>
                  </a:lnTo>
                  <a:lnTo>
                    <a:pt x="379" y="1244"/>
                  </a:lnTo>
                  <a:lnTo>
                    <a:pt x="404" y="1237"/>
                  </a:lnTo>
                  <a:lnTo>
                    <a:pt x="427" y="1226"/>
                  </a:lnTo>
                  <a:lnTo>
                    <a:pt x="449" y="1209"/>
                  </a:lnTo>
                  <a:lnTo>
                    <a:pt x="468" y="1184"/>
                  </a:lnTo>
                  <a:lnTo>
                    <a:pt x="485" y="1153"/>
                  </a:lnTo>
                  <a:lnTo>
                    <a:pt x="498" y="1113"/>
                  </a:lnTo>
                  <a:lnTo>
                    <a:pt x="507" y="1062"/>
                  </a:lnTo>
                  <a:lnTo>
                    <a:pt x="514" y="1002"/>
                  </a:lnTo>
                  <a:lnTo>
                    <a:pt x="515" y="930"/>
                  </a:lnTo>
                  <a:lnTo>
                    <a:pt x="513" y="775"/>
                  </a:lnTo>
                  <a:lnTo>
                    <a:pt x="509" y="627"/>
                  </a:lnTo>
                  <a:lnTo>
                    <a:pt x="504" y="489"/>
                  </a:lnTo>
                  <a:lnTo>
                    <a:pt x="497" y="363"/>
                  </a:lnTo>
                  <a:lnTo>
                    <a:pt x="486" y="252"/>
                  </a:lnTo>
                  <a:lnTo>
                    <a:pt x="470" y="161"/>
                  </a:lnTo>
                  <a:lnTo>
                    <a:pt x="448" y="93"/>
                  </a:lnTo>
                  <a:lnTo>
                    <a:pt x="418" y="51"/>
                  </a:lnTo>
                  <a:lnTo>
                    <a:pt x="402" y="37"/>
                  </a:lnTo>
                  <a:lnTo>
                    <a:pt x="383" y="26"/>
                  </a:lnTo>
                  <a:lnTo>
                    <a:pt x="361" y="17"/>
                  </a:lnTo>
                  <a:lnTo>
                    <a:pt x="340" y="9"/>
                  </a:lnTo>
                  <a:lnTo>
                    <a:pt x="319" y="4"/>
                  </a:lnTo>
                  <a:lnTo>
                    <a:pt x="296" y="1"/>
                  </a:lnTo>
                  <a:lnTo>
                    <a:pt x="274" y="0"/>
                  </a:lnTo>
                  <a:lnTo>
                    <a:pt x="252" y="1"/>
                  </a:lnTo>
                  <a:lnTo>
                    <a:pt x="230" y="4"/>
                  </a:lnTo>
                  <a:lnTo>
                    <a:pt x="209" y="9"/>
                  </a:lnTo>
                  <a:lnTo>
                    <a:pt x="190" y="17"/>
                  </a:lnTo>
                  <a:lnTo>
                    <a:pt x="172" y="25"/>
                  </a:lnTo>
                  <a:lnTo>
                    <a:pt x="156" y="37"/>
                  </a:lnTo>
                  <a:lnTo>
                    <a:pt x="142" y="51"/>
                  </a:lnTo>
                  <a:lnTo>
                    <a:pt x="130" y="66"/>
                  </a:lnTo>
                  <a:lnTo>
                    <a:pt x="122" y="84"/>
                  </a:lnTo>
                  <a:close/>
                </a:path>
              </a:pathLst>
            </a:custGeom>
            <a:solidFill>
              <a:srgbClr val="F4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059680" y="3632835"/>
              <a:ext cx="155575" cy="391160"/>
            </a:xfrm>
            <a:custGeom>
              <a:avLst/>
              <a:gdLst>
                <a:gd name="T0" fmla="*/ 113 w 489"/>
                <a:gd name="T1" fmla="*/ 89 h 1232"/>
                <a:gd name="T2" fmla="*/ 98 w 489"/>
                <a:gd name="T3" fmla="*/ 126 h 1232"/>
                <a:gd name="T4" fmla="*/ 75 w 489"/>
                <a:gd name="T5" fmla="*/ 193 h 1232"/>
                <a:gd name="T6" fmla="*/ 46 w 489"/>
                <a:gd name="T7" fmla="*/ 281 h 1232"/>
                <a:gd name="T8" fmla="*/ 21 w 489"/>
                <a:gd name="T9" fmla="*/ 384 h 1232"/>
                <a:gd name="T10" fmla="*/ 4 w 489"/>
                <a:gd name="T11" fmla="*/ 494 h 1232"/>
                <a:gd name="T12" fmla="*/ 0 w 489"/>
                <a:gd name="T13" fmla="*/ 603 h 1232"/>
                <a:gd name="T14" fmla="*/ 15 w 489"/>
                <a:gd name="T15" fmla="*/ 704 h 1232"/>
                <a:gd name="T16" fmla="*/ 63 w 489"/>
                <a:gd name="T17" fmla="*/ 827 h 1232"/>
                <a:gd name="T18" fmla="*/ 92 w 489"/>
                <a:gd name="T19" fmla="*/ 943 h 1232"/>
                <a:gd name="T20" fmla="*/ 86 w 489"/>
                <a:gd name="T21" fmla="*/ 1018 h 1232"/>
                <a:gd name="T22" fmla="*/ 61 w 489"/>
                <a:gd name="T23" fmla="*/ 1061 h 1232"/>
                <a:gd name="T24" fmla="*/ 35 w 489"/>
                <a:gd name="T25" fmla="*/ 1088 h 1232"/>
                <a:gd name="T26" fmla="*/ 22 w 489"/>
                <a:gd name="T27" fmla="*/ 1110 h 1232"/>
                <a:gd name="T28" fmla="*/ 25 w 489"/>
                <a:gd name="T29" fmla="*/ 1130 h 1232"/>
                <a:gd name="T30" fmla="*/ 40 w 489"/>
                <a:gd name="T31" fmla="*/ 1149 h 1232"/>
                <a:gd name="T32" fmla="*/ 65 w 489"/>
                <a:gd name="T33" fmla="*/ 1165 h 1232"/>
                <a:gd name="T34" fmla="*/ 98 w 489"/>
                <a:gd name="T35" fmla="*/ 1179 h 1232"/>
                <a:gd name="T36" fmla="*/ 136 w 489"/>
                <a:gd name="T37" fmla="*/ 1191 h 1232"/>
                <a:gd name="T38" fmla="*/ 175 w 489"/>
                <a:gd name="T39" fmla="*/ 1201 h 1232"/>
                <a:gd name="T40" fmla="*/ 217 w 489"/>
                <a:gd name="T41" fmla="*/ 1210 h 1232"/>
                <a:gd name="T42" fmla="*/ 262 w 489"/>
                <a:gd name="T43" fmla="*/ 1222 h 1232"/>
                <a:gd name="T44" fmla="*/ 312 w 489"/>
                <a:gd name="T45" fmla="*/ 1231 h 1232"/>
                <a:gd name="T46" fmla="*/ 360 w 489"/>
                <a:gd name="T47" fmla="*/ 1230 h 1232"/>
                <a:gd name="T48" fmla="*/ 407 w 489"/>
                <a:gd name="T49" fmla="*/ 1213 h 1232"/>
                <a:gd name="T50" fmla="*/ 446 w 489"/>
                <a:gd name="T51" fmla="*/ 1172 h 1232"/>
                <a:gd name="T52" fmla="*/ 473 w 489"/>
                <a:gd name="T53" fmla="*/ 1100 h 1232"/>
                <a:gd name="T54" fmla="*/ 488 w 489"/>
                <a:gd name="T55" fmla="*/ 991 h 1232"/>
                <a:gd name="T56" fmla="*/ 487 w 489"/>
                <a:gd name="T57" fmla="*/ 768 h 1232"/>
                <a:gd name="T58" fmla="*/ 480 w 489"/>
                <a:gd name="T59" fmla="*/ 484 h 1232"/>
                <a:gd name="T60" fmla="*/ 463 w 489"/>
                <a:gd name="T61" fmla="*/ 251 h 1232"/>
                <a:gd name="T62" fmla="*/ 426 w 489"/>
                <a:gd name="T63" fmla="*/ 93 h 1232"/>
                <a:gd name="T64" fmla="*/ 381 w 489"/>
                <a:gd name="T65" fmla="*/ 37 h 1232"/>
                <a:gd name="T66" fmla="*/ 344 w 489"/>
                <a:gd name="T67" fmla="*/ 17 h 1232"/>
                <a:gd name="T68" fmla="*/ 302 w 489"/>
                <a:gd name="T69" fmla="*/ 5 h 1232"/>
                <a:gd name="T70" fmla="*/ 260 w 489"/>
                <a:gd name="T71" fmla="*/ 0 h 1232"/>
                <a:gd name="T72" fmla="*/ 219 w 489"/>
                <a:gd name="T73" fmla="*/ 5 h 1232"/>
                <a:gd name="T74" fmla="*/ 181 w 489"/>
                <a:gd name="T75" fmla="*/ 16 h 1232"/>
                <a:gd name="T76" fmla="*/ 148 w 489"/>
                <a:gd name="T77" fmla="*/ 37 h 1232"/>
                <a:gd name="T78" fmla="*/ 124 w 489"/>
                <a:gd name="T79" fmla="*/ 66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9" h="1232">
                  <a:moveTo>
                    <a:pt x="115" y="84"/>
                  </a:moveTo>
                  <a:lnTo>
                    <a:pt x="113" y="89"/>
                  </a:lnTo>
                  <a:lnTo>
                    <a:pt x="108" y="103"/>
                  </a:lnTo>
                  <a:lnTo>
                    <a:pt x="98" y="126"/>
                  </a:lnTo>
                  <a:lnTo>
                    <a:pt x="88" y="156"/>
                  </a:lnTo>
                  <a:lnTo>
                    <a:pt x="75" y="193"/>
                  </a:lnTo>
                  <a:lnTo>
                    <a:pt x="61" y="235"/>
                  </a:lnTo>
                  <a:lnTo>
                    <a:pt x="46" y="281"/>
                  </a:lnTo>
                  <a:lnTo>
                    <a:pt x="34" y="331"/>
                  </a:lnTo>
                  <a:lnTo>
                    <a:pt x="21" y="384"/>
                  </a:lnTo>
                  <a:lnTo>
                    <a:pt x="12" y="439"/>
                  </a:lnTo>
                  <a:lnTo>
                    <a:pt x="4" y="494"/>
                  </a:lnTo>
                  <a:lnTo>
                    <a:pt x="0" y="549"/>
                  </a:lnTo>
                  <a:lnTo>
                    <a:pt x="0" y="603"/>
                  </a:lnTo>
                  <a:lnTo>
                    <a:pt x="4" y="656"/>
                  </a:lnTo>
                  <a:lnTo>
                    <a:pt x="15" y="704"/>
                  </a:lnTo>
                  <a:lnTo>
                    <a:pt x="31" y="749"/>
                  </a:lnTo>
                  <a:lnTo>
                    <a:pt x="63" y="827"/>
                  </a:lnTo>
                  <a:lnTo>
                    <a:pt x="82" y="890"/>
                  </a:lnTo>
                  <a:lnTo>
                    <a:pt x="92" y="943"/>
                  </a:lnTo>
                  <a:lnTo>
                    <a:pt x="92" y="985"/>
                  </a:lnTo>
                  <a:lnTo>
                    <a:pt x="86" y="1018"/>
                  </a:lnTo>
                  <a:lnTo>
                    <a:pt x="75" y="1043"/>
                  </a:lnTo>
                  <a:lnTo>
                    <a:pt x="61" y="1061"/>
                  </a:lnTo>
                  <a:lnTo>
                    <a:pt x="47" y="1075"/>
                  </a:lnTo>
                  <a:lnTo>
                    <a:pt x="35" y="1088"/>
                  </a:lnTo>
                  <a:lnTo>
                    <a:pt x="26" y="1099"/>
                  </a:lnTo>
                  <a:lnTo>
                    <a:pt x="22" y="1110"/>
                  </a:lnTo>
                  <a:lnTo>
                    <a:pt x="22" y="1120"/>
                  </a:lnTo>
                  <a:lnTo>
                    <a:pt x="25" y="1130"/>
                  </a:lnTo>
                  <a:lnTo>
                    <a:pt x="32" y="1140"/>
                  </a:lnTo>
                  <a:lnTo>
                    <a:pt x="40" y="1149"/>
                  </a:lnTo>
                  <a:lnTo>
                    <a:pt x="52" y="1157"/>
                  </a:lnTo>
                  <a:lnTo>
                    <a:pt x="65" y="1165"/>
                  </a:lnTo>
                  <a:lnTo>
                    <a:pt x="81" y="1172"/>
                  </a:lnTo>
                  <a:lnTo>
                    <a:pt x="98" y="1179"/>
                  </a:lnTo>
                  <a:lnTo>
                    <a:pt x="117" y="1185"/>
                  </a:lnTo>
                  <a:lnTo>
                    <a:pt x="136" y="1191"/>
                  </a:lnTo>
                  <a:lnTo>
                    <a:pt x="155" y="1197"/>
                  </a:lnTo>
                  <a:lnTo>
                    <a:pt x="175" y="1201"/>
                  </a:lnTo>
                  <a:lnTo>
                    <a:pt x="195" y="1205"/>
                  </a:lnTo>
                  <a:lnTo>
                    <a:pt x="217" y="1210"/>
                  </a:lnTo>
                  <a:lnTo>
                    <a:pt x="239" y="1216"/>
                  </a:lnTo>
                  <a:lnTo>
                    <a:pt x="262" y="1222"/>
                  </a:lnTo>
                  <a:lnTo>
                    <a:pt x="286" y="1227"/>
                  </a:lnTo>
                  <a:lnTo>
                    <a:pt x="312" y="1231"/>
                  </a:lnTo>
                  <a:lnTo>
                    <a:pt x="336" y="1232"/>
                  </a:lnTo>
                  <a:lnTo>
                    <a:pt x="360" y="1230"/>
                  </a:lnTo>
                  <a:lnTo>
                    <a:pt x="385" y="1224"/>
                  </a:lnTo>
                  <a:lnTo>
                    <a:pt x="407" y="1213"/>
                  </a:lnTo>
                  <a:lnTo>
                    <a:pt x="427" y="1197"/>
                  </a:lnTo>
                  <a:lnTo>
                    <a:pt x="446" y="1172"/>
                  </a:lnTo>
                  <a:lnTo>
                    <a:pt x="461" y="1141"/>
                  </a:lnTo>
                  <a:lnTo>
                    <a:pt x="473" y="1100"/>
                  </a:lnTo>
                  <a:lnTo>
                    <a:pt x="483" y="1051"/>
                  </a:lnTo>
                  <a:lnTo>
                    <a:pt x="488" y="991"/>
                  </a:lnTo>
                  <a:lnTo>
                    <a:pt x="489" y="920"/>
                  </a:lnTo>
                  <a:lnTo>
                    <a:pt x="487" y="768"/>
                  </a:lnTo>
                  <a:lnTo>
                    <a:pt x="484" y="622"/>
                  </a:lnTo>
                  <a:lnTo>
                    <a:pt x="480" y="484"/>
                  </a:lnTo>
                  <a:lnTo>
                    <a:pt x="473" y="360"/>
                  </a:lnTo>
                  <a:lnTo>
                    <a:pt x="463" y="251"/>
                  </a:lnTo>
                  <a:lnTo>
                    <a:pt x="447" y="161"/>
                  </a:lnTo>
                  <a:lnTo>
                    <a:pt x="426" y="93"/>
                  </a:lnTo>
                  <a:lnTo>
                    <a:pt x="398" y="51"/>
                  </a:lnTo>
                  <a:lnTo>
                    <a:pt x="381" y="37"/>
                  </a:lnTo>
                  <a:lnTo>
                    <a:pt x="363" y="27"/>
                  </a:lnTo>
                  <a:lnTo>
                    <a:pt x="344" y="17"/>
                  </a:lnTo>
                  <a:lnTo>
                    <a:pt x="323" y="10"/>
                  </a:lnTo>
                  <a:lnTo>
                    <a:pt x="302" y="5"/>
                  </a:lnTo>
                  <a:lnTo>
                    <a:pt x="281" y="1"/>
                  </a:lnTo>
                  <a:lnTo>
                    <a:pt x="260" y="0"/>
                  </a:lnTo>
                  <a:lnTo>
                    <a:pt x="239" y="1"/>
                  </a:lnTo>
                  <a:lnTo>
                    <a:pt x="219" y="5"/>
                  </a:lnTo>
                  <a:lnTo>
                    <a:pt x="199" y="9"/>
                  </a:lnTo>
                  <a:lnTo>
                    <a:pt x="181" y="16"/>
                  </a:lnTo>
                  <a:lnTo>
                    <a:pt x="163" y="26"/>
                  </a:lnTo>
                  <a:lnTo>
                    <a:pt x="148" y="37"/>
                  </a:lnTo>
                  <a:lnTo>
                    <a:pt x="134" y="50"/>
                  </a:lnTo>
                  <a:lnTo>
                    <a:pt x="124" y="66"/>
                  </a:lnTo>
                  <a:lnTo>
                    <a:pt x="115" y="84"/>
                  </a:lnTo>
                  <a:close/>
                </a:path>
              </a:pathLst>
            </a:custGeom>
            <a:solidFill>
              <a:srgbClr val="F4E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088890" y="3684905"/>
              <a:ext cx="148590" cy="386080"/>
            </a:xfrm>
            <a:custGeom>
              <a:avLst/>
              <a:gdLst>
                <a:gd name="T0" fmla="*/ 108 w 467"/>
                <a:gd name="T1" fmla="*/ 88 h 1217"/>
                <a:gd name="T2" fmla="*/ 94 w 467"/>
                <a:gd name="T3" fmla="*/ 124 h 1217"/>
                <a:gd name="T4" fmla="*/ 71 w 467"/>
                <a:gd name="T5" fmla="*/ 190 h 1217"/>
                <a:gd name="T6" fmla="*/ 45 w 467"/>
                <a:gd name="T7" fmla="*/ 277 h 1217"/>
                <a:gd name="T8" fmla="*/ 21 w 467"/>
                <a:gd name="T9" fmla="*/ 379 h 1217"/>
                <a:gd name="T10" fmla="*/ 4 w 467"/>
                <a:gd name="T11" fmla="*/ 487 h 1217"/>
                <a:gd name="T12" fmla="*/ 0 w 467"/>
                <a:gd name="T13" fmla="*/ 595 h 1217"/>
                <a:gd name="T14" fmla="*/ 13 w 467"/>
                <a:gd name="T15" fmla="*/ 694 h 1217"/>
                <a:gd name="T16" fmla="*/ 60 w 467"/>
                <a:gd name="T17" fmla="*/ 816 h 1217"/>
                <a:gd name="T18" fmla="*/ 88 w 467"/>
                <a:gd name="T19" fmla="*/ 932 h 1217"/>
                <a:gd name="T20" fmla="*/ 83 w 467"/>
                <a:gd name="T21" fmla="*/ 1006 h 1217"/>
                <a:gd name="T22" fmla="*/ 59 w 467"/>
                <a:gd name="T23" fmla="*/ 1049 h 1217"/>
                <a:gd name="T24" fmla="*/ 31 w 467"/>
                <a:gd name="T25" fmla="*/ 1075 h 1217"/>
                <a:gd name="T26" fmla="*/ 19 w 467"/>
                <a:gd name="T27" fmla="*/ 1098 h 1217"/>
                <a:gd name="T28" fmla="*/ 21 w 467"/>
                <a:gd name="T29" fmla="*/ 1118 h 1217"/>
                <a:gd name="T30" fmla="*/ 36 w 467"/>
                <a:gd name="T31" fmla="*/ 1136 h 1217"/>
                <a:gd name="T32" fmla="*/ 61 w 467"/>
                <a:gd name="T33" fmla="*/ 1152 h 1217"/>
                <a:gd name="T34" fmla="*/ 93 w 467"/>
                <a:gd name="T35" fmla="*/ 1164 h 1217"/>
                <a:gd name="T36" fmla="*/ 130 w 467"/>
                <a:gd name="T37" fmla="*/ 1176 h 1217"/>
                <a:gd name="T38" fmla="*/ 168 w 467"/>
                <a:gd name="T39" fmla="*/ 1186 h 1217"/>
                <a:gd name="T40" fmla="*/ 207 w 467"/>
                <a:gd name="T41" fmla="*/ 1195 h 1217"/>
                <a:gd name="T42" fmla="*/ 250 w 467"/>
                <a:gd name="T43" fmla="*/ 1207 h 1217"/>
                <a:gd name="T44" fmla="*/ 297 w 467"/>
                <a:gd name="T45" fmla="*/ 1216 h 1217"/>
                <a:gd name="T46" fmla="*/ 344 w 467"/>
                <a:gd name="T47" fmla="*/ 1215 h 1217"/>
                <a:gd name="T48" fmla="*/ 388 w 467"/>
                <a:gd name="T49" fmla="*/ 1198 h 1217"/>
                <a:gd name="T50" fmla="*/ 425 w 467"/>
                <a:gd name="T51" fmla="*/ 1158 h 1217"/>
                <a:gd name="T52" fmla="*/ 452 w 467"/>
                <a:gd name="T53" fmla="*/ 1087 h 1217"/>
                <a:gd name="T54" fmla="*/ 466 w 467"/>
                <a:gd name="T55" fmla="*/ 979 h 1217"/>
                <a:gd name="T56" fmla="*/ 465 w 467"/>
                <a:gd name="T57" fmla="*/ 759 h 1217"/>
                <a:gd name="T58" fmla="*/ 457 w 467"/>
                <a:gd name="T59" fmla="*/ 478 h 1217"/>
                <a:gd name="T60" fmla="*/ 441 w 467"/>
                <a:gd name="T61" fmla="*/ 247 h 1217"/>
                <a:gd name="T62" fmla="*/ 407 w 467"/>
                <a:gd name="T63" fmla="*/ 91 h 1217"/>
                <a:gd name="T64" fmla="*/ 364 w 467"/>
                <a:gd name="T65" fmla="*/ 37 h 1217"/>
                <a:gd name="T66" fmla="*/ 328 w 467"/>
                <a:gd name="T67" fmla="*/ 16 h 1217"/>
                <a:gd name="T68" fmla="*/ 289 w 467"/>
                <a:gd name="T69" fmla="*/ 4 h 1217"/>
                <a:gd name="T70" fmla="*/ 248 w 467"/>
                <a:gd name="T71" fmla="*/ 0 h 1217"/>
                <a:gd name="T72" fmla="*/ 209 w 467"/>
                <a:gd name="T73" fmla="*/ 3 h 1217"/>
                <a:gd name="T74" fmla="*/ 172 w 467"/>
                <a:gd name="T75" fmla="*/ 16 h 1217"/>
                <a:gd name="T76" fmla="*/ 141 w 467"/>
                <a:gd name="T77" fmla="*/ 36 h 1217"/>
                <a:gd name="T78" fmla="*/ 118 w 467"/>
                <a:gd name="T79" fmla="*/ 64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7" h="1217">
                  <a:moveTo>
                    <a:pt x="110" y="82"/>
                  </a:moveTo>
                  <a:lnTo>
                    <a:pt x="108" y="88"/>
                  </a:lnTo>
                  <a:lnTo>
                    <a:pt x="102" y="101"/>
                  </a:lnTo>
                  <a:lnTo>
                    <a:pt x="94" y="124"/>
                  </a:lnTo>
                  <a:lnTo>
                    <a:pt x="83" y="153"/>
                  </a:lnTo>
                  <a:lnTo>
                    <a:pt x="71" y="190"/>
                  </a:lnTo>
                  <a:lnTo>
                    <a:pt x="58" y="231"/>
                  </a:lnTo>
                  <a:lnTo>
                    <a:pt x="45" y="277"/>
                  </a:lnTo>
                  <a:lnTo>
                    <a:pt x="32" y="327"/>
                  </a:lnTo>
                  <a:lnTo>
                    <a:pt x="21" y="379"/>
                  </a:lnTo>
                  <a:lnTo>
                    <a:pt x="11" y="433"/>
                  </a:lnTo>
                  <a:lnTo>
                    <a:pt x="4" y="487"/>
                  </a:lnTo>
                  <a:lnTo>
                    <a:pt x="0" y="542"/>
                  </a:lnTo>
                  <a:lnTo>
                    <a:pt x="0" y="595"/>
                  </a:lnTo>
                  <a:lnTo>
                    <a:pt x="4" y="647"/>
                  </a:lnTo>
                  <a:lnTo>
                    <a:pt x="13" y="694"/>
                  </a:lnTo>
                  <a:lnTo>
                    <a:pt x="29" y="739"/>
                  </a:lnTo>
                  <a:lnTo>
                    <a:pt x="60" y="816"/>
                  </a:lnTo>
                  <a:lnTo>
                    <a:pt x="79" y="879"/>
                  </a:lnTo>
                  <a:lnTo>
                    <a:pt x="88" y="932"/>
                  </a:lnTo>
                  <a:lnTo>
                    <a:pt x="88" y="973"/>
                  </a:lnTo>
                  <a:lnTo>
                    <a:pt x="83" y="1006"/>
                  </a:lnTo>
                  <a:lnTo>
                    <a:pt x="73" y="1030"/>
                  </a:lnTo>
                  <a:lnTo>
                    <a:pt x="59" y="1049"/>
                  </a:lnTo>
                  <a:lnTo>
                    <a:pt x="45" y="1062"/>
                  </a:lnTo>
                  <a:lnTo>
                    <a:pt x="31" y="1075"/>
                  </a:lnTo>
                  <a:lnTo>
                    <a:pt x="23" y="1086"/>
                  </a:lnTo>
                  <a:lnTo>
                    <a:pt x="19" y="1098"/>
                  </a:lnTo>
                  <a:lnTo>
                    <a:pt x="18" y="1108"/>
                  </a:lnTo>
                  <a:lnTo>
                    <a:pt x="21" y="1118"/>
                  </a:lnTo>
                  <a:lnTo>
                    <a:pt x="26" y="1128"/>
                  </a:lnTo>
                  <a:lnTo>
                    <a:pt x="36" y="1136"/>
                  </a:lnTo>
                  <a:lnTo>
                    <a:pt x="47" y="1144"/>
                  </a:lnTo>
                  <a:lnTo>
                    <a:pt x="61" y="1152"/>
                  </a:lnTo>
                  <a:lnTo>
                    <a:pt x="76" y="1158"/>
                  </a:lnTo>
                  <a:lnTo>
                    <a:pt x="93" y="1164"/>
                  </a:lnTo>
                  <a:lnTo>
                    <a:pt x="111" y="1171"/>
                  </a:lnTo>
                  <a:lnTo>
                    <a:pt x="130" y="1176"/>
                  </a:lnTo>
                  <a:lnTo>
                    <a:pt x="149" y="1181"/>
                  </a:lnTo>
                  <a:lnTo>
                    <a:pt x="168" y="1186"/>
                  </a:lnTo>
                  <a:lnTo>
                    <a:pt x="187" y="1190"/>
                  </a:lnTo>
                  <a:lnTo>
                    <a:pt x="207" y="1195"/>
                  </a:lnTo>
                  <a:lnTo>
                    <a:pt x="228" y="1200"/>
                  </a:lnTo>
                  <a:lnTo>
                    <a:pt x="250" y="1207"/>
                  </a:lnTo>
                  <a:lnTo>
                    <a:pt x="273" y="1212"/>
                  </a:lnTo>
                  <a:lnTo>
                    <a:pt x="297" y="1216"/>
                  </a:lnTo>
                  <a:lnTo>
                    <a:pt x="321" y="1217"/>
                  </a:lnTo>
                  <a:lnTo>
                    <a:pt x="344" y="1215"/>
                  </a:lnTo>
                  <a:lnTo>
                    <a:pt x="366" y="1209"/>
                  </a:lnTo>
                  <a:lnTo>
                    <a:pt x="388" y="1198"/>
                  </a:lnTo>
                  <a:lnTo>
                    <a:pt x="408" y="1181"/>
                  </a:lnTo>
                  <a:lnTo>
                    <a:pt x="425" y="1158"/>
                  </a:lnTo>
                  <a:lnTo>
                    <a:pt x="439" y="1126"/>
                  </a:lnTo>
                  <a:lnTo>
                    <a:pt x="452" y="1087"/>
                  </a:lnTo>
                  <a:lnTo>
                    <a:pt x="460" y="1038"/>
                  </a:lnTo>
                  <a:lnTo>
                    <a:pt x="466" y="979"/>
                  </a:lnTo>
                  <a:lnTo>
                    <a:pt x="467" y="909"/>
                  </a:lnTo>
                  <a:lnTo>
                    <a:pt x="465" y="759"/>
                  </a:lnTo>
                  <a:lnTo>
                    <a:pt x="462" y="614"/>
                  </a:lnTo>
                  <a:lnTo>
                    <a:pt x="457" y="478"/>
                  </a:lnTo>
                  <a:lnTo>
                    <a:pt x="451" y="355"/>
                  </a:lnTo>
                  <a:lnTo>
                    <a:pt x="441" y="247"/>
                  </a:lnTo>
                  <a:lnTo>
                    <a:pt x="427" y="159"/>
                  </a:lnTo>
                  <a:lnTo>
                    <a:pt x="407" y="91"/>
                  </a:lnTo>
                  <a:lnTo>
                    <a:pt x="380" y="50"/>
                  </a:lnTo>
                  <a:lnTo>
                    <a:pt x="364" y="37"/>
                  </a:lnTo>
                  <a:lnTo>
                    <a:pt x="347" y="25"/>
                  </a:lnTo>
                  <a:lnTo>
                    <a:pt x="328" y="16"/>
                  </a:lnTo>
                  <a:lnTo>
                    <a:pt x="309" y="10"/>
                  </a:lnTo>
                  <a:lnTo>
                    <a:pt x="289" y="4"/>
                  </a:lnTo>
                  <a:lnTo>
                    <a:pt x="269" y="1"/>
                  </a:lnTo>
                  <a:lnTo>
                    <a:pt x="248" y="0"/>
                  </a:lnTo>
                  <a:lnTo>
                    <a:pt x="228" y="1"/>
                  </a:lnTo>
                  <a:lnTo>
                    <a:pt x="209" y="3"/>
                  </a:lnTo>
                  <a:lnTo>
                    <a:pt x="190" y="8"/>
                  </a:lnTo>
                  <a:lnTo>
                    <a:pt x="172" y="16"/>
                  </a:lnTo>
                  <a:lnTo>
                    <a:pt x="156" y="25"/>
                  </a:lnTo>
                  <a:lnTo>
                    <a:pt x="141" y="36"/>
                  </a:lnTo>
                  <a:lnTo>
                    <a:pt x="129" y="50"/>
                  </a:lnTo>
                  <a:lnTo>
                    <a:pt x="118" y="64"/>
                  </a:lnTo>
                  <a:lnTo>
                    <a:pt x="110" y="82"/>
                  </a:lnTo>
                  <a:close/>
                </a:path>
              </a:pathLst>
            </a:custGeom>
            <a:solidFill>
              <a:srgbClr val="F2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761865" y="3434080"/>
              <a:ext cx="125730" cy="59690"/>
            </a:xfrm>
            <a:custGeom>
              <a:avLst/>
              <a:gdLst>
                <a:gd name="T0" fmla="*/ 177 w 396"/>
                <a:gd name="T1" fmla="*/ 78 h 187"/>
                <a:gd name="T2" fmla="*/ 183 w 396"/>
                <a:gd name="T3" fmla="*/ 79 h 187"/>
                <a:gd name="T4" fmla="*/ 199 w 396"/>
                <a:gd name="T5" fmla="*/ 84 h 187"/>
                <a:gd name="T6" fmla="*/ 223 w 396"/>
                <a:gd name="T7" fmla="*/ 92 h 187"/>
                <a:gd name="T8" fmla="*/ 251 w 396"/>
                <a:gd name="T9" fmla="*/ 101 h 187"/>
                <a:gd name="T10" fmla="*/ 280 w 396"/>
                <a:gd name="T11" fmla="*/ 114 h 187"/>
                <a:gd name="T12" fmla="*/ 307 w 396"/>
                <a:gd name="T13" fmla="*/ 129 h 187"/>
                <a:gd name="T14" fmla="*/ 330 w 396"/>
                <a:gd name="T15" fmla="*/ 147 h 187"/>
                <a:gd name="T16" fmla="*/ 345 w 396"/>
                <a:gd name="T17" fmla="*/ 166 h 187"/>
                <a:gd name="T18" fmla="*/ 357 w 396"/>
                <a:gd name="T19" fmla="*/ 180 h 187"/>
                <a:gd name="T20" fmla="*/ 369 w 396"/>
                <a:gd name="T21" fmla="*/ 181 h 187"/>
                <a:gd name="T22" fmla="*/ 381 w 396"/>
                <a:gd name="T23" fmla="*/ 172 h 187"/>
                <a:gd name="T24" fmla="*/ 391 w 396"/>
                <a:gd name="T25" fmla="*/ 155 h 187"/>
                <a:gd name="T26" fmla="*/ 396 w 396"/>
                <a:gd name="T27" fmla="*/ 134 h 187"/>
                <a:gd name="T28" fmla="*/ 395 w 396"/>
                <a:gd name="T29" fmla="*/ 110 h 187"/>
                <a:gd name="T30" fmla="*/ 385 w 396"/>
                <a:gd name="T31" fmla="*/ 85 h 187"/>
                <a:gd name="T32" fmla="*/ 365 w 396"/>
                <a:gd name="T33" fmla="*/ 63 h 187"/>
                <a:gd name="T34" fmla="*/ 351 w 396"/>
                <a:gd name="T35" fmla="*/ 53 h 187"/>
                <a:gd name="T36" fmla="*/ 336 w 396"/>
                <a:gd name="T37" fmla="*/ 43 h 187"/>
                <a:gd name="T38" fmla="*/ 319 w 396"/>
                <a:gd name="T39" fmla="*/ 34 h 187"/>
                <a:gd name="T40" fmla="*/ 300 w 396"/>
                <a:gd name="T41" fmla="*/ 25 h 187"/>
                <a:gd name="T42" fmla="*/ 280 w 396"/>
                <a:gd name="T43" fmla="*/ 18 h 187"/>
                <a:gd name="T44" fmla="*/ 258 w 396"/>
                <a:gd name="T45" fmla="*/ 11 h 187"/>
                <a:gd name="T46" fmla="*/ 236 w 396"/>
                <a:gd name="T47" fmla="*/ 6 h 187"/>
                <a:gd name="T48" fmla="*/ 215 w 396"/>
                <a:gd name="T49" fmla="*/ 2 h 187"/>
                <a:gd name="T50" fmla="*/ 192 w 396"/>
                <a:gd name="T51" fmla="*/ 0 h 187"/>
                <a:gd name="T52" fmla="*/ 171 w 396"/>
                <a:gd name="T53" fmla="*/ 0 h 187"/>
                <a:gd name="T54" fmla="*/ 149 w 396"/>
                <a:gd name="T55" fmla="*/ 1 h 187"/>
                <a:gd name="T56" fmla="*/ 127 w 396"/>
                <a:gd name="T57" fmla="*/ 4 h 187"/>
                <a:gd name="T58" fmla="*/ 107 w 396"/>
                <a:gd name="T59" fmla="*/ 9 h 187"/>
                <a:gd name="T60" fmla="*/ 88 w 396"/>
                <a:gd name="T61" fmla="*/ 17 h 187"/>
                <a:gd name="T62" fmla="*/ 70 w 396"/>
                <a:gd name="T63" fmla="*/ 27 h 187"/>
                <a:gd name="T64" fmla="*/ 55 w 396"/>
                <a:gd name="T65" fmla="*/ 40 h 187"/>
                <a:gd name="T66" fmla="*/ 29 w 396"/>
                <a:gd name="T67" fmla="*/ 68 h 187"/>
                <a:gd name="T68" fmla="*/ 12 w 396"/>
                <a:gd name="T69" fmla="*/ 92 h 187"/>
                <a:gd name="T70" fmla="*/ 3 w 396"/>
                <a:gd name="T71" fmla="*/ 114 h 187"/>
                <a:gd name="T72" fmla="*/ 0 w 396"/>
                <a:gd name="T73" fmla="*/ 133 h 187"/>
                <a:gd name="T74" fmla="*/ 2 w 396"/>
                <a:gd name="T75" fmla="*/ 150 h 187"/>
                <a:gd name="T76" fmla="*/ 6 w 396"/>
                <a:gd name="T77" fmla="*/ 163 h 187"/>
                <a:gd name="T78" fmla="*/ 13 w 396"/>
                <a:gd name="T79" fmla="*/ 173 h 187"/>
                <a:gd name="T80" fmla="*/ 22 w 396"/>
                <a:gd name="T81" fmla="*/ 181 h 187"/>
                <a:gd name="T82" fmla="*/ 30 w 396"/>
                <a:gd name="T83" fmla="*/ 185 h 187"/>
                <a:gd name="T84" fmla="*/ 37 w 396"/>
                <a:gd name="T85" fmla="*/ 187 h 187"/>
                <a:gd name="T86" fmla="*/ 43 w 396"/>
                <a:gd name="T87" fmla="*/ 186 h 187"/>
                <a:gd name="T88" fmla="*/ 48 w 396"/>
                <a:gd name="T89" fmla="*/ 183 h 187"/>
                <a:gd name="T90" fmla="*/ 51 w 396"/>
                <a:gd name="T91" fmla="*/ 176 h 187"/>
                <a:gd name="T92" fmla="*/ 55 w 396"/>
                <a:gd name="T93" fmla="*/ 167 h 187"/>
                <a:gd name="T94" fmla="*/ 56 w 396"/>
                <a:gd name="T95" fmla="*/ 155 h 187"/>
                <a:gd name="T96" fmla="*/ 55 w 396"/>
                <a:gd name="T97" fmla="*/ 140 h 187"/>
                <a:gd name="T98" fmla="*/ 55 w 396"/>
                <a:gd name="T99" fmla="*/ 126 h 187"/>
                <a:gd name="T100" fmla="*/ 59 w 396"/>
                <a:gd name="T101" fmla="*/ 111 h 187"/>
                <a:gd name="T102" fmla="*/ 67 w 396"/>
                <a:gd name="T103" fmla="*/ 99 h 187"/>
                <a:gd name="T104" fmla="*/ 80 w 396"/>
                <a:gd name="T105" fmla="*/ 90 h 187"/>
                <a:gd name="T106" fmla="*/ 98 w 396"/>
                <a:gd name="T107" fmla="*/ 82 h 187"/>
                <a:gd name="T108" fmla="*/ 119 w 396"/>
                <a:gd name="T109" fmla="*/ 77 h 187"/>
                <a:gd name="T110" fmla="*/ 145 w 396"/>
                <a:gd name="T111" fmla="*/ 76 h 187"/>
                <a:gd name="T112" fmla="*/ 177 w 396"/>
                <a:gd name="T113" fmla="*/ 7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6" h="187">
                  <a:moveTo>
                    <a:pt x="177" y="78"/>
                  </a:moveTo>
                  <a:lnTo>
                    <a:pt x="183" y="79"/>
                  </a:lnTo>
                  <a:lnTo>
                    <a:pt x="199" y="84"/>
                  </a:lnTo>
                  <a:lnTo>
                    <a:pt x="223" y="92"/>
                  </a:lnTo>
                  <a:lnTo>
                    <a:pt x="251" y="101"/>
                  </a:lnTo>
                  <a:lnTo>
                    <a:pt x="280" y="114"/>
                  </a:lnTo>
                  <a:lnTo>
                    <a:pt x="307" y="129"/>
                  </a:lnTo>
                  <a:lnTo>
                    <a:pt x="330" y="147"/>
                  </a:lnTo>
                  <a:lnTo>
                    <a:pt x="345" y="166"/>
                  </a:lnTo>
                  <a:lnTo>
                    <a:pt x="357" y="180"/>
                  </a:lnTo>
                  <a:lnTo>
                    <a:pt x="369" y="181"/>
                  </a:lnTo>
                  <a:lnTo>
                    <a:pt x="381" y="172"/>
                  </a:lnTo>
                  <a:lnTo>
                    <a:pt x="391" y="155"/>
                  </a:lnTo>
                  <a:lnTo>
                    <a:pt x="396" y="134"/>
                  </a:lnTo>
                  <a:lnTo>
                    <a:pt x="395" y="110"/>
                  </a:lnTo>
                  <a:lnTo>
                    <a:pt x="385" y="85"/>
                  </a:lnTo>
                  <a:lnTo>
                    <a:pt x="365" y="63"/>
                  </a:lnTo>
                  <a:lnTo>
                    <a:pt x="351" y="53"/>
                  </a:lnTo>
                  <a:lnTo>
                    <a:pt x="336" y="43"/>
                  </a:lnTo>
                  <a:lnTo>
                    <a:pt x="319" y="34"/>
                  </a:lnTo>
                  <a:lnTo>
                    <a:pt x="300" y="25"/>
                  </a:lnTo>
                  <a:lnTo>
                    <a:pt x="280" y="18"/>
                  </a:lnTo>
                  <a:lnTo>
                    <a:pt x="258" y="11"/>
                  </a:lnTo>
                  <a:lnTo>
                    <a:pt x="236" y="6"/>
                  </a:lnTo>
                  <a:lnTo>
                    <a:pt x="215" y="2"/>
                  </a:lnTo>
                  <a:lnTo>
                    <a:pt x="192" y="0"/>
                  </a:lnTo>
                  <a:lnTo>
                    <a:pt x="171" y="0"/>
                  </a:lnTo>
                  <a:lnTo>
                    <a:pt x="149" y="1"/>
                  </a:lnTo>
                  <a:lnTo>
                    <a:pt x="127" y="4"/>
                  </a:lnTo>
                  <a:lnTo>
                    <a:pt x="107" y="9"/>
                  </a:lnTo>
                  <a:lnTo>
                    <a:pt x="88" y="17"/>
                  </a:lnTo>
                  <a:lnTo>
                    <a:pt x="70" y="27"/>
                  </a:lnTo>
                  <a:lnTo>
                    <a:pt x="55" y="40"/>
                  </a:lnTo>
                  <a:lnTo>
                    <a:pt x="29" y="68"/>
                  </a:lnTo>
                  <a:lnTo>
                    <a:pt x="12" y="92"/>
                  </a:lnTo>
                  <a:lnTo>
                    <a:pt x="3" y="114"/>
                  </a:lnTo>
                  <a:lnTo>
                    <a:pt x="0" y="133"/>
                  </a:lnTo>
                  <a:lnTo>
                    <a:pt x="2" y="150"/>
                  </a:lnTo>
                  <a:lnTo>
                    <a:pt x="6" y="163"/>
                  </a:lnTo>
                  <a:lnTo>
                    <a:pt x="13" y="173"/>
                  </a:lnTo>
                  <a:lnTo>
                    <a:pt x="22" y="181"/>
                  </a:lnTo>
                  <a:lnTo>
                    <a:pt x="30" y="185"/>
                  </a:lnTo>
                  <a:lnTo>
                    <a:pt x="37" y="187"/>
                  </a:lnTo>
                  <a:lnTo>
                    <a:pt x="43" y="186"/>
                  </a:lnTo>
                  <a:lnTo>
                    <a:pt x="48" y="183"/>
                  </a:lnTo>
                  <a:lnTo>
                    <a:pt x="51" y="176"/>
                  </a:lnTo>
                  <a:lnTo>
                    <a:pt x="55" y="167"/>
                  </a:lnTo>
                  <a:lnTo>
                    <a:pt x="56" y="155"/>
                  </a:lnTo>
                  <a:lnTo>
                    <a:pt x="55" y="140"/>
                  </a:lnTo>
                  <a:lnTo>
                    <a:pt x="55" y="126"/>
                  </a:lnTo>
                  <a:lnTo>
                    <a:pt x="59" y="111"/>
                  </a:lnTo>
                  <a:lnTo>
                    <a:pt x="67" y="99"/>
                  </a:lnTo>
                  <a:lnTo>
                    <a:pt x="80" y="90"/>
                  </a:lnTo>
                  <a:lnTo>
                    <a:pt x="98" y="82"/>
                  </a:lnTo>
                  <a:lnTo>
                    <a:pt x="119" y="77"/>
                  </a:lnTo>
                  <a:lnTo>
                    <a:pt x="145" y="76"/>
                  </a:lnTo>
                  <a:lnTo>
                    <a:pt x="177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763135" y="3435985"/>
              <a:ext cx="121920" cy="55245"/>
            </a:xfrm>
            <a:custGeom>
              <a:avLst/>
              <a:gdLst>
                <a:gd name="T0" fmla="*/ 48 w 384"/>
                <a:gd name="T1" fmla="*/ 112 h 175"/>
                <a:gd name="T2" fmla="*/ 64 w 384"/>
                <a:gd name="T3" fmla="*/ 86 h 175"/>
                <a:gd name="T4" fmla="*/ 96 w 384"/>
                <a:gd name="T5" fmla="*/ 68 h 175"/>
                <a:gd name="T6" fmla="*/ 145 w 384"/>
                <a:gd name="T7" fmla="*/ 64 h 175"/>
                <a:gd name="T8" fmla="*/ 187 w 384"/>
                <a:gd name="T9" fmla="*/ 72 h 175"/>
                <a:gd name="T10" fmla="*/ 229 w 384"/>
                <a:gd name="T11" fmla="*/ 86 h 175"/>
                <a:gd name="T12" fmla="*/ 283 w 384"/>
                <a:gd name="T13" fmla="*/ 107 h 175"/>
                <a:gd name="T14" fmla="*/ 327 w 384"/>
                <a:gd name="T15" fmla="*/ 135 h 175"/>
                <a:gd name="T16" fmla="*/ 347 w 384"/>
                <a:gd name="T17" fmla="*/ 162 h 175"/>
                <a:gd name="T18" fmla="*/ 361 w 384"/>
                <a:gd name="T19" fmla="*/ 168 h 175"/>
                <a:gd name="T20" fmla="*/ 374 w 384"/>
                <a:gd name="T21" fmla="*/ 161 h 175"/>
                <a:gd name="T22" fmla="*/ 382 w 384"/>
                <a:gd name="T23" fmla="*/ 143 h 175"/>
                <a:gd name="T24" fmla="*/ 384 w 384"/>
                <a:gd name="T25" fmla="*/ 123 h 175"/>
                <a:gd name="T26" fmla="*/ 382 w 384"/>
                <a:gd name="T27" fmla="*/ 104 h 175"/>
                <a:gd name="T28" fmla="*/ 375 w 384"/>
                <a:gd name="T29" fmla="*/ 86 h 175"/>
                <a:gd name="T30" fmla="*/ 361 w 384"/>
                <a:gd name="T31" fmla="*/ 67 h 175"/>
                <a:gd name="T32" fmla="*/ 338 w 384"/>
                <a:gd name="T33" fmla="*/ 48 h 175"/>
                <a:gd name="T34" fmla="*/ 303 w 384"/>
                <a:gd name="T35" fmla="*/ 29 h 175"/>
                <a:gd name="T36" fmla="*/ 263 w 384"/>
                <a:gd name="T37" fmla="*/ 13 h 175"/>
                <a:gd name="T38" fmla="*/ 219 w 384"/>
                <a:gd name="T39" fmla="*/ 3 h 175"/>
                <a:gd name="T40" fmla="*/ 176 w 384"/>
                <a:gd name="T41" fmla="*/ 0 h 175"/>
                <a:gd name="T42" fmla="*/ 137 w 384"/>
                <a:gd name="T43" fmla="*/ 3 h 175"/>
                <a:gd name="T44" fmla="*/ 101 w 384"/>
                <a:gd name="T45" fmla="*/ 12 h 175"/>
                <a:gd name="T46" fmla="*/ 68 w 384"/>
                <a:gd name="T47" fmla="*/ 28 h 175"/>
                <a:gd name="T48" fmla="*/ 46 w 384"/>
                <a:gd name="T49" fmla="*/ 46 h 175"/>
                <a:gd name="T50" fmla="*/ 33 w 384"/>
                <a:gd name="T51" fmla="*/ 61 h 175"/>
                <a:gd name="T52" fmla="*/ 21 w 384"/>
                <a:gd name="T53" fmla="*/ 76 h 175"/>
                <a:gd name="T54" fmla="*/ 11 w 384"/>
                <a:gd name="T55" fmla="*/ 91 h 175"/>
                <a:gd name="T56" fmla="*/ 2 w 384"/>
                <a:gd name="T57" fmla="*/ 113 h 175"/>
                <a:gd name="T58" fmla="*/ 1 w 384"/>
                <a:gd name="T59" fmla="*/ 139 h 175"/>
                <a:gd name="T60" fmla="*/ 5 w 384"/>
                <a:gd name="T61" fmla="*/ 153 h 175"/>
                <a:gd name="T62" fmla="*/ 13 w 384"/>
                <a:gd name="T63" fmla="*/ 166 h 175"/>
                <a:gd name="T64" fmla="*/ 31 w 384"/>
                <a:gd name="T65" fmla="*/ 175 h 175"/>
                <a:gd name="T66" fmla="*/ 45 w 384"/>
                <a:gd name="T67" fmla="*/ 15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" h="175">
                  <a:moveTo>
                    <a:pt x="46" y="127"/>
                  </a:moveTo>
                  <a:lnTo>
                    <a:pt x="48" y="112"/>
                  </a:lnTo>
                  <a:lnTo>
                    <a:pt x="55" y="98"/>
                  </a:lnTo>
                  <a:lnTo>
                    <a:pt x="64" y="86"/>
                  </a:lnTo>
                  <a:lnTo>
                    <a:pt x="78" y="75"/>
                  </a:lnTo>
                  <a:lnTo>
                    <a:pt x="96" y="68"/>
                  </a:lnTo>
                  <a:lnTo>
                    <a:pt x="118" y="64"/>
                  </a:lnTo>
                  <a:lnTo>
                    <a:pt x="145" y="64"/>
                  </a:lnTo>
                  <a:lnTo>
                    <a:pt x="174" y="69"/>
                  </a:lnTo>
                  <a:lnTo>
                    <a:pt x="187" y="72"/>
                  </a:lnTo>
                  <a:lnTo>
                    <a:pt x="206" y="77"/>
                  </a:lnTo>
                  <a:lnTo>
                    <a:pt x="229" y="86"/>
                  </a:lnTo>
                  <a:lnTo>
                    <a:pt x="257" y="95"/>
                  </a:lnTo>
                  <a:lnTo>
                    <a:pt x="283" y="107"/>
                  </a:lnTo>
                  <a:lnTo>
                    <a:pt x="307" y="121"/>
                  </a:lnTo>
                  <a:lnTo>
                    <a:pt x="327" y="135"/>
                  </a:lnTo>
                  <a:lnTo>
                    <a:pt x="341" y="152"/>
                  </a:lnTo>
                  <a:lnTo>
                    <a:pt x="347" y="162"/>
                  </a:lnTo>
                  <a:lnTo>
                    <a:pt x="354" y="166"/>
                  </a:lnTo>
                  <a:lnTo>
                    <a:pt x="361" y="168"/>
                  </a:lnTo>
                  <a:lnTo>
                    <a:pt x="368" y="166"/>
                  </a:lnTo>
                  <a:lnTo>
                    <a:pt x="374" y="161"/>
                  </a:lnTo>
                  <a:lnTo>
                    <a:pt x="379" y="153"/>
                  </a:lnTo>
                  <a:lnTo>
                    <a:pt x="382" y="143"/>
                  </a:lnTo>
                  <a:lnTo>
                    <a:pt x="384" y="131"/>
                  </a:lnTo>
                  <a:lnTo>
                    <a:pt x="384" y="123"/>
                  </a:lnTo>
                  <a:lnTo>
                    <a:pt x="384" y="113"/>
                  </a:lnTo>
                  <a:lnTo>
                    <a:pt x="382" y="104"/>
                  </a:lnTo>
                  <a:lnTo>
                    <a:pt x="379" y="94"/>
                  </a:lnTo>
                  <a:lnTo>
                    <a:pt x="375" y="86"/>
                  </a:lnTo>
                  <a:lnTo>
                    <a:pt x="369" y="76"/>
                  </a:lnTo>
                  <a:lnTo>
                    <a:pt x="361" y="67"/>
                  </a:lnTo>
                  <a:lnTo>
                    <a:pt x="352" y="58"/>
                  </a:lnTo>
                  <a:lnTo>
                    <a:pt x="338" y="48"/>
                  </a:lnTo>
                  <a:lnTo>
                    <a:pt x="321" y="38"/>
                  </a:lnTo>
                  <a:lnTo>
                    <a:pt x="303" y="29"/>
                  </a:lnTo>
                  <a:lnTo>
                    <a:pt x="284" y="20"/>
                  </a:lnTo>
                  <a:lnTo>
                    <a:pt x="263" y="13"/>
                  </a:lnTo>
                  <a:lnTo>
                    <a:pt x="241" y="8"/>
                  </a:lnTo>
                  <a:lnTo>
                    <a:pt x="219" y="3"/>
                  </a:lnTo>
                  <a:lnTo>
                    <a:pt x="196" y="1"/>
                  </a:lnTo>
                  <a:lnTo>
                    <a:pt x="176" y="0"/>
                  </a:lnTo>
                  <a:lnTo>
                    <a:pt x="156" y="1"/>
                  </a:lnTo>
                  <a:lnTo>
                    <a:pt x="137" y="3"/>
                  </a:lnTo>
                  <a:lnTo>
                    <a:pt x="118" y="6"/>
                  </a:lnTo>
                  <a:lnTo>
                    <a:pt x="101" y="12"/>
                  </a:lnTo>
                  <a:lnTo>
                    <a:pt x="84" y="19"/>
                  </a:lnTo>
                  <a:lnTo>
                    <a:pt x="68" y="28"/>
                  </a:lnTo>
                  <a:lnTo>
                    <a:pt x="55" y="38"/>
                  </a:lnTo>
                  <a:lnTo>
                    <a:pt x="46" y="46"/>
                  </a:lnTo>
                  <a:lnTo>
                    <a:pt x="39" y="54"/>
                  </a:lnTo>
                  <a:lnTo>
                    <a:pt x="33" y="61"/>
                  </a:lnTo>
                  <a:lnTo>
                    <a:pt x="26" y="69"/>
                  </a:lnTo>
                  <a:lnTo>
                    <a:pt x="21" y="76"/>
                  </a:lnTo>
                  <a:lnTo>
                    <a:pt x="16" y="84"/>
                  </a:lnTo>
                  <a:lnTo>
                    <a:pt x="11" y="91"/>
                  </a:lnTo>
                  <a:lnTo>
                    <a:pt x="8" y="98"/>
                  </a:lnTo>
                  <a:lnTo>
                    <a:pt x="2" y="113"/>
                  </a:lnTo>
                  <a:lnTo>
                    <a:pt x="0" y="127"/>
                  </a:lnTo>
                  <a:lnTo>
                    <a:pt x="1" y="139"/>
                  </a:lnTo>
                  <a:lnTo>
                    <a:pt x="3" y="147"/>
                  </a:lnTo>
                  <a:lnTo>
                    <a:pt x="5" y="153"/>
                  </a:lnTo>
                  <a:lnTo>
                    <a:pt x="9" y="160"/>
                  </a:lnTo>
                  <a:lnTo>
                    <a:pt x="13" y="166"/>
                  </a:lnTo>
                  <a:lnTo>
                    <a:pt x="19" y="170"/>
                  </a:lnTo>
                  <a:lnTo>
                    <a:pt x="31" y="175"/>
                  </a:lnTo>
                  <a:lnTo>
                    <a:pt x="40" y="168"/>
                  </a:lnTo>
                  <a:lnTo>
                    <a:pt x="45" y="152"/>
                  </a:lnTo>
                  <a:lnTo>
                    <a:pt x="46" y="127"/>
                  </a:lnTo>
                  <a:close/>
                </a:path>
              </a:pathLst>
            </a:custGeom>
            <a:solidFill>
              <a:srgbClr val="D1B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765040" y="3437890"/>
              <a:ext cx="118745" cy="50800"/>
            </a:xfrm>
            <a:custGeom>
              <a:avLst/>
              <a:gdLst>
                <a:gd name="T0" fmla="*/ 40 w 374"/>
                <a:gd name="T1" fmla="*/ 99 h 160"/>
                <a:gd name="T2" fmla="*/ 59 w 374"/>
                <a:gd name="T3" fmla="*/ 73 h 160"/>
                <a:gd name="T4" fmla="*/ 93 w 374"/>
                <a:gd name="T5" fmla="*/ 56 h 160"/>
                <a:gd name="T6" fmla="*/ 142 w 374"/>
                <a:gd name="T7" fmla="*/ 53 h 160"/>
                <a:gd name="T8" fmla="*/ 189 w 374"/>
                <a:gd name="T9" fmla="*/ 64 h 160"/>
                <a:gd name="T10" fmla="*/ 235 w 374"/>
                <a:gd name="T11" fmla="*/ 78 h 160"/>
                <a:gd name="T12" fmla="*/ 284 w 374"/>
                <a:gd name="T13" fmla="*/ 99 h 160"/>
                <a:gd name="T14" fmla="*/ 323 w 374"/>
                <a:gd name="T15" fmla="*/ 124 h 160"/>
                <a:gd name="T16" fmla="*/ 341 w 374"/>
                <a:gd name="T17" fmla="*/ 146 h 160"/>
                <a:gd name="T18" fmla="*/ 355 w 374"/>
                <a:gd name="T19" fmla="*/ 153 h 160"/>
                <a:gd name="T20" fmla="*/ 367 w 374"/>
                <a:gd name="T21" fmla="*/ 147 h 160"/>
                <a:gd name="T22" fmla="*/ 374 w 374"/>
                <a:gd name="T23" fmla="*/ 130 h 160"/>
                <a:gd name="T24" fmla="*/ 373 w 374"/>
                <a:gd name="T25" fmla="*/ 110 h 160"/>
                <a:gd name="T26" fmla="*/ 368 w 374"/>
                <a:gd name="T27" fmla="*/ 93 h 160"/>
                <a:gd name="T28" fmla="*/ 359 w 374"/>
                <a:gd name="T29" fmla="*/ 77 h 160"/>
                <a:gd name="T30" fmla="*/ 346 w 374"/>
                <a:gd name="T31" fmla="*/ 60 h 160"/>
                <a:gd name="T32" fmla="*/ 323 w 374"/>
                <a:gd name="T33" fmla="*/ 42 h 160"/>
                <a:gd name="T34" fmla="*/ 291 w 374"/>
                <a:gd name="T35" fmla="*/ 24 h 160"/>
                <a:gd name="T36" fmla="*/ 253 w 374"/>
                <a:gd name="T37" fmla="*/ 10 h 160"/>
                <a:gd name="T38" fmla="*/ 210 w 374"/>
                <a:gd name="T39" fmla="*/ 1 h 160"/>
                <a:gd name="T40" fmla="*/ 169 w 374"/>
                <a:gd name="T41" fmla="*/ 0 h 160"/>
                <a:gd name="T42" fmla="*/ 131 w 374"/>
                <a:gd name="T43" fmla="*/ 4 h 160"/>
                <a:gd name="T44" fmla="*/ 97 w 374"/>
                <a:gd name="T45" fmla="*/ 12 h 160"/>
                <a:gd name="T46" fmla="*/ 68 w 374"/>
                <a:gd name="T47" fmla="*/ 25 h 160"/>
                <a:gd name="T48" fmla="*/ 48 w 374"/>
                <a:gd name="T49" fmla="*/ 41 h 160"/>
                <a:gd name="T50" fmla="*/ 34 w 374"/>
                <a:gd name="T51" fmla="*/ 54 h 160"/>
                <a:gd name="T52" fmla="*/ 23 w 374"/>
                <a:gd name="T53" fmla="*/ 68 h 160"/>
                <a:gd name="T54" fmla="*/ 14 w 374"/>
                <a:gd name="T55" fmla="*/ 82 h 160"/>
                <a:gd name="T56" fmla="*/ 3 w 374"/>
                <a:gd name="T57" fmla="*/ 103 h 160"/>
                <a:gd name="T58" fmla="*/ 0 w 374"/>
                <a:gd name="T59" fmla="*/ 127 h 160"/>
                <a:gd name="T60" fmla="*/ 3 w 374"/>
                <a:gd name="T61" fmla="*/ 140 h 160"/>
                <a:gd name="T62" fmla="*/ 9 w 374"/>
                <a:gd name="T63" fmla="*/ 154 h 160"/>
                <a:gd name="T64" fmla="*/ 25 w 374"/>
                <a:gd name="T65" fmla="*/ 160 h 160"/>
                <a:gd name="T66" fmla="*/ 34 w 374"/>
                <a:gd name="T67" fmla="*/ 1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4" h="160">
                  <a:moveTo>
                    <a:pt x="37" y="111"/>
                  </a:moveTo>
                  <a:lnTo>
                    <a:pt x="40" y="99"/>
                  </a:lnTo>
                  <a:lnTo>
                    <a:pt x="48" y="85"/>
                  </a:lnTo>
                  <a:lnTo>
                    <a:pt x="59" y="73"/>
                  </a:lnTo>
                  <a:lnTo>
                    <a:pt x="74" y="64"/>
                  </a:lnTo>
                  <a:lnTo>
                    <a:pt x="93" y="56"/>
                  </a:lnTo>
                  <a:lnTo>
                    <a:pt x="115" y="53"/>
                  </a:lnTo>
                  <a:lnTo>
                    <a:pt x="142" y="53"/>
                  </a:lnTo>
                  <a:lnTo>
                    <a:pt x="171" y="59"/>
                  </a:lnTo>
                  <a:lnTo>
                    <a:pt x="189" y="64"/>
                  </a:lnTo>
                  <a:lnTo>
                    <a:pt x="210" y="70"/>
                  </a:lnTo>
                  <a:lnTo>
                    <a:pt x="235" y="78"/>
                  </a:lnTo>
                  <a:lnTo>
                    <a:pt x="260" y="87"/>
                  </a:lnTo>
                  <a:lnTo>
                    <a:pt x="284" y="99"/>
                  </a:lnTo>
                  <a:lnTo>
                    <a:pt x="307" y="110"/>
                  </a:lnTo>
                  <a:lnTo>
                    <a:pt x="323" y="124"/>
                  </a:lnTo>
                  <a:lnTo>
                    <a:pt x="335" y="138"/>
                  </a:lnTo>
                  <a:lnTo>
                    <a:pt x="341" y="146"/>
                  </a:lnTo>
                  <a:lnTo>
                    <a:pt x="348" y="152"/>
                  </a:lnTo>
                  <a:lnTo>
                    <a:pt x="355" y="153"/>
                  </a:lnTo>
                  <a:lnTo>
                    <a:pt x="362" y="152"/>
                  </a:lnTo>
                  <a:lnTo>
                    <a:pt x="367" y="147"/>
                  </a:lnTo>
                  <a:lnTo>
                    <a:pt x="371" y="140"/>
                  </a:lnTo>
                  <a:lnTo>
                    <a:pt x="374" y="130"/>
                  </a:lnTo>
                  <a:lnTo>
                    <a:pt x="374" y="118"/>
                  </a:lnTo>
                  <a:lnTo>
                    <a:pt x="373" y="110"/>
                  </a:lnTo>
                  <a:lnTo>
                    <a:pt x="371" y="102"/>
                  </a:lnTo>
                  <a:lnTo>
                    <a:pt x="368" y="93"/>
                  </a:lnTo>
                  <a:lnTo>
                    <a:pt x="365" y="85"/>
                  </a:lnTo>
                  <a:lnTo>
                    <a:pt x="359" y="77"/>
                  </a:lnTo>
                  <a:lnTo>
                    <a:pt x="353" y="68"/>
                  </a:lnTo>
                  <a:lnTo>
                    <a:pt x="346" y="60"/>
                  </a:lnTo>
                  <a:lnTo>
                    <a:pt x="337" y="52"/>
                  </a:lnTo>
                  <a:lnTo>
                    <a:pt x="323" y="42"/>
                  </a:lnTo>
                  <a:lnTo>
                    <a:pt x="308" y="32"/>
                  </a:lnTo>
                  <a:lnTo>
                    <a:pt x="291" y="24"/>
                  </a:lnTo>
                  <a:lnTo>
                    <a:pt x="272" y="16"/>
                  </a:lnTo>
                  <a:lnTo>
                    <a:pt x="253" y="10"/>
                  </a:lnTo>
                  <a:lnTo>
                    <a:pt x="232" y="5"/>
                  </a:lnTo>
                  <a:lnTo>
                    <a:pt x="210" y="1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50" y="1"/>
                  </a:lnTo>
                  <a:lnTo>
                    <a:pt x="131" y="4"/>
                  </a:lnTo>
                  <a:lnTo>
                    <a:pt x="114" y="7"/>
                  </a:lnTo>
                  <a:lnTo>
                    <a:pt x="97" y="12"/>
                  </a:lnTo>
                  <a:lnTo>
                    <a:pt x="83" y="17"/>
                  </a:lnTo>
                  <a:lnTo>
                    <a:pt x="68" y="25"/>
                  </a:lnTo>
                  <a:lnTo>
                    <a:pt x="55" y="34"/>
                  </a:lnTo>
                  <a:lnTo>
                    <a:pt x="48" y="41"/>
                  </a:lnTo>
                  <a:lnTo>
                    <a:pt x="40" y="48"/>
                  </a:lnTo>
                  <a:lnTo>
                    <a:pt x="34" y="54"/>
                  </a:lnTo>
                  <a:lnTo>
                    <a:pt x="29" y="61"/>
                  </a:lnTo>
                  <a:lnTo>
                    <a:pt x="23" y="68"/>
                  </a:lnTo>
                  <a:lnTo>
                    <a:pt x="18" y="74"/>
                  </a:lnTo>
                  <a:lnTo>
                    <a:pt x="14" y="82"/>
                  </a:lnTo>
                  <a:lnTo>
                    <a:pt x="10" y="88"/>
                  </a:lnTo>
                  <a:lnTo>
                    <a:pt x="3" y="103"/>
                  </a:lnTo>
                  <a:lnTo>
                    <a:pt x="0" y="117"/>
                  </a:lnTo>
                  <a:lnTo>
                    <a:pt x="0" y="127"/>
                  </a:lnTo>
                  <a:lnTo>
                    <a:pt x="1" y="135"/>
                  </a:lnTo>
                  <a:lnTo>
                    <a:pt x="3" y="140"/>
                  </a:lnTo>
                  <a:lnTo>
                    <a:pt x="5" y="146"/>
                  </a:lnTo>
                  <a:lnTo>
                    <a:pt x="9" y="154"/>
                  </a:lnTo>
                  <a:lnTo>
                    <a:pt x="15" y="159"/>
                  </a:lnTo>
                  <a:lnTo>
                    <a:pt x="25" y="160"/>
                  </a:lnTo>
                  <a:lnTo>
                    <a:pt x="31" y="152"/>
                  </a:lnTo>
                  <a:lnTo>
                    <a:pt x="34" y="135"/>
                  </a:lnTo>
                  <a:lnTo>
                    <a:pt x="37" y="111"/>
                  </a:lnTo>
                  <a:close/>
                </a:path>
              </a:pathLst>
            </a:custGeom>
            <a:solidFill>
              <a:srgbClr val="A0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766310" y="3438525"/>
              <a:ext cx="116840" cy="47625"/>
            </a:xfrm>
            <a:custGeom>
              <a:avLst/>
              <a:gdLst>
                <a:gd name="T0" fmla="*/ 35 w 367"/>
                <a:gd name="T1" fmla="*/ 85 h 149"/>
                <a:gd name="T2" fmla="*/ 56 w 367"/>
                <a:gd name="T3" fmla="*/ 62 h 149"/>
                <a:gd name="T4" fmla="*/ 91 w 367"/>
                <a:gd name="T5" fmla="*/ 46 h 149"/>
                <a:gd name="T6" fmla="*/ 140 w 367"/>
                <a:gd name="T7" fmla="*/ 43 h 149"/>
                <a:gd name="T8" fmla="*/ 193 w 367"/>
                <a:gd name="T9" fmla="*/ 56 h 149"/>
                <a:gd name="T10" fmla="*/ 242 w 367"/>
                <a:gd name="T11" fmla="*/ 73 h 149"/>
                <a:gd name="T12" fmla="*/ 288 w 367"/>
                <a:gd name="T13" fmla="*/ 92 h 149"/>
                <a:gd name="T14" fmla="*/ 323 w 367"/>
                <a:gd name="T15" fmla="*/ 113 h 149"/>
                <a:gd name="T16" fmla="*/ 338 w 367"/>
                <a:gd name="T17" fmla="*/ 132 h 149"/>
                <a:gd name="T18" fmla="*/ 351 w 367"/>
                <a:gd name="T19" fmla="*/ 139 h 149"/>
                <a:gd name="T20" fmla="*/ 362 w 367"/>
                <a:gd name="T21" fmla="*/ 134 h 149"/>
                <a:gd name="T22" fmla="*/ 367 w 367"/>
                <a:gd name="T23" fmla="*/ 118 h 149"/>
                <a:gd name="T24" fmla="*/ 363 w 367"/>
                <a:gd name="T25" fmla="*/ 98 h 149"/>
                <a:gd name="T26" fmla="*/ 356 w 367"/>
                <a:gd name="T27" fmla="*/ 84 h 149"/>
                <a:gd name="T28" fmla="*/ 347 w 367"/>
                <a:gd name="T29" fmla="*/ 68 h 149"/>
                <a:gd name="T30" fmla="*/ 333 w 367"/>
                <a:gd name="T31" fmla="*/ 55 h 149"/>
                <a:gd name="T32" fmla="*/ 311 w 367"/>
                <a:gd name="T33" fmla="*/ 38 h 149"/>
                <a:gd name="T34" fmla="*/ 280 w 367"/>
                <a:gd name="T35" fmla="*/ 20 h 149"/>
                <a:gd name="T36" fmla="*/ 244 w 367"/>
                <a:gd name="T37" fmla="*/ 7 h 149"/>
                <a:gd name="T38" fmla="*/ 205 w 367"/>
                <a:gd name="T39" fmla="*/ 0 h 149"/>
                <a:gd name="T40" fmla="*/ 165 w 367"/>
                <a:gd name="T41" fmla="*/ 1 h 149"/>
                <a:gd name="T42" fmla="*/ 128 w 367"/>
                <a:gd name="T43" fmla="*/ 5 h 149"/>
                <a:gd name="T44" fmla="*/ 96 w 367"/>
                <a:gd name="T45" fmla="*/ 12 h 149"/>
                <a:gd name="T46" fmla="*/ 69 w 367"/>
                <a:gd name="T47" fmla="*/ 24 h 149"/>
                <a:gd name="T48" fmla="*/ 50 w 367"/>
                <a:gd name="T49" fmla="*/ 38 h 149"/>
                <a:gd name="T50" fmla="*/ 38 w 367"/>
                <a:gd name="T51" fmla="*/ 48 h 149"/>
                <a:gd name="T52" fmla="*/ 27 w 367"/>
                <a:gd name="T53" fmla="*/ 60 h 149"/>
                <a:gd name="T54" fmla="*/ 17 w 367"/>
                <a:gd name="T55" fmla="*/ 73 h 149"/>
                <a:gd name="T56" fmla="*/ 6 w 367"/>
                <a:gd name="T57" fmla="*/ 95 h 149"/>
                <a:gd name="T58" fmla="*/ 0 w 367"/>
                <a:gd name="T59" fmla="*/ 118 h 149"/>
                <a:gd name="T60" fmla="*/ 2 w 367"/>
                <a:gd name="T61" fmla="*/ 127 h 149"/>
                <a:gd name="T62" fmla="*/ 8 w 367"/>
                <a:gd name="T63" fmla="*/ 143 h 149"/>
                <a:gd name="T64" fmla="*/ 21 w 367"/>
                <a:gd name="T65" fmla="*/ 149 h 149"/>
                <a:gd name="T66" fmla="*/ 25 w 367"/>
                <a:gd name="T67" fmla="*/ 11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7" h="149">
                  <a:moveTo>
                    <a:pt x="30" y="97"/>
                  </a:moveTo>
                  <a:lnTo>
                    <a:pt x="35" y="85"/>
                  </a:lnTo>
                  <a:lnTo>
                    <a:pt x="44" y="73"/>
                  </a:lnTo>
                  <a:lnTo>
                    <a:pt x="56" y="62"/>
                  </a:lnTo>
                  <a:lnTo>
                    <a:pt x="72" y="52"/>
                  </a:lnTo>
                  <a:lnTo>
                    <a:pt x="91" y="46"/>
                  </a:lnTo>
                  <a:lnTo>
                    <a:pt x="114" y="43"/>
                  </a:lnTo>
                  <a:lnTo>
                    <a:pt x="140" y="43"/>
                  </a:lnTo>
                  <a:lnTo>
                    <a:pt x="169" y="49"/>
                  </a:lnTo>
                  <a:lnTo>
                    <a:pt x="193" y="56"/>
                  </a:lnTo>
                  <a:lnTo>
                    <a:pt x="218" y="64"/>
                  </a:lnTo>
                  <a:lnTo>
                    <a:pt x="242" y="73"/>
                  </a:lnTo>
                  <a:lnTo>
                    <a:pt x="267" y="82"/>
                  </a:lnTo>
                  <a:lnTo>
                    <a:pt x="288" y="92"/>
                  </a:lnTo>
                  <a:lnTo>
                    <a:pt x="307" y="102"/>
                  </a:lnTo>
                  <a:lnTo>
                    <a:pt x="323" y="113"/>
                  </a:lnTo>
                  <a:lnTo>
                    <a:pt x="332" y="124"/>
                  </a:lnTo>
                  <a:lnTo>
                    <a:pt x="338" y="132"/>
                  </a:lnTo>
                  <a:lnTo>
                    <a:pt x="345" y="137"/>
                  </a:lnTo>
                  <a:lnTo>
                    <a:pt x="351" y="139"/>
                  </a:lnTo>
                  <a:lnTo>
                    <a:pt x="358" y="138"/>
                  </a:lnTo>
                  <a:lnTo>
                    <a:pt x="362" y="134"/>
                  </a:lnTo>
                  <a:lnTo>
                    <a:pt x="366" y="127"/>
                  </a:lnTo>
                  <a:lnTo>
                    <a:pt x="367" y="118"/>
                  </a:lnTo>
                  <a:lnTo>
                    <a:pt x="365" y="105"/>
                  </a:lnTo>
                  <a:lnTo>
                    <a:pt x="363" y="98"/>
                  </a:lnTo>
                  <a:lnTo>
                    <a:pt x="360" y="92"/>
                  </a:lnTo>
                  <a:lnTo>
                    <a:pt x="356" y="84"/>
                  </a:lnTo>
                  <a:lnTo>
                    <a:pt x="352" y="76"/>
                  </a:lnTo>
                  <a:lnTo>
                    <a:pt x="347" y="68"/>
                  </a:lnTo>
                  <a:lnTo>
                    <a:pt x="341" y="61"/>
                  </a:lnTo>
                  <a:lnTo>
                    <a:pt x="333" y="55"/>
                  </a:lnTo>
                  <a:lnTo>
                    <a:pt x="325" y="47"/>
                  </a:lnTo>
                  <a:lnTo>
                    <a:pt x="311" y="38"/>
                  </a:lnTo>
                  <a:lnTo>
                    <a:pt x="296" y="28"/>
                  </a:lnTo>
                  <a:lnTo>
                    <a:pt x="280" y="20"/>
                  </a:lnTo>
                  <a:lnTo>
                    <a:pt x="262" y="12"/>
                  </a:lnTo>
                  <a:lnTo>
                    <a:pt x="244" y="7"/>
                  </a:lnTo>
                  <a:lnTo>
                    <a:pt x="225" y="3"/>
                  </a:lnTo>
                  <a:lnTo>
                    <a:pt x="205" y="0"/>
                  </a:lnTo>
                  <a:lnTo>
                    <a:pt x="185" y="0"/>
                  </a:lnTo>
                  <a:lnTo>
                    <a:pt x="165" y="1"/>
                  </a:lnTo>
                  <a:lnTo>
                    <a:pt x="146" y="3"/>
                  </a:lnTo>
                  <a:lnTo>
                    <a:pt x="128" y="5"/>
                  </a:lnTo>
                  <a:lnTo>
                    <a:pt x="112" y="8"/>
                  </a:lnTo>
                  <a:lnTo>
                    <a:pt x="96" y="12"/>
                  </a:lnTo>
                  <a:lnTo>
                    <a:pt x="83" y="18"/>
                  </a:lnTo>
                  <a:lnTo>
                    <a:pt x="69" y="24"/>
                  </a:lnTo>
                  <a:lnTo>
                    <a:pt x="57" y="32"/>
                  </a:lnTo>
                  <a:lnTo>
                    <a:pt x="50" y="38"/>
                  </a:lnTo>
                  <a:lnTo>
                    <a:pt x="44" y="43"/>
                  </a:lnTo>
                  <a:lnTo>
                    <a:pt x="38" y="48"/>
                  </a:lnTo>
                  <a:lnTo>
                    <a:pt x="32" y="54"/>
                  </a:lnTo>
                  <a:lnTo>
                    <a:pt x="27" y="60"/>
                  </a:lnTo>
                  <a:lnTo>
                    <a:pt x="23" y="66"/>
                  </a:lnTo>
                  <a:lnTo>
                    <a:pt x="17" y="73"/>
                  </a:lnTo>
                  <a:lnTo>
                    <a:pt x="13" y="79"/>
                  </a:lnTo>
                  <a:lnTo>
                    <a:pt x="6" y="95"/>
                  </a:lnTo>
                  <a:lnTo>
                    <a:pt x="1" y="108"/>
                  </a:lnTo>
                  <a:lnTo>
                    <a:pt x="0" y="118"/>
                  </a:lnTo>
                  <a:lnTo>
                    <a:pt x="1" y="123"/>
                  </a:lnTo>
                  <a:lnTo>
                    <a:pt x="2" y="127"/>
                  </a:lnTo>
                  <a:lnTo>
                    <a:pt x="3" y="135"/>
                  </a:lnTo>
                  <a:lnTo>
                    <a:pt x="8" y="143"/>
                  </a:lnTo>
                  <a:lnTo>
                    <a:pt x="14" y="149"/>
                  </a:lnTo>
                  <a:lnTo>
                    <a:pt x="21" y="149"/>
                  </a:lnTo>
                  <a:lnTo>
                    <a:pt x="24" y="137"/>
                  </a:lnTo>
                  <a:lnTo>
                    <a:pt x="25" y="119"/>
                  </a:lnTo>
                  <a:lnTo>
                    <a:pt x="30" y="97"/>
                  </a:lnTo>
                  <a:close/>
                </a:path>
              </a:pathLst>
            </a:custGeom>
            <a:solidFill>
              <a:srgbClr val="722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768215" y="3439795"/>
              <a:ext cx="113665" cy="44450"/>
            </a:xfrm>
            <a:custGeom>
              <a:avLst/>
              <a:gdLst>
                <a:gd name="T0" fmla="*/ 0 w 358"/>
                <a:gd name="T1" fmla="*/ 114 h 139"/>
                <a:gd name="T2" fmla="*/ 0 w 358"/>
                <a:gd name="T3" fmla="*/ 117 h 139"/>
                <a:gd name="T4" fmla="*/ 1 w 358"/>
                <a:gd name="T5" fmla="*/ 124 h 139"/>
                <a:gd name="T6" fmla="*/ 3 w 358"/>
                <a:gd name="T7" fmla="*/ 133 h 139"/>
                <a:gd name="T8" fmla="*/ 10 w 358"/>
                <a:gd name="T9" fmla="*/ 139 h 139"/>
                <a:gd name="T10" fmla="*/ 15 w 358"/>
                <a:gd name="T11" fmla="*/ 136 h 139"/>
                <a:gd name="T12" fmla="*/ 14 w 358"/>
                <a:gd name="T13" fmla="*/ 123 h 139"/>
                <a:gd name="T14" fmla="*/ 13 w 358"/>
                <a:gd name="T15" fmla="*/ 104 h 139"/>
                <a:gd name="T16" fmla="*/ 20 w 358"/>
                <a:gd name="T17" fmla="*/ 83 h 139"/>
                <a:gd name="T18" fmla="*/ 27 w 358"/>
                <a:gd name="T19" fmla="*/ 73 h 139"/>
                <a:gd name="T20" fmla="*/ 38 w 358"/>
                <a:gd name="T21" fmla="*/ 61 h 139"/>
                <a:gd name="T22" fmla="*/ 51 w 358"/>
                <a:gd name="T23" fmla="*/ 52 h 139"/>
                <a:gd name="T24" fmla="*/ 68 w 358"/>
                <a:gd name="T25" fmla="*/ 42 h 139"/>
                <a:gd name="T26" fmla="*/ 88 w 358"/>
                <a:gd name="T27" fmla="*/ 36 h 139"/>
                <a:gd name="T28" fmla="*/ 111 w 358"/>
                <a:gd name="T29" fmla="*/ 33 h 139"/>
                <a:gd name="T30" fmla="*/ 137 w 358"/>
                <a:gd name="T31" fmla="*/ 35 h 139"/>
                <a:gd name="T32" fmla="*/ 166 w 358"/>
                <a:gd name="T33" fmla="*/ 41 h 139"/>
                <a:gd name="T34" fmla="*/ 195 w 358"/>
                <a:gd name="T35" fmla="*/ 51 h 139"/>
                <a:gd name="T36" fmla="*/ 223 w 358"/>
                <a:gd name="T37" fmla="*/ 59 h 139"/>
                <a:gd name="T38" fmla="*/ 248 w 358"/>
                <a:gd name="T39" fmla="*/ 68 h 139"/>
                <a:gd name="T40" fmla="*/ 270 w 358"/>
                <a:gd name="T41" fmla="*/ 77 h 139"/>
                <a:gd name="T42" fmla="*/ 290 w 358"/>
                <a:gd name="T43" fmla="*/ 85 h 139"/>
                <a:gd name="T44" fmla="*/ 306 w 358"/>
                <a:gd name="T45" fmla="*/ 94 h 139"/>
                <a:gd name="T46" fmla="*/ 319 w 358"/>
                <a:gd name="T47" fmla="*/ 102 h 139"/>
                <a:gd name="T48" fmla="*/ 326 w 358"/>
                <a:gd name="T49" fmla="*/ 111 h 139"/>
                <a:gd name="T50" fmla="*/ 332 w 358"/>
                <a:gd name="T51" fmla="*/ 118 h 139"/>
                <a:gd name="T52" fmla="*/ 339 w 358"/>
                <a:gd name="T53" fmla="*/ 123 h 139"/>
                <a:gd name="T54" fmla="*/ 345 w 358"/>
                <a:gd name="T55" fmla="*/ 126 h 139"/>
                <a:gd name="T56" fmla="*/ 352 w 358"/>
                <a:gd name="T57" fmla="*/ 124 h 139"/>
                <a:gd name="T58" fmla="*/ 356 w 358"/>
                <a:gd name="T59" fmla="*/ 121 h 139"/>
                <a:gd name="T60" fmla="*/ 358 w 358"/>
                <a:gd name="T61" fmla="*/ 115 h 139"/>
                <a:gd name="T62" fmla="*/ 358 w 358"/>
                <a:gd name="T63" fmla="*/ 107 h 139"/>
                <a:gd name="T64" fmla="*/ 354 w 358"/>
                <a:gd name="T65" fmla="*/ 94 h 139"/>
                <a:gd name="T66" fmla="*/ 350 w 358"/>
                <a:gd name="T67" fmla="*/ 86 h 139"/>
                <a:gd name="T68" fmla="*/ 345 w 358"/>
                <a:gd name="T69" fmla="*/ 79 h 139"/>
                <a:gd name="T70" fmla="*/ 339 w 358"/>
                <a:gd name="T71" fmla="*/ 71 h 139"/>
                <a:gd name="T72" fmla="*/ 332 w 358"/>
                <a:gd name="T73" fmla="*/ 62 h 139"/>
                <a:gd name="T74" fmla="*/ 324 w 358"/>
                <a:gd name="T75" fmla="*/ 54 h 139"/>
                <a:gd name="T76" fmla="*/ 315 w 358"/>
                <a:gd name="T77" fmla="*/ 45 h 139"/>
                <a:gd name="T78" fmla="*/ 304 w 358"/>
                <a:gd name="T79" fmla="*/ 38 h 139"/>
                <a:gd name="T80" fmla="*/ 292 w 358"/>
                <a:gd name="T81" fmla="*/ 30 h 139"/>
                <a:gd name="T82" fmla="*/ 281 w 358"/>
                <a:gd name="T83" fmla="*/ 23 h 139"/>
                <a:gd name="T84" fmla="*/ 267 w 358"/>
                <a:gd name="T85" fmla="*/ 17 h 139"/>
                <a:gd name="T86" fmla="*/ 254 w 358"/>
                <a:gd name="T87" fmla="*/ 11 h 139"/>
                <a:gd name="T88" fmla="*/ 239 w 358"/>
                <a:gd name="T89" fmla="*/ 7 h 139"/>
                <a:gd name="T90" fmla="*/ 225 w 358"/>
                <a:gd name="T91" fmla="*/ 3 h 139"/>
                <a:gd name="T92" fmla="*/ 210 w 358"/>
                <a:gd name="T93" fmla="*/ 1 h 139"/>
                <a:gd name="T94" fmla="*/ 194 w 358"/>
                <a:gd name="T95" fmla="*/ 0 h 139"/>
                <a:gd name="T96" fmla="*/ 178 w 358"/>
                <a:gd name="T97" fmla="*/ 1 h 139"/>
                <a:gd name="T98" fmla="*/ 149 w 358"/>
                <a:gd name="T99" fmla="*/ 4 h 139"/>
                <a:gd name="T100" fmla="*/ 122 w 358"/>
                <a:gd name="T101" fmla="*/ 8 h 139"/>
                <a:gd name="T102" fmla="*/ 99 w 358"/>
                <a:gd name="T103" fmla="*/ 12 h 139"/>
                <a:gd name="T104" fmla="*/ 79 w 358"/>
                <a:gd name="T105" fmla="*/ 20 h 139"/>
                <a:gd name="T106" fmla="*/ 61 w 358"/>
                <a:gd name="T107" fmla="*/ 28 h 139"/>
                <a:gd name="T108" fmla="*/ 44 w 358"/>
                <a:gd name="T109" fmla="*/ 39 h 139"/>
                <a:gd name="T110" fmla="*/ 29 w 358"/>
                <a:gd name="T111" fmla="*/ 54 h 139"/>
                <a:gd name="T112" fmla="*/ 15 w 358"/>
                <a:gd name="T113" fmla="*/ 71 h 139"/>
                <a:gd name="T114" fmla="*/ 6 w 358"/>
                <a:gd name="T115" fmla="*/ 87 h 139"/>
                <a:gd name="T116" fmla="*/ 2 w 358"/>
                <a:gd name="T117" fmla="*/ 101 h 139"/>
                <a:gd name="T118" fmla="*/ 0 w 358"/>
                <a:gd name="T119" fmla="*/ 111 h 139"/>
                <a:gd name="T120" fmla="*/ 0 w 358"/>
                <a:gd name="T121" fmla="*/ 1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8" h="139">
                  <a:moveTo>
                    <a:pt x="0" y="114"/>
                  </a:moveTo>
                  <a:lnTo>
                    <a:pt x="0" y="117"/>
                  </a:lnTo>
                  <a:lnTo>
                    <a:pt x="1" y="124"/>
                  </a:lnTo>
                  <a:lnTo>
                    <a:pt x="3" y="133"/>
                  </a:lnTo>
                  <a:lnTo>
                    <a:pt x="10" y="139"/>
                  </a:lnTo>
                  <a:lnTo>
                    <a:pt x="15" y="136"/>
                  </a:lnTo>
                  <a:lnTo>
                    <a:pt x="14" y="123"/>
                  </a:lnTo>
                  <a:lnTo>
                    <a:pt x="13" y="104"/>
                  </a:lnTo>
                  <a:lnTo>
                    <a:pt x="20" y="83"/>
                  </a:lnTo>
                  <a:lnTo>
                    <a:pt x="27" y="73"/>
                  </a:lnTo>
                  <a:lnTo>
                    <a:pt x="38" y="61"/>
                  </a:lnTo>
                  <a:lnTo>
                    <a:pt x="51" y="52"/>
                  </a:lnTo>
                  <a:lnTo>
                    <a:pt x="68" y="42"/>
                  </a:lnTo>
                  <a:lnTo>
                    <a:pt x="88" y="36"/>
                  </a:lnTo>
                  <a:lnTo>
                    <a:pt x="111" y="33"/>
                  </a:lnTo>
                  <a:lnTo>
                    <a:pt x="137" y="35"/>
                  </a:lnTo>
                  <a:lnTo>
                    <a:pt x="166" y="41"/>
                  </a:lnTo>
                  <a:lnTo>
                    <a:pt x="195" y="51"/>
                  </a:lnTo>
                  <a:lnTo>
                    <a:pt x="223" y="59"/>
                  </a:lnTo>
                  <a:lnTo>
                    <a:pt x="248" y="68"/>
                  </a:lnTo>
                  <a:lnTo>
                    <a:pt x="270" y="77"/>
                  </a:lnTo>
                  <a:lnTo>
                    <a:pt x="290" y="85"/>
                  </a:lnTo>
                  <a:lnTo>
                    <a:pt x="306" y="94"/>
                  </a:lnTo>
                  <a:lnTo>
                    <a:pt x="319" y="102"/>
                  </a:lnTo>
                  <a:lnTo>
                    <a:pt x="326" y="111"/>
                  </a:lnTo>
                  <a:lnTo>
                    <a:pt x="332" y="118"/>
                  </a:lnTo>
                  <a:lnTo>
                    <a:pt x="339" y="123"/>
                  </a:lnTo>
                  <a:lnTo>
                    <a:pt x="345" y="126"/>
                  </a:lnTo>
                  <a:lnTo>
                    <a:pt x="352" y="124"/>
                  </a:lnTo>
                  <a:lnTo>
                    <a:pt x="356" y="121"/>
                  </a:lnTo>
                  <a:lnTo>
                    <a:pt x="358" y="115"/>
                  </a:lnTo>
                  <a:lnTo>
                    <a:pt x="358" y="107"/>
                  </a:lnTo>
                  <a:lnTo>
                    <a:pt x="354" y="94"/>
                  </a:lnTo>
                  <a:lnTo>
                    <a:pt x="350" y="86"/>
                  </a:lnTo>
                  <a:lnTo>
                    <a:pt x="345" y="79"/>
                  </a:lnTo>
                  <a:lnTo>
                    <a:pt x="339" y="71"/>
                  </a:lnTo>
                  <a:lnTo>
                    <a:pt x="332" y="62"/>
                  </a:lnTo>
                  <a:lnTo>
                    <a:pt x="324" y="54"/>
                  </a:lnTo>
                  <a:lnTo>
                    <a:pt x="315" y="45"/>
                  </a:lnTo>
                  <a:lnTo>
                    <a:pt x="304" y="38"/>
                  </a:lnTo>
                  <a:lnTo>
                    <a:pt x="292" y="30"/>
                  </a:lnTo>
                  <a:lnTo>
                    <a:pt x="281" y="23"/>
                  </a:lnTo>
                  <a:lnTo>
                    <a:pt x="267" y="17"/>
                  </a:lnTo>
                  <a:lnTo>
                    <a:pt x="254" y="11"/>
                  </a:lnTo>
                  <a:lnTo>
                    <a:pt x="239" y="7"/>
                  </a:lnTo>
                  <a:lnTo>
                    <a:pt x="225" y="3"/>
                  </a:lnTo>
                  <a:lnTo>
                    <a:pt x="210" y="1"/>
                  </a:lnTo>
                  <a:lnTo>
                    <a:pt x="194" y="0"/>
                  </a:lnTo>
                  <a:lnTo>
                    <a:pt x="178" y="1"/>
                  </a:lnTo>
                  <a:lnTo>
                    <a:pt x="149" y="4"/>
                  </a:lnTo>
                  <a:lnTo>
                    <a:pt x="122" y="8"/>
                  </a:lnTo>
                  <a:lnTo>
                    <a:pt x="99" y="12"/>
                  </a:lnTo>
                  <a:lnTo>
                    <a:pt x="79" y="20"/>
                  </a:lnTo>
                  <a:lnTo>
                    <a:pt x="61" y="28"/>
                  </a:lnTo>
                  <a:lnTo>
                    <a:pt x="44" y="39"/>
                  </a:lnTo>
                  <a:lnTo>
                    <a:pt x="29" y="54"/>
                  </a:lnTo>
                  <a:lnTo>
                    <a:pt x="15" y="71"/>
                  </a:lnTo>
                  <a:lnTo>
                    <a:pt x="6" y="87"/>
                  </a:lnTo>
                  <a:lnTo>
                    <a:pt x="2" y="101"/>
                  </a:lnTo>
                  <a:lnTo>
                    <a:pt x="0" y="111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4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908550" y="3902710"/>
              <a:ext cx="95250" cy="71755"/>
            </a:xfrm>
            <a:custGeom>
              <a:avLst/>
              <a:gdLst>
                <a:gd name="T0" fmla="*/ 9 w 301"/>
                <a:gd name="T1" fmla="*/ 138 h 226"/>
                <a:gd name="T2" fmla="*/ 10 w 301"/>
                <a:gd name="T3" fmla="*/ 137 h 226"/>
                <a:gd name="T4" fmla="*/ 12 w 301"/>
                <a:gd name="T5" fmla="*/ 133 h 226"/>
                <a:gd name="T6" fmla="*/ 16 w 301"/>
                <a:gd name="T7" fmla="*/ 128 h 226"/>
                <a:gd name="T8" fmla="*/ 22 w 301"/>
                <a:gd name="T9" fmla="*/ 120 h 226"/>
                <a:gd name="T10" fmla="*/ 29 w 301"/>
                <a:gd name="T11" fmla="*/ 112 h 226"/>
                <a:gd name="T12" fmla="*/ 36 w 301"/>
                <a:gd name="T13" fmla="*/ 101 h 226"/>
                <a:gd name="T14" fmla="*/ 47 w 301"/>
                <a:gd name="T15" fmla="*/ 91 h 226"/>
                <a:gd name="T16" fmla="*/ 57 w 301"/>
                <a:gd name="T17" fmla="*/ 79 h 226"/>
                <a:gd name="T18" fmla="*/ 69 w 301"/>
                <a:gd name="T19" fmla="*/ 68 h 226"/>
                <a:gd name="T20" fmla="*/ 82 w 301"/>
                <a:gd name="T21" fmla="*/ 56 h 226"/>
                <a:gd name="T22" fmla="*/ 97 w 301"/>
                <a:gd name="T23" fmla="*/ 44 h 226"/>
                <a:gd name="T24" fmla="*/ 111 w 301"/>
                <a:gd name="T25" fmla="*/ 34 h 226"/>
                <a:gd name="T26" fmla="*/ 127 w 301"/>
                <a:gd name="T27" fmla="*/ 24 h 226"/>
                <a:gd name="T28" fmla="*/ 144 w 301"/>
                <a:gd name="T29" fmla="*/ 16 h 226"/>
                <a:gd name="T30" fmla="*/ 162 w 301"/>
                <a:gd name="T31" fmla="*/ 8 h 226"/>
                <a:gd name="T32" fmla="*/ 180 w 301"/>
                <a:gd name="T33" fmla="*/ 3 h 226"/>
                <a:gd name="T34" fmla="*/ 198 w 301"/>
                <a:gd name="T35" fmla="*/ 0 h 226"/>
                <a:gd name="T36" fmla="*/ 216 w 301"/>
                <a:gd name="T37" fmla="*/ 0 h 226"/>
                <a:gd name="T38" fmla="*/ 233 w 301"/>
                <a:gd name="T39" fmla="*/ 2 h 226"/>
                <a:gd name="T40" fmla="*/ 248 w 301"/>
                <a:gd name="T41" fmla="*/ 6 h 226"/>
                <a:gd name="T42" fmla="*/ 261 w 301"/>
                <a:gd name="T43" fmla="*/ 13 h 226"/>
                <a:gd name="T44" fmla="*/ 274 w 301"/>
                <a:gd name="T45" fmla="*/ 20 h 226"/>
                <a:gd name="T46" fmla="*/ 284 w 301"/>
                <a:gd name="T47" fmla="*/ 31 h 226"/>
                <a:gd name="T48" fmla="*/ 292 w 301"/>
                <a:gd name="T49" fmla="*/ 41 h 226"/>
                <a:gd name="T50" fmla="*/ 297 w 301"/>
                <a:gd name="T51" fmla="*/ 55 h 226"/>
                <a:gd name="T52" fmla="*/ 301 w 301"/>
                <a:gd name="T53" fmla="*/ 69 h 226"/>
                <a:gd name="T54" fmla="*/ 301 w 301"/>
                <a:gd name="T55" fmla="*/ 84 h 226"/>
                <a:gd name="T56" fmla="*/ 297 w 301"/>
                <a:gd name="T57" fmla="*/ 99 h 226"/>
                <a:gd name="T58" fmla="*/ 290 w 301"/>
                <a:gd name="T59" fmla="*/ 115 h 226"/>
                <a:gd name="T60" fmla="*/ 280 w 301"/>
                <a:gd name="T61" fmla="*/ 132 h 226"/>
                <a:gd name="T62" fmla="*/ 266 w 301"/>
                <a:gd name="T63" fmla="*/ 149 h 226"/>
                <a:gd name="T64" fmla="*/ 248 w 301"/>
                <a:gd name="T65" fmla="*/ 166 h 226"/>
                <a:gd name="T66" fmla="*/ 227 w 301"/>
                <a:gd name="T67" fmla="*/ 182 h 226"/>
                <a:gd name="T68" fmla="*/ 204 w 301"/>
                <a:gd name="T69" fmla="*/ 194 h 226"/>
                <a:gd name="T70" fmla="*/ 181 w 301"/>
                <a:gd name="T71" fmla="*/ 206 h 226"/>
                <a:gd name="T72" fmla="*/ 158 w 301"/>
                <a:gd name="T73" fmla="*/ 215 h 226"/>
                <a:gd name="T74" fmla="*/ 134 w 301"/>
                <a:gd name="T75" fmla="*/ 221 h 226"/>
                <a:gd name="T76" fmla="*/ 111 w 301"/>
                <a:gd name="T77" fmla="*/ 224 h 226"/>
                <a:gd name="T78" fmla="*/ 89 w 301"/>
                <a:gd name="T79" fmla="*/ 226 h 226"/>
                <a:gd name="T80" fmla="*/ 69 w 301"/>
                <a:gd name="T81" fmla="*/ 225 h 226"/>
                <a:gd name="T82" fmla="*/ 50 w 301"/>
                <a:gd name="T83" fmla="*/ 222 h 226"/>
                <a:gd name="T84" fmla="*/ 34 w 301"/>
                <a:gd name="T85" fmla="*/ 217 h 226"/>
                <a:gd name="T86" fmla="*/ 20 w 301"/>
                <a:gd name="T87" fmla="*/ 209 h 226"/>
                <a:gd name="T88" fmla="*/ 10 w 301"/>
                <a:gd name="T89" fmla="*/ 200 h 226"/>
                <a:gd name="T90" fmla="*/ 4 w 301"/>
                <a:gd name="T91" fmla="*/ 187 h 226"/>
                <a:gd name="T92" fmla="*/ 0 w 301"/>
                <a:gd name="T93" fmla="*/ 173 h 226"/>
                <a:gd name="T94" fmla="*/ 2 w 301"/>
                <a:gd name="T95" fmla="*/ 157 h 226"/>
                <a:gd name="T96" fmla="*/ 9 w 301"/>
                <a:gd name="T97" fmla="*/ 13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1" h="226">
                  <a:moveTo>
                    <a:pt x="9" y="138"/>
                  </a:moveTo>
                  <a:lnTo>
                    <a:pt x="10" y="137"/>
                  </a:lnTo>
                  <a:lnTo>
                    <a:pt x="12" y="133"/>
                  </a:lnTo>
                  <a:lnTo>
                    <a:pt x="16" y="128"/>
                  </a:lnTo>
                  <a:lnTo>
                    <a:pt x="22" y="120"/>
                  </a:lnTo>
                  <a:lnTo>
                    <a:pt x="29" y="112"/>
                  </a:lnTo>
                  <a:lnTo>
                    <a:pt x="36" y="101"/>
                  </a:lnTo>
                  <a:lnTo>
                    <a:pt x="47" y="91"/>
                  </a:lnTo>
                  <a:lnTo>
                    <a:pt x="57" y="79"/>
                  </a:lnTo>
                  <a:lnTo>
                    <a:pt x="69" y="68"/>
                  </a:lnTo>
                  <a:lnTo>
                    <a:pt x="82" y="56"/>
                  </a:lnTo>
                  <a:lnTo>
                    <a:pt x="97" y="44"/>
                  </a:lnTo>
                  <a:lnTo>
                    <a:pt x="111" y="34"/>
                  </a:lnTo>
                  <a:lnTo>
                    <a:pt x="127" y="24"/>
                  </a:lnTo>
                  <a:lnTo>
                    <a:pt x="144" y="16"/>
                  </a:lnTo>
                  <a:lnTo>
                    <a:pt x="162" y="8"/>
                  </a:lnTo>
                  <a:lnTo>
                    <a:pt x="180" y="3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33" y="2"/>
                  </a:lnTo>
                  <a:lnTo>
                    <a:pt x="248" y="6"/>
                  </a:lnTo>
                  <a:lnTo>
                    <a:pt x="261" y="13"/>
                  </a:lnTo>
                  <a:lnTo>
                    <a:pt x="274" y="20"/>
                  </a:lnTo>
                  <a:lnTo>
                    <a:pt x="284" y="31"/>
                  </a:lnTo>
                  <a:lnTo>
                    <a:pt x="292" y="41"/>
                  </a:lnTo>
                  <a:lnTo>
                    <a:pt x="297" y="55"/>
                  </a:lnTo>
                  <a:lnTo>
                    <a:pt x="301" y="69"/>
                  </a:lnTo>
                  <a:lnTo>
                    <a:pt x="301" y="84"/>
                  </a:lnTo>
                  <a:lnTo>
                    <a:pt x="297" y="99"/>
                  </a:lnTo>
                  <a:lnTo>
                    <a:pt x="290" y="115"/>
                  </a:lnTo>
                  <a:lnTo>
                    <a:pt x="280" y="132"/>
                  </a:lnTo>
                  <a:lnTo>
                    <a:pt x="266" y="149"/>
                  </a:lnTo>
                  <a:lnTo>
                    <a:pt x="248" y="166"/>
                  </a:lnTo>
                  <a:lnTo>
                    <a:pt x="227" y="182"/>
                  </a:lnTo>
                  <a:lnTo>
                    <a:pt x="204" y="194"/>
                  </a:lnTo>
                  <a:lnTo>
                    <a:pt x="181" y="206"/>
                  </a:lnTo>
                  <a:lnTo>
                    <a:pt x="158" y="215"/>
                  </a:lnTo>
                  <a:lnTo>
                    <a:pt x="134" y="221"/>
                  </a:lnTo>
                  <a:lnTo>
                    <a:pt x="111" y="224"/>
                  </a:lnTo>
                  <a:lnTo>
                    <a:pt x="89" y="226"/>
                  </a:lnTo>
                  <a:lnTo>
                    <a:pt x="69" y="225"/>
                  </a:lnTo>
                  <a:lnTo>
                    <a:pt x="50" y="222"/>
                  </a:lnTo>
                  <a:lnTo>
                    <a:pt x="34" y="217"/>
                  </a:lnTo>
                  <a:lnTo>
                    <a:pt x="20" y="209"/>
                  </a:lnTo>
                  <a:lnTo>
                    <a:pt x="10" y="200"/>
                  </a:lnTo>
                  <a:lnTo>
                    <a:pt x="4" y="187"/>
                  </a:lnTo>
                  <a:lnTo>
                    <a:pt x="0" y="173"/>
                  </a:lnTo>
                  <a:lnTo>
                    <a:pt x="2" y="157"/>
                  </a:lnTo>
                  <a:lnTo>
                    <a:pt x="9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914265" y="3905885"/>
              <a:ext cx="86995" cy="65405"/>
            </a:xfrm>
            <a:custGeom>
              <a:avLst/>
              <a:gdLst>
                <a:gd name="T0" fmla="*/ 8 w 275"/>
                <a:gd name="T1" fmla="*/ 126 h 206"/>
                <a:gd name="T2" fmla="*/ 11 w 275"/>
                <a:gd name="T3" fmla="*/ 122 h 206"/>
                <a:gd name="T4" fmla="*/ 19 w 275"/>
                <a:gd name="T5" fmla="*/ 110 h 206"/>
                <a:gd name="T6" fmla="*/ 33 w 275"/>
                <a:gd name="T7" fmla="*/ 93 h 206"/>
                <a:gd name="T8" fmla="*/ 52 w 275"/>
                <a:gd name="T9" fmla="*/ 72 h 206"/>
                <a:gd name="T10" fmla="*/ 74 w 275"/>
                <a:gd name="T11" fmla="*/ 51 h 206"/>
                <a:gd name="T12" fmla="*/ 102 w 275"/>
                <a:gd name="T13" fmla="*/ 31 h 206"/>
                <a:gd name="T14" fmla="*/ 131 w 275"/>
                <a:gd name="T15" fmla="*/ 14 h 206"/>
                <a:gd name="T16" fmla="*/ 164 w 275"/>
                <a:gd name="T17" fmla="*/ 3 h 206"/>
                <a:gd name="T18" fmla="*/ 197 w 275"/>
                <a:gd name="T19" fmla="*/ 0 h 206"/>
                <a:gd name="T20" fmla="*/ 226 w 275"/>
                <a:gd name="T21" fmla="*/ 6 h 206"/>
                <a:gd name="T22" fmla="*/ 251 w 275"/>
                <a:gd name="T23" fmla="*/ 19 h 206"/>
                <a:gd name="T24" fmla="*/ 267 w 275"/>
                <a:gd name="T25" fmla="*/ 39 h 206"/>
                <a:gd name="T26" fmla="*/ 275 w 275"/>
                <a:gd name="T27" fmla="*/ 62 h 206"/>
                <a:gd name="T28" fmla="*/ 272 w 275"/>
                <a:gd name="T29" fmla="*/ 90 h 206"/>
                <a:gd name="T30" fmla="*/ 256 w 275"/>
                <a:gd name="T31" fmla="*/ 120 h 206"/>
                <a:gd name="T32" fmla="*/ 226 w 275"/>
                <a:gd name="T33" fmla="*/ 151 h 206"/>
                <a:gd name="T34" fmla="*/ 207 w 275"/>
                <a:gd name="T35" fmla="*/ 165 h 206"/>
                <a:gd name="T36" fmla="*/ 186 w 275"/>
                <a:gd name="T37" fmla="*/ 177 h 206"/>
                <a:gd name="T38" fmla="*/ 165 w 275"/>
                <a:gd name="T39" fmla="*/ 188 h 206"/>
                <a:gd name="T40" fmla="*/ 144 w 275"/>
                <a:gd name="T41" fmla="*/ 195 h 206"/>
                <a:gd name="T42" fmla="*/ 123 w 275"/>
                <a:gd name="T43" fmla="*/ 200 h 206"/>
                <a:gd name="T44" fmla="*/ 102 w 275"/>
                <a:gd name="T45" fmla="*/ 205 h 206"/>
                <a:gd name="T46" fmla="*/ 82 w 275"/>
                <a:gd name="T47" fmla="*/ 206 h 206"/>
                <a:gd name="T48" fmla="*/ 63 w 275"/>
                <a:gd name="T49" fmla="*/ 205 h 206"/>
                <a:gd name="T50" fmla="*/ 46 w 275"/>
                <a:gd name="T51" fmla="*/ 202 h 206"/>
                <a:gd name="T52" fmla="*/ 31 w 275"/>
                <a:gd name="T53" fmla="*/ 197 h 206"/>
                <a:gd name="T54" fmla="*/ 18 w 275"/>
                <a:gd name="T55" fmla="*/ 191 h 206"/>
                <a:gd name="T56" fmla="*/ 9 w 275"/>
                <a:gd name="T57" fmla="*/ 182 h 206"/>
                <a:gd name="T58" fmla="*/ 2 w 275"/>
                <a:gd name="T59" fmla="*/ 171 h 206"/>
                <a:gd name="T60" fmla="*/ 0 w 275"/>
                <a:gd name="T61" fmla="*/ 158 h 206"/>
                <a:gd name="T62" fmla="*/ 1 w 275"/>
                <a:gd name="T63" fmla="*/ 143 h 206"/>
                <a:gd name="T64" fmla="*/ 8 w 275"/>
                <a:gd name="T65" fmla="*/ 12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5" h="206">
                  <a:moveTo>
                    <a:pt x="8" y="126"/>
                  </a:moveTo>
                  <a:lnTo>
                    <a:pt x="11" y="122"/>
                  </a:lnTo>
                  <a:lnTo>
                    <a:pt x="19" y="110"/>
                  </a:lnTo>
                  <a:lnTo>
                    <a:pt x="33" y="93"/>
                  </a:lnTo>
                  <a:lnTo>
                    <a:pt x="52" y="72"/>
                  </a:lnTo>
                  <a:lnTo>
                    <a:pt x="74" y="51"/>
                  </a:lnTo>
                  <a:lnTo>
                    <a:pt x="102" y="31"/>
                  </a:lnTo>
                  <a:lnTo>
                    <a:pt x="131" y="14"/>
                  </a:lnTo>
                  <a:lnTo>
                    <a:pt x="164" y="3"/>
                  </a:lnTo>
                  <a:lnTo>
                    <a:pt x="197" y="0"/>
                  </a:lnTo>
                  <a:lnTo>
                    <a:pt x="226" y="6"/>
                  </a:lnTo>
                  <a:lnTo>
                    <a:pt x="251" y="19"/>
                  </a:lnTo>
                  <a:lnTo>
                    <a:pt x="267" y="39"/>
                  </a:lnTo>
                  <a:lnTo>
                    <a:pt x="275" y="62"/>
                  </a:lnTo>
                  <a:lnTo>
                    <a:pt x="272" y="90"/>
                  </a:lnTo>
                  <a:lnTo>
                    <a:pt x="256" y="120"/>
                  </a:lnTo>
                  <a:lnTo>
                    <a:pt x="226" y="151"/>
                  </a:lnTo>
                  <a:lnTo>
                    <a:pt x="207" y="165"/>
                  </a:lnTo>
                  <a:lnTo>
                    <a:pt x="186" y="177"/>
                  </a:lnTo>
                  <a:lnTo>
                    <a:pt x="165" y="188"/>
                  </a:lnTo>
                  <a:lnTo>
                    <a:pt x="144" y="195"/>
                  </a:lnTo>
                  <a:lnTo>
                    <a:pt x="123" y="200"/>
                  </a:lnTo>
                  <a:lnTo>
                    <a:pt x="102" y="205"/>
                  </a:lnTo>
                  <a:lnTo>
                    <a:pt x="82" y="206"/>
                  </a:lnTo>
                  <a:lnTo>
                    <a:pt x="63" y="205"/>
                  </a:lnTo>
                  <a:lnTo>
                    <a:pt x="46" y="202"/>
                  </a:lnTo>
                  <a:lnTo>
                    <a:pt x="31" y="197"/>
                  </a:lnTo>
                  <a:lnTo>
                    <a:pt x="18" y="191"/>
                  </a:lnTo>
                  <a:lnTo>
                    <a:pt x="9" y="182"/>
                  </a:lnTo>
                  <a:lnTo>
                    <a:pt x="2" y="171"/>
                  </a:lnTo>
                  <a:lnTo>
                    <a:pt x="0" y="158"/>
                  </a:lnTo>
                  <a:lnTo>
                    <a:pt x="1" y="143"/>
                  </a:lnTo>
                  <a:lnTo>
                    <a:pt x="8" y="126"/>
                  </a:lnTo>
                  <a:close/>
                </a:path>
              </a:pathLst>
            </a:custGeom>
            <a:solidFill>
              <a:srgbClr val="EDD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916805" y="3909060"/>
              <a:ext cx="79375" cy="59055"/>
            </a:xfrm>
            <a:custGeom>
              <a:avLst/>
              <a:gdLst>
                <a:gd name="T0" fmla="*/ 7 w 250"/>
                <a:gd name="T1" fmla="*/ 114 h 186"/>
                <a:gd name="T2" fmla="*/ 10 w 250"/>
                <a:gd name="T3" fmla="*/ 110 h 186"/>
                <a:gd name="T4" fmla="*/ 18 w 250"/>
                <a:gd name="T5" fmla="*/ 99 h 186"/>
                <a:gd name="T6" fmla="*/ 30 w 250"/>
                <a:gd name="T7" fmla="*/ 84 h 186"/>
                <a:gd name="T8" fmla="*/ 47 w 250"/>
                <a:gd name="T9" fmla="*/ 66 h 186"/>
                <a:gd name="T10" fmla="*/ 67 w 250"/>
                <a:gd name="T11" fmla="*/ 46 h 186"/>
                <a:gd name="T12" fmla="*/ 92 w 250"/>
                <a:gd name="T13" fmla="*/ 28 h 186"/>
                <a:gd name="T14" fmla="*/ 119 w 250"/>
                <a:gd name="T15" fmla="*/ 13 h 186"/>
                <a:gd name="T16" fmla="*/ 149 w 250"/>
                <a:gd name="T17" fmla="*/ 2 h 186"/>
                <a:gd name="T18" fmla="*/ 179 w 250"/>
                <a:gd name="T19" fmla="*/ 0 h 186"/>
                <a:gd name="T20" fmla="*/ 206 w 250"/>
                <a:gd name="T21" fmla="*/ 5 h 186"/>
                <a:gd name="T22" fmla="*/ 227 w 250"/>
                <a:gd name="T23" fmla="*/ 17 h 186"/>
                <a:gd name="T24" fmla="*/ 243 w 250"/>
                <a:gd name="T25" fmla="*/ 35 h 186"/>
                <a:gd name="T26" fmla="*/ 250 w 250"/>
                <a:gd name="T27" fmla="*/ 57 h 186"/>
                <a:gd name="T28" fmla="*/ 247 w 250"/>
                <a:gd name="T29" fmla="*/ 81 h 186"/>
                <a:gd name="T30" fmla="*/ 233 w 250"/>
                <a:gd name="T31" fmla="*/ 109 h 186"/>
                <a:gd name="T32" fmla="*/ 206 w 250"/>
                <a:gd name="T33" fmla="*/ 136 h 186"/>
                <a:gd name="T34" fmla="*/ 188 w 250"/>
                <a:gd name="T35" fmla="*/ 149 h 186"/>
                <a:gd name="T36" fmla="*/ 170 w 250"/>
                <a:gd name="T37" fmla="*/ 161 h 186"/>
                <a:gd name="T38" fmla="*/ 150 w 250"/>
                <a:gd name="T39" fmla="*/ 169 h 186"/>
                <a:gd name="T40" fmla="*/ 131 w 250"/>
                <a:gd name="T41" fmla="*/ 177 h 186"/>
                <a:gd name="T42" fmla="*/ 111 w 250"/>
                <a:gd name="T43" fmla="*/ 181 h 186"/>
                <a:gd name="T44" fmla="*/ 92 w 250"/>
                <a:gd name="T45" fmla="*/ 184 h 186"/>
                <a:gd name="T46" fmla="*/ 74 w 250"/>
                <a:gd name="T47" fmla="*/ 186 h 186"/>
                <a:gd name="T48" fmla="*/ 57 w 250"/>
                <a:gd name="T49" fmla="*/ 185 h 186"/>
                <a:gd name="T50" fmla="*/ 41 w 250"/>
                <a:gd name="T51" fmla="*/ 183 h 186"/>
                <a:gd name="T52" fmla="*/ 28 w 250"/>
                <a:gd name="T53" fmla="*/ 179 h 186"/>
                <a:gd name="T54" fmla="*/ 17 w 250"/>
                <a:gd name="T55" fmla="*/ 172 h 186"/>
                <a:gd name="T56" fmla="*/ 8 w 250"/>
                <a:gd name="T57" fmla="*/ 164 h 186"/>
                <a:gd name="T58" fmla="*/ 2 w 250"/>
                <a:gd name="T59" fmla="*/ 154 h 186"/>
                <a:gd name="T60" fmla="*/ 0 w 250"/>
                <a:gd name="T61" fmla="*/ 143 h 186"/>
                <a:gd name="T62" fmla="*/ 2 w 250"/>
                <a:gd name="T63" fmla="*/ 129 h 186"/>
                <a:gd name="T64" fmla="*/ 7 w 250"/>
                <a:gd name="T65" fmla="*/ 11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0" h="186">
                  <a:moveTo>
                    <a:pt x="7" y="114"/>
                  </a:moveTo>
                  <a:lnTo>
                    <a:pt x="10" y="110"/>
                  </a:lnTo>
                  <a:lnTo>
                    <a:pt x="18" y="99"/>
                  </a:lnTo>
                  <a:lnTo>
                    <a:pt x="30" y="84"/>
                  </a:lnTo>
                  <a:lnTo>
                    <a:pt x="47" y="66"/>
                  </a:lnTo>
                  <a:lnTo>
                    <a:pt x="67" y="46"/>
                  </a:lnTo>
                  <a:lnTo>
                    <a:pt x="92" y="28"/>
                  </a:lnTo>
                  <a:lnTo>
                    <a:pt x="119" y="13"/>
                  </a:lnTo>
                  <a:lnTo>
                    <a:pt x="149" y="2"/>
                  </a:lnTo>
                  <a:lnTo>
                    <a:pt x="179" y="0"/>
                  </a:lnTo>
                  <a:lnTo>
                    <a:pt x="206" y="5"/>
                  </a:lnTo>
                  <a:lnTo>
                    <a:pt x="227" y="17"/>
                  </a:lnTo>
                  <a:lnTo>
                    <a:pt x="243" y="35"/>
                  </a:lnTo>
                  <a:lnTo>
                    <a:pt x="250" y="57"/>
                  </a:lnTo>
                  <a:lnTo>
                    <a:pt x="247" y="81"/>
                  </a:lnTo>
                  <a:lnTo>
                    <a:pt x="233" y="109"/>
                  </a:lnTo>
                  <a:lnTo>
                    <a:pt x="206" y="136"/>
                  </a:lnTo>
                  <a:lnTo>
                    <a:pt x="188" y="149"/>
                  </a:lnTo>
                  <a:lnTo>
                    <a:pt x="170" y="161"/>
                  </a:lnTo>
                  <a:lnTo>
                    <a:pt x="150" y="169"/>
                  </a:lnTo>
                  <a:lnTo>
                    <a:pt x="131" y="177"/>
                  </a:lnTo>
                  <a:lnTo>
                    <a:pt x="111" y="181"/>
                  </a:lnTo>
                  <a:lnTo>
                    <a:pt x="92" y="184"/>
                  </a:lnTo>
                  <a:lnTo>
                    <a:pt x="74" y="186"/>
                  </a:lnTo>
                  <a:lnTo>
                    <a:pt x="57" y="185"/>
                  </a:lnTo>
                  <a:lnTo>
                    <a:pt x="41" y="183"/>
                  </a:lnTo>
                  <a:lnTo>
                    <a:pt x="28" y="179"/>
                  </a:lnTo>
                  <a:lnTo>
                    <a:pt x="17" y="172"/>
                  </a:lnTo>
                  <a:lnTo>
                    <a:pt x="8" y="164"/>
                  </a:lnTo>
                  <a:lnTo>
                    <a:pt x="2" y="154"/>
                  </a:lnTo>
                  <a:lnTo>
                    <a:pt x="0" y="143"/>
                  </a:lnTo>
                  <a:lnTo>
                    <a:pt x="2" y="129"/>
                  </a:lnTo>
                  <a:lnTo>
                    <a:pt x="7" y="114"/>
                  </a:lnTo>
                  <a:close/>
                </a:path>
              </a:pathLst>
            </a:custGeom>
            <a:solidFill>
              <a:srgbClr val="D6B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920615" y="3912235"/>
              <a:ext cx="71755" cy="52705"/>
            </a:xfrm>
            <a:custGeom>
              <a:avLst/>
              <a:gdLst>
                <a:gd name="T0" fmla="*/ 7 w 226"/>
                <a:gd name="T1" fmla="*/ 101 h 165"/>
                <a:gd name="T2" fmla="*/ 9 w 226"/>
                <a:gd name="T3" fmla="*/ 98 h 165"/>
                <a:gd name="T4" fmla="*/ 16 w 226"/>
                <a:gd name="T5" fmla="*/ 87 h 165"/>
                <a:gd name="T6" fmla="*/ 28 w 226"/>
                <a:gd name="T7" fmla="*/ 74 h 165"/>
                <a:gd name="T8" fmla="*/ 43 w 226"/>
                <a:gd name="T9" fmla="*/ 58 h 165"/>
                <a:gd name="T10" fmla="*/ 62 w 226"/>
                <a:gd name="T11" fmla="*/ 40 h 165"/>
                <a:gd name="T12" fmla="*/ 84 w 226"/>
                <a:gd name="T13" fmla="*/ 24 h 165"/>
                <a:gd name="T14" fmla="*/ 108 w 226"/>
                <a:gd name="T15" fmla="*/ 10 h 165"/>
                <a:gd name="T16" fmla="*/ 135 w 226"/>
                <a:gd name="T17" fmla="*/ 2 h 165"/>
                <a:gd name="T18" fmla="*/ 162 w 226"/>
                <a:gd name="T19" fmla="*/ 0 h 165"/>
                <a:gd name="T20" fmla="*/ 185 w 226"/>
                <a:gd name="T21" fmla="*/ 4 h 165"/>
                <a:gd name="T22" fmla="*/ 205 w 226"/>
                <a:gd name="T23" fmla="*/ 14 h 165"/>
                <a:gd name="T24" fmla="*/ 219 w 226"/>
                <a:gd name="T25" fmla="*/ 30 h 165"/>
                <a:gd name="T26" fmla="*/ 226 w 226"/>
                <a:gd name="T27" fmla="*/ 49 h 165"/>
                <a:gd name="T28" fmla="*/ 222 w 226"/>
                <a:gd name="T29" fmla="*/ 73 h 165"/>
                <a:gd name="T30" fmla="*/ 210 w 226"/>
                <a:gd name="T31" fmla="*/ 96 h 165"/>
                <a:gd name="T32" fmla="*/ 185 w 226"/>
                <a:gd name="T33" fmla="*/ 121 h 165"/>
                <a:gd name="T34" fmla="*/ 170 w 226"/>
                <a:gd name="T35" fmla="*/ 133 h 165"/>
                <a:gd name="T36" fmla="*/ 153 w 226"/>
                <a:gd name="T37" fmla="*/ 142 h 165"/>
                <a:gd name="T38" fmla="*/ 136 w 226"/>
                <a:gd name="T39" fmla="*/ 150 h 165"/>
                <a:gd name="T40" fmla="*/ 118 w 226"/>
                <a:gd name="T41" fmla="*/ 156 h 165"/>
                <a:gd name="T42" fmla="*/ 101 w 226"/>
                <a:gd name="T43" fmla="*/ 161 h 165"/>
                <a:gd name="T44" fmla="*/ 83 w 226"/>
                <a:gd name="T45" fmla="*/ 163 h 165"/>
                <a:gd name="T46" fmla="*/ 67 w 226"/>
                <a:gd name="T47" fmla="*/ 165 h 165"/>
                <a:gd name="T48" fmla="*/ 52 w 226"/>
                <a:gd name="T49" fmla="*/ 165 h 165"/>
                <a:gd name="T50" fmla="*/ 37 w 226"/>
                <a:gd name="T51" fmla="*/ 162 h 165"/>
                <a:gd name="T52" fmla="*/ 26 w 226"/>
                <a:gd name="T53" fmla="*/ 158 h 165"/>
                <a:gd name="T54" fmla="*/ 15 w 226"/>
                <a:gd name="T55" fmla="*/ 153 h 165"/>
                <a:gd name="T56" fmla="*/ 8 w 226"/>
                <a:gd name="T57" fmla="*/ 145 h 165"/>
                <a:gd name="T58" fmla="*/ 3 w 226"/>
                <a:gd name="T59" fmla="*/ 137 h 165"/>
                <a:gd name="T60" fmla="*/ 0 w 226"/>
                <a:gd name="T61" fmla="*/ 126 h 165"/>
                <a:gd name="T62" fmla="*/ 1 w 226"/>
                <a:gd name="T63" fmla="*/ 115 h 165"/>
                <a:gd name="T64" fmla="*/ 7 w 226"/>
                <a:gd name="T65" fmla="*/ 10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6" h="165">
                  <a:moveTo>
                    <a:pt x="7" y="101"/>
                  </a:moveTo>
                  <a:lnTo>
                    <a:pt x="9" y="98"/>
                  </a:lnTo>
                  <a:lnTo>
                    <a:pt x="16" y="87"/>
                  </a:lnTo>
                  <a:lnTo>
                    <a:pt x="28" y="74"/>
                  </a:lnTo>
                  <a:lnTo>
                    <a:pt x="43" y="58"/>
                  </a:lnTo>
                  <a:lnTo>
                    <a:pt x="62" y="40"/>
                  </a:lnTo>
                  <a:lnTo>
                    <a:pt x="84" y="24"/>
                  </a:lnTo>
                  <a:lnTo>
                    <a:pt x="108" y="10"/>
                  </a:lnTo>
                  <a:lnTo>
                    <a:pt x="135" y="2"/>
                  </a:lnTo>
                  <a:lnTo>
                    <a:pt x="162" y="0"/>
                  </a:lnTo>
                  <a:lnTo>
                    <a:pt x="185" y="4"/>
                  </a:lnTo>
                  <a:lnTo>
                    <a:pt x="205" y="14"/>
                  </a:lnTo>
                  <a:lnTo>
                    <a:pt x="219" y="30"/>
                  </a:lnTo>
                  <a:lnTo>
                    <a:pt x="226" y="49"/>
                  </a:lnTo>
                  <a:lnTo>
                    <a:pt x="222" y="73"/>
                  </a:lnTo>
                  <a:lnTo>
                    <a:pt x="210" y="96"/>
                  </a:lnTo>
                  <a:lnTo>
                    <a:pt x="185" y="121"/>
                  </a:lnTo>
                  <a:lnTo>
                    <a:pt x="170" y="133"/>
                  </a:lnTo>
                  <a:lnTo>
                    <a:pt x="153" y="142"/>
                  </a:lnTo>
                  <a:lnTo>
                    <a:pt x="136" y="150"/>
                  </a:lnTo>
                  <a:lnTo>
                    <a:pt x="118" y="156"/>
                  </a:lnTo>
                  <a:lnTo>
                    <a:pt x="101" y="161"/>
                  </a:lnTo>
                  <a:lnTo>
                    <a:pt x="83" y="163"/>
                  </a:lnTo>
                  <a:lnTo>
                    <a:pt x="67" y="165"/>
                  </a:lnTo>
                  <a:lnTo>
                    <a:pt x="52" y="165"/>
                  </a:lnTo>
                  <a:lnTo>
                    <a:pt x="37" y="162"/>
                  </a:lnTo>
                  <a:lnTo>
                    <a:pt x="26" y="158"/>
                  </a:lnTo>
                  <a:lnTo>
                    <a:pt x="15" y="153"/>
                  </a:lnTo>
                  <a:lnTo>
                    <a:pt x="8" y="145"/>
                  </a:lnTo>
                  <a:lnTo>
                    <a:pt x="3" y="137"/>
                  </a:lnTo>
                  <a:lnTo>
                    <a:pt x="0" y="126"/>
                  </a:lnTo>
                  <a:lnTo>
                    <a:pt x="1" y="115"/>
                  </a:lnTo>
                  <a:lnTo>
                    <a:pt x="7" y="101"/>
                  </a:lnTo>
                  <a:close/>
                </a:path>
              </a:pathLst>
            </a:custGeom>
            <a:solidFill>
              <a:srgbClr val="C19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925060" y="3915410"/>
              <a:ext cx="62865" cy="46355"/>
            </a:xfrm>
            <a:custGeom>
              <a:avLst/>
              <a:gdLst>
                <a:gd name="T0" fmla="*/ 6 w 200"/>
                <a:gd name="T1" fmla="*/ 90 h 146"/>
                <a:gd name="T2" fmla="*/ 9 w 200"/>
                <a:gd name="T3" fmla="*/ 87 h 146"/>
                <a:gd name="T4" fmla="*/ 15 w 200"/>
                <a:gd name="T5" fmla="*/ 78 h 146"/>
                <a:gd name="T6" fmla="*/ 24 w 200"/>
                <a:gd name="T7" fmla="*/ 66 h 146"/>
                <a:gd name="T8" fmla="*/ 38 w 200"/>
                <a:gd name="T9" fmla="*/ 52 h 146"/>
                <a:gd name="T10" fmla="*/ 54 w 200"/>
                <a:gd name="T11" fmla="*/ 36 h 146"/>
                <a:gd name="T12" fmla="*/ 74 w 200"/>
                <a:gd name="T13" fmla="*/ 22 h 146"/>
                <a:gd name="T14" fmla="*/ 95 w 200"/>
                <a:gd name="T15" fmla="*/ 11 h 146"/>
                <a:gd name="T16" fmla="*/ 120 w 200"/>
                <a:gd name="T17" fmla="*/ 2 h 146"/>
                <a:gd name="T18" fmla="*/ 144 w 200"/>
                <a:gd name="T19" fmla="*/ 0 h 146"/>
                <a:gd name="T20" fmla="*/ 165 w 200"/>
                <a:gd name="T21" fmla="*/ 4 h 146"/>
                <a:gd name="T22" fmla="*/ 182 w 200"/>
                <a:gd name="T23" fmla="*/ 14 h 146"/>
                <a:gd name="T24" fmla="*/ 195 w 200"/>
                <a:gd name="T25" fmla="*/ 28 h 146"/>
                <a:gd name="T26" fmla="*/ 200 w 200"/>
                <a:gd name="T27" fmla="*/ 45 h 146"/>
                <a:gd name="T28" fmla="*/ 198 w 200"/>
                <a:gd name="T29" fmla="*/ 64 h 146"/>
                <a:gd name="T30" fmla="*/ 187 w 200"/>
                <a:gd name="T31" fmla="*/ 85 h 146"/>
                <a:gd name="T32" fmla="*/ 165 w 200"/>
                <a:gd name="T33" fmla="*/ 107 h 146"/>
                <a:gd name="T34" fmla="*/ 151 w 200"/>
                <a:gd name="T35" fmla="*/ 117 h 146"/>
                <a:gd name="T36" fmla="*/ 135 w 200"/>
                <a:gd name="T37" fmla="*/ 126 h 146"/>
                <a:gd name="T38" fmla="*/ 121 w 200"/>
                <a:gd name="T39" fmla="*/ 132 h 146"/>
                <a:gd name="T40" fmla="*/ 105 w 200"/>
                <a:gd name="T41" fmla="*/ 139 h 146"/>
                <a:gd name="T42" fmla="*/ 89 w 200"/>
                <a:gd name="T43" fmla="*/ 142 h 146"/>
                <a:gd name="T44" fmla="*/ 74 w 200"/>
                <a:gd name="T45" fmla="*/ 145 h 146"/>
                <a:gd name="T46" fmla="*/ 59 w 200"/>
                <a:gd name="T47" fmla="*/ 146 h 146"/>
                <a:gd name="T48" fmla="*/ 46 w 200"/>
                <a:gd name="T49" fmla="*/ 145 h 146"/>
                <a:gd name="T50" fmla="*/ 33 w 200"/>
                <a:gd name="T51" fmla="*/ 143 h 146"/>
                <a:gd name="T52" fmla="*/ 22 w 200"/>
                <a:gd name="T53" fmla="*/ 140 h 146"/>
                <a:gd name="T54" fmla="*/ 14 w 200"/>
                <a:gd name="T55" fmla="*/ 135 h 146"/>
                <a:gd name="T56" fmla="*/ 6 w 200"/>
                <a:gd name="T57" fmla="*/ 129 h 146"/>
                <a:gd name="T58" fmla="*/ 2 w 200"/>
                <a:gd name="T59" fmla="*/ 122 h 146"/>
                <a:gd name="T60" fmla="*/ 0 w 200"/>
                <a:gd name="T61" fmla="*/ 112 h 146"/>
                <a:gd name="T62" fmla="*/ 2 w 200"/>
                <a:gd name="T63" fmla="*/ 102 h 146"/>
                <a:gd name="T64" fmla="*/ 6 w 200"/>
                <a:gd name="T65" fmla="*/ 9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46">
                  <a:moveTo>
                    <a:pt x="6" y="90"/>
                  </a:moveTo>
                  <a:lnTo>
                    <a:pt x="9" y="87"/>
                  </a:lnTo>
                  <a:lnTo>
                    <a:pt x="15" y="78"/>
                  </a:lnTo>
                  <a:lnTo>
                    <a:pt x="24" y="66"/>
                  </a:lnTo>
                  <a:lnTo>
                    <a:pt x="38" y="52"/>
                  </a:lnTo>
                  <a:lnTo>
                    <a:pt x="54" y="36"/>
                  </a:lnTo>
                  <a:lnTo>
                    <a:pt x="74" y="22"/>
                  </a:lnTo>
                  <a:lnTo>
                    <a:pt x="95" y="11"/>
                  </a:lnTo>
                  <a:lnTo>
                    <a:pt x="120" y="2"/>
                  </a:lnTo>
                  <a:lnTo>
                    <a:pt x="144" y="0"/>
                  </a:lnTo>
                  <a:lnTo>
                    <a:pt x="165" y="4"/>
                  </a:lnTo>
                  <a:lnTo>
                    <a:pt x="182" y="14"/>
                  </a:lnTo>
                  <a:lnTo>
                    <a:pt x="195" y="28"/>
                  </a:lnTo>
                  <a:lnTo>
                    <a:pt x="200" y="45"/>
                  </a:lnTo>
                  <a:lnTo>
                    <a:pt x="198" y="64"/>
                  </a:lnTo>
                  <a:lnTo>
                    <a:pt x="187" y="85"/>
                  </a:lnTo>
                  <a:lnTo>
                    <a:pt x="165" y="107"/>
                  </a:lnTo>
                  <a:lnTo>
                    <a:pt x="151" y="117"/>
                  </a:lnTo>
                  <a:lnTo>
                    <a:pt x="135" y="126"/>
                  </a:lnTo>
                  <a:lnTo>
                    <a:pt x="121" y="132"/>
                  </a:lnTo>
                  <a:lnTo>
                    <a:pt x="105" y="139"/>
                  </a:lnTo>
                  <a:lnTo>
                    <a:pt x="89" y="142"/>
                  </a:lnTo>
                  <a:lnTo>
                    <a:pt x="74" y="145"/>
                  </a:lnTo>
                  <a:lnTo>
                    <a:pt x="59" y="146"/>
                  </a:lnTo>
                  <a:lnTo>
                    <a:pt x="46" y="145"/>
                  </a:lnTo>
                  <a:lnTo>
                    <a:pt x="33" y="143"/>
                  </a:lnTo>
                  <a:lnTo>
                    <a:pt x="22" y="140"/>
                  </a:lnTo>
                  <a:lnTo>
                    <a:pt x="14" y="135"/>
                  </a:lnTo>
                  <a:lnTo>
                    <a:pt x="6" y="129"/>
                  </a:lnTo>
                  <a:lnTo>
                    <a:pt x="2" y="122"/>
                  </a:lnTo>
                  <a:lnTo>
                    <a:pt x="0" y="112"/>
                  </a:lnTo>
                  <a:lnTo>
                    <a:pt x="2" y="102"/>
                  </a:lnTo>
                  <a:lnTo>
                    <a:pt x="6" y="90"/>
                  </a:lnTo>
                  <a:close/>
                </a:path>
              </a:pathLst>
            </a:custGeom>
            <a:solidFill>
              <a:srgbClr val="AF7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584065" y="3620135"/>
              <a:ext cx="414020" cy="360680"/>
            </a:xfrm>
            <a:custGeom>
              <a:avLst/>
              <a:gdLst>
                <a:gd name="T0" fmla="*/ 0 w 1306"/>
                <a:gd name="T1" fmla="*/ 583 h 1136"/>
                <a:gd name="T2" fmla="*/ 3 w 1306"/>
                <a:gd name="T3" fmla="*/ 558 h 1136"/>
                <a:gd name="T4" fmla="*/ 9 w 1306"/>
                <a:gd name="T5" fmla="*/ 514 h 1136"/>
                <a:gd name="T6" fmla="*/ 24 w 1306"/>
                <a:gd name="T7" fmla="*/ 454 h 1136"/>
                <a:gd name="T8" fmla="*/ 49 w 1306"/>
                <a:gd name="T9" fmla="*/ 382 h 1136"/>
                <a:gd name="T10" fmla="*/ 88 w 1306"/>
                <a:gd name="T11" fmla="*/ 305 h 1136"/>
                <a:gd name="T12" fmla="*/ 144 w 1306"/>
                <a:gd name="T13" fmla="*/ 224 h 1136"/>
                <a:gd name="T14" fmla="*/ 221 w 1306"/>
                <a:gd name="T15" fmla="*/ 147 h 1136"/>
                <a:gd name="T16" fmla="*/ 334 w 1306"/>
                <a:gd name="T17" fmla="*/ 69 h 1136"/>
                <a:gd name="T18" fmla="*/ 455 w 1306"/>
                <a:gd name="T19" fmla="*/ 16 h 1136"/>
                <a:gd name="T20" fmla="*/ 559 w 1306"/>
                <a:gd name="T21" fmla="*/ 0 h 1136"/>
                <a:gd name="T22" fmla="*/ 650 w 1306"/>
                <a:gd name="T23" fmla="*/ 13 h 1136"/>
                <a:gd name="T24" fmla="*/ 729 w 1306"/>
                <a:gd name="T25" fmla="*/ 46 h 1136"/>
                <a:gd name="T26" fmla="*/ 797 w 1306"/>
                <a:gd name="T27" fmla="*/ 90 h 1136"/>
                <a:gd name="T28" fmla="*/ 857 w 1306"/>
                <a:gd name="T29" fmla="*/ 138 h 1136"/>
                <a:gd name="T30" fmla="*/ 911 w 1306"/>
                <a:gd name="T31" fmla="*/ 181 h 1136"/>
                <a:gd name="T32" fmla="*/ 962 w 1306"/>
                <a:gd name="T33" fmla="*/ 216 h 1136"/>
                <a:gd name="T34" fmla="*/ 1016 w 1306"/>
                <a:gd name="T35" fmla="*/ 266 h 1136"/>
                <a:gd name="T36" fmla="*/ 1072 w 1306"/>
                <a:gd name="T37" fmla="*/ 329 h 1136"/>
                <a:gd name="T38" fmla="*/ 1128 w 1306"/>
                <a:gd name="T39" fmla="*/ 401 h 1136"/>
                <a:gd name="T40" fmla="*/ 1181 w 1306"/>
                <a:gd name="T41" fmla="*/ 478 h 1136"/>
                <a:gd name="T42" fmla="*/ 1228 w 1306"/>
                <a:gd name="T43" fmla="*/ 554 h 1136"/>
                <a:gd name="T44" fmla="*/ 1266 w 1306"/>
                <a:gd name="T45" fmla="*/ 624 h 1136"/>
                <a:gd name="T46" fmla="*/ 1294 w 1306"/>
                <a:gd name="T47" fmla="*/ 683 h 1136"/>
                <a:gd name="T48" fmla="*/ 1306 w 1306"/>
                <a:gd name="T49" fmla="*/ 729 h 1136"/>
                <a:gd name="T50" fmla="*/ 1289 w 1306"/>
                <a:gd name="T51" fmla="*/ 773 h 1136"/>
                <a:gd name="T52" fmla="*/ 1250 w 1306"/>
                <a:gd name="T53" fmla="*/ 814 h 1136"/>
                <a:gd name="T54" fmla="*/ 1195 w 1306"/>
                <a:gd name="T55" fmla="*/ 855 h 1136"/>
                <a:gd name="T56" fmla="*/ 1130 w 1306"/>
                <a:gd name="T57" fmla="*/ 896 h 1136"/>
                <a:gd name="T58" fmla="*/ 1064 w 1306"/>
                <a:gd name="T59" fmla="*/ 937 h 1136"/>
                <a:gd name="T60" fmla="*/ 1003 w 1306"/>
                <a:gd name="T61" fmla="*/ 977 h 1136"/>
                <a:gd name="T62" fmla="*/ 955 w 1306"/>
                <a:gd name="T63" fmla="*/ 1018 h 1136"/>
                <a:gd name="T64" fmla="*/ 920 w 1306"/>
                <a:gd name="T65" fmla="*/ 1057 h 1136"/>
                <a:gd name="T66" fmla="*/ 874 w 1306"/>
                <a:gd name="T67" fmla="*/ 1089 h 1136"/>
                <a:gd name="T68" fmla="*/ 815 w 1306"/>
                <a:gd name="T69" fmla="*/ 1112 h 1136"/>
                <a:gd name="T70" fmla="*/ 747 w 1306"/>
                <a:gd name="T71" fmla="*/ 1127 h 1136"/>
                <a:gd name="T72" fmla="*/ 670 w 1306"/>
                <a:gd name="T73" fmla="*/ 1134 h 1136"/>
                <a:gd name="T74" fmla="*/ 593 w 1306"/>
                <a:gd name="T75" fmla="*/ 1135 h 1136"/>
                <a:gd name="T76" fmla="*/ 515 w 1306"/>
                <a:gd name="T77" fmla="*/ 1130 h 1136"/>
                <a:gd name="T78" fmla="*/ 442 w 1306"/>
                <a:gd name="T79" fmla="*/ 1117 h 1136"/>
                <a:gd name="T80" fmla="*/ 376 w 1306"/>
                <a:gd name="T81" fmla="*/ 1099 h 1136"/>
                <a:gd name="T82" fmla="*/ 311 w 1306"/>
                <a:gd name="T83" fmla="*/ 1062 h 1136"/>
                <a:gd name="T84" fmla="*/ 249 w 1306"/>
                <a:gd name="T85" fmla="*/ 1010 h 1136"/>
                <a:gd name="T86" fmla="*/ 190 w 1306"/>
                <a:gd name="T87" fmla="*/ 946 h 1136"/>
                <a:gd name="T88" fmla="*/ 136 w 1306"/>
                <a:gd name="T89" fmla="*/ 872 h 1136"/>
                <a:gd name="T90" fmla="*/ 87 w 1306"/>
                <a:gd name="T91" fmla="*/ 792 h 1136"/>
                <a:gd name="T92" fmla="*/ 47 w 1306"/>
                <a:gd name="T93" fmla="*/ 709 h 1136"/>
                <a:gd name="T94" fmla="*/ 13 w 1306"/>
                <a:gd name="T95" fmla="*/ 626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06" h="1136">
                  <a:moveTo>
                    <a:pt x="0" y="586"/>
                  </a:moveTo>
                  <a:lnTo>
                    <a:pt x="0" y="583"/>
                  </a:lnTo>
                  <a:lnTo>
                    <a:pt x="2" y="573"/>
                  </a:lnTo>
                  <a:lnTo>
                    <a:pt x="3" y="558"/>
                  </a:lnTo>
                  <a:lnTo>
                    <a:pt x="5" y="538"/>
                  </a:lnTo>
                  <a:lnTo>
                    <a:pt x="9" y="514"/>
                  </a:lnTo>
                  <a:lnTo>
                    <a:pt x="15" y="485"/>
                  </a:lnTo>
                  <a:lnTo>
                    <a:pt x="24" y="454"/>
                  </a:lnTo>
                  <a:lnTo>
                    <a:pt x="34" y="419"/>
                  </a:lnTo>
                  <a:lnTo>
                    <a:pt x="49" y="382"/>
                  </a:lnTo>
                  <a:lnTo>
                    <a:pt x="67" y="344"/>
                  </a:lnTo>
                  <a:lnTo>
                    <a:pt x="88" y="305"/>
                  </a:lnTo>
                  <a:lnTo>
                    <a:pt x="115" y="264"/>
                  </a:lnTo>
                  <a:lnTo>
                    <a:pt x="144" y="224"/>
                  </a:lnTo>
                  <a:lnTo>
                    <a:pt x="180" y="185"/>
                  </a:lnTo>
                  <a:lnTo>
                    <a:pt x="221" y="147"/>
                  </a:lnTo>
                  <a:lnTo>
                    <a:pt x="268" y="111"/>
                  </a:lnTo>
                  <a:lnTo>
                    <a:pt x="334" y="69"/>
                  </a:lnTo>
                  <a:lnTo>
                    <a:pt x="397" y="37"/>
                  </a:lnTo>
                  <a:lnTo>
                    <a:pt x="455" y="16"/>
                  </a:lnTo>
                  <a:lnTo>
                    <a:pt x="509" y="5"/>
                  </a:lnTo>
                  <a:lnTo>
                    <a:pt x="559" y="0"/>
                  </a:lnTo>
                  <a:lnTo>
                    <a:pt x="606" y="3"/>
                  </a:lnTo>
                  <a:lnTo>
                    <a:pt x="650" y="13"/>
                  </a:lnTo>
                  <a:lnTo>
                    <a:pt x="691" y="28"/>
                  </a:lnTo>
                  <a:lnTo>
                    <a:pt x="729" y="46"/>
                  </a:lnTo>
                  <a:lnTo>
                    <a:pt x="764" y="67"/>
                  </a:lnTo>
                  <a:lnTo>
                    <a:pt x="797" y="90"/>
                  </a:lnTo>
                  <a:lnTo>
                    <a:pt x="829" y="113"/>
                  </a:lnTo>
                  <a:lnTo>
                    <a:pt x="857" y="138"/>
                  </a:lnTo>
                  <a:lnTo>
                    <a:pt x="885" y="160"/>
                  </a:lnTo>
                  <a:lnTo>
                    <a:pt x="911" y="181"/>
                  </a:lnTo>
                  <a:lnTo>
                    <a:pt x="937" y="198"/>
                  </a:lnTo>
                  <a:lnTo>
                    <a:pt x="962" y="216"/>
                  </a:lnTo>
                  <a:lnTo>
                    <a:pt x="989" y="238"/>
                  </a:lnTo>
                  <a:lnTo>
                    <a:pt x="1016" y="266"/>
                  </a:lnTo>
                  <a:lnTo>
                    <a:pt x="1045" y="295"/>
                  </a:lnTo>
                  <a:lnTo>
                    <a:pt x="1072" y="329"/>
                  </a:lnTo>
                  <a:lnTo>
                    <a:pt x="1101" y="364"/>
                  </a:lnTo>
                  <a:lnTo>
                    <a:pt x="1128" y="401"/>
                  </a:lnTo>
                  <a:lnTo>
                    <a:pt x="1155" y="439"/>
                  </a:lnTo>
                  <a:lnTo>
                    <a:pt x="1181" y="478"/>
                  </a:lnTo>
                  <a:lnTo>
                    <a:pt x="1205" y="516"/>
                  </a:lnTo>
                  <a:lnTo>
                    <a:pt x="1228" y="554"/>
                  </a:lnTo>
                  <a:lnTo>
                    <a:pt x="1248" y="590"/>
                  </a:lnTo>
                  <a:lnTo>
                    <a:pt x="1266" y="624"/>
                  </a:lnTo>
                  <a:lnTo>
                    <a:pt x="1281" y="655"/>
                  </a:lnTo>
                  <a:lnTo>
                    <a:pt x="1294" y="683"/>
                  </a:lnTo>
                  <a:lnTo>
                    <a:pt x="1302" y="707"/>
                  </a:lnTo>
                  <a:lnTo>
                    <a:pt x="1306" y="729"/>
                  </a:lnTo>
                  <a:lnTo>
                    <a:pt x="1300" y="751"/>
                  </a:lnTo>
                  <a:lnTo>
                    <a:pt x="1289" y="773"/>
                  </a:lnTo>
                  <a:lnTo>
                    <a:pt x="1272" y="794"/>
                  </a:lnTo>
                  <a:lnTo>
                    <a:pt x="1250" y="814"/>
                  </a:lnTo>
                  <a:lnTo>
                    <a:pt x="1223" y="835"/>
                  </a:lnTo>
                  <a:lnTo>
                    <a:pt x="1195" y="855"/>
                  </a:lnTo>
                  <a:lnTo>
                    <a:pt x="1163" y="875"/>
                  </a:lnTo>
                  <a:lnTo>
                    <a:pt x="1130" y="896"/>
                  </a:lnTo>
                  <a:lnTo>
                    <a:pt x="1096" y="916"/>
                  </a:lnTo>
                  <a:lnTo>
                    <a:pt x="1064" y="937"/>
                  </a:lnTo>
                  <a:lnTo>
                    <a:pt x="1032" y="957"/>
                  </a:lnTo>
                  <a:lnTo>
                    <a:pt x="1003" y="977"/>
                  </a:lnTo>
                  <a:lnTo>
                    <a:pt x="977" y="997"/>
                  </a:lnTo>
                  <a:lnTo>
                    <a:pt x="955" y="1018"/>
                  </a:lnTo>
                  <a:lnTo>
                    <a:pt x="937" y="1038"/>
                  </a:lnTo>
                  <a:lnTo>
                    <a:pt x="920" y="1057"/>
                  </a:lnTo>
                  <a:lnTo>
                    <a:pt x="899" y="1074"/>
                  </a:lnTo>
                  <a:lnTo>
                    <a:pt x="874" y="1089"/>
                  </a:lnTo>
                  <a:lnTo>
                    <a:pt x="846" y="1101"/>
                  </a:lnTo>
                  <a:lnTo>
                    <a:pt x="815" y="1112"/>
                  </a:lnTo>
                  <a:lnTo>
                    <a:pt x="781" y="1120"/>
                  </a:lnTo>
                  <a:lnTo>
                    <a:pt x="747" y="1127"/>
                  </a:lnTo>
                  <a:lnTo>
                    <a:pt x="710" y="1132"/>
                  </a:lnTo>
                  <a:lnTo>
                    <a:pt x="670" y="1134"/>
                  </a:lnTo>
                  <a:lnTo>
                    <a:pt x="632" y="1136"/>
                  </a:lnTo>
                  <a:lnTo>
                    <a:pt x="593" y="1135"/>
                  </a:lnTo>
                  <a:lnTo>
                    <a:pt x="554" y="1133"/>
                  </a:lnTo>
                  <a:lnTo>
                    <a:pt x="515" y="1130"/>
                  </a:lnTo>
                  <a:lnTo>
                    <a:pt x="478" y="1125"/>
                  </a:lnTo>
                  <a:lnTo>
                    <a:pt x="442" y="1117"/>
                  </a:lnTo>
                  <a:lnTo>
                    <a:pt x="408" y="1110"/>
                  </a:lnTo>
                  <a:lnTo>
                    <a:pt x="376" y="1099"/>
                  </a:lnTo>
                  <a:lnTo>
                    <a:pt x="343" y="1083"/>
                  </a:lnTo>
                  <a:lnTo>
                    <a:pt x="311" y="1062"/>
                  </a:lnTo>
                  <a:lnTo>
                    <a:pt x="279" y="1039"/>
                  </a:lnTo>
                  <a:lnTo>
                    <a:pt x="249" y="1010"/>
                  </a:lnTo>
                  <a:lnTo>
                    <a:pt x="218" y="980"/>
                  </a:lnTo>
                  <a:lnTo>
                    <a:pt x="190" y="946"/>
                  </a:lnTo>
                  <a:lnTo>
                    <a:pt x="162" y="910"/>
                  </a:lnTo>
                  <a:lnTo>
                    <a:pt x="136" y="872"/>
                  </a:lnTo>
                  <a:lnTo>
                    <a:pt x="110" y="833"/>
                  </a:lnTo>
                  <a:lnTo>
                    <a:pt x="87" y="792"/>
                  </a:lnTo>
                  <a:lnTo>
                    <a:pt x="66" y="751"/>
                  </a:lnTo>
                  <a:lnTo>
                    <a:pt x="47" y="709"/>
                  </a:lnTo>
                  <a:lnTo>
                    <a:pt x="29" y="667"/>
                  </a:lnTo>
                  <a:lnTo>
                    <a:pt x="13" y="626"/>
                  </a:lnTo>
                  <a:lnTo>
                    <a:pt x="0" y="5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590415" y="3629660"/>
              <a:ext cx="401320" cy="346075"/>
            </a:xfrm>
            <a:custGeom>
              <a:avLst/>
              <a:gdLst>
                <a:gd name="T0" fmla="*/ 319 w 1262"/>
                <a:gd name="T1" fmla="*/ 59 h 1088"/>
                <a:gd name="T2" fmla="*/ 432 w 1262"/>
                <a:gd name="T3" fmla="*/ 14 h 1088"/>
                <a:gd name="T4" fmla="*/ 532 w 1262"/>
                <a:gd name="T5" fmla="*/ 0 h 1088"/>
                <a:gd name="T6" fmla="*/ 620 w 1262"/>
                <a:gd name="T7" fmla="*/ 10 h 1088"/>
                <a:gd name="T8" fmla="*/ 698 w 1262"/>
                <a:gd name="T9" fmla="*/ 40 h 1088"/>
                <a:gd name="T10" fmla="*/ 768 w 1262"/>
                <a:gd name="T11" fmla="*/ 80 h 1088"/>
                <a:gd name="T12" fmla="*/ 828 w 1262"/>
                <a:gd name="T13" fmla="*/ 124 h 1088"/>
                <a:gd name="T14" fmla="*/ 882 w 1262"/>
                <a:gd name="T15" fmla="*/ 163 h 1088"/>
                <a:gd name="T16" fmla="*/ 931 w 1262"/>
                <a:gd name="T17" fmla="*/ 196 h 1088"/>
                <a:gd name="T18" fmla="*/ 983 w 1262"/>
                <a:gd name="T19" fmla="*/ 244 h 1088"/>
                <a:gd name="T20" fmla="*/ 1037 w 1262"/>
                <a:gd name="T21" fmla="*/ 305 h 1088"/>
                <a:gd name="T22" fmla="*/ 1091 w 1262"/>
                <a:gd name="T23" fmla="*/ 376 h 1088"/>
                <a:gd name="T24" fmla="*/ 1142 w 1262"/>
                <a:gd name="T25" fmla="*/ 450 h 1088"/>
                <a:gd name="T26" fmla="*/ 1187 w 1262"/>
                <a:gd name="T27" fmla="*/ 524 h 1088"/>
                <a:gd name="T28" fmla="*/ 1225 w 1262"/>
                <a:gd name="T29" fmla="*/ 592 h 1088"/>
                <a:gd name="T30" fmla="*/ 1252 w 1262"/>
                <a:gd name="T31" fmla="*/ 650 h 1088"/>
                <a:gd name="T32" fmla="*/ 1262 w 1262"/>
                <a:gd name="T33" fmla="*/ 694 h 1088"/>
                <a:gd name="T34" fmla="*/ 1248 w 1262"/>
                <a:gd name="T35" fmla="*/ 735 h 1088"/>
                <a:gd name="T36" fmla="*/ 1209 w 1262"/>
                <a:gd name="T37" fmla="*/ 777 h 1088"/>
                <a:gd name="T38" fmla="*/ 1156 w 1262"/>
                <a:gd name="T39" fmla="*/ 816 h 1088"/>
                <a:gd name="T40" fmla="*/ 1093 w 1262"/>
                <a:gd name="T41" fmla="*/ 856 h 1088"/>
                <a:gd name="T42" fmla="*/ 1029 w 1262"/>
                <a:gd name="T43" fmla="*/ 895 h 1088"/>
                <a:gd name="T44" fmla="*/ 970 w 1262"/>
                <a:gd name="T45" fmla="*/ 934 h 1088"/>
                <a:gd name="T46" fmla="*/ 923 w 1262"/>
                <a:gd name="T47" fmla="*/ 973 h 1088"/>
                <a:gd name="T48" fmla="*/ 889 w 1262"/>
                <a:gd name="T49" fmla="*/ 1012 h 1088"/>
                <a:gd name="T50" fmla="*/ 845 w 1262"/>
                <a:gd name="T51" fmla="*/ 1043 h 1088"/>
                <a:gd name="T52" fmla="*/ 788 w 1262"/>
                <a:gd name="T53" fmla="*/ 1065 h 1088"/>
                <a:gd name="T54" fmla="*/ 721 w 1262"/>
                <a:gd name="T55" fmla="*/ 1080 h 1088"/>
                <a:gd name="T56" fmla="*/ 648 w 1262"/>
                <a:gd name="T57" fmla="*/ 1087 h 1088"/>
                <a:gd name="T58" fmla="*/ 572 w 1262"/>
                <a:gd name="T59" fmla="*/ 1087 h 1088"/>
                <a:gd name="T60" fmla="*/ 497 w 1262"/>
                <a:gd name="T61" fmla="*/ 1082 h 1088"/>
                <a:gd name="T62" fmla="*/ 427 w 1262"/>
                <a:gd name="T63" fmla="*/ 1070 h 1088"/>
                <a:gd name="T64" fmla="*/ 362 w 1262"/>
                <a:gd name="T65" fmla="*/ 1052 h 1088"/>
                <a:gd name="T66" fmla="*/ 302 w 1262"/>
                <a:gd name="T67" fmla="*/ 1020 h 1088"/>
                <a:gd name="T68" fmla="*/ 243 w 1262"/>
                <a:gd name="T69" fmla="*/ 971 h 1088"/>
                <a:gd name="T70" fmla="*/ 187 w 1262"/>
                <a:gd name="T71" fmla="*/ 910 h 1088"/>
                <a:gd name="T72" fmla="*/ 135 w 1262"/>
                <a:gd name="T73" fmla="*/ 841 h 1088"/>
                <a:gd name="T74" fmla="*/ 89 w 1262"/>
                <a:gd name="T75" fmla="*/ 765 h 1088"/>
                <a:gd name="T76" fmla="*/ 49 w 1262"/>
                <a:gd name="T77" fmla="*/ 687 h 1088"/>
                <a:gd name="T78" fmla="*/ 16 w 1262"/>
                <a:gd name="T79" fmla="*/ 608 h 1088"/>
                <a:gd name="T80" fmla="*/ 3 w 1262"/>
                <a:gd name="T81" fmla="*/ 565 h 1088"/>
                <a:gd name="T82" fmla="*/ 1 w 1262"/>
                <a:gd name="T83" fmla="*/ 559 h 1088"/>
                <a:gd name="T84" fmla="*/ 0 w 1262"/>
                <a:gd name="T85" fmla="*/ 550 h 1088"/>
                <a:gd name="T86" fmla="*/ 1 w 1262"/>
                <a:gd name="T87" fmla="*/ 526 h 1088"/>
                <a:gd name="T88" fmla="*/ 7 w 1262"/>
                <a:gd name="T89" fmla="*/ 482 h 1088"/>
                <a:gd name="T90" fmla="*/ 21 w 1262"/>
                <a:gd name="T91" fmla="*/ 423 h 1088"/>
                <a:gd name="T92" fmla="*/ 45 w 1262"/>
                <a:gd name="T93" fmla="*/ 354 h 1088"/>
                <a:gd name="T94" fmla="*/ 83 w 1262"/>
                <a:gd name="T95" fmla="*/ 279 h 1088"/>
                <a:gd name="T96" fmla="*/ 137 w 1262"/>
                <a:gd name="T97" fmla="*/ 203 h 1088"/>
                <a:gd name="T98" fmla="*/ 212 w 1262"/>
                <a:gd name="T99" fmla="*/ 13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62" h="1088">
                  <a:moveTo>
                    <a:pt x="257" y="96"/>
                  </a:moveTo>
                  <a:lnTo>
                    <a:pt x="319" y="59"/>
                  </a:lnTo>
                  <a:lnTo>
                    <a:pt x="377" y="32"/>
                  </a:lnTo>
                  <a:lnTo>
                    <a:pt x="432" y="14"/>
                  </a:lnTo>
                  <a:lnTo>
                    <a:pt x="484" y="3"/>
                  </a:lnTo>
                  <a:lnTo>
                    <a:pt x="532" y="0"/>
                  </a:lnTo>
                  <a:lnTo>
                    <a:pt x="578" y="3"/>
                  </a:lnTo>
                  <a:lnTo>
                    <a:pt x="620" y="10"/>
                  </a:lnTo>
                  <a:lnTo>
                    <a:pt x="661" y="23"/>
                  </a:lnTo>
                  <a:lnTo>
                    <a:pt x="698" y="40"/>
                  </a:lnTo>
                  <a:lnTo>
                    <a:pt x="734" y="59"/>
                  </a:lnTo>
                  <a:lnTo>
                    <a:pt x="768" y="80"/>
                  </a:lnTo>
                  <a:lnTo>
                    <a:pt x="798" y="101"/>
                  </a:lnTo>
                  <a:lnTo>
                    <a:pt x="828" y="124"/>
                  </a:lnTo>
                  <a:lnTo>
                    <a:pt x="856" y="144"/>
                  </a:lnTo>
                  <a:lnTo>
                    <a:pt x="882" y="163"/>
                  </a:lnTo>
                  <a:lnTo>
                    <a:pt x="906" y="180"/>
                  </a:lnTo>
                  <a:lnTo>
                    <a:pt x="931" y="196"/>
                  </a:lnTo>
                  <a:lnTo>
                    <a:pt x="956" y="219"/>
                  </a:lnTo>
                  <a:lnTo>
                    <a:pt x="983" y="244"/>
                  </a:lnTo>
                  <a:lnTo>
                    <a:pt x="1010" y="274"/>
                  </a:lnTo>
                  <a:lnTo>
                    <a:pt x="1037" y="305"/>
                  </a:lnTo>
                  <a:lnTo>
                    <a:pt x="1065" y="340"/>
                  </a:lnTo>
                  <a:lnTo>
                    <a:pt x="1091" y="376"/>
                  </a:lnTo>
                  <a:lnTo>
                    <a:pt x="1118" y="413"/>
                  </a:lnTo>
                  <a:lnTo>
                    <a:pt x="1142" y="450"/>
                  </a:lnTo>
                  <a:lnTo>
                    <a:pt x="1166" y="487"/>
                  </a:lnTo>
                  <a:lnTo>
                    <a:pt x="1187" y="524"/>
                  </a:lnTo>
                  <a:lnTo>
                    <a:pt x="1207" y="559"/>
                  </a:lnTo>
                  <a:lnTo>
                    <a:pt x="1225" y="592"/>
                  </a:lnTo>
                  <a:lnTo>
                    <a:pt x="1240" y="622"/>
                  </a:lnTo>
                  <a:lnTo>
                    <a:pt x="1252" y="650"/>
                  </a:lnTo>
                  <a:lnTo>
                    <a:pt x="1260" y="673"/>
                  </a:lnTo>
                  <a:lnTo>
                    <a:pt x="1262" y="694"/>
                  </a:lnTo>
                  <a:lnTo>
                    <a:pt x="1258" y="715"/>
                  </a:lnTo>
                  <a:lnTo>
                    <a:pt x="1248" y="735"/>
                  </a:lnTo>
                  <a:lnTo>
                    <a:pt x="1231" y="757"/>
                  </a:lnTo>
                  <a:lnTo>
                    <a:pt x="1209" y="777"/>
                  </a:lnTo>
                  <a:lnTo>
                    <a:pt x="1183" y="797"/>
                  </a:lnTo>
                  <a:lnTo>
                    <a:pt x="1156" y="816"/>
                  </a:lnTo>
                  <a:lnTo>
                    <a:pt x="1125" y="836"/>
                  </a:lnTo>
                  <a:lnTo>
                    <a:pt x="1093" y="856"/>
                  </a:lnTo>
                  <a:lnTo>
                    <a:pt x="1061" y="875"/>
                  </a:lnTo>
                  <a:lnTo>
                    <a:pt x="1029" y="895"/>
                  </a:lnTo>
                  <a:lnTo>
                    <a:pt x="998" y="914"/>
                  </a:lnTo>
                  <a:lnTo>
                    <a:pt x="970" y="934"/>
                  </a:lnTo>
                  <a:lnTo>
                    <a:pt x="944" y="953"/>
                  </a:lnTo>
                  <a:lnTo>
                    <a:pt x="923" y="973"/>
                  </a:lnTo>
                  <a:lnTo>
                    <a:pt x="906" y="993"/>
                  </a:lnTo>
                  <a:lnTo>
                    <a:pt x="889" y="1012"/>
                  </a:lnTo>
                  <a:lnTo>
                    <a:pt x="869" y="1028"/>
                  </a:lnTo>
                  <a:lnTo>
                    <a:pt x="845" y="1043"/>
                  </a:lnTo>
                  <a:lnTo>
                    <a:pt x="818" y="1055"/>
                  </a:lnTo>
                  <a:lnTo>
                    <a:pt x="788" y="1065"/>
                  </a:lnTo>
                  <a:lnTo>
                    <a:pt x="755" y="1074"/>
                  </a:lnTo>
                  <a:lnTo>
                    <a:pt x="721" y="1080"/>
                  </a:lnTo>
                  <a:lnTo>
                    <a:pt x="685" y="1084"/>
                  </a:lnTo>
                  <a:lnTo>
                    <a:pt x="648" y="1087"/>
                  </a:lnTo>
                  <a:lnTo>
                    <a:pt x="610" y="1088"/>
                  </a:lnTo>
                  <a:lnTo>
                    <a:pt x="572" y="1087"/>
                  </a:lnTo>
                  <a:lnTo>
                    <a:pt x="535" y="1085"/>
                  </a:lnTo>
                  <a:lnTo>
                    <a:pt x="497" y="1082"/>
                  </a:lnTo>
                  <a:lnTo>
                    <a:pt x="461" y="1077"/>
                  </a:lnTo>
                  <a:lnTo>
                    <a:pt x="427" y="1070"/>
                  </a:lnTo>
                  <a:lnTo>
                    <a:pt x="394" y="1063"/>
                  </a:lnTo>
                  <a:lnTo>
                    <a:pt x="362" y="1052"/>
                  </a:lnTo>
                  <a:lnTo>
                    <a:pt x="331" y="1038"/>
                  </a:lnTo>
                  <a:lnTo>
                    <a:pt x="302" y="1020"/>
                  </a:lnTo>
                  <a:lnTo>
                    <a:pt x="271" y="996"/>
                  </a:lnTo>
                  <a:lnTo>
                    <a:pt x="243" y="971"/>
                  </a:lnTo>
                  <a:lnTo>
                    <a:pt x="214" y="941"/>
                  </a:lnTo>
                  <a:lnTo>
                    <a:pt x="187" y="910"/>
                  </a:lnTo>
                  <a:lnTo>
                    <a:pt x="160" y="876"/>
                  </a:lnTo>
                  <a:lnTo>
                    <a:pt x="135" y="841"/>
                  </a:lnTo>
                  <a:lnTo>
                    <a:pt x="112" y="804"/>
                  </a:lnTo>
                  <a:lnTo>
                    <a:pt x="89" y="765"/>
                  </a:lnTo>
                  <a:lnTo>
                    <a:pt x="68" y="726"/>
                  </a:lnTo>
                  <a:lnTo>
                    <a:pt x="49" y="687"/>
                  </a:lnTo>
                  <a:lnTo>
                    <a:pt x="32" y="648"/>
                  </a:lnTo>
                  <a:lnTo>
                    <a:pt x="16" y="608"/>
                  </a:lnTo>
                  <a:lnTo>
                    <a:pt x="4" y="569"/>
                  </a:lnTo>
                  <a:lnTo>
                    <a:pt x="3" y="565"/>
                  </a:lnTo>
                  <a:lnTo>
                    <a:pt x="2" y="562"/>
                  </a:lnTo>
                  <a:lnTo>
                    <a:pt x="1" y="559"/>
                  </a:lnTo>
                  <a:lnTo>
                    <a:pt x="0" y="555"/>
                  </a:lnTo>
                  <a:lnTo>
                    <a:pt x="0" y="550"/>
                  </a:lnTo>
                  <a:lnTo>
                    <a:pt x="0" y="541"/>
                  </a:lnTo>
                  <a:lnTo>
                    <a:pt x="1" y="526"/>
                  </a:lnTo>
                  <a:lnTo>
                    <a:pt x="3" y="506"/>
                  </a:lnTo>
                  <a:lnTo>
                    <a:pt x="7" y="482"/>
                  </a:lnTo>
                  <a:lnTo>
                    <a:pt x="12" y="454"/>
                  </a:lnTo>
                  <a:lnTo>
                    <a:pt x="21" y="423"/>
                  </a:lnTo>
                  <a:lnTo>
                    <a:pt x="31" y="389"/>
                  </a:lnTo>
                  <a:lnTo>
                    <a:pt x="45" y="354"/>
                  </a:lnTo>
                  <a:lnTo>
                    <a:pt x="62" y="317"/>
                  </a:lnTo>
                  <a:lnTo>
                    <a:pt x="83" y="279"/>
                  </a:lnTo>
                  <a:lnTo>
                    <a:pt x="107" y="241"/>
                  </a:lnTo>
                  <a:lnTo>
                    <a:pt x="137" y="203"/>
                  </a:lnTo>
                  <a:lnTo>
                    <a:pt x="172" y="166"/>
                  </a:lnTo>
                  <a:lnTo>
                    <a:pt x="212" y="130"/>
                  </a:lnTo>
                  <a:lnTo>
                    <a:pt x="257" y="96"/>
                  </a:lnTo>
                  <a:close/>
                </a:path>
              </a:pathLst>
            </a:custGeom>
            <a:solidFill>
              <a:srgbClr val="F7E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96765" y="3639185"/>
              <a:ext cx="387985" cy="330835"/>
            </a:xfrm>
            <a:custGeom>
              <a:avLst/>
              <a:gdLst>
                <a:gd name="T0" fmla="*/ 306 w 1221"/>
                <a:gd name="T1" fmla="*/ 50 h 1041"/>
                <a:gd name="T2" fmla="*/ 411 w 1221"/>
                <a:gd name="T3" fmla="*/ 11 h 1041"/>
                <a:gd name="T4" fmla="*/ 506 w 1221"/>
                <a:gd name="T5" fmla="*/ 0 h 1041"/>
                <a:gd name="T6" fmla="*/ 592 w 1221"/>
                <a:gd name="T7" fmla="*/ 10 h 1041"/>
                <a:gd name="T8" fmla="*/ 670 w 1221"/>
                <a:gd name="T9" fmla="*/ 35 h 1041"/>
                <a:gd name="T10" fmla="*/ 738 w 1221"/>
                <a:gd name="T11" fmla="*/ 71 h 1041"/>
                <a:gd name="T12" fmla="*/ 800 w 1221"/>
                <a:gd name="T13" fmla="*/ 110 h 1041"/>
                <a:gd name="T14" fmla="*/ 852 w 1221"/>
                <a:gd name="T15" fmla="*/ 146 h 1041"/>
                <a:gd name="T16" fmla="*/ 901 w 1221"/>
                <a:gd name="T17" fmla="*/ 179 h 1041"/>
                <a:gd name="T18" fmla="*/ 952 w 1221"/>
                <a:gd name="T19" fmla="*/ 226 h 1041"/>
                <a:gd name="T20" fmla="*/ 1005 w 1221"/>
                <a:gd name="T21" fmla="*/ 285 h 1041"/>
                <a:gd name="T22" fmla="*/ 1056 w 1221"/>
                <a:gd name="T23" fmla="*/ 352 h 1041"/>
                <a:gd name="T24" fmla="*/ 1106 w 1221"/>
                <a:gd name="T25" fmla="*/ 424 h 1041"/>
                <a:gd name="T26" fmla="*/ 1149 w 1221"/>
                <a:gd name="T27" fmla="*/ 496 h 1041"/>
                <a:gd name="T28" fmla="*/ 1185 w 1221"/>
                <a:gd name="T29" fmla="*/ 562 h 1041"/>
                <a:gd name="T30" fmla="*/ 1211 w 1221"/>
                <a:gd name="T31" fmla="*/ 618 h 1041"/>
                <a:gd name="T32" fmla="*/ 1221 w 1221"/>
                <a:gd name="T33" fmla="*/ 660 h 1041"/>
                <a:gd name="T34" fmla="*/ 1206 w 1221"/>
                <a:gd name="T35" fmla="*/ 700 h 1041"/>
                <a:gd name="T36" fmla="*/ 1169 w 1221"/>
                <a:gd name="T37" fmla="*/ 740 h 1041"/>
                <a:gd name="T38" fmla="*/ 1118 w 1221"/>
                <a:gd name="T39" fmla="*/ 778 h 1041"/>
                <a:gd name="T40" fmla="*/ 1057 w 1221"/>
                <a:gd name="T41" fmla="*/ 816 h 1041"/>
                <a:gd name="T42" fmla="*/ 996 w 1221"/>
                <a:gd name="T43" fmla="*/ 854 h 1041"/>
                <a:gd name="T44" fmla="*/ 939 w 1221"/>
                <a:gd name="T45" fmla="*/ 892 h 1041"/>
                <a:gd name="T46" fmla="*/ 894 w 1221"/>
                <a:gd name="T47" fmla="*/ 930 h 1041"/>
                <a:gd name="T48" fmla="*/ 861 w 1221"/>
                <a:gd name="T49" fmla="*/ 967 h 1041"/>
                <a:gd name="T50" fmla="*/ 818 w 1221"/>
                <a:gd name="T51" fmla="*/ 997 h 1041"/>
                <a:gd name="T52" fmla="*/ 763 w 1221"/>
                <a:gd name="T53" fmla="*/ 1019 h 1041"/>
                <a:gd name="T54" fmla="*/ 698 w 1221"/>
                <a:gd name="T55" fmla="*/ 1033 h 1041"/>
                <a:gd name="T56" fmla="*/ 627 w 1221"/>
                <a:gd name="T57" fmla="*/ 1040 h 1041"/>
                <a:gd name="T58" fmla="*/ 554 w 1221"/>
                <a:gd name="T59" fmla="*/ 1040 h 1041"/>
                <a:gd name="T60" fmla="*/ 482 w 1221"/>
                <a:gd name="T61" fmla="*/ 1035 h 1041"/>
                <a:gd name="T62" fmla="*/ 413 w 1221"/>
                <a:gd name="T63" fmla="*/ 1025 h 1041"/>
                <a:gd name="T64" fmla="*/ 351 w 1221"/>
                <a:gd name="T65" fmla="*/ 1008 h 1041"/>
                <a:gd name="T66" fmla="*/ 291 w 1221"/>
                <a:gd name="T67" fmla="*/ 975 h 1041"/>
                <a:gd name="T68" fmla="*/ 234 w 1221"/>
                <a:gd name="T69" fmla="*/ 927 h 1041"/>
                <a:gd name="T70" fmla="*/ 180 w 1221"/>
                <a:gd name="T71" fmla="*/ 869 h 1041"/>
                <a:gd name="T72" fmla="*/ 131 w 1221"/>
                <a:gd name="T73" fmla="*/ 802 h 1041"/>
                <a:gd name="T74" fmla="*/ 86 w 1221"/>
                <a:gd name="T75" fmla="*/ 729 h 1041"/>
                <a:gd name="T76" fmla="*/ 48 w 1221"/>
                <a:gd name="T77" fmla="*/ 653 h 1041"/>
                <a:gd name="T78" fmla="*/ 17 w 1221"/>
                <a:gd name="T79" fmla="*/ 575 h 1041"/>
                <a:gd name="T80" fmla="*/ 3 w 1221"/>
                <a:gd name="T81" fmla="*/ 535 h 1041"/>
                <a:gd name="T82" fmla="*/ 1 w 1221"/>
                <a:gd name="T83" fmla="*/ 529 h 1041"/>
                <a:gd name="T84" fmla="*/ 0 w 1221"/>
                <a:gd name="T85" fmla="*/ 520 h 1041"/>
                <a:gd name="T86" fmla="*/ 1 w 1221"/>
                <a:gd name="T87" fmla="*/ 495 h 1041"/>
                <a:gd name="T88" fmla="*/ 6 w 1221"/>
                <a:gd name="T89" fmla="*/ 452 h 1041"/>
                <a:gd name="T90" fmla="*/ 20 w 1221"/>
                <a:gd name="T91" fmla="*/ 394 h 1041"/>
                <a:gd name="T92" fmla="*/ 43 w 1221"/>
                <a:gd name="T93" fmla="*/ 326 h 1041"/>
                <a:gd name="T94" fmla="*/ 80 w 1221"/>
                <a:gd name="T95" fmla="*/ 254 h 1041"/>
                <a:gd name="T96" fmla="*/ 133 w 1221"/>
                <a:gd name="T97" fmla="*/ 181 h 1041"/>
                <a:gd name="T98" fmla="*/ 206 w 1221"/>
                <a:gd name="T99" fmla="*/ 113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1" h="1041">
                  <a:moveTo>
                    <a:pt x="250" y="82"/>
                  </a:moveTo>
                  <a:lnTo>
                    <a:pt x="306" y="50"/>
                  </a:lnTo>
                  <a:lnTo>
                    <a:pt x="360" y="27"/>
                  </a:lnTo>
                  <a:lnTo>
                    <a:pt x="411" y="11"/>
                  </a:lnTo>
                  <a:lnTo>
                    <a:pt x="459" y="3"/>
                  </a:lnTo>
                  <a:lnTo>
                    <a:pt x="506" y="0"/>
                  </a:lnTo>
                  <a:lnTo>
                    <a:pt x="550" y="3"/>
                  </a:lnTo>
                  <a:lnTo>
                    <a:pt x="592" y="10"/>
                  </a:lnTo>
                  <a:lnTo>
                    <a:pt x="632" y="21"/>
                  </a:lnTo>
                  <a:lnTo>
                    <a:pt x="670" y="35"/>
                  </a:lnTo>
                  <a:lnTo>
                    <a:pt x="706" y="52"/>
                  </a:lnTo>
                  <a:lnTo>
                    <a:pt x="738" y="71"/>
                  </a:lnTo>
                  <a:lnTo>
                    <a:pt x="770" y="90"/>
                  </a:lnTo>
                  <a:lnTo>
                    <a:pt x="800" y="110"/>
                  </a:lnTo>
                  <a:lnTo>
                    <a:pt x="827" y="129"/>
                  </a:lnTo>
                  <a:lnTo>
                    <a:pt x="852" y="146"/>
                  </a:lnTo>
                  <a:lnTo>
                    <a:pt x="877" y="162"/>
                  </a:lnTo>
                  <a:lnTo>
                    <a:pt x="901" y="179"/>
                  </a:lnTo>
                  <a:lnTo>
                    <a:pt x="925" y="200"/>
                  </a:lnTo>
                  <a:lnTo>
                    <a:pt x="952" y="226"/>
                  </a:lnTo>
                  <a:lnTo>
                    <a:pt x="977" y="253"/>
                  </a:lnTo>
                  <a:lnTo>
                    <a:pt x="1005" y="285"/>
                  </a:lnTo>
                  <a:lnTo>
                    <a:pt x="1030" y="318"/>
                  </a:lnTo>
                  <a:lnTo>
                    <a:pt x="1056" y="352"/>
                  </a:lnTo>
                  <a:lnTo>
                    <a:pt x="1082" y="388"/>
                  </a:lnTo>
                  <a:lnTo>
                    <a:pt x="1106" y="424"/>
                  </a:lnTo>
                  <a:lnTo>
                    <a:pt x="1128" y="460"/>
                  </a:lnTo>
                  <a:lnTo>
                    <a:pt x="1149" y="496"/>
                  </a:lnTo>
                  <a:lnTo>
                    <a:pt x="1168" y="530"/>
                  </a:lnTo>
                  <a:lnTo>
                    <a:pt x="1185" y="562"/>
                  </a:lnTo>
                  <a:lnTo>
                    <a:pt x="1200" y="591"/>
                  </a:lnTo>
                  <a:lnTo>
                    <a:pt x="1211" y="618"/>
                  </a:lnTo>
                  <a:lnTo>
                    <a:pt x="1219" y="640"/>
                  </a:lnTo>
                  <a:lnTo>
                    <a:pt x="1221" y="660"/>
                  </a:lnTo>
                  <a:lnTo>
                    <a:pt x="1217" y="680"/>
                  </a:lnTo>
                  <a:lnTo>
                    <a:pt x="1206" y="700"/>
                  </a:lnTo>
                  <a:lnTo>
                    <a:pt x="1191" y="720"/>
                  </a:lnTo>
                  <a:lnTo>
                    <a:pt x="1169" y="740"/>
                  </a:lnTo>
                  <a:lnTo>
                    <a:pt x="1145" y="759"/>
                  </a:lnTo>
                  <a:lnTo>
                    <a:pt x="1118" y="778"/>
                  </a:lnTo>
                  <a:lnTo>
                    <a:pt x="1088" y="797"/>
                  </a:lnTo>
                  <a:lnTo>
                    <a:pt x="1057" y="816"/>
                  </a:lnTo>
                  <a:lnTo>
                    <a:pt x="1027" y="835"/>
                  </a:lnTo>
                  <a:lnTo>
                    <a:pt x="996" y="854"/>
                  </a:lnTo>
                  <a:lnTo>
                    <a:pt x="967" y="873"/>
                  </a:lnTo>
                  <a:lnTo>
                    <a:pt x="939" y="892"/>
                  </a:lnTo>
                  <a:lnTo>
                    <a:pt x="914" y="911"/>
                  </a:lnTo>
                  <a:lnTo>
                    <a:pt x="894" y="930"/>
                  </a:lnTo>
                  <a:lnTo>
                    <a:pt x="877" y="949"/>
                  </a:lnTo>
                  <a:lnTo>
                    <a:pt x="861" y="967"/>
                  </a:lnTo>
                  <a:lnTo>
                    <a:pt x="841" y="983"/>
                  </a:lnTo>
                  <a:lnTo>
                    <a:pt x="818" y="997"/>
                  </a:lnTo>
                  <a:lnTo>
                    <a:pt x="792" y="1010"/>
                  </a:lnTo>
                  <a:lnTo>
                    <a:pt x="763" y="1019"/>
                  </a:lnTo>
                  <a:lnTo>
                    <a:pt x="731" y="1027"/>
                  </a:lnTo>
                  <a:lnTo>
                    <a:pt x="698" y="1033"/>
                  </a:lnTo>
                  <a:lnTo>
                    <a:pt x="663" y="1037"/>
                  </a:lnTo>
                  <a:lnTo>
                    <a:pt x="627" y="1040"/>
                  </a:lnTo>
                  <a:lnTo>
                    <a:pt x="591" y="1041"/>
                  </a:lnTo>
                  <a:lnTo>
                    <a:pt x="554" y="1040"/>
                  </a:lnTo>
                  <a:lnTo>
                    <a:pt x="517" y="1039"/>
                  </a:lnTo>
                  <a:lnTo>
                    <a:pt x="482" y="1035"/>
                  </a:lnTo>
                  <a:lnTo>
                    <a:pt x="447" y="1031"/>
                  </a:lnTo>
                  <a:lnTo>
                    <a:pt x="413" y="1025"/>
                  </a:lnTo>
                  <a:lnTo>
                    <a:pt x="381" y="1017"/>
                  </a:lnTo>
                  <a:lnTo>
                    <a:pt x="351" y="1008"/>
                  </a:lnTo>
                  <a:lnTo>
                    <a:pt x="321" y="993"/>
                  </a:lnTo>
                  <a:lnTo>
                    <a:pt x="291" y="975"/>
                  </a:lnTo>
                  <a:lnTo>
                    <a:pt x="263" y="953"/>
                  </a:lnTo>
                  <a:lnTo>
                    <a:pt x="234" y="927"/>
                  </a:lnTo>
                  <a:lnTo>
                    <a:pt x="207" y="900"/>
                  </a:lnTo>
                  <a:lnTo>
                    <a:pt x="180" y="869"/>
                  </a:lnTo>
                  <a:lnTo>
                    <a:pt x="155" y="836"/>
                  </a:lnTo>
                  <a:lnTo>
                    <a:pt x="131" y="802"/>
                  </a:lnTo>
                  <a:lnTo>
                    <a:pt x="109" y="766"/>
                  </a:lnTo>
                  <a:lnTo>
                    <a:pt x="86" y="729"/>
                  </a:lnTo>
                  <a:lnTo>
                    <a:pt x="66" y="691"/>
                  </a:lnTo>
                  <a:lnTo>
                    <a:pt x="48" y="653"/>
                  </a:lnTo>
                  <a:lnTo>
                    <a:pt x="31" y="613"/>
                  </a:lnTo>
                  <a:lnTo>
                    <a:pt x="17" y="575"/>
                  </a:lnTo>
                  <a:lnTo>
                    <a:pt x="4" y="538"/>
                  </a:lnTo>
                  <a:lnTo>
                    <a:pt x="3" y="535"/>
                  </a:lnTo>
                  <a:lnTo>
                    <a:pt x="2" y="532"/>
                  </a:lnTo>
                  <a:lnTo>
                    <a:pt x="1" y="529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1"/>
                  </a:lnTo>
                  <a:lnTo>
                    <a:pt x="1" y="495"/>
                  </a:lnTo>
                  <a:lnTo>
                    <a:pt x="3" y="476"/>
                  </a:lnTo>
                  <a:lnTo>
                    <a:pt x="6" y="452"/>
                  </a:lnTo>
                  <a:lnTo>
                    <a:pt x="12" y="424"/>
                  </a:lnTo>
                  <a:lnTo>
                    <a:pt x="20" y="394"/>
                  </a:lnTo>
                  <a:lnTo>
                    <a:pt x="30" y="361"/>
                  </a:lnTo>
                  <a:lnTo>
                    <a:pt x="43" y="326"/>
                  </a:lnTo>
                  <a:lnTo>
                    <a:pt x="60" y="290"/>
                  </a:lnTo>
                  <a:lnTo>
                    <a:pt x="80" y="254"/>
                  </a:lnTo>
                  <a:lnTo>
                    <a:pt x="104" y="217"/>
                  </a:lnTo>
                  <a:lnTo>
                    <a:pt x="133" y="181"/>
                  </a:lnTo>
                  <a:lnTo>
                    <a:pt x="167" y="146"/>
                  </a:lnTo>
                  <a:lnTo>
                    <a:pt x="206" y="113"/>
                  </a:lnTo>
                  <a:lnTo>
                    <a:pt x="250" y="82"/>
                  </a:lnTo>
                  <a:close/>
                </a:path>
              </a:pathLst>
            </a:custGeom>
            <a:solidFill>
              <a:srgbClr val="F2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603115" y="3648710"/>
              <a:ext cx="375285" cy="316230"/>
            </a:xfrm>
            <a:custGeom>
              <a:avLst/>
              <a:gdLst>
                <a:gd name="T0" fmla="*/ 292 w 1181"/>
                <a:gd name="T1" fmla="*/ 42 h 997"/>
                <a:gd name="T2" fmla="*/ 390 w 1181"/>
                <a:gd name="T3" fmla="*/ 10 h 997"/>
                <a:gd name="T4" fmla="*/ 481 w 1181"/>
                <a:gd name="T5" fmla="*/ 0 h 997"/>
                <a:gd name="T6" fmla="*/ 564 w 1181"/>
                <a:gd name="T7" fmla="*/ 10 h 997"/>
                <a:gd name="T8" fmla="*/ 641 w 1181"/>
                <a:gd name="T9" fmla="*/ 32 h 997"/>
                <a:gd name="T10" fmla="*/ 710 w 1181"/>
                <a:gd name="T11" fmla="*/ 62 h 997"/>
                <a:gd name="T12" fmla="*/ 771 w 1181"/>
                <a:gd name="T13" fmla="*/ 97 h 997"/>
                <a:gd name="T14" fmla="*/ 825 w 1181"/>
                <a:gd name="T15" fmla="*/ 131 h 997"/>
                <a:gd name="T16" fmla="*/ 872 w 1181"/>
                <a:gd name="T17" fmla="*/ 162 h 997"/>
                <a:gd name="T18" fmla="*/ 920 w 1181"/>
                <a:gd name="T19" fmla="*/ 207 h 997"/>
                <a:gd name="T20" fmla="*/ 971 w 1181"/>
                <a:gd name="T21" fmla="*/ 264 h 997"/>
                <a:gd name="T22" fmla="*/ 1022 w 1181"/>
                <a:gd name="T23" fmla="*/ 331 h 997"/>
                <a:gd name="T24" fmla="*/ 1069 w 1181"/>
                <a:gd name="T25" fmla="*/ 400 h 997"/>
                <a:gd name="T26" fmla="*/ 1111 w 1181"/>
                <a:gd name="T27" fmla="*/ 468 h 997"/>
                <a:gd name="T28" fmla="*/ 1146 w 1181"/>
                <a:gd name="T29" fmla="*/ 533 h 997"/>
                <a:gd name="T30" fmla="*/ 1172 w 1181"/>
                <a:gd name="T31" fmla="*/ 586 h 997"/>
                <a:gd name="T32" fmla="*/ 1181 w 1181"/>
                <a:gd name="T33" fmla="*/ 628 h 997"/>
                <a:gd name="T34" fmla="*/ 1166 w 1181"/>
                <a:gd name="T35" fmla="*/ 667 h 997"/>
                <a:gd name="T36" fmla="*/ 1132 w 1181"/>
                <a:gd name="T37" fmla="*/ 705 h 997"/>
                <a:gd name="T38" fmla="*/ 1081 w 1181"/>
                <a:gd name="T39" fmla="*/ 742 h 997"/>
                <a:gd name="T40" fmla="*/ 1023 w 1181"/>
                <a:gd name="T41" fmla="*/ 779 h 997"/>
                <a:gd name="T42" fmla="*/ 963 w 1181"/>
                <a:gd name="T43" fmla="*/ 816 h 997"/>
                <a:gd name="T44" fmla="*/ 907 w 1181"/>
                <a:gd name="T45" fmla="*/ 853 h 997"/>
                <a:gd name="T46" fmla="*/ 864 w 1181"/>
                <a:gd name="T47" fmla="*/ 889 h 997"/>
                <a:gd name="T48" fmla="*/ 834 w 1181"/>
                <a:gd name="T49" fmla="*/ 925 h 997"/>
                <a:gd name="T50" fmla="*/ 791 w 1181"/>
                <a:gd name="T51" fmla="*/ 954 h 997"/>
                <a:gd name="T52" fmla="*/ 737 w 1181"/>
                <a:gd name="T53" fmla="*/ 974 h 997"/>
                <a:gd name="T54" fmla="*/ 675 w 1181"/>
                <a:gd name="T55" fmla="*/ 988 h 997"/>
                <a:gd name="T56" fmla="*/ 607 w 1181"/>
                <a:gd name="T57" fmla="*/ 996 h 997"/>
                <a:gd name="T58" fmla="*/ 537 w 1181"/>
                <a:gd name="T59" fmla="*/ 996 h 997"/>
                <a:gd name="T60" fmla="*/ 466 w 1181"/>
                <a:gd name="T61" fmla="*/ 990 h 997"/>
                <a:gd name="T62" fmla="*/ 399 w 1181"/>
                <a:gd name="T63" fmla="*/ 981 h 997"/>
                <a:gd name="T64" fmla="*/ 339 w 1181"/>
                <a:gd name="T65" fmla="*/ 964 h 997"/>
                <a:gd name="T66" fmla="*/ 282 w 1181"/>
                <a:gd name="T67" fmla="*/ 932 h 997"/>
                <a:gd name="T68" fmla="*/ 227 w 1181"/>
                <a:gd name="T69" fmla="*/ 886 h 997"/>
                <a:gd name="T70" fmla="*/ 174 w 1181"/>
                <a:gd name="T71" fmla="*/ 829 h 997"/>
                <a:gd name="T72" fmla="*/ 127 w 1181"/>
                <a:gd name="T73" fmla="*/ 763 h 997"/>
                <a:gd name="T74" fmla="*/ 83 w 1181"/>
                <a:gd name="T75" fmla="*/ 692 h 997"/>
                <a:gd name="T76" fmla="*/ 45 w 1181"/>
                <a:gd name="T77" fmla="*/ 618 h 997"/>
                <a:gd name="T78" fmla="*/ 16 w 1181"/>
                <a:gd name="T79" fmla="*/ 544 h 997"/>
                <a:gd name="T80" fmla="*/ 2 w 1181"/>
                <a:gd name="T81" fmla="*/ 505 h 997"/>
                <a:gd name="T82" fmla="*/ 1 w 1181"/>
                <a:gd name="T83" fmla="*/ 500 h 997"/>
                <a:gd name="T84" fmla="*/ 0 w 1181"/>
                <a:gd name="T85" fmla="*/ 493 h 997"/>
                <a:gd name="T86" fmla="*/ 0 w 1181"/>
                <a:gd name="T87" fmla="*/ 466 h 997"/>
                <a:gd name="T88" fmla="*/ 5 w 1181"/>
                <a:gd name="T89" fmla="*/ 423 h 997"/>
                <a:gd name="T90" fmla="*/ 18 w 1181"/>
                <a:gd name="T91" fmla="*/ 366 h 997"/>
                <a:gd name="T92" fmla="*/ 40 w 1181"/>
                <a:gd name="T93" fmla="*/ 300 h 997"/>
                <a:gd name="T94" fmla="*/ 76 w 1181"/>
                <a:gd name="T95" fmla="*/ 230 h 997"/>
                <a:gd name="T96" fmla="*/ 128 w 1181"/>
                <a:gd name="T97" fmla="*/ 161 h 997"/>
                <a:gd name="T98" fmla="*/ 198 w 1181"/>
                <a:gd name="T99" fmla="*/ 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81" h="997">
                  <a:moveTo>
                    <a:pt x="242" y="69"/>
                  </a:moveTo>
                  <a:lnTo>
                    <a:pt x="292" y="42"/>
                  </a:lnTo>
                  <a:lnTo>
                    <a:pt x="342" y="22"/>
                  </a:lnTo>
                  <a:lnTo>
                    <a:pt x="390" y="10"/>
                  </a:lnTo>
                  <a:lnTo>
                    <a:pt x="435" y="2"/>
                  </a:lnTo>
                  <a:lnTo>
                    <a:pt x="481" y="0"/>
                  </a:lnTo>
                  <a:lnTo>
                    <a:pt x="523" y="2"/>
                  </a:lnTo>
                  <a:lnTo>
                    <a:pt x="564" y="10"/>
                  </a:lnTo>
                  <a:lnTo>
                    <a:pt x="603" y="19"/>
                  </a:lnTo>
                  <a:lnTo>
                    <a:pt x="641" y="32"/>
                  </a:lnTo>
                  <a:lnTo>
                    <a:pt x="676" y="47"/>
                  </a:lnTo>
                  <a:lnTo>
                    <a:pt x="710" y="62"/>
                  </a:lnTo>
                  <a:lnTo>
                    <a:pt x="742" y="80"/>
                  </a:lnTo>
                  <a:lnTo>
                    <a:pt x="771" y="97"/>
                  </a:lnTo>
                  <a:lnTo>
                    <a:pt x="800" y="114"/>
                  </a:lnTo>
                  <a:lnTo>
                    <a:pt x="825" y="131"/>
                  </a:lnTo>
                  <a:lnTo>
                    <a:pt x="848" y="146"/>
                  </a:lnTo>
                  <a:lnTo>
                    <a:pt x="872" y="162"/>
                  </a:lnTo>
                  <a:lnTo>
                    <a:pt x="895" y="183"/>
                  </a:lnTo>
                  <a:lnTo>
                    <a:pt x="920" y="207"/>
                  </a:lnTo>
                  <a:lnTo>
                    <a:pt x="946" y="235"/>
                  </a:lnTo>
                  <a:lnTo>
                    <a:pt x="971" y="264"/>
                  </a:lnTo>
                  <a:lnTo>
                    <a:pt x="996" y="297"/>
                  </a:lnTo>
                  <a:lnTo>
                    <a:pt x="1022" y="331"/>
                  </a:lnTo>
                  <a:lnTo>
                    <a:pt x="1046" y="365"/>
                  </a:lnTo>
                  <a:lnTo>
                    <a:pt x="1069" y="400"/>
                  </a:lnTo>
                  <a:lnTo>
                    <a:pt x="1091" y="434"/>
                  </a:lnTo>
                  <a:lnTo>
                    <a:pt x="1111" y="468"/>
                  </a:lnTo>
                  <a:lnTo>
                    <a:pt x="1130" y="501"/>
                  </a:lnTo>
                  <a:lnTo>
                    <a:pt x="1146" y="533"/>
                  </a:lnTo>
                  <a:lnTo>
                    <a:pt x="1160" y="560"/>
                  </a:lnTo>
                  <a:lnTo>
                    <a:pt x="1172" y="586"/>
                  </a:lnTo>
                  <a:lnTo>
                    <a:pt x="1179" y="608"/>
                  </a:lnTo>
                  <a:lnTo>
                    <a:pt x="1181" y="628"/>
                  </a:lnTo>
                  <a:lnTo>
                    <a:pt x="1177" y="647"/>
                  </a:lnTo>
                  <a:lnTo>
                    <a:pt x="1166" y="667"/>
                  </a:lnTo>
                  <a:lnTo>
                    <a:pt x="1152" y="686"/>
                  </a:lnTo>
                  <a:lnTo>
                    <a:pt x="1132" y="705"/>
                  </a:lnTo>
                  <a:lnTo>
                    <a:pt x="1107" y="723"/>
                  </a:lnTo>
                  <a:lnTo>
                    <a:pt x="1081" y="742"/>
                  </a:lnTo>
                  <a:lnTo>
                    <a:pt x="1052" y="761"/>
                  </a:lnTo>
                  <a:lnTo>
                    <a:pt x="1023" y="779"/>
                  </a:lnTo>
                  <a:lnTo>
                    <a:pt x="993" y="797"/>
                  </a:lnTo>
                  <a:lnTo>
                    <a:pt x="963" y="816"/>
                  </a:lnTo>
                  <a:lnTo>
                    <a:pt x="935" y="834"/>
                  </a:lnTo>
                  <a:lnTo>
                    <a:pt x="907" y="853"/>
                  </a:lnTo>
                  <a:lnTo>
                    <a:pt x="884" y="871"/>
                  </a:lnTo>
                  <a:lnTo>
                    <a:pt x="864" y="889"/>
                  </a:lnTo>
                  <a:lnTo>
                    <a:pt x="848" y="908"/>
                  </a:lnTo>
                  <a:lnTo>
                    <a:pt x="834" y="925"/>
                  </a:lnTo>
                  <a:lnTo>
                    <a:pt x="813" y="941"/>
                  </a:lnTo>
                  <a:lnTo>
                    <a:pt x="791" y="954"/>
                  </a:lnTo>
                  <a:lnTo>
                    <a:pt x="766" y="965"/>
                  </a:lnTo>
                  <a:lnTo>
                    <a:pt x="737" y="974"/>
                  </a:lnTo>
                  <a:lnTo>
                    <a:pt x="708" y="983"/>
                  </a:lnTo>
                  <a:lnTo>
                    <a:pt x="675" y="988"/>
                  </a:lnTo>
                  <a:lnTo>
                    <a:pt x="642" y="992"/>
                  </a:lnTo>
                  <a:lnTo>
                    <a:pt x="607" y="996"/>
                  </a:lnTo>
                  <a:lnTo>
                    <a:pt x="571" y="997"/>
                  </a:lnTo>
                  <a:lnTo>
                    <a:pt x="537" y="996"/>
                  </a:lnTo>
                  <a:lnTo>
                    <a:pt x="501" y="993"/>
                  </a:lnTo>
                  <a:lnTo>
                    <a:pt x="466" y="990"/>
                  </a:lnTo>
                  <a:lnTo>
                    <a:pt x="432" y="986"/>
                  </a:lnTo>
                  <a:lnTo>
                    <a:pt x="399" y="981"/>
                  </a:lnTo>
                  <a:lnTo>
                    <a:pt x="369" y="973"/>
                  </a:lnTo>
                  <a:lnTo>
                    <a:pt x="339" y="964"/>
                  </a:lnTo>
                  <a:lnTo>
                    <a:pt x="310" y="950"/>
                  </a:lnTo>
                  <a:lnTo>
                    <a:pt x="282" y="932"/>
                  </a:lnTo>
                  <a:lnTo>
                    <a:pt x="254" y="911"/>
                  </a:lnTo>
                  <a:lnTo>
                    <a:pt x="227" y="886"/>
                  </a:lnTo>
                  <a:lnTo>
                    <a:pt x="201" y="859"/>
                  </a:lnTo>
                  <a:lnTo>
                    <a:pt x="174" y="829"/>
                  </a:lnTo>
                  <a:lnTo>
                    <a:pt x="150" y="797"/>
                  </a:lnTo>
                  <a:lnTo>
                    <a:pt x="127" y="763"/>
                  </a:lnTo>
                  <a:lnTo>
                    <a:pt x="104" y="728"/>
                  </a:lnTo>
                  <a:lnTo>
                    <a:pt x="83" y="692"/>
                  </a:lnTo>
                  <a:lnTo>
                    <a:pt x="63" y="655"/>
                  </a:lnTo>
                  <a:lnTo>
                    <a:pt x="45" y="618"/>
                  </a:lnTo>
                  <a:lnTo>
                    <a:pt x="29" y="581"/>
                  </a:lnTo>
                  <a:lnTo>
                    <a:pt x="16" y="544"/>
                  </a:lnTo>
                  <a:lnTo>
                    <a:pt x="3" y="508"/>
                  </a:lnTo>
                  <a:lnTo>
                    <a:pt x="2" y="505"/>
                  </a:lnTo>
                  <a:lnTo>
                    <a:pt x="2" y="502"/>
                  </a:lnTo>
                  <a:lnTo>
                    <a:pt x="1" y="500"/>
                  </a:lnTo>
                  <a:lnTo>
                    <a:pt x="0" y="497"/>
                  </a:lnTo>
                  <a:lnTo>
                    <a:pt x="0" y="493"/>
                  </a:lnTo>
                  <a:lnTo>
                    <a:pt x="0" y="482"/>
                  </a:lnTo>
                  <a:lnTo>
                    <a:pt x="0" y="466"/>
                  </a:lnTo>
                  <a:lnTo>
                    <a:pt x="2" y="446"/>
                  </a:lnTo>
                  <a:lnTo>
                    <a:pt x="5" y="423"/>
                  </a:lnTo>
                  <a:lnTo>
                    <a:pt x="10" y="395"/>
                  </a:lnTo>
                  <a:lnTo>
                    <a:pt x="18" y="366"/>
                  </a:lnTo>
                  <a:lnTo>
                    <a:pt x="27" y="333"/>
                  </a:lnTo>
                  <a:lnTo>
                    <a:pt x="40" y="300"/>
                  </a:lnTo>
                  <a:lnTo>
                    <a:pt x="57" y="265"/>
                  </a:lnTo>
                  <a:lnTo>
                    <a:pt x="76" y="230"/>
                  </a:lnTo>
                  <a:lnTo>
                    <a:pt x="100" y="196"/>
                  </a:lnTo>
                  <a:lnTo>
                    <a:pt x="128" y="161"/>
                  </a:lnTo>
                  <a:lnTo>
                    <a:pt x="160" y="128"/>
                  </a:lnTo>
                  <a:lnTo>
                    <a:pt x="198" y="97"/>
                  </a:lnTo>
                  <a:lnTo>
                    <a:pt x="242" y="69"/>
                  </a:lnTo>
                  <a:close/>
                </a:path>
              </a:pathLst>
            </a:custGeom>
            <a:solidFill>
              <a:srgbClr val="EA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609465" y="3658235"/>
              <a:ext cx="362585" cy="301625"/>
            </a:xfrm>
            <a:custGeom>
              <a:avLst/>
              <a:gdLst>
                <a:gd name="T0" fmla="*/ 279 w 1141"/>
                <a:gd name="T1" fmla="*/ 34 h 951"/>
                <a:gd name="T2" fmla="*/ 368 w 1141"/>
                <a:gd name="T3" fmla="*/ 7 h 951"/>
                <a:gd name="T4" fmla="*/ 454 w 1141"/>
                <a:gd name="T5" fmla="*/ 0 h 951"/>
                <a:gd name="T6" fmla="*/ 536 w 1141"/>
                <a:gd name="T7" fmla="*/ 7 h 951"/>
                <a:gd name="T8" fmla="*/ 612 w 1141"/>
                <a:gd name="T9" fmla="*/ 27 h 951"/>
                <a:gd name="T10" fmla="*/ 681 w 1141"/>
                <a:gd name="T11" fmla="*/ 54 h 951"/>
                <a:gd name="T12" fmla="*/ 743 w 1141"/>
                <a:gd name="T13" fmla="*/ 85 h 951"/>
                <a:gd name="T14" fmla="*/ 797 w 1141"/>
                <a:gd name="T15" fmla="*/ 116 h 951"/>
                <a:gd name="T16" fmla="*/ 841 w 1141"/>
                <a:gd name="T17" fmla="*/ 146 h 951"/>
                <a:gd name="T18" fmla="*/ 889 w 1141"/>
                <a:gd name="T19" fmla="*/ 189 h 951"/>
                <a:gd name="T20" fmla="*/ 938 w 1141"/>
                <a:gd name="T21" fmla="*/ 244 h 951"/>
                <a:gd name="T22" fmla="*/ 987 w 1141"/>
                <a:gd name="T23" fmla="*/ 307 h 951"/>
                <a:gd name="T24" fmla="*/ 1033 w 1141"/>
                <a:gd name="T25" fmla="*/ 375 h 951"/>
                <a:gd name="T26" fmla="*/ 1073 w 1141"/>
                <a:gd name="T27" fmla="*/ 441 h 951"/>
                <a:gd name="T28" fmla="*/ 1107 w 1141"/>
                <a:gd name="T29" fmla="*/ 503 h 951"/>
                <a:gd name="T30" fmla="*/ 1132 w 1141"/>
                <a:gd name="T31" fmla="*/ 554 h 951"/>
                <a:gd name="T32" fmla="*/ 1141 w 1141"/>
                <a:gd name="T33" fmla="*/ 595 h 951"/>
                <a:gd name="T34" fmla="*/ 1127 w 1141"/>
                <a:gd name="T35" fmla="*/ 633 h 951"/>
                <a:gd name="T36" fmla="*/ 1092 w 1141"/>
                <a:gd name="T37" fmla="*/ 669 h 951"/>
                <a:gd name="T38" fmla="*/ 1044 w 1141"/>
                <a:gd name="T39" fmla="*/ 705 h 951"/>
                <a:gd name="T40" fmla="*/ 988 w 1141"/>
                <a:gd name="T41" fmla="*/ 740 h 951"/>
                <a:gd name="T42" fmla="*/ 930 w 1141"/>
                <a:gd name="T43" fmla="*/ 775 h 951"/>
                <a:gd name="T44" fmla="*/ 877 w 1141"/>
                <a:gd name="T45" fmla="*/ 811 h 951"/>
                <a:gd name="T46" fmla="*/ 834 w 1141"/>
                <a:gd name="T47" fmla="*/ 846 h 951"/>
                <a:gd name="T48" fmla="*/ 804 w 1141"/>
                <a:gd name="T49" fmla="*/ 881 h 951"/>
                <a:gd name="T50" fmla="*/ 764 w 1141"/>
                <a:gd name="T51" fmla="*/ 910 h 951"/>
                <a:gd name="T52" fmla="*/ 712 w 1141"/>
                <a:gd name="T53" fmla="*/ 930 h 951"/>
                <a:gd name="T54" fmla="*/ 652 w 1141"/>
                <a:gd name="T55" fmla="*/ 942 h 951"/>
                <a:gd name="T56" fmla="*/ 586 w 1141"/>
                <a:gd name="T57" fmla="*/ 950 h 951"/>
                <a:gd name="T58" fmla="*/ 518 w 1141"/>
                <a:gd name="T59" fmla="*/ 950 h 951"/>
                <a:gd name="T60" fmla="*/ 450 w 1141"/>
                <a:gd name="T61" fmla="*/ 944 h 951"/>
                <a:gd name="T62" fmla="*/ 386 w 1141"/>
                <a:gd name="T63" fmla="*/ 935 h 951"/>
                <a:gd name="T64" fmla="*/ 327 w 1141"/>
                <a:gd name="T65" fmla="*/ 918 h 951"/>
                <a:gd name="T66" fmla="*/ 271 w 1141"/>
                <a:gd name="T67" fmla="*/ 887 h 951"/>
                <a:gd name="T68" fmla="*/ 219 w 1141"/>
                <a:gd name="T69" fmla="*/ 843 h 951"/>
                <a:gd name="T70" fmla="*/ 168 w 1141"/>
                <a:gd name="T71" fmla="*/ 788 h 951"/>
                <a:gd name="T72" fmla="*/ 121 w 1141"/>
                <a:gd name="T73" fmla="*/ 725 h 951"/>
                <a:gd name="T74" fmla="*/ 80 w 1141"/>
                <a:gd name="T75" fmla="*/ 655 h 951"/>
                <a:gd name="T76" fmla="*/ 44 w 1141"/>
                <a:gd name="T77" fmla="*/ 584 h 951"/>
                <a:gd name="T78" fmla="*/ 15 w 1141"/>
                <a:gd name="T79" fmla="*/ 512 h 951"/>
                <a:gd name="T80" fmla="*/ 2 w 1141"/>
                <a:gd name="T81" fmla="*/ 475 h 951"/>
                <a:gd name="T82" fmla="*/ 1 w 1141"/>
                <a:gd name="T83" fmla="*/ 470 h 951"/>
                <a:gd name="T84" fmla="*/ 0 w 1141"/>
                <a:gd name="T85" fmla="*/ 463 h 951"/>
                <a:gd name="T86" fmla="*/ 0 w 1141"/>
                <a:gd name="T87" fmla="*/ 436 h 951"/>
                <a:gd name="T88" fmla="*/ 4 w 1141"/>
                <a:gd name="T89" fmla="*/ 393 h 951"/>
                <a:gd name="T90" fmla="*/ 16 w 1141"/>
                <a:gd name="T91" fmla="*/ 337 h 951"/>
                <a:gd name="T92" fmla="*/ 38 w 1141"/>
                <a:gd name="T93" fmla="*/ 273 h 951"/>
                <a:gd name="T94" fmla="*/ 72 w 1141"/>
                <a:gd name="T95" fmla="*/ 206 h 951"/>
                <a:gd name="T96" fmla="*/ 122 w 1141"/>
                <a:gd name="T97" fmla="*/ 140 h 951"/>
                <a:gd name="T98" fmla="*/ 191 w 1141"/>
                <a:gd name="T99" fmla="*/ 8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1" h="951">
                  <a:moveTo>
                    <a:pt x="233" y="55"/>
                  </a:moveTo>
                  <a:lnTo>
                    <a:pt x="279" y="34"/>
                  </a:lnTo>
                  <a:lnTo>
                    <a:pt x="323" y="18"/>
                  </a:lnTo>
                  <a:lnTo>
                    <a:pt x="368" y="7"/>
                  </a:lnTo>
                  <a:lnTo>
                    <a:pt x="411" y="1"/>
                  </a:lnTo>
                  <a:lnTo>
                    <a:pt x="454" y="0"/>
                  </a:lnTo>
                  <a:lnTo>
                    <a:pt x="495" y="2"/>
                  </a:lnTo>
                  <a:lnTo>
                    <a:pt x="536" y="7"/>
                  </a:lnTo>
                  <a:lnTo>
                    <a:pt x="575" y="16"/>
                  </a:lnTo>
                  <a:lnTo>
                    <a:pt x="612" y="27"/>
                  </a:lnTo>
                  <a:lnTo>
                    <a:pt x="648" y="40"/>
                  </a:lnTo>
                  <a:lnTo>
                    <a:pt x="681" y="54"/>
                  </a:lnTo>
                  <a:lnTo>
                    <a:pt x="713" y="69"/>
                  </a:lnTo>
                  <a:lnTo>
                    <a:pt x="743" y="85"/>
                  </a:lnTo>
                  <a:lnTo>
                    <a:pt x="771" y="100"/>
                  </a:lnTo>
                  <a:lnTo>
                    <a:pt x="797" y="116"/>
                  </a:lnTo>
                  <a:lnTo>
                    <a:pt x="819" y="130"/>
                  </a:lnTo>
                  <a:lnTo>
                    <a:pt x="841" y="146"/>
                  </a:lnTo>
                  <a:lnTo>
                    <a:pt x="864" y="165"/>
                  </a:lnTo>
                  <a:lnTo>
                    <a:pt x="889" y="189"/>
                  </a:lnTo>
                  <a:lnTo>
                    <a:pt x="913" y="215"/>
                  </a:lnTo>
                  <a:lnTo>
                    <a:pt x="938" y="244"/>
                  </a:lnTo>
                  <a:lnTo>
                    <a:pt x="963" y="274"/>
                  </a:lnTo>
                  <a:lnTo>
                    <a:pt x="987" y="307"/>
                  </a:lnTo>
                  <a:lnTo>
                    <a:pt x="1010" y="341"/>
                  </a:lnTo>
                  <a:lnTo>
                    <a:pt x="1033" y="375"/>
                  </a:lnTo>
                  <a:lnTo>
                    <a:pt x="1054" y="409"/>
                  </a:lnTo>
                  <a:lnTo>
                    <a:pt x="1073" y="441"/>
                  </a:lnTo>
                  <a:lnTo>
                    <a:pt x="1091" y="473"/>
                  </a:lnTo>
                  <a:lnTo>
                    <a:pt x="1107" y="503"/>
                  </a:lnTo>
                  <a:lnTo>
                    <a:pt x="1121" y="530"/>
                  </a:lnTo>
                  <a:lnTo>
                    <a:pt x="1132" y="554"/>
                  </a:lnTo>
                  <a:lnTo>
                    <a:pt x="1139" y="576"/>
                  </a:lnTo>
                  <a:lnTo>
                    <a:pt x="1141" y="595"/>
                  </a:lnTo>
                  <a:lnTo>
                    <a:pt x="1137" y="614"/>
                  </a:lnTo>
                  <a:lnTo>
                    <a:pt x="1127" y="633"/>
                  </a:lnTo>
                  <a:lnTo>
                    <a:pt x="1112" y="651"/>
                  </a:lnTo>
                  <a:lnTo>
                    <a:pt x="1092" y="669"/>
                  </a:lnTo>
                  <a:lnTo>
                    <a:pt x="1069" y="687"/>
                  </a:lnTo>
                  <a:lnTo>
                    <a:pt x="1044" y="705"/>
                  </a:lnTo>
                  <a:lnTo>
                    <a:pt x="1016" y="722"/>
                  </a:lnTo>
                  <a:lnTo>
                    <a:pt x="988" y="740"/>
                  </a:lnTo>
                  <a:lnTo>
                    <a:pt x="958" y="758"/>
                  </a:lnTo>
                  <a:lnTo>
                    <a:pt x="930" y="775"/>
                  </a:lnTo>
                  <a:lnTo>
                    <a:pt x="902" y="793"/>
                  </a:lnTo>
                  <a:lnTo>
                    <a:pt x="877" y="811"/>
                  </a:lnTo>
                  <a:lnTo>
                    <a:pt x="854" y="828"/>
                  </a:lnTo>
                  <a:lnTo>
                    <a:pt x="834" y="846"/>
                  </a:lnTo>
                  <a:lnTo>
                    <a:pt x="819" y="864"/>
                  </a:lnTo>
                  <a:lnTo>
                    <a:pt x="804" y="881"/>
                  </a:lnTo>
                  <a:lnTo>
                    <a:pt x="786" y="896"/>
                  </a:lnTo>
                  <a:lnTo>
                    <a:pt x="764" y="910"/>
                  </a:lnTo>
                  <a:lnTo>
                    <a:pt x="740" y="920"/>
                  </a:lnTo>
                  <a:lnTo>
                    <a:pt x="712" y="930"/>
                  </a:lnTo>
                  <a:lnTo>
                    <a:pt x="682" y="937"/>
                  </a:lnTo>
                  <a:lnTo>
                    <a:pt x="652" y="942"/>
                  </a:lnTo>
                  <a:lnTo>
                    <a:pt x="619" y="946"/>
                  </a:lnTo>
                  <a:lnTo>
                    <a:pt x="586" y="950"/>
                  </a:lnTo>
                  <a:lnTo>
                    <a:pt x="552" y="951"/>
                  </a:lnTo>
                  <a:lnTo>
                    <a:pt x="518" y="950"/>
                  </a:lnTo>
                  <a:lnTo>
                    <a:pt x="484" y="948"/>
                  </a:lnTo>
                  <a:lnTo>
                    <a:pt x="450" y="944"/>
                  </a:lnTo>
                  <a:lnTo>
                    <a:pt x="417" y="940"/>
                  </a:lnTo>
                  <a:lnTo>
                    <a:pt x="386" y="935"/>
                  </a:lnTo>
                  <a:lnTo>
                    <a:pt x="356" y="927"/>
                  </a:lnTo>
                  <a:lnTo>
                    <a:pt x="327" y="918"/>
                  </a:lnTo>
                  <a:lnTo>
                    <a:pt x="300" y="904"/>
                  </a:lnTo>
                  <a:lnTo>
                    <a:pt x="271" y="887"/>
                  </a:lnTo>
                  <a:lnTo>
                    <a:pt x="245" y="866"/>
                  </a:lnTo>
                  <a:lnTo>
                    <a:pt x="219" y="843"/>
                  </a:lnTo>
                  <a:lnTo>
                    <a:pt x="193" y="817"/>
                  </a:lnTo>
                  <a:lnTo>
                    <a:pt x="168" y="788"/>
                  </a:lnTo>
                  <a:lnTo>
                    <a:pt x="145" y="756"/>
                  </a:lnTo>
                  <a:lnTo>
                    <a:pt x="121" y="725"/>
                  </a:lnTo>
                  <a:lnTo>
                    <a:pt x="100" y="690"/>
                  </a:lnTo>
                  <a:lnTo>
                    <a:pt x="80" y="655"/>
                  </a:lnTo>
                  <a:lnTo>
                    <a:pt x="61" y="620"/>
                  </a:lnTo>
                  <a:lnTo>
                    <a:pt x="44" y="584"/>
                  </a:lnTo>
                  <a:lnTo>
                    <a:pt x="28" y="548"/>
                  </a:lnTo>
                  <a:lnTo>
                    <a:pt x="15" y="512"/>
                  </a:lnTo>
                  <a:lnTo>
                    <a:pt x="3" y="477"/>
                  </a:lnTo>
                  <a:lnTo>
                    <a:pt x="2" y="475"/>
                  </a:lnTo>
                  <a:lnTo>
                    <a:pt x="2" y="472"/>
                  </a:lnTo>
                  <a:lnTo>
                    <a:pt x="1" y="470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0" y="452"/>
                  </a:lnTo>
                  <a:lnTo>
                    <a:pt x="0" y="436"/>
                  </a:lnTo>
                  <a:lnTo>
                    <a:pt x="2" y="417"/>
                  </a:lnTo>
                  <a:lnTo>
                    <a:pt x="4" y="393"/>
                  </a:lnTo>
                  <a:lnTo>
                    <a:pt x="9" y="366"/>
                  </a:lnTo>
                  <a:lnTo>
                    <a:pt x="16" y="337"/>
                  </a:lnTo>
                  <a:lnTo>
                    <a:pt x="25" y="305"/>
                  </a:lnTo>
                  <a:lnTo>
                    <a:pt x="38" y="273"/>
                  </a:lnTo>
                  <a:lnTo>
                    <a:pt x="53" y="240"/>
                  </a:lnTo>
                  <a:lnTo>
                    <a:pt x="72" y="206"/>
                  </a:lnTo>
                  <a:lnTo>
                    <a:pt x="95" y="172"/>
                  </a:lnTo>
                  <a:lnTo>
                    <a:pt x="122" y="140"/>
                  </a:lnTo>
                  <a:lnTo>
                    <a:pt x="154" y="110"/>
                  </a:lnTo>
                  <a:lnTo>
                    <a:pt x="191" y="81"/>
                  </a:lnTo>
                  <a:lnTo>
                    <a:pt x="233" y="55"/>
                  </a:lnTo>
                  <a:close/>
                </a:path>
              </a:pathLst>
            </a:custGeom>
            <a:solidFill>
              <a:srgbClr val="E2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615815" y="3667125"/>
              <a:ext cx="349250" cy="287655"/>
            </a:xfrm>
            <a:custGeom>
              <a:avLst/>
              <a:gdLst>
                <a:gd name="T0" fmla="*/ 266 w 1101"/>
                <a:gd name="T1" fmla="*/ 26 h 907"/>
                <a:gd name="T2" fmla="*/ 348 w 1101"/>
                <a:gd name="T3" fmla="*/ 6 h 907"/>
                <a:gd name="T4" fmla="*/ 428 w 1101"/>
                <a:gd name="T5" fmla="*/ 0 h 907"/>
                <a:gd name="T6" fmla="*/ 508 w 1101"/>
                <a:gd name="T7" fmla="*/ 8 h 907"/>
                <a:gd name="T8" fmla="*/ 583 w 1101"/>
                <a:gd name="T9" fmla="*/ 25 h 907"/>
                <a:gd name="T10" fmla="*/ 654 w 1101"/>
                <a:gd name="T11" fmla="*/ 48 h 907"/>
                <a:gd name="T12" fmla="*/ 716 w 1101"/>
                <a:gd name="T13" fmla="*/ 74 h 907"/>
                <a:gd name="T14" fmla="*/ 769 w 1101"/>
                <a:gd name="T15" fmla="*/ 102 h 907"/>
                <a:gd name="T16" fmla="*/ 812 w 1101"/>
                <a:gd name="T17" fmla="*/ 130 h 907"/>
                <a:gd name="T18" fmla="*/ 858 w 1101"/>
                <a:gd name="T19" fmla="*/ 172 h 907"/>
                <a:gd name="T20" fmla="*/ 905 w 1101"/>
                <a:gd name="T21" fmla="*/ 225 h 907"/>
                <a:gd name="T22" fmla="*/ 953 w 1101"/>
                <a:gd name="T23" fmla="*/ 287 h 907"/>
                <a:gd name="T24" fmla="*/ 997 w 1101"/>
                <a:gd name="T25" fmla="*/ 351 h 907"/>
                <a:gd name="T26" fmla="*/ 1037 w 1101"/>
                <a:gd name="T27" fmla="*/ 416 h 907"/>
                <a:gd name="T28" fmla="*/ 1069 w 1101"/>
                <a:gd name="T29" fmla="*/ 475 h 907"/>
                <a:gd name="T30" fmla="*/ 1091 w 1101"/>
                <a:gd name="T31" fmla="*/ 525 h 907"/>
                <a:gd name="T32" fmla="*/ 1101 w 1101"/>
                <a:gd name="T33" fmla="*/ 563 h 907"/>
                <a:gd name="T34" fmla="*/ 1087 w 1101"/>
                <a:gd name="T35" fmla="*/ 600 h 907"/>
                <a:gd name="T36" fmla="*/ 1054 w 1101"/>
                <a:gd name="T37" fmla="*/ 635 h 907"/>
                <a:gd name="T38" fmla="*/ 1008 w 1101"/>
                <a:gd name="T39" fmla="*/ 670 h 907"/>
                <a:gd name="T40" fmla="*/ 954 w 1101"/>
                <a:gd name="T41" fmla="*/ 704 h 907"/>
                <a:gd name="T42" fmla="*/ 898 w 1101"/>
                <a:gd name="T43" fmla="*/ 738 h 907"/>
                <a:gd name="T44" fmla="*/ 847 w 1101"/>
                <a:gd name="T45" fmla="*/ 772 h 907"/>
                <a:gd name="T46" fmla="*/ 806 w 1101"/>
                <a:gd name="T47" fmla="*/ 806 h 907"/>
                <a:gd name="T48" fmla="*/ 777 w 1101"/>
                <a:gd name="T49" fmla="*/ 840 h 907"/>
                <a:gd name="T50" fmla="*/ 739 w 1101"/>
                <a:gd name="T51" fmla="*/ 867 h 907"/>
                <a:gd name="T52" fmla="*/ 688 w 1101"/>
                <a:gd name="T53" fmla="*/ 887 h 907"/>
                <a:gd name="T54" fmla="*/ 630 w 1101"/>
                <a:gd name="T55" fmla="*/ 899 h 907"/>
                <a:gd name="T56" fmla="*/ 566 w 1101"/>
                <a:gd name="T57" fmla="*/ 906 h 907"/>
                <a:gd name="T58" fmla="*/ 501 w 1101"/>
                <a:gd name="T59" fmla="*/ 906 h 907"/>
                <a:gd name="T60" fmla="*/ 436 w 1101"/>
                <a:gd name="T61" fmla="*/ 902 h 907"/>
                <a:gd name="T62" fmla="*/ 374 w 1101"/>
                <a:gd name="T63" fmla="*/ 891 h 907"/>
                <a:gd name="T64" fmla="*/ 318 w 1101"/>
                <a:gd name="T65" fmla="*/ 875 h 907"/>
                <a:gd name="T66" fmla="*/ 264 w 1101"/>
                <a:gd name="T67" fmla="*/ 846 h 907"/>
                <a:gd name="T68" fmla="*/ 211 w 1101"/>
                <a:gd name="T69" fmla="*/ 802 h 907"/>
                <a:gd name="T70" fmla="*/ 163 w 1101"/>
                <a:gd name="T71" fmla="*/ 749 h 907"/>
                <a:gd name="T72" fmla="*/ 118 w 1101"/>
                <a:gd name="T73" fmla="*/ 688 h 907"/>
                <a:gd name="T74" fmla="*/ 77 w 1101"/>
                <a:gd name="T75" fmla="*/ 621 h 907"/>
                <a:gd name="T76" fmla="*/ 43 w 1101"/>
                <a:gd name="T77" fmla="*/ 552 h 907"/>
                <a:gd name="T78" fmla="*/ 15 w 1101"/>
                <a:gd name="T79" fmla="*/ 482 h 907"/>
                <a:gd name="T80" fmla="*/ 3 w 1101"/>
                <a:gd name="T81" fmla="*/ 446 h 907"/>
                <a:gd name="T82" fmla="*/ 2 w 1101"/>
                <a:gd name="T83" fmla="*/ 443 h 907"/>
                <a:gd name="T84" fmla="*/ 1 w 1101"/>
                <a:gd name="T85" fmla="*/ 436 h 907"/>
                <a:gd name="T86" fmla="*/ 1 w 1101"/>
                <a:gd name="T87" fmla="*/ 408 h 907"/>
                <a:gd name="T88" fmla="*/ 5 w 1101"/>
                <a:gd name="T89" fmla="*/ 365 h 907"/>
                <a:gd name="T90" fmla="*/ 16 w 1101"/>
                <a:gd name="T91" fmla="*/ 310 h 907"/>
                <a:gd name="T92" fmla="*/ 36 w 1101"/>
                <a:gd name="T93" fmla="*/ 247 h 907"/>
                <a:gd name="T94" fmla="*/ 70 w 1101"/>
                <a:gd name="T95" fmla="*/ 183 h 907"/>
                <a:gd name="T96" fmla="*/ 118 w 1101"/>
                <a:gd name="T97" fmla="*/ 121 h 907"/>
                <a:gd name="T98" fmla="*/ 186 w 1101"/>
                <a:gd name="T99" fmla="*/ 6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1" h="907">
                  <a:moveTo>
                    <a:pt x="227" y="42"/>
                  </a:moveTo>
                  <a:lnTo>
                    <a:pt x="266" y="26"/>
                  </a:lnTo>
                  <a:lnTo>
                    <a:pt x="306" y="14"/>
                  </a:lnTo>
                  <a:lnTo>
                    <a:pt x="348" y="6"/>
                  </a:lnTo>
                  <a:lnTo>
                    <a:pt x="388" y="1"/>
                  </a:lnTo>
                  <a:lnTo>
                    <a:pt x="428" y="0"/>
                  </a:lnTo>
                  <a:lnTo>
                    <a:pt x="468" y="3"/>
                  </a:lnTo>
                  <a:lnTo>
                    <a:pt x="508" y="8"/>
                  </a:lnTo>
                  <a:lnTo>
                    <a:pt x="546" y="15"/>
                  </a:lnTo>
                  <a:lnTo>
                    <a:pt x="583" y="25"/>
                  </a:lnTo>
                  <a:lnTo>
                    <a:pt x="619" y="35"/>
                  </a:lnTo>
                  <a:lnTo>
                    <a:pt x="654" y="48"/>
                  </a:lnTo>
                  <a:lnTo>
                    <a:pt x="686" y="60"/>
                  </a:lnTo>
                  <a:lnTo>
                    <a:pt x="716" y="74"/>
                  </a:lnTo>
                  <a:lnTo>
                    <a:pt x="744" y="88"/>
                  </a:lnTo>
                  <a:lnTo>
                    <a:pt x="769" y="102"/>
                  </a:lnTo>
                  <a:lnTo>
                    <a:pt x="791" y="115"/>
                  </a:lnTo>
                  <a:lnTo>
                    <a:pt x="812" y="130"/>
                  </a:lnTo>
                  <a:lnTo>
                    <a:pt x="836" y="149"/>
                  </a:lnTo>
                  <a:lnTo>
                    <a:pt x="858" y="172"/>
                  </a:lnTo>
                  <a:lnTo>
                    <a:pt x="882" y="198"/>
                  </a:lnTo>
                  <a:lnTo>
                    <a:pt x="905" y="225"/>
                  </a:lnTo>
                  <a:lnTo>
                    <a:pt x="930" y="256"/>
                  </a:lnTo>
                  <a:lnTo>
                    <a:pt x="953" y="287"/>
                  </a:lnTo>
                  <a:lnTo>
                    <a:pt x="975" y="319"/>
                  </a:lnTo>
                  <a:lnTo>
                    <a:pt x="997" y="351"/>
                  </a:lnTo>
                  <a:lnTo>
                    <a:pt x="1017" y="384"/>
                  </a:lnTo>
                  <a:lnTo>
                    <a:pt x="1037" y="416"/>
                  </a:lnTo>
                  <a:lnTo>
                    <a:pt x="1053" y="446"/>
                  </a:lnTo>
                  <a:lnTo>
                    <a:pt x="1069" y="475"/>
                  </a:lnTo>
                  <a:lnTo>
                    <a:pt x="1082" y="501"/>
                  </a:lnTo>
                  <a:lnTo>
                    <a:pt x="1091" y="525"/>
                  </a:lnTo>
                  <a:lnTo>
                    <a:pt x="1099" y="545"/>
                  </a:lnTo>
                  <a:lnTo>
                    <a:pt x="1101" y="563"/>
                  </a:lnTo>
                  <a:lnTo>
                    <a:pt x="1097" y="582"/>
                  </a:lnTo>
                  <a:lnTo>
                    <a:pt x="1087" y="600"/>
                  </a:lnTo>
                  <a:lnTo>
                    <a:pt x="1073" y="618"/>
                  </a:lnTo>
                  <a:lnTo>
                    <a:pt x="1054" y="635"/>
                  </a:lnTo>
                  <a:lnTo>
                    <a:pt x="1032" y="653"/>
                  </a:lnTo>
                  <a:lnTo>
                    <a:pt x="1008" y="670"/>
                  </a:lnTo>
                  <a:lnTo>
                    <a:pt x="982" y="687"/>
                  </a:lnTo>
                  <a:lnTo>
                    <a:pt x="954" y="704"/>
                  </a:lnTo>
                  <a:lnTo>
                    <a:pt x="926" y="721"/>
                  </a:lnTo>
                  <a:lnTo>
                    <a:pt x="898" y="738"/>
                  </a:lnTo>
                  <a:lnTo>
                    <a:pt x="872" y="755"/>
                  </a:lnTo>
                  <a:lnTo>
                    <a:pt x="847" y="772"/>
                  </a:lnTo>
                  <a:lnTo>
                    <a:pt x="825" y="790"/>
                  </a:lnTo>
                  <a:lnTo>
                    <a:pt x="806" y="806"/>
                  </a:lnTo>
                  <a:lnTo>
                    <a:pt x="791" y="823"/>
                  </a:lnTo>
                  <a:lnTo>
                    <a:pt x="777" y="840"/>
                  </a:lnTo>
                  <a:lnTo>
                    <a:pt x="760" y="854"/>
                  </a:lnTo>
                  <a:lnTo>
                    <a:pt x="739" y="867"/>
                  </a:lnTo>
                  <a:lnTo>
                    <a:pt x="714" y="877"/>
                  </a:lnTo>
                  <a:lnTo>
                    <a:pt x="688" y="887"/>
                  </a:lnTo>
                  <a:lnTo>
                    <a:pt x="660" y="894"/>
                  </a:lnTo>
                  <a:lnTo>
                    <a:pt x="630" y="899"/>
                  </a:lnTo>
                  <a:lnTo>
                    <a:pt x="599" y="903"/>
                  </a:lnTo>
                  <a:lnTo>
                    <a:pt x="566" y="906"/>
                  </a:lnTo>
                  <a:lnTo>
                    <a:pt x="533" y="907"/>
                  </a:lnTo>
                  <a:lnTo>
                    <a:pt x="501" y="906"/>
                  </a:lnTo>
                  <a:lnTo>
                    <a:pt x="468" y="904"/>
                  </a:lnTo>
                  <a:lnTo>
                    <a:pt x="436" y="902"/>
                  </a:lnTo>
                  <a:lnTo>
                    <a:pt x="405" y="896"/>
                  </a:lnTo>
                  <a:lnTo>
                    <a:pt x="374" y="891"/>
                  </a:lnTo>
                  <a:lnTo>
                    <a:pt x="345" y="885"/>
                  </a:lnTo>
                  <a:lnTo>
                    <a:pt x="318" y="875"/>
                  </a:lnTo>
                  <a:lnTo>
                    <a:pt x="290" y="862"/>
                  </a:lnTo>
                  <a:lnTo>
                    <a:pt x="264" y="846"/>
                  </a:lnTo>
                  <a:lnTo>
                    <a:pt x="238" y="826"/>
                  </a:lnTo>
                  <a:lnTo>
                    <a:pt x="211" y="802"/>
                  </a:lnTo>
                  <a:lnTo>
                    <a:pt x="187" y="777"/>
                  </a:lnTo>
                  <a:lnTo>
                    <a:pt x="163" y="749"/>
                  </a:lnTo>
                  <a:lnTo>
                    <a:pt x="139" y="719"/>
                  </a:lnTo>
                  <a:lnTo>
                    <a:pt x="118" y="688"/>
                  </a:lnTo>
                  <a:lnTo>
                    <a:pt x="97" y="654"/>
                  </a:lnTo>
                  <a:lnTo>
                    <a:pt x="77" y="621"/>
                  </a:lnTo>
                  <a:lnTo>
                    <a:pt x="59" y="587"/>
                  </a:lnTo>
                  <a:lnTo>
                    <a:pt x="43" y="552"/>
                  </a:lnTo>
                  <a:lnTo>
                    <a:pt x="27" y="517"/>
                  </a:lnTo>
                  <a:lnTo>
                    <a:pt x="15" y="482"/>
                  </a:lnTo>
                  <a:lnTo>
                    <a:pt x="3" y="448"/>
                  </a:lnTo>
                  <a:lnTo>
                    <a:pt x="3" y="446"/>
                  </a:lnTo>
                  <a:lnTo>
                    <a:pt x="2" y="445"/>
                  </a:lnTo>
                  <a:lnTo>
                    <a:pt x="2" y="443"/>
                  </a:lnTo>
                  <a:lnTo>
                    <a:pt x="1" y="441"/>
                  </a:lnTo>
                  <a:lnTo>
                    <a:pt x="1" y="436"/>
                  </a:lnTo>
                  <a:lnTo>
                    <a:pt x="0" y="424"/>
                  </a:lnTo>
                  <a:lnTo>
                    <a:pt x="1" y="408"/>
                  </a:lnTo>
                  <a:lnTo>
                    <a:pt x="2" y="389"/>
                  </a:lnTo>
                  <a:lnTo>
                    <a:pt x="5" y="365"/>
                  </a:lnTo>
                  <a:lnTo>
                    <a:pt x="9" y="338"/>
                  </a:lnTo>
                  <a:lnTo>
                    <a:pt x="16" y="310"/>
                  </a:lnTo>
                  <a:lnTo>
                    <a:pt x="24" y="279"/>
                  </a:lnTo>
                  <a:lnTo>
                    <a:pt x="36" y="247"/>
                  </a:lnTo>
                  <a:lnTo>
                    <a:pt x="51" y="215"/>
                  </a:lnTo>
                  <a:lnTo>
                    <a:pt x="70" y="183"/>
                  </a:lnTo>
                  <a:lnTo>
                    <a:pt x="92" y="151"/>
                  </a:lnTo>
                  <a:lnTo>
                    <a:pt x="118" y="121"/>
                  </a:lnTo>
                  <a:lnTo>
                    <a:pt x="149" y="92"/>
                  </a:lnTo>
                  <a:lnTo>
                    <a:pt x="186" y="66"/>
                  </a:lnTo>
                  <a:lnTo>
                    <a:pt x="227" y="42"/>
                  </a:lnTo>
                  <a:close/>
                </a:path>
              </a:pathLst>
            </a:custGeom>
            <a:solidFill>
              <a:srgbClr val="DBB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622165" y="3676650"/>
              <a:ext cx="336550" cy="273685"/>
            </a:xfrm>
            <a:custGeom>
              <a:avLst/>
              <a:gdLst>
                <a:gd name="T0" fmla="*/ 251 w 1060"/>
                <a:gd name="T1" fmla="*/ 18 h 862"/>
                <a:gd name="T2" fmla="*/ 324 w 1060"/>
                <a:gd name="T3" fmla="*/ 3 h 862"/>
                <a:gd name="T4" fmla="*/ 400 w 1060"/>
                <a:gd name="T5" fmla="*/ 0 h 862"/>
                <a:gd name="T6" fmla="*/ 478 w 1060"/>
                <a:gd name="T7" fmla="*/ 6 h 862"/>
                <a:gd name="T8" fmla="*/ 553 w 1060"/>
                <a:gd name="T9" fmla="*/ 20 h 862"/>
                <a:gd name="T10" fmla="*/ 623 w 1060"/>
                <a:gd name="T11" fmla="*/ 40 h 862"/>
                <a:gd name="T12" fmla="*/ 687 w 1060"/>
                <a:gd name="T13" fmla="*/ 63 h 862"/>
                <a:gd name="T14" fmla="*/ 740 w 1060"/>
                <a:gd name="T15" fmla="*/ 88 h 862"/>
                <a:gd name="T16" fmla="*/ 782 w 1060"/>
                <a:gd name="T17" fmla="*/ 115 h 862"/>
                <a:gd name="T18" fmla="*/ 826 w 1060"/>
                <a:gd name="T19" fmla="*/ 154 h 862"/>
                <a:gd name="T20" fmla="*/ 872 w 1060"/>
                <a:gd name="T21" fmla="*/ 206 h 862"/>
                <a:gd name="T22" fmla="*/ 916 w 1060"/>
                <a:gd name="T23" fmla="*/ 265 h 862"/>
                <a:gd name="T24" fmla="*/ 960 w 1060"/>
                <a:gd name="T25" fmla="*/ 327 h 862"/>
                <a:gd name="T26" fmla="*/ 998 w 1060"/>
                <a:gd name="T27" fmla="*/ 389 h 862"/>
                <a:gd name="T28" fmla="*/ 1028 w 1060"/>
                <a:gd name="T29" fmla="*/ 446 h 862"/>
                <a:gd name="T30" fmla="*/ 1050 w 1060"/>
                <a:gd name="T31" fmla="*/ 493 h 862"/>
                <a:gd name="T32" fmla="*/ 1060 w 1060"/>
                <a:gd name="T33" fmla="*/ 531 h 862"/>
                <a:gd name="T34" fmla="*/ 1047 w 1060"/>
                <a:gd name="T35" fmla="*/ 566 h 862"/>
                <a:gd name="T36" fmla="*/ 1016 w 1060"/>
                <a:gd name="T37" fmla="*/ 600 h 862"/>
                <a:gd name="T38" fmla="*/ 970 w 1060"/>
                <a:gd name="T39" fmla="*/ 634 h 862"/>
                <a:gd name="T40" fmla="*/ 918 w 1060"/>
                <a:gd name="T41" fmla="*/ 667 h 862"/>
                <a:gd name="T42" fmla="*/ 864 w 1060"/>
                <a:gd name="T43" fmla="*/ 699 h 862"/>
                <a:gd name="T44" fmla="*/ 816 w 1060"/>
                <a:gd name="T45" fmla="*/ 732 h 862"/>
                <a:gd name="T46" fmla="*/ 776 w 1060"/>
                <a:gd name="T47" fmla="*/ 765 h 862"/>
                <a:gd name="T48" fmla="*/ 748 w 1060"/>
                <a:gd name="T49" fmla="*/ 798 h 862"/>
                <a:gd name="T50" fmla="*/ 710 w 1060"/>
                <a:gd name="T51" fmla="*/ 823 h 862"/>
                <a:gd name="T52" fmla="*/ 663 w 1060"/>
                <a:gd name="T53" fmla="*/ 842 h 862"/>
                <a:gd name="T54" fmla="*/ 607 w 1060"/>
                <a:gd name="T55" fmla="*/ 855 h 862"/>
                <a:gd name="T56" fmla="*/ 545 w 1060"/>
                <a:gd name="T57" fmla="*/ 861 h 862"/>
                <a:gd name="T58" fmla="*/ 482 w 1060"/>
                <a:gd name="T59" fmla="*/ 861 h 862"/>
                <a:gd name="T60" fmla="*/ 418 w 1060"/>
                <a:gd name="T61" fmla="*/ 857 h 862"/>
                <a:gd name="T62" fmla="*/ 359 w 1060"/>
                <a:gd name="T63" fmla="*/ 847 h 862"/>
                <a:gd name="T64" fmla="*/ 305 w 1060"/>
                <a:gd name="T65" fmla="*/ 832 h 862"/>
                <a:gd name="T66" fmla="*/ 253 w 1060"/>
                <a:gd name="T67" fmla="*/ 803 h 862"/>
                <a:gd name="T68" fmla="*/ 203 w 1060"/>
                <a:gd name="T69" fmla="*/ 762 h 862"/>
                <a:gd name="T70" fmla="*/ 155 w 1060"/>
                <a:gd name="T71" fmla="*/ 710 h 862"/>
                <a:gd name="T72" fmla="*/ 112 w 1060"/>
                <a:gd name="T73" fmla="*/ 650 h 862"/>
                <a:gd name="T74" fmla="*/ 73 w 1060"/>
                <a:gd name="T75" fmla="*/ 585 h 862"/>
                <a:gd name="T76" fmla="*/ 40 w 1060"/>
                <a:gd name="T77" fmla="*/ 519 h 862"/>
                <a:gd name="T78" fmla="*/ 13 w 1060"/>
                <a:gd name="T79" fmla="*/ 452 h 862"/>
                <a:gd name="T80" fmla="*/ 2 w 1060"/>
                <a:gd name="T81" fmla="*/ 417 h 862"/>
                <a:gd name="T82" fmla="*/ 1 w 1060"/>
                <a:gd name="T83" fmla="*/ 414 h 862"/>
                <a:gd name="T84" fmla="*/ 0 w 1060"/>
                <a:gd name="T85" fmla="*/ 407 h 862"/>
                <a:gd name="T86" fmla="*/ 0 w 1060"/>
                <a:gd name="T87" fmla="*/ 380 h 862"/>
                <a:gd name="T88" fmla="*/ 3 w 1060"/>
                <a:gd name="T89" fmla="*/ 336 h 862"/>
                <a:gd name="T90" fmla="*/ 13 w 1060"/>
                <a:gd name="T91" fmla="*/ 282 h 862"/>
                <a:gd name="T92" fmla="*/ 32 w 1060"/>
                <a:gd name="T93" fmla="*/ 221 h 862"/>
                <a:gd name="T94" fmla="*/ 63 w 1060"/>
                <a:gd name="T95" fmla="*/ 158 h 862"/>
                <a:gd name="T96" fmla="*/ 111 w 1060"/>
                <a:gd name="T97" fmla="*/ 100 h 862"/>
                <a:gd name="T98" fmla="*/ 176 w 1060"/>
                <a:gd name="T99" fmla="*/ 49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60" h="862">
                  <a:moveTo>
                    <a:pt x="218" y="29"/>
                  </a:moveTo>
                  <a:lnTo>
                    <a:pt x="251" y="18"/>
                  </a:lnTo>
                  <a:lnTo>
                    <a:pt x="287" y="8"/>
                  </a:lnTo>
                  <a:lnTo>
                    <a:pt x="324" y="3"/>
                  </a:lnTo>
                  <a:lnTo>
                    <a:pt x="361" y="0"/>
                  </a:lnTo>
                  <a:lnTo>
                    <a:pt x="400" y="0"/>
                  </a:lnTo>
                  <a:lnTo>
                    <a:pt x="439" y="2"/>
                  </a:lnTo>
                  <a:lnTo>
                    <a:pt x="478" y="6"/>
                  </a:lnTo>
                  <a:lnTo>
                    <a:pt x="516" y="12"/>
                  </a:lnTo>
                  <a:lnTo>
                    <a:pt x="553" y="20"/>
                  </a:lnTo>
                  <a:lnTo>
                    <a:pt x="589" y="29"/>
                  </a:lnTo>
                  <a:lnTo>
                    <a:pt x="623" y="40"/>
                  </a:lnTo>
                  <a:lnTo>
                    <a:pt x="656" y="51"/>
                  </a:lnTo>
                  <a:lnTo>
                    <a:pt x="687" y="63"/>
                  </a:lnTo>
                  <a:lnTo>
                    <a:pt x="715" y="75"/>
                  </a:lnTo>
                  <a:lnTo>
                    <a:pt x="740" y="88"/>
                  </a:lnTo>
                  <a:lnTo>
                    <a:pt x="762" y="100"/>
                  </a:lnTo>
                  <a:lnTo>
                    <a:pt x="782" y="115"/>
                  </a:lnTo>
                  <a:lnTo>
                    <a:pt x="804" y="133"/>
                  </a:lnTo>
                  <a:lnTo>
                    <a:pt x="826" y="154"/>
                  </a:lnTo>
                  <a:lnTo>
                    <a:pt x="849" y="179"/>
                  </a:lnTo>
                  <a:lnTo>
                    <a:pt x="872" y="206"/>
                  </a:lnTo>
                  <a:lnTo>
                    <a:pt x="894" y="234"/>
                  </a:lnTo>
                  <a:lnTo>
                    <a:pt x="916" y="265"/>
                  </a:lnTo>
                  <a:lnTo>
                    <a:pt x="938" y="296"/>
                  </a:lnTo>
                  <a:lnTo>
                    <a:pt x="960" y="327"/>
                  </a:lnTo>
                  <a:lnTo>
                    <a:pt x="979" y="358"/>
                  </a:lnTo>
                  <a:lnTo>
                    <a:pt x="998" y="389"/>
                  </a:lnTo>
                  <a:lnTo>
                    <a:pt x="1014" y="418"/>
                  </a:lnTo>
                  <a:lnTo>
                    <a:pt x="1028" y="446"/>
                  </a:lnTo>
                  <a:lnTo>
                    <a:pt x="1041" y="471"/>
                  </a:lnTo>
                  <a:lnTo>
                    <a:pt x="1050" y="493"/>
                  </a:lnTo>
                  <a:lnTo>
                    <a:pt x="1058" y="513"/>
                  </a:lnTo>
                  <a:lnTo>
                    <a:pt x="1060" y="531"/>
                  </a:lnTo>
                  <a:lnTo>
                    <a:pt x="1056" y="549"/>
                  </a:lnTo>
                  <a:lnTo>
                    <a:pt x="1047" y="566"/>
                  </a:lnTo>
                  <a:lnTo>
                    <a:pt x="1033" y="583"/>
                  </a:lnTo>
                  <a:lnTo>
                    <a:pt x="1016" y="600"/>
                  </a:lnTo>
                  <a:lnTo>
                    <a:pt x="994" y="617"/>
                  </a:lnTo>
                  <a:lnTo>
                    <a:pt x="970" y="634"/>
                  </a:lnTo>
                  <a:lnTo>
                    <a:pt x="945" y="651"/>
                  </a:lnTo>
                  <a:lnTo>
                    <a:pt x="918" y="667"/>
                  </a:lnTo>
                  <a:lnTo>
                    <a:pt x="891" y="683"/>
                  </a:lnTo>
                  <a:lnTo>
                    <a:pt x="864" y="699"/>
                  </a:lnTo>
                  <a:lnTo>
                    <a:pt x="839" y="716"/>
                  </a:lnTo>
                  <a:lnTo>
                    <a:pt x="816" y="732"/>
                  </a:lnTo>
                  <a:lnTo>
                    <a:pt x="794" y="749"/>
                  </a:lnTo>
                  <a:lnTo>
                    <a:pt x="776" y="765"/>
                  </a:lnTo>
                  <a:lnTo>
                    <a:pt x="762" y="782"/>
                  </a:lnTo>
                  <a:lnTo>
                    <a:pt x="748" y="798"/>
                  </a:lnTo>
                  <a:lnTo>
                    <a:pt x="731" y="811"/>
                  </a:lnTo>
                  <a:lnTo>
                    <a:pt x="710" y="823"/>
                  </a:lnTo>
                  <a:lnTo>
                    <a:pt x="688" y="834"/>
                  </a:lnTo>
                  <a:lnTo>
                    <a:pt x="663" y="842"/>
                  </a:lnTo>
                  <a:lnTo>
                    <a:pt x="635" y="849"/>
                  </a:lnTo>
                  <a:lnTo>
                    <a:pt x="607" y="855"/>
                  </a:lnTo>
                  <a:lnTo>
                    <a:pt x="576" y="859"/>
                  </a:lnTo>
                  <a:lnTo>
                    <a:pt x="545" y="861"/>
                  </a:lnTo>
                  <a:lnTo>
                    <a:pt x="514" y="862"/>
                  </a:lnTo>
                  <a:lnTo>
                    <a:pt x="482" y="861"/>
                  </a:lnTo>
                  <a:lnTo>
                    <a:pt x="450" y="860"/>
                  </a:lnTo>
                  <a:lnTo>
                    <a:pt x="418" y="857"/>
                  </a:lnTo>
                  <a:lnTo>
                    <a:pt x="389" y="853"/>
                  </a:lnTo>
                  <a:lnTo>
                    <a:pt x="359" y="847"/>
                  </a:lnTo>
                  <a:lnTo>
                    <a:pt x="332" y="841"/>
                  </a:lnTo>
                  <a:lnTo>
                    <a:pt x="305" y="832"/>
                  </a:lnTo>
                  <a:lnTo>
                    <a:pt x="279" y="819"/>
                  </a:lnTo>
                  <a:lnTo>
                    <a:pt x="253" y="803"/>
                  </a:lnTo>
                  <a:lnTo>
                    <a:pt x="227" y="784"/>
                  </a:lnTo>
                  <a:lnTo>
                    <a:pt x="203" y="762"/>
                  </a:lnTo>
                  <a:lnTo>
                    <a:pt x="179" y="736"/>
                  </a:lnTo>
                  <a:lnTo>
                    <a:pt x="155" y="710"/>
                  </a:lnTo>
                  <a:lnTo>
                    <a:pt x="133" y="680"/>
                  </a:lnTo>
                  <a:lnTo>
                    <a:pt x="112" y="650"/>
                  </a:lnTo>
                  <a:lnTo>
                    <a:pt x="92" y="618"/>
                  </a:lnTo>
                  <a:lnTo>
                    <a:pt x="73" y="585"/>
                  </a:lnTo>
                  <a:lnTo>
                    <a:pt x="56" y="552"/>
                  </a:lnTo>
                  <a:lnTo>
                    <a:pt x="40" y="519"/>
                  </a:lnTo>
                  <a:lnTo>
                    <a:pt x="25" y="485"/>
                  </a:lnTo>
                  <a:lnTo>
                    <a:pt x="13" y="452"/>
                  </a:lnTo>
                  <a:lnTo>
                    <a:pt x="2" y="419"/>
                  </a:lnTo>
                  <a:lnTo>
                    <a:pt x="2" y="417"/>
                  </a:lnTo>
                  <a:lnTo>
                    <a:pt x="2" y="416"/>
                  </a:lnTo>
                  <a:lnTo>
                    <a:pt x="1" y="414"/>
                  </a:lnTo>
                  <a:lnTo>
                    <a:pt x="1" y="413"/>
                  </a:lnTo>
                  <a:lnTo>
                    <a:pt x="0" y="407"/>
                  </a:lnTo>
                  <a:lnTo>
                    <a:pt x="0" y="396"/>
                  </a:lnTo>
                  <a:lnTo>
                    <a:pt x="0" y="380"/>
                  </a:lnTo>
                  <a:lnTo>
                    <a:pt x="1" y="360"/>
                  </a:lnTo>
                  <a:lnTo>
                    <a:pt x="3" y="336"/>
                  </a:lnTo>
                  <a:lnTo>
                    <a:pt x="7" y="310"/>
                  </a:lnTo>
                  <a:lnTo>
                    <a:pt x="13" y="282"/>
                  </a:lnTo>
                  <a:lnTo>
                    <a:pt x="21" y="251"/>
                  </a:lnTo>
                  <a:lnTo>
                    <a:pt x="32" y="221"/>
                  </a:lnTo>
                  <a:lnTo>
                    <a:pt x="46" y="190"/>
                  </a:lnTo>
                  <a:lnTo>
                    <a:pt x="63" y="158"/>
                  </a:lnTo>
                  <a:lnTo>
                    <a:pt x="86" y="129"/>
                  </a:lnTo>
                  <a:lnTo>
                    <a:pt x="111" y="100"/>
                  </a:lnTo>
                  <a:lnTo>
                    <a:pt x="142" y="74"/>
                  </a:lnTo>
                  <a:lnTo>
                    <a:pt x="176" y="49"/>
                  </a:lnTo>
                  <a:lnTo>
                    <a:pt x="218" y="29"/>
                  </a:lnTo>
                  <a:close/>
                </a:path>
              </a:pathLst>
            </a:custGeom>
            <a:solidFill>
              <a:srgbClr val="D6A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629150" y="3685540"/>
              <a:ext cx="323215" cy="260350"/>
            </a:xfrm>
            <a:custGeom>
              <a:avLst/>
              <a:gdLst>
                <a:gd name="T0" fmla="*/ 238 w 1020"/>
                <a:gd name="T1" fmla="*/ 11 h 819"/>
                <a:gd name="T2" fmla="*/ 302 w 1020"/>
                <a:gd name="T3" fmla="*/ 2 h 819"/>
                <a:gd name="T4" fmla="*/ 373 w 1020"/>
                <a:gd name="T5" fmla="*/ 0 h 819"/>
                <a:gd name="T6" fmla="*/ 448 w 1020"/>
                <a:gd name="T7" fmla="*/ 6 h 819"/>
                <a:gd name="T8" fmla="*/ 523 w 1020"/>
                <a:gd name="T9" fmla="*/ 17 h 819"/>
                <a:gd name="T10" fmla="*/ 595 w 1020"/>
                <a:gd name="T11" fmla="*/ 33 h 819"/>
                <a:gd name="T12" fmla="*/ 659 w 1020"/>
                <a:gd name="T13" fmla="*/ 52 h 819"/>
                <a:gd name="T14" fmla="*/ 712 w 1020"/>
                <a:gd name="T15" fmla="*/ 74 h 819"/>
                <a:gd name="T16" fmla="*/ 754 w 1020"/>
                <a:gd name="T17" fmla="*/ 100 h 819"/>
                <a:gd name="T18" fmla="*/ 795 w 1020"/>
                <a:gd name="T19" fmla="*/ 139 h 819"/>
                <a:gd name="T20" fmla="*/ 839 w 1020"/>
                <a:gd name="T21" fmla="*/ 188 h 819"/>
                <a:gd name="T22" fmla="*/ 882 w 1020"/>
                <a:gd name="T23" fmla="*/ 244 h 819"/>
                <a:gd name="T24" fmla="*/ 924 w 1020"/>
                <a:gd name="T25" fmla="*/ 305 h 819"/>
                <a:gd name="T26" fmla="*/ 960 w 1020"/>
                <a:gd name="T27" fmla="*/ 364 h 819"/>
                <a:gd name="T28" fmla="*/ 990 w 1020"/>
                <a:gd name="T29" fmla="*/ 419 h 819"/>
                <a:gd name="T30" fmla="*/ 1011 w 1020"/>
                <a:gd name="T31" fmla="*/ 465 h 819"/>
                <a:gd name="T32" fmla="*/ 1020 w 1020"/>
                <a:gd name="T33" fmla="*/ 501 h 819"/>
                <a:gd name="T34" fmla="*/ 1007 w 1020"/>
                <a:gd name="T35" fmla="*/ 535 h 819"/>
                <a:gd name="T36" fmla="*/ 976 w 1020"/>
                <a:gd name="T37" fmla="*/ 568 h 819"/>
                <a:gd name="T38" fmla="*/ 934 w 1020"/>
                <a:gd name="T39" fmla="*/ 599 h 819"/>
                <a:gd name="T40" fmla="*/ 883 w 1020"/>
                <a:gd name="T41" fmla="*/ 631 h 819"/>
                <a:gd name="T42" fmla="*/ 833 w 1020"/>
                <a:gd name="T43" fmla="*/ 663 h 819"/>
                <a:gd name="T44" fmla="*/ 785 w 1020"/>
                <a:gd name="T45" fmla="*/ 695 h 819"/>
                <a:gd name="T46" fmla="*/ 747 w 1020"/>
                <a:gd name="T47" fmla="*/ 726 h 819"/>
                <a:gd name="T48" fmla="*/ 720 w 1020"/>
                <a:gd name="T49" fmla="*/ 757 h 819"/>
                <a:gd name="T50" fmla="*/ 684 w 1020"/>
                <a:gd name="T51" fmla="*/ 782 h 819"/>
                <a:gd name="T52" fmla="*/ 637 w 1020"/>
                <a:gd name="T53" fmla="*/ 800 h 819"/>
                <a:gd name="T54" fmla="*/ 583 w 1020"/>
                <a:gd name="T55" fmla="*/ 812 h 819"/>
                <a:gd name="T56" fmla="*/ 525 w 1020"/>
                <a:gd name="T57" fmla="*/ 818 h 819"/>
                <a:gd name="T58" fmla="*/ 464 w 1020"/>
                <a:gd name="T59" fmla="*/ 818 h 819"/>
                <a:gd name="T60" fmla="*/ 404 w 1020"/>
                <a:gd name="T61" fmla="*/ 814 h 819"/>
                <a:gd name="T62" fmla="*/ 346 w 1020"/>
                <a:gd name="T63" fmla="*/ 804 h 819"/>
                <a:gd name="T64" fmla="*/ 294 w 1020"/>
                <a:gd name="T65" fmla="*/ 790 h 819"/>
                <a:gd name="T66" fmla="*/ 243 w 1020"/>
                <a:gd name="T67" fmla="*/ 762 h 819"/>
                <a:gd name="T68" fmla="*/ 194 w 1020"/>
                <a:gd name="T69" fmla="*/ 722 h 819"/>
                <a:gd name="T70" fmla="*/ 149 w 1020"/>
                <a:gd name="T71" fmla="*/ 671 h 819"/>
                <a:gd name="T72" fmla="*/ 108 w 1020"/>
                <a:gd name="T73" fmla="*/ 614 h 819"/>
                <a:gd name="T74" fmla="*/ 71 w 1020"/>
                <a:gd name="T75" fmla="*/ 552 h 819"/>
                <a:gd name="T76" fmla="*/ 38 w 1020"/>
                <a:gd name="T77" fmla="*/ 487 h 819"/>
                <a:gd name="T78" fmla="*/ 13 w 1020"/>
                <a:gd name="T79" fmla="*/ 423 h 819"/>
                <a:gd name="T80" fmla="*/ 2 w 1020"/>
                <a:gd name="T81" fmla="*/ 390 h 819"/>
                <a:gd name="T82" fmla="*/ 2 w 1020"/>
                <a:gd name="T83" fmla="*/ 388 h 819"/>
                <a:gd name="T84" fmla="*/ 0 w 1020"/>
                <a:gd name="T85" fmla="*/ 381 h 819"/>
                <a:gd name="T86" fmla="*/ 0 w 1020"/>
                <a:gd name="T87" fmla="*/ 352 h 819"/>
                <a:gd name="T88" fmla="*/ 2 w 1020"/>
                <a:gd name="T89" fmla="*/ 309 h 819"/>
                <a:gd name="T90" fmla="*/ 11 w 1020"/>
                <a:gd name="T91" fmla="*/ 254 h 819"/>
                <a:gd name="T92" fmla="*/ 29 w 1020"/>
                <a:gd name="T93" fmla="*/ 195 h 819"/>
                <a:gd name="T94" fmla="*/ 59 w 1020"/>
                <a:gd name="T95" fmla="*/ 135 h 819"/>
                <a:gd name="T96" fmla="*/ 106 w 1020"/>
                <a:gd name="T97" fmla="*/ 81 h 819"/>
                <a:gd name="T98" fmla="*/ 170 w 1020"/>
                <a:gd name="T99" fmla="*/ 3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0" h="819">
                  <a:moveTo>
                    <a:pt x="210" y="19"/>
                  </a:moveTo>
                  <a:lnTo>
                    <a:pt x="238" y="11"/>
                  </a:lnTo>
                  <a:lnTo>
                    <a:pt x="268" y="6"/>
                  </a:lnTo>
                  <a:lnTo>
                    <a:pt x="302" y="2"/>
                  </a:lnTo>
                  <a:lnTo>
                    <a:pt x="337" y="0"/>
                  </a:lnTo>
                  <a:lnTo>
                    <a:pt x="373" y="0"/>
                  </a:lnTo>
                  <a:lnTo>
                    <a:pt x="410" y="2"/>
                  </a:lnTo>
                  <a:lnTo>
                    <a:pt x="448" y="6"/>
                  </a:lnTo>
                  <a:lnTo>
                    <a:pt x="486" y="11"/>
                  </a:lnTo>
                  <a:lnTo>
                    <a:pt x="523" y="17"/>
                  </a:lnTo>
                  <a:lnTo>
                    <a:pt x="560" y="25"/>
                  </a:lnTo>
                  <a:lnTo>
                    <a:pt x="595" y="33"/>
                  </a:lnTo>
                  <a:lnTo>
                    <a:pt x="628" y="42"/>
                  </a:lnTo>
                  <a:lnTo>
                    <a:pt x="659" y="52"/>
                  </a:lnTo>
                  <a:lnTo>
                    <a:pt x="687" y="63"/>
                  </a:lnTo>
                  <a:lnTo>
                    <a:pt x="712" y="74"/>
                  </a:lnTo>
                  <a:lnTo>
                    <a:pt x="733" y="86"/>
                  </a:lnTo>
                  <a:lnTo>
                    <a:pt x="754" y="100"/>
                  </a:lnTo>
                  <a:lnTo>
                    <a:pt x="774" y="118"/>
                  </a:lnTo>
                  <a:lnTo>
                    <a:pt x="795" y="139"/>
                  </a:lnTo>
                  <a:lnTo>
                    <a:pt x="817" y="162"/>
                  </a:lnTo>
                  <a:lnTo>
                    <a:pt x="839" y="188"/>
                  </a:lnTo>
                  <a:lnTo>
                    <a:pt x="860" y="216"/>
                  </a:lnTo>
                  <a:lnTo>
                    <a:pt x="882" y="244"/>
                  </a:lnTo>
                  <a:lnTo>
                    <a:pt x="904" y="274"/>
                  </a:lnTo>
                  <a:lnTo>
                    <a:pt x="924" y="305"/>
                  </a:lnTo>
                  <a:lnTo>
                    <a:pt x="943" y="334"/>
                  </a:lnTo>
                  <a:lnTo>
                    <a:pt x="960" y="364"/>
                  </a:lnTo>
                  <a:lnTo>
                    <a:pt x="976" y="392"/>
                  </a:lnTo>
                  <a:lnTo>
                    <a:pt x="990" y="419"/>
                  </a:lnTo>
                  <a:lnTo>
                    <a:pt x="1002" y="443"/>
                  </a:lnTo>
                  <a:lnTo>
                    <a:pt x="1011" y="465"/>
                  </a:lnTo>
                  <a:lnTo>
                    <a:pt x="1018" y="484"/>
                  </a:lnTo>
                  <a:lnTo>
                    <a:pt x="1020" y="501"/>
                  </a:lnTo>
                  <a:lnTo>
                    <a:pt x="1017" y="518"/>
                  </a:lnTo>
                  <a:lnTo>
                    <a:pt x="1007" y="535"/>
                  </a:lnTo>
                  <a:lnTo>
                    <a:pt x="994" y="551"/>
                  </a:lnTo>
                  <a:lnTo>
                    <a:pt x="976" y="568"/>
                  </a:lnTo>
                  <a:lnTo>
                    <a:pt x="956" y="584"/>
                  </a:lnTo>
                  <a:lnTo>
                    <a:pt x="934" y="599"/>
                  </a:lnTo>
                  <a:lnTo>
                    <a:pt x="909" y="615"/>
                  </a:lnTo>
                  <a:lnTo>
                    <a:pt x="883" y="631"/>
                  </a:lnTo>
                  <a:lnTo>
                    <a:pt x="858" y="647"/>
                  </a:lnTo>
                  <a:lnTo>
                    <a:pt x="833" y="663"/>
                  </a:lnTo>
                  <a:lnTo>
                    <a:pt x="807" y="679"/>
                  </a:lnTo>
                  <a:lnTo>
                    <a:pt x="785" y="695"/>
                  </a:lnTo>
                  <a:lnTo>
                    <a:pt x="764" y="710"/>
                  </a:lnTo>
                  <a:lnTo>
                    <a:pt x="747" y="726"/>
                  </a:lnTo>
                  <a:lnTo>
                    <a:pt x="733" y="742"/>
                  </a:lnTo>
                  <a:lnTo>
                    <a:pt x="720" y="757"/>
                  </a:lnTo>
                  <a:lnTo>
                    <a:pt x="704" y="771"/>
                  </a:lnTo>
                  <a:lnTo>
                    <a:pt x="684" y="782"/>
                  </a:lnTo>
                  <a:lnTo>
                    <a:pt x="662" y="792"/>
                  </a:lnTo>
                  <a:lnTo>
                    <a:pt x="637" y="800"/>
                  </a:lnTo>
                  <a:lnTo>
                    <a:pt x="612" y="807"/>
                  </a:lnTo>
                  <a:lnTo>
                    <a:pt x="583" y="812"/>
                  </a:lnTo>
                  <a:lnTo>
                    <a:pt x="555" y="816"/>
                  </a:lnTo>
                  <a:lnTo>
                    <a:pt x="525" y="818"/>
                  </a:lnTo>
                  <a:lnTo>
                    <a:pt x="495" y="819"/>
                  </a:lnTo>
                  <a:lnTo>
                    <a:pt x="464" y="818"/>
                  </a:lnTo>
                  <a:lnTo>
                    <a:pt x="433" y="816"/>
                  </a:lnTo>
                  <a:lnTo>
                    <a:pt x="404" y="814"/>
                  </a:lnTo>
                  <a:lnTo>
                    <a:pt x="374" y="810"/>
                  </a:lnTo>
                  <a:lnTo>
                    <a:pt x="346" y="804"/>
                  </a:lnTo>
                  <a:lnTo>
                    <a:pt x="319" y="798"/>
                  </a:lnTo>
                  <a:lnTo>
                    <a:pt x="294" y="790"/>
                  </a:lnTo>
                  <a:lnTo>
                    <a:pt x="268" y="777"/>
                  </a:lnTo>
                  <a:lnTo>
                    <a:pt x="243" y="762"/>
                  </a:lnTo>
                  <a:lnTo>
                    <a:pt x="219" y="743"/>
                  </a:lnTo>
                  <a:lnTo>
                    <a:pt x="194" y="722"/>
                  </a:lnTo>
                  <a:lnTo>
                    <a:pt x="172" y="698"/>
                  </a:lnTo>
                  <a:lnTo>
                    <a:pt x="149" y="671"/>
                  </a:lnTo>
                  <a:lnTo>
                    <a:pt x="128" y="644"/>
                  </a:lnTo>
                  <a:lnTo>
                    <a:pt x="108" y="614"/>
                  </a:lnTo>
                  <a:lnTo>
                    <a:pt x="89" y="584"/>
                  </a:lnTo>
                  <a:lnTo>
                    <a:pt x="71" y="552"/>
                  </a:lnTo>
                  <a:lnTo>
                    <a:pt x="54" y="519"/>
                  </a:lnTo>
                  <a:lnTo>
                    <a:pt x="38" y="487"/>
                  </a:lnTo>
                  <a:lnTo>
                    <a:pt x="24" y="455"/>
                  </a:lnTo>
                  <a:lnTo>
                    <a:pt x="13" y="423"/>
                  </a:lnTo>
                  <a:lnTo>
                    <a:pt x="2" y="391"/>
                  </a:lnTo>
                  <a:lnTo>
                    <a:pt x="2" y="390"/>
                  </a:lnTo>
                  <a:lnTo>
                    <a:pt x="2" y="389"/>
                  </a:lnTo>
                  <a:lnTo>
                    <a:pt x="2" y="388"/>
                  </a:lnTo>
                  <a:lnTo>
                    <a:pt x="1" y="387"/>
                  </a:lnTo>
                  <a:lnTo>
                    <a:pt x="0" y="381"/>
                  </a:lnTo>
                  <a:lnTo>
                    <a:pt x="0" y="369"/>
                  </a:lnTo>
                  <a:lnTo>
                    <a:pt x="0" y="352"/>
                  </a:lnTo>
                  <a:lnTo>
                    <a:pt x="0" y="332"/>
                  </a:lnTo>
                  <a:lnTo>
                    <a:pt x="2" y="309"/>
                  </a:lnTo>
                  <a:lnTo>
                    <a:pt x="5" y="282"/>
                  </a:lnTo>
                  <a:lnTo>
                    <a:pt x="11" y="254"/>
                  </a:lnTo>
                  <a:lnTo>
                    <a:pt x="19" y="224"/>
                  </a:lnTo>
                  <a:lnTo>
                    <a:pt x="29" y="195"/>
                  </a:lnTo>
                  <a:lnTo>
                    <a:pt x="42" y="164"/>
                  </a:lnTo>
                  <a:lnTo>
                    <a:pt x="59" y="135"/>
                  </a:lnTo>
                  <a:lnTo>
                    <a:pt x="80" y="106"/>
                  </a:lnTo>
                  <a:lnTo>
                    <a:pt x="106" y="81"/>
                  </a:lnTo>
                  <a:lnTo>
                    <a:pt x="135" y="56"/>
                  </a:lnTo>
                  <a:lnTo>
                    <a:pt x="170" y="36"/>
                  </a:lnTo>
                  <a:lnTo>
                    <a:pt x="210" y="19"/>
                  </a:lnTo>
                  <a:close/>
                </a:path>
              </a:pathLst>
            </a:custGeom>
            <a:solidFill>
              <a:srgbClr val="CE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34865" y="3693160"/>
              <a:ext cx="311150" cy="246380"/>
            </a:xfrm>
            <a:custGeom>
              <a:avLst/>
              <a:gdLst>
                <a:gd name="T0" fmla="*/ 2 w 981"/>
                <a:gd name="T1" fmla="*/ 360 h 775"/>
                <a:gd name="T2" fmla="*/ 0 w 981"/>
                <a:gd name="T3" fmla="*/ 335 h 775"/>
                <a:gd name="T4" fmla="*/ 1 w 981"/>
                <a:gd name="T5" fmla="*/ 291 h 775"/>
                <a:gd name="T6" fmla="*/ 7 w 981"/>
                <a:gd name="T7" fmla="*/ 236 h 775"/>
                <a:gd name="T8" fmla="*/ 22 w 981"/>
                <a:gd name="T9" fmla="*/ 175 h 775"/>
                <a:gd name="T10" fmla="*/ 51 w 981"/>
                <a:gd name="T11" fmla="*/ 115 h 775"/>
                <a:gd name="T12" fmla="*/ 96 w 981"/>
                <a:gd name="T13" fmla="*/ 61 h 775"/>
                <a:gd name="T14" fmla="*/ 162 w 981"/>
                <a:gd name="T15" fmla="*/ 21 h 775"/>
                <a:gd name="T16" fmla="*/ 225 w 981"/>
                <a:gd name="T17" fmla="*/ 4 h 775"/>
                <a:gd name="T18" fmla="*/ 280 w 981"/>
                <a:gd name="T19" fmla="*/ 0 h 775"/>
                <a:gd name="T20" fmla="*/ 347 w 981"/>
                <a:gd name="T21" fmla="*/ 0 h 775"/>
                <a:gd name="T22" fmla="*/ 419 w 981"/>
                <a:gd name="T23" fmla="*/ 5 h 775"/>
                <a:gd name="T24" fmla="*/ 494 w 981"/>
                <a:gd name="T25" fmla="*/ 13 h 775"/>
                <a:gd name="T26" fmla="*/ 565 w 981"/>
                <a:gd name="T27" fmla="*/ 26 h 775"/>
                <a:gd name="T28" fmla="*/ 631 w 981"/>
                <a:gd name="T29" fmla="*/ 42 h 775"/>
                <a:gd name="T30" fmla="*/ 684 w 981"/>
                <a:gd name="T31" fmla="*/ 62 h 775"/>
                <a:gd name="T32" fmla="*/ 724 w 981"/>
                <a:gd name="T33" fmla="*/ 86 h 775"/>
                <a:gd name="T34" fmla="*/ 764 w 981"/>
                <a:gd name="T35" fmla="*/ 123 h 775"/>
                <a:gd name="T36" fmla="*/ 806 w 981"/>
                <a:gd name="T37" fmla="*/ 171 h 775"/>
                <a:gd name="T38" fmla="*/ 849 w 981"/>
                <a:gd name="T39" fmla="*/ 225 h 775"/>
                <a:gd name="T40" fmla="*/ 888 w 981"/>
                <a:gd name="T41" fmla="*/ 283 h 775"/>
                <a:gd name="T42" fmla="*/ 923 w 981"/>
                <a:gd name="T43" fmla="*/ 340 h 775"/>
                <a:gd name="T44" fmla="*/ 951 w 981"/>
                <a:gd name="T45" fmla="*/ 392 h 775"/>
                <a:gd name="T46" fmla="*/ 972 w 981"/>
                <a:gd name="T47" fmla="*/ 437 h 775"/>
                <a:gd name="T48" fmla="*/ 981 w 981"/>
                <a:gd name="T49" fmla="*/ 471 h 775"/>
                <a:gd name="T50" fmla="*/ 968 w 981"/>
                <a:gd name="T51" fmla="*/ 504 h 775"/>
                <a:gd name="T52" fmla="*/ 938 w 981"/>
                <a:gd name="T53" fmla="*/ 534 h 775"/>
                <a:gd name="T54" fmla="*/ 897 w 981"/>
                <a:gd name="T55" fmla="*/ 565 h 775"/>
                <a:gd name="T56" fmla="*/ 849 w 981"/>
                <a:gd name="T57" fmla="*/ 596 h 775"/>
                <a:gd name="T58" fmla="*/ 799 w 981"/>
                <a:gd name="T59" fmla="*/ 626 h 775"/>
                <a:gd name="T60" fmla="*/ 754 w 981"/>
                <a:gd name="T61" fmla="*/ 657 h 775"/>
                <a:gd name="T62" fmla="*/ 718 w 981"/>
                <a:gd name="T63" fmla="*/ 686 h 775"/>
                <a:gd name="T64" fmla="*/ 692 w 981"/>
                <a:gd name="T65" fmla="*/ 717 h 775"/>
                <a:gd name="T66" fmla="*/ 657 w 981"/>
                <a:gd name="T67" fmla="*/ 740 h 775"/>
                <a:gd name="T68" fmla="*/ 613 w 981"/>
                <a:gd name="T69" fmla="*/ 758 h 775"/>
                <a:gd name="T70" fmla="*/ 561 w 981"/>
                <a:gd name="T71" fmla="*/ 769 h 775"/>
                <a:gd name="T72" fmla="*/ 505 w 981"/>
                <a:gd name="T73" fmla="*/ 775 h 775"/>
                <a:gd name="T74" fmla="*/ 446 w 981"/>
                <a:gd name="T75" fmla="*/ 775 h 775"/>
                <a:gd name="T76" fmla="*/ 388 w 981"/>
                <a:gd name="T77" fmla="*/ 771 h 775"/>
                <a:gd name="T78" fmla="*/ 333 w 981"/>
                <a:gd name="T79" fmla="*/ 763 h 775"/>
                <a:gd name="T80" fmla="*/ 283 w 981"/>
                <a:gd name="T81" fmla="*/ 748 h 775"/>
                <a:gd name="T82" fmla="*/ 235 w 981"/>
                <a:gd name="T83" fmla="*/ 721 h 775"/>
                <a:gd name="T84" fmla="*/ 188 w 981"/>
                <a:gd name="T85" fmla="*/ 682 h 775"/>
                <a:gd name="T86" fmla="*/ 144 w 981"/>
                <a:gd name="T87" fmla="*/ 634 h 775"/>
                <a:gd name="T88" fmla="*/ 104 w 981"/>
                <a:gd name="T89" fmla="*/ 579 h 775"/>
                <a:gd name="T90" fmla="*/ 68 w 981"/>
                <a:gd name="T91" fmla="*/ 518 h 775"/>
                <a:gd name="T92" fmla="*/ 37 w 981"/>
                <a:gd name="T93" fmla="*/ 456 h 775"/>
                <a:gd name="T94" fmla="*/ 12 w 981"/>
                <a:gd name="T95" fmla="*/ 394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1" h="775">
                  <a:moveTo>
                    <a:pt x="2" y="363"/>
                  </a:moveTo>
                  <a:lnTo>
                    <a:pt x="2" y="360"/>
                  </a:lnTo>
                  <a:lnTo>
                    <a:pt x="1" y="350"/>
                  </a:lnTo>
                  <a:lnTo>
                    <a:pt x="0" y="335"/>
                  </a:lnTo>
                  <a:lnTo>
                    <a:pt x="0" y="316"/>
                  </a:lnTo>
                  <a:lnTo>
                    <a:pt x="1" y="291"/>
                  </a:lnTo>
                  <a:lnTo>
                    <a:pt x="3" y="265"/>
                  </a:lnTo>
                  <a:lnTo>
                    <a:pt x="7" y="236"/>
                  </a:lnTo>
                  <a:lnTo>
                    <a:pt x="14" y="206"/>
                  </a:lnTo>
                  <a:lnTo>
                    <a:pt x="22" y="175"/>
                  </a:lnTo>
                  <a:lnTo>
                    <a:pt x="35" y="144"/>
                  </a:lnTo>
                  <a:lnTo>
                    <a:pt x="51" y="115"/>
                  </a:lnTo>
                  <a:lnTo>
                    <a:pt x="71" y="86"/>
                  </a:lnTo>
                  <a:lnTo>
                    <a:pt x="96" y="61"/>
                  </a:lnTo>
                  <a:lnTo>
                    <a:pt x="126" y="39"/>
                  </a:lnTo>
                  <a:lnTo>
                    <a:pt x="162" y="21"/>
                  </a:lnTo>
                  <a:lnTo>
                    <a:pt x="203" y="8"/>
                  </a:lnTo>
                  <a:lnTo>
                    <a:pt x="225" y="4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12" y="0"/>
                  </a:lnTo>
                  <a:lnTo>
                    <a:pt x="347" y="0"/>
                  </a:lnTo>
                  <a:lnTo>
                    <a:pt x="382" y="2"/>
                  </a:lnTo>
                  <a:lnTo>
                    <a:pt x="419" y="5"/>
                  </a:lnTo>
                  <a:lnTo>
                    <a:pt x="457" y="8"/>
                  </a:lnTo>
                  <a:lnTo>
                    <a:pt x="494" y="13"/>
                  </a:lnTo>
                  <a:lnTo>
                    <a:pt x="531" y="19"/>
                  </a:lnTo>
                  <a:lnTo>
                    <a:pt x="565" y="26"/>
                  </a:lnTo>
                  <a:lnTo>
                    <a:pt x="599" y="33"/>
                  </a:lnTo>
                  <a:lnTo>
                    <a:pt x="631" y="42"/>
                  </a:lnTo>
                  <a:lnTo>
                    <a:pt x="659" y="51"/>
                  </a:lnTo>
                  <a:lnTo>
                    <a:pt x="684" y="62"/>
                  </a:lnTo>
                  <a:lnTo>
                    <a:pt x="705" y="73"/>
                  </a:lnTo>
                  <a:lnTo>
                    <a:pt x="724" y="86"/>
                  </a:lnTo>
                  <a:lnTo>
                    <a:pt x="744" y="103"/>
                  </a:lnTo>
                  <a:lnTo>
                    <a:pt x="764" y="123"/>
                  </a:lnTo>
                  <a:lnTo>
                    <a:pt x="785" y="145"/>
                  </a:lnTo>
                  <a:lnTo>
                    <a:pt x="806" y="171"/>
                  </a:lnTo>
                  <a:lnTo>
                    <a:pt x="828" y="197"/>
                  </a:lnTo>
                  <a:lnTo>
                    <a:pt x="849" y="225"/>
                  </a:lnTo>
                  <a:lnTo>
                    <a:pt x="869" y="253"/>
                  </a:lnTo>
                  <a:lnTo>
                    <a:pt x="888" y="283"/>
                  </a:lnTo>
                  <a:lnTo>
                    <a:pt x="906" y="311"/>
                  </a:lnTo>
                  <a:lnTo>
                    <a:pt x="923" y="340"/>
                  </a:lnTo>
                  <a:lnTo>
                    <a:pt x="938" y="366"/>
                  </a:lnTo>
                  <a:lnTo>
                    <a:pt x="951" y="392"/>
                  </a:lnTo>
                  <a:lnTo>
                    <a:pt x="963" y="416"/>
                  </a:lnTo>
                  <a:lnTo>
                    <a:pt x="972" y="437"/>
                  </a:lnTo>
                  <a:lnTo>
                    <a:pt x="979" y="455"/>
                  </a:lnTo>
                  <a:lnTo>
                    <a:pt x="981" y="471"/>
                  </a:lnTo>
                  <a:lnTo>
                    <a:pt x="977" y="488"/>
                  </a:lnTo>
                  <a:lnTo>
                    <a:pt x="968" y="504"/>
                  </a:lnTo>
                  <a:lnTo>
                    <a:pt x="955" y="519"/>
                  </a:lnTo>
                  <a:lnTo>
                    <a:pt x="938" y="534"/>
                  </a:lnTo>
                  <a:lnTo>
                    <a:pt x="919" y="550"/>
                  </a:lnTo>
                  <a:lnTo>
                    <a:pt x="897" y="565"/>
                  </a:lnTo>
                  <a:lnTo>
                    <a:pt x="874" y="581"/>
                  </a:lnTo>
                  <a:lnTo>
                    <a:pt x="849" y="596"/>
                  </a:lnTo>
                  <a:lnTo>
                    <a:pt x="824" y="611"/>
                  </a:lnTo>
                  <a:lnTo>
                    <a:pt x="799" y="626"/>
                  </a:lnTo>
                  <a:lnTo>
                    <a:pt x="776" y="641"/>
                  </a:lnTo>
                  <a:lnTo>
                    <a:pt x="754" y="657"/>
                  </a:lnTo>
                  <a:lnTo>
                    <a:pt x="735" y="672"/>
                  </a:lnTo>
                  <a:lnTo>
                    <a:pt x="718" y="686"/>
                  </a:lnTo>
                  <a:lnTo>
                    <a:pt x="705" y="702"/>
                  </a:lnTo>
                  <a:lnTo>
                    <a:pt x="692" y="717"/>
                  </a:lnTo>
                  <a:lnTo>
                    <a:pt x="676" y="730"/>
                  </a:lnTo>
                  <a:lnTo>
                    <a:pt x="657" y="740"/>
                  </a:lnTo>
                  <a:lnTo>
                    <a:pt x="636" y="750"/>
                  </a:lnTo>
                  <a:lnTo>
                    <a:pt x="613" y="758"/>
                  </a:lnTo>
                  <a:lnTo>
                    <a:pt x="588" y="765"/>
                  </a:lnTo>
                  <a:lnTo>
                    <a:pt x="561" y="769"/>
                  </a:lnTo>
                  <a:lnTo>
                    <a:pt x="534" y="773"/>
                  </a:lnTo>
                  <a:lnTo>
                    <a:pt x="505" y="775"/>
                  </a:lnTo>
                  <a:lnTo>
                    <a:pt x="476" y="775"/>
                  </a:lnTo>
                  <a:lnTo>
                    <a:pt x="446" y="775"/>
                  </a:lnTo>
                  <a:lnTo>
                    <a:pt x="417" y="773"/>
                  </a:lnTo>
                  <a:lnTo>
                    <a:pt x="388" y="771"/>
                  </a:lnTo>
                  <a:lnTo>
                    <a:pt x="360" y="767"/>
                  </a:lnTo>
                  <a:lnTo>
                    <a:pt x="333" y="763"/>
                  </a:lnTo>
                  <a:lnTo>
                    <a:pt x="308" y="756"/>
                  </a:lnTo>
                  <a:lnTo>
                    <a:pt x="283" y="748"/>
                  </a:lnTo>
                  <a:lnTo>
                    <a:pt x="259" y="736"/>
                  </a:lnTo>
                  <a:lnTo>
                    <a:pt x="235" y="721"/>
                  </a:lnTo>
                  <a:lnTo>
                    <a:pt x="210" y="703"/>
                  </a:lnTo>
                  <a:lnTo>
                    <a:pt x="188" y="682"/>
                  </a:lnTo>
                  <a:lnTo>
                    <a:pt x="165" y="659"/>
                  </a:lnTo>
                  <a:lnTo>
                    <a:pt x="144" y="634"/>
                  </a:lnTo>
                  <a:lnTo>
                    <a:pt x="124" y="607"/>
                  </a:lnTo>
                  <a:lnTo>
                    <a:pt x="104" y="579"/>
                  </a:lnTo>
                  <a:lnTo>
                    <a:pt x="85" y="549"/>
                  </a:lnTo>
                  <a:lnTo>
                    <a:pt x="68" y="518"/>
                  </a:lnTo>
                  <a:lnTo>
                    <a:pt x="52" y="487"/>
                  </a:lnTo>
                  <a:lnTo>
                    <a:pt x="37" y="456"/>
                  </a:lnTo>
                  <a:lnTo>
                    <a:pt x="23" y="424"/>
                  </a:lnTo>
                  <a:lnTo>
                    <a:pt x="12" y="394"/>
                  </a:lnTo>
                  <a:lnTo>
                    <a:pt x="2" y="363"/>
                  </a:lnTo>
                  <a:close/>
                </a:path>
              </a:pathLst>
            </a:custGeom>
            <a:solidFill>
              <a:srgbClr val="C68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752975" y="3590925"/>
              <a:ext cx="119380" cy="285115"/>
            </a:xfrm>
            <a:custGeom>
              <a:avLst/>
              <a:gdLst>
                <a:gd name="T0" fmla="*/ 19 w 376"/>
                <a:gd name="T1" fmla="*/ 1 h 899"/>
                <a:gd name="T2" fmla="*/ 14 w 376"/>
                <a:gd name="T3" fmla="*/ 9 h 899"/>
                <a:gd name="T4" fmla="*/ 6 w 376"/>
                <a:gd name="T5" fmla="*/ 25 h 899"/>
                <a:gd name="T6" fmla="*/ 1 w 376"/>
                <a:gd name="T7" fmla="*/ 49 h 899"/>
                <a:gd name="T8" fmla="*/ 2 w 376"/>
                <a:gd name="T9" fmla="*/ 82 h 899"/>
                <a:gd name="T10" fmla="*/ 13 w 376"/>
                <a:gd name="T11" fmla="*/ 123 h 899"/>
                <a:gd name="T12" fmla="*/ 38 w 376"/>
                <a:gd name="T13" fmla="*/ 174 h 899"/>
                <a:gd name="T14" fmla="*/ 80 w 376"/>
                <a:gd name="T15" fmla="*/ 233 h 899"/>
                <a:gd name="T16" fmla="*/ 141 w 376"/>
                <a:gd name="T17" fmla="*/ 302 h 899"/>
                <a:gd name="T18" fmla="*/ 194 w 376"/>
                <a:gd name="T19" fmla="*/ 374 h 899"/>
                <a:gd name="T20" fmla="*/ 237 w 376"/>
                <a:gd name="T21" fmla="*/ 451 h 899"/>
                <a:gd name="T22" fmla="*/ 270 w 376"/>
                <a:gd name="T23" fmla="*/ 528 h 899"/>
                <a:gd name="T24" fmla="*/ 292 w 376"/>
                <a:gd name="T25" fmla="*/ 608 h 899"/>
                <a:gd name="T26" fmla="*/ 304 w 376"/>
                <a:gd name="T27" fmla="*/ 689 h 899"/>
                <a:gd name="T28" fmla="*/ 309 w 376"/>
                <a:gd name="T29" fmla="*/ 772 h 899"/>
                <a:gd name="T30" fmla="*/ 305 w 376"/>
                <a:gd name="T31" fmla="*/ 856 h 899"/>
                <a:gd name="T32" fmla="*/ 302 w 376"/>
                <a:gd name="T33" fmla="*/ 894 h 899"/>
                <a:gd name="T34" fmla="*/ 316 w 376"/>
                <a:gd name="T35" fmla="*/ 863 h 899"/>
                <a:gd name="T36" fmla="*/ 337 w 376"/>
                <a:gd name="T37" fmla="*/ 805 h 899"/>
                <a:gd name="T38" fmla="*/ 359 w 376"/>
                <a:gd name="T39" fmla="*/ 722 h 899"/>
                <a:gd name="T40" fmla="*/ 373 w 376"/>
                <a:gd name="T41" fmla="*/ 622 h 899"/>
                <a:gd name="T42" fmla="*/ 374 w 376"/>
                <a:gd name="T43" fmla="*/ 505 h 899"/>
                <a:gd name="T44" fmla="*/ 354 w 376"/>
                <a:gd name="T45" fmla="*/ 380 h 899"/>
                <a:gd name="T46" fmla="*/ 305 w 376"/>
                <a:gd name="T47" fmla="*/ 248 h 899"/>
                <a:gd name="T48" fmla="*/ 266 w 376"/>
                <a:gd name="T49" fmla="*/ 181 h 899"/>
                <a:gd name="T50" fmla="*/ 252 w 376"/>
                <a:gd name="T51" fmla="*/ 178 h 899"/>
                <a:gd name="T52" fmla="*/ 225 w 376"/>
                <a:gd name="T53" fmla="*/ 170 h 899"/>
                <a:gd name="T54" fmla="*/ 190 w 376"/>
                <a:gd name="T55" fmla="*/ 157 h 899"/>
                <a:gd name="T56" fmla="*/ 151 w 376"/>
                <a:gd name="T57" fmla="*/ 138 h 899"/>
                <a:gd name="T58" fmla="*/ 110 w 376"/>
                <a:gd name="T59" fmla="*/ 110 h 899"/>
                <a:gd name="T60" fmla="*/ 70 w 376"/>
                <a:gd name="T61" fmla="*/ 74 h 899"/>
                <a:gd name="T62" fmla="*/ 35 w 376"/>
                <a:gd name="T63" fmla="*/ 2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6" h="899">
                  <a:moveTo>
                    <a:pt x="20" y="0"/>
                  </a:moveTo>
                  <a:lnTo>
                    <a:pt x="19" y="1"/>
                  </a:lnTo>
                  <a:lnTo>
                    <a:pt x="17" y="5"/>
                  </a:lnTo>
                  <a:lnTo>
                    <a:pt x="14" y="9"/>
                  </a:lnTo>
                  <a:lnTo>
                    <a:pt x="10" y="16"/>
                  </a:lnTo>
                  <a:lnTo>
                    <a:pt x="6" y="25"/>
                  </a:lnTo>
                  <a:lnTo>
                    <a:pt x="3" y="36"/>
                  </a:lnTo>
                  <a:lnTo>
                    <a:pt x="1" y="49"/>
                  </a:lnTo>
                  <a:lnTo>
                    <a:pt x="0" y="64"/>
                  </a:lnTo>
                  <a:lnTo>
                    <a:pt x="2" y="82"/>
                  </a:lnTo>
                  <a:lnTo>
                    <a:pt x="5" y="101"/>
                  </a:lnTo>
                  <a:lnTo>
                    <a:pt x="13" y="123"/>
                  </a:lnTo>
                  <a:lnTo>
                    <a:pt x="23" y="147"/>
                  </a:lnTo>
                  <a:lnTo>
                    <a:pt x="38" y="174"/>
                  </a:lnTo>
                  <a:lnTo>
                    <a:pt x="57" y="202"/>
                  </a:lnTo>
                  <a:lnTo>
                    <a:pt x="80" y="233"/>
                  </a:lnTo>
                  <a:lnTo>
                    <a:pt x="110" y="267"/>
                  </a:lnTo>
                  <a:lnTo>
                    <a:pt x="141" y="302"/>
                  </a:lnTo>
                  <a:lnTo>
                    <a:pt x="169" y="337"/>
                  </a:lnTo>
                  <a:lnTo>
                    <a:pt x="194" y="374"/>
                  </a:lnTo>
                  <a:lnTo>
                    <a:pt x="217" y="412"/>
                  </a:lnTo>
                  <a:lnTo>
                    <a:pt x="237" y="451"/>
                  </a:lnTo>
                  <a:lnTo>
                    <a:pt x="254" y="489"/>
                  </a:lnTo>
                  <a:lnTo>
                    <a:pt x="270" y="528"/>
                  </a:lnTo>
                  <a:lnTo>
                    <a:pt x="281" y="568"/>
                  </a:lnTo>
                  <a:lnTo>
                    <a:pt x="292" y="608"/>
                  </a:lnTo>
                  <a:lnTo>
                    <a:pt x="299" y="648"/>
                  </a:lnTo>
                  <a:lnTo>
                    <a:pt x="304" y="689"/>
                  </a:lnTo>
                  <a:lnTo>
                    <a:pt x="308" y="731"/>
                  </a:lnTo>
                  <a:lnTo>
                    <a:pt x="309" y="772"/>
                  </a:lnTo>
                  <a:lnTo>
                    <a:pt x="309" y="814"/>
                  </a:lnTo>
                  <a:lnTo>
                    <a:pt x="305" y="856"/>
                  </a:lnTo>
                  <a:lnTo>
                    <a:pt x="300" y="899"/>
                  </a:lnTo>
                  <a:lnTo>
                    <a:pt x="302" y="894"/>
                  </a:lnTo>
                  <a:lnTo>
                    <a:pt x="308" y="883"/>
                  </a:lnTo>
                  <a:lnTo>
                    <a:pt x="316" y="863"/>
                  </a:lnTo>
                  <a:lnTo>
                    <a:pt x="327" y="836"/>
                  </a:lnTo>
                  <a:lnTo>
                    <a:pt x="337" y="805"/>
                  </a:lnTo>
                  <a:lnTo>
                    <a:pt x="349" y="765"/>
                  </a:lnTo>
                  <a:lnTo>
                    <a:pt x="359" y="722"/>
                  </a:lnTo>
                  <a:lnTo>
                    <a:pt x="368" y="673"/>
                  </a:lnTo>
                  <a:lnTo>
                    <a:pt x="373" y="622"/>
                  </a:lnTo>
                  <a:lnTo>
                    <a:pt x="376" y="565"/>
                  </a:lnTo>
                  <a:lnTo>
                    <a:pt x="374" y="505"/>
                  </a:lnTo>
                  <a:lnTo>
                    <a:pt x="367" y="444"/>
                  </a:lnTo>
                  <a:lnTo>
                    <a:pt x="354" y="380"/>
                  </a:lnTo>
                  <a:lnTo>
                    <a:pt x="334" y="314"/>
                  </a:lnTo>
                  <a:lnTo>
                    <a:pt x="305" y="248"/>
                  </a:lnTo>
                  <a:lnTo>
                    <a:pt x="268" y="181"/>
                  </a:lnTo>
                  <a:lnTo>
                    <a:pt x="266" y="181"/>
                  </a:lnTo>
                  <a:lnTo>
                    <a:pt x="261" y="180"/>
                  </a:lnTo>
                  <a:lnTo>
                    <a:pt x="252" y="178"/>
                  </a:lnTo>
                  <a:lnTo>
                    <a:pt x="240" y="175"/>
                  </a:lnTo>
                  <a:lnTo>
                    <a:pt x="225" y="170"/>
                  </a:lnTo>
                  <a:lnTo>
                    <a:pt x="209" y="164"/>
                  </a:lnTo>
                  <a:lnTo>
                    <a:pt x="190" y="157"/>
                  </a:lnTo>
                  <a:lnTo>
                    <a:pt x="171" y="148"/>
                  </a:lnTo>
                  <a:lnTo>
                    <a:pt x="151" y="138"/>
                  </a:lnTo>
                  <a:lnTo>
                    <a:pt x="130" y="125"/>
                  </a:lnTo>
                  <a:lnTo>
                    <a:pt x="110" y="110"/>
                  </a:lnTo>
                  <a:lnTo>
                    <a:pt x="89" y="93"/>
                  </a:lnTo>
                  <a:lnTo>
                    <a:pt x="70" y="74"/>
                  </a:lnTo>
                  <a:lnTo>
                    <a:pt x="52" y="52"/>
                  </a:lnTo>
                  <a:lnTo>
                    <a:pt x="35" y="28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760595" y="3473450"/>
              <a:ext cx="130175" cy="187325"/>
            </a:xfrm>
            <a:custGeom>
              <a:avLst/>
              <a:gdLst>
                <a:gd name="T0" fmla="*/ 110 w 409"/>
                <a:gd name="T1" fmla="*/ 589 h 589"/>
                <a:gd name="T2" fmla="*/ 106 w 409"/>
                <a:gd name="T3" fmla="*/ 587 h 589"/>
                <a:gd name="T4" fmla="*/ 94 w 409"/>
                <a:gd name="T5" fmla="*/ 581 h 589"/>
                <a:gd name="T6" fmla="*/ 79 w 409"/>
                <a:gd name="T7" fmla="*/ 568 h 589"/>
                <a:gd name="T8" fmla="*/ 60 w 409"/>
                <a:gd name="T9" fmla="*/ 551 h 589"/>
                <a:gd name="T10" fmla="*/ 41 w 409"/>
                <a:gd name="T11" fmla="*/ 528 h 589"/>
                <a:gd name="T12" fmla="*/ 23 w 409"/>
                <a:gd name="T13" fmla="*/ 498 h 589"/>
                <a:gd name="T14" fmla="*/ 9 w 409"/>
                <a:gd name="T15" fmla="*/ 462 h 589"/>
                <a:gd name="T16" fmla="*/ 1 w 409"/>
                <a:gd name="T17" fmla="*/ 419 h 589"/>
                <a:gd name="T18" fmla="*/ 0 w 409"/>
                <a:gd name="T19" fmla="*/ 368 h 589"/>
                <a:gd name="T20" fmla="*/ 4 w 409"/>
                <a:gd name="T21" fmla="*/ 311 h 589"/>
                <a:gd name="T22" fmla="*/ 11 w 409"/>
                <a:gd name="T23" fmla="*/ 252 h 589"/>
                <a:gd name="T24" fmla="*/ 25 w 409"/>
                <a:gd name="T25" fmla="*/ 193 h 589"/>
                <a:gd name="T26" fmla="*/ 42 w 409"/>
                <a:gd name="T27" fmla="*/ 137 h 589"/>
                <a:gd name="T28" fmla="*/ 64 w 409"/>
                <a:gd name="T29" fmla="*/ 88 h 589"/>
                <a:gd name="T30" fmla="*/ 91 w 409"/>
                <a:gd name="T31" fmla="*/ 48 h 589"/>
                <a:gd name="T32" fmla="*/ 123 w 409"/>
                <a:gd name="T33" fmla="*/ 22 h 589"/>
                <a:gd name="T34" fmla="*/ 142 w 409"/>
                <a:gd name="T35" fmla="*/ 13 h 589"/>
                <a:gd name="T36" fmla="*/ 165 w 409"/>
                <a:gd name="T37" fmla="*/ 6 h 589"/>
                <a:gd name="T38" fmla="*/ 191 w 409"/>
                <a:gd name="T39" fmla="*/ 2 h 589"/>
                <a:gd name="T40" fmla="*/ 219 w 409"/>
                <a:gd name="T41" fmla="*/ 0 h 589"/>
                <a:gd name="T42" fmla="*/ 248 w 409"/>
                <a:gd name="T43" fmla="*/ 1 h 589"/>
                <a:gd name="T44" fmla="*/ 277 w 409"/>
                <a:gd name="T45" fmla="*/ 5 h 589"/>
                <a:gd name="T46" fmla="*/ 306 w 409"/>
                <a:gd name="T47" fmla="*/ 12 h 589"/>
                <a:gd name="T48" fmla="*/ 332 w 409"/>
                <a:gd name="T49" fmla="*/ 24 h 589"/>
                <a:gd name="T50" fmla="*/ 356 w 409"/>
                <a:gd name="T51" fmla="*/ 39 h 589"/>
                <a:gd name="T52" fmla="*/ 378 w 409"/>
                <a:gd name="T53" fmla="*/ 59 h 589"/>
                <a:gd name="T54" fmla="*/ 393 w 409"/>
                <a:gd name="T55" fmla="*/ 83 h 589"/>
                <a:gd name="T56" fmla="*/ 405 w 409"/>
                <a:gd name="T57" fmla="*/ 112 h 589"/>
                <a:gd name="T58" fmla="*/ 409 w 409"/>
                <a:gd name="T59" fmla="*/ 146 h 589"/>
                <a:gd name="T60" fmla="*/ 407 w 409"/>
                <a:gd name="T61" fmla="*/ 185 h 589"/>
                <a:gd name="T62" fmla="*/ 397 w 409"/>
                <a:gd name="T63" fmla="*/ 231 h 589"/>
                <a:gd name="T64" fmla="*/ 377 w 409"/>
                <a:gd name="T65" fmla="*/ 283 h 589"/>
                <a:gd name="T66" fmla="*/ 362 w 409"/>
                <a:gd name="T67" fmla="*/ 315 h 589"/>
                <a:gd name="T68" fmla="*/ 346 w 409"/>
                <a:gd name="T69" fmla="*/ 346 h 589"/>
                <a:gd name="T70" fmla="*/ 329 w 409"/>
                <a:gd name="T71" fmla="*/ 377 h 589"/>
                <a:gd name="T72" fmla="*/ 312 w 409"/>
                <a:gd name="T73" fmla="*/ 405 h 589"/>
                <a:gd name="T74" fmla="*/ 295 w 409"/>
                <a:gd name="T75" fmla="*/ 433 h 589"/>
                <a:gd name="T76" fmla="*/ 277 w 409"/>
                <a:gd name="T77" fmla="*/ 458 h 589"/>
                <a:gd name="T78" fmla="*/ 259 w 409"/>
                <a:gd name="T79" fmla="*/ 482 h 589"/>
                <a:gd name="T80" fmla="*/ 242 w 409"/>
                <a:gd name="T81" fmla="*/ 505 h 589"/>
                <a:gd name="T82" fmla="*/ 224 w 409"/>
                <a:gd name="T83" fmla="*/ 525 h 589"/>
                <a:gd name="T84" fmla="*/ 206 w 409"/>
                <a:gd name="T85" fmla="*/ 542 h 589"/>
                <a:gd name="T86" fmla="*/ 190 w 409"/>
                <a:gd name="T87" fmla="*/ 557 h 589"/>
                <a:gd name="T88" fmla="*/ 173 w 409"/>
                <a:gd name="T89" fmla="*/ 569 h 589"/>
                <a:gd name="T90" fmla="*/ 156 w 409"/>
                <a:gd name="T91" fmla="*/ 579 h 589"/>
                <a:gd name="T92" fmla="*/ 140 w 409"/>
                <a:gd name="T93" fmla="*/ 586 h 589"/>
                <a:gd name="T94" fmla="*/ 125 w 409"/>
                <a:gd name="T95" fmla="*/ 589 h 589"/>
                <a:gd name="T96" fmla="*/ 110 w 409"/>
                <a:gd name="T9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9" h="589">
                  <a:moveTo>
                    <a:pt x="110" y="589"/>
                  </a:moveTo>
                  <a:lnTo>
                    <a:pt x="106" y="587"/>
                  </a:lnTo>
                  <a:lnTo>
                    <a:pt x="94" y="581"/>
                  </a:lnTo>
                  <a:lnTo>
                    <a:pt x="79" y="568"/>
                  </a:lnTo>
                  <a:lnTo>
                    <a:pt x="60" y="551"/>
                  </a:lnTo>
                  <a:lnTo>
                    <a:pt x="41" y="528"/>
                  </a:lnTo>
                  <a:lnTo>
                    <a:pt x="23" y="498"/>
                  </a:lnTo>
                  <a:lnTo>
                    <a:pt x="9" y="462"/>
                  </a:lnTo>
                  <a:lnTo>
                    <a:pt x="1" y="419"/>
                  </a:lnTo>
                  <a:lnTo>
                    <a:pt x="0" y="368"/>
                  </a:lnTo>
                  <a:lnTo>
                    <a:pt x="4" y="311"/>
                  </a:lnTo>
                  <a:lnTo>
                    <a:pt x="11" y="252"/>
                  </a:lnTo>
                  <a:lnTo>
                    <a:pt x="25" y="193"/>
                  </a:lnTo>
                  <a:lnTo>
                    <a:pt x="42" y="137"/>
                  </a:lnTo>
                  <a:lnTo>
                    <a:pt x="64" y="88"/>
                  </a:lnTo>
                  <a:lnTo>
                    <a:pt x="91" y="48"/>
                  </a:lnTo>
                  <a:lnTo>
                    <a:pt x="123" y="22"/>
                  </a:lnTo>
                  <a:lnTo>
                    <a:pt x="142" y="13"/>
                  </a:lnTo>
                  <a:lnTo>
                    <a:pt x="165" y="6"/>
                  </a:lnTo>
                  <a:lnTo>
                    <a:pt x="191" y="2"/>
                  </a:lnTo>
                  <a:lnTo>
                    <a:pt x="219" y="0"/>
                  </a:lnTo>
                  <a:lnTo>
                    <a:pt x="248" y="1"/>
                  </a:lnTo>
                  <a:lnTo>
                    <a:pt x="277" y="5"/>
                  </a:lnTo>
                  <a:lnTo>
                    <a:pt x="306" y="12"/>
                  </a:lnTo>
                  <a:lnTo>
                    <a:pt x="332" y="24"/>
                  </a:lnTo>
                  <a:lnTo>
                    <a:pt x="356" y="39"/>
                  </a:lnTo>
                  <a:lnTo>
                    <a:pt x="378" y="59"/>
                  </a:lnTo>
                  <a:lnTo>
                    <a:pt x="393" y="83"/>
                  </a:lnTo>
                  <a:lnTo>
                    <a:pt x="405" y="112"/>
                  </a:lnTo>
                  <a:lnTo>
                    <a:pt x="409" y="146"/>
                  </a:lnTo>
                  <a:lnTo>
                    <a:pt x="407" y="185"/>
                  </a:lnTo>
                  <a:lnTo>
                    <a:pt x="397" y="231"/>
                  </a:lnTo>
                  <a:lnTo>
                    <a:pt x="377" y="283"/>
                  </a:lnTo>
                  <a:lnTo>
                    <a:pt x="362" y="315"/>
                  </a:lnTo>
                  <a:lnTo>
                    <a:pt x="346" y="346"/>
                  </a:lnTo>
                  <a:lnTo>
                    <a:pt x="329" y="377"/>
                  </a:lnTo>
                  <a:lnTo>
                    <a:pt x="312" y="405"/>
                  </a:lnTo>
                  <a:lnTo>
                    <a:pt x="295" y="433"/>
                  </a:lnTo>
                  <a:lnTo>
                    <a:pt x="277" y="458"/>
                  </a:lnTo>
                  <a:lnTo>
                    <a:pt x="259" y="482"/>
                  </a:lnTo>
                  <a:lnTo>
                    <a:pt x="242" y="505"/>
                  </a:lnTo>
                  <a:lnTo>
                    <a:pt x="224" y="525"/>
                  </a:lnTo>
                  <a:lnTo>
                    <a:pt x="206" y="542"/>
                  </a:lnTo>
                  <a:lnTo>
                    <a:pt x="190" y="557"/>
                  </a:lnTo>
                  <a:lnTo>
                    <a:pt x="173" y="569"/>
                  </a:lnTo>
                  <a:lnTo>
                    <a:pt x="156" y="579"/>
                  </a:lnTo>
                  <a:lnTo>
                    <a:pt x="140" y="586"/>
                  </a:lnTo>
                  <a:lnTo>
                    <a:pt x="125" y="589"/>
                  </a:lnTo>
                  <a:lnTo>
                    <a:pt x="110" y="5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763135" y="3479165"/>
              <a:ext cx="121920" cy="177165"/>
            </a:xfrm>
            <a:custGeom>
              <a:avLst/>
              <a:gdLst>
                <a:gd name="T0" fmla="*/ 116 w 383"/>
                <a:gd name="T1" fmla="*/ 20 h 559"/>
                <a:gd name="T2" fmla="*/ 134 w 383"/>
                <a:gd name="T3" fmla="*/ 12 h 559"/>
                <a:gd name="T4" fmla="*/ 155 w 383"/>
                <a:gd name="T5" fmla="*/ 6 h 559"/>
                <a:gd name="T6" fmla="*/ 179 w 383"/>
                <a:gd name="T7" fmla="*/ 1 h 559"/>
                <a:gd name="T8" fmla="*/ 206 w 383"/>
                <a:gd name="T9" fmla="*/ 0 h 559"/>
                <a:gd name="T10" fmla="*/ 232 w 383"/>
                <a:gd name="T11" fmla="*/ 1 h 559"/>
                <a:gd name="T12" fmla="*/ 260 w 383"/>
                <a:gd name="T13" fmla="*/ 7 h 559"/>
                <a:gd name="T14" fmla="*/ 286 w 383"/>
                <a:gd name="T15" fmla="*/ 14 h 559"/>
                <a:gd name="T16" fmla="*/ 310 w 383"/>
                <a:gd name="T17" fmla="*/ 25 h 559"/>
                <a:gd name="T18" fmla="*/ 333 w 383"/>
                <a:gd name="T19" fmla="*/ 40 h 559"/>
                <a:gd name="T20" fmla="*/ 353 w 383"/>
                <a:gd name="T21" fmla="*/ 59 h 559"/>
                <a:gd name="T22" fmla="*/ 368 w 383"/>
                <a:gd name="T23" fmla="*/ 82 h 559"/>
                <a:gd name="T24" fmla="*/ 378 w 383"/>
                <a:gd name="T25" fmla="*/ 108 h 559"/>
                <a:gd name="T26" fmla="*/ 383 w 383"/>
                <a:gd name="T27" fmla="*/ 140 h 559"/>
                <a:gd name="T28" fmla="*/ 381 w 383"/>
                <a:gd name="T29" fmla="*/ 177 h 559"/>
                <a:gd name="T30" fmla="*/ 373 w 383"/>
                <a:gd name="T31" fmla="*/ 219 h 559"/>
                <a:gd name="T32" fmla="*/ 356 w 383"/>
                <a:gd name="T33" fmla="*/ 266 h 559"/>
                <a:gd name="T34" fmla="*/ 342 w 383"/>
                <a:gd name="T35" fmla="*/ 296 h 559"/>
                <a:gd name="T36" fmla="*/ 327 w 383"/>
                <a:gd name="T37" fmla="*/ 327 h 559"/>
                <a:gd name="T38" fmla="*/ 313 w 383"/>
                <a:gd name="T39" fmla="*/ 355 h 559"/>
                <a:gd name="T40" fmla="*/ 297 w 383"/>
                <a:gd name="T41" fmla="*/ 383 h 559"/>
                <a:gd name="T42" fmla="*/ 280 w 383"/>
                <a:gd name="T43" fmla="*/ 409 h 559"/>
                <a:gd name="T44" fmla="*/ 264 w 383"/>
                <a:gd name="T45" fmla="*/ 435 h 559"/>
                <a:gd name="T46" fmla="*/ 247 w 383"/>
                <a:gd name="T47" fmla="*/ 457 h 559"/>
                <a:gd name="T48" fmla="*/ 230 w 383"/>
                <a:gd name="T49" fmla="*/ 478 h 559"/>
                <a:gd name="T50" fmla="*/ 213 w 383"/>
                <a:gd name="T51" fmla="*/ 497 h 559"/>
                <a:gd name="T52" fmla="*/ 196 w 383"/>
                <a:gd name="T53" fmla="*/ 514 h 559"/>
                <a:gd name="T54" fmla="*/ 179 w 383"/>
                <a:gd name="T55" fmla="*/ 529 h 559"/>
                <a:gd name="T56" fmla="*/ 164 w 383"/>
                <a:gd name="T57" fmla="*/ 540 h 559"/>
                <a:gd name="T58" fmla="*/ 148 w 383"/>
                <a:gd name="T59" fmla="*/ 550 h 559"/>
                <a:gd name="T60" fmla="*/ 132 w 383"/>
                <a:gd name="T61" fmla="*/ 556 h 559"/>
                <a:gd name="T62" fmla="*/ 118 w 383"/>
                <a:gd name="T63" fmla="*/ 559 h 559"/>
                <a:gd name="T64" fmla="*/ 104 w 383"/>
                <a:gd name="T65" fmla="*/ 559 h 559"/>
                <a:gd name="T66" fmla="*/ 100 w 383"/>
                <a:gd name="T67" fmla="*/ 557 h 559"/>
                <a:gd name="T68" fmla="*/ 90 w 383"/>
                <a:gd name="T69" fmla="*/ 551 h 559"/>
                <a:gd name="T70" fmla="*/ 74 w 383"/>
                <a:gd name="T71" fmla="*/ 539 h 559"/>
                <a:gd name="T72" fmla="*/ 56 w 383"/>
                <a:gd name="T73" fmla="*/ 523 h 559"/>
                <a:gd name="T74" fmla="*/ 38 w 383"/>
                <a:gd name="T75" fmla="*/ 501 h 559"/>
                <a:gd name="T76" fmla="*/ 21 w 383"/>
                <a:gd name="T77" fmla="*/ 474 h 559"/>
                <a:gd name="T78" fmla="*/ 8 w 383"/>
                <a:gd name="T79" fmla="*/ 439 h 559"/>
                <a:gd name="T80" fmla="*/ 1 w 383"/>
                <a:gd name="T81" fmla="*/ 398 h 559"/>
                <a:gd name="T82" fmla="*/ 0 w 383"/>
                <a:gd name="T83" fmla="*/ 349 h 559"/>
                <a:gd name="T84" fmla="*/ 3 w 383"/>
                <a:gd name="T85" fmla="*/ 295 h 559"/>
                <a:gd name="T86" fmla="*/ 10 w 383"/>
                <a:gd name="T87" fmla="*/ 238 h 559"/>
                <a:gd name="T88" fmla="*/ 23 w 383"/>
                <a:gd name="T89" fmla="*/ 182 h 559"/>
                <a:gd name="T90" fmla="*/ 40 w 383"/>
                <a:gd name="T91" fmla="*/ 130 h 559"/>
                <a:gd name="T92" fmla="*/ 61 w 383"/>
                <a:gd name="T93" fmla="*/ 84 h 559"/>
                <a:gd name="T94" fmla="*/ 86 w 383"/>
                <a:gd name="T95" fmla="*/ 46 h 559"/>
                <a:gd name="T96" fmla="*/ 116 w 383"/>
                <a:gd name="T97" fmla="*/ 2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3" h="559">
                  <a:moveTo>
                    <a:pt x="116" y="20"/>
                  </a:moveTo>
                  <a:lnTo>
                    <a:pt x="134" y="12"/>
                  </a:lnTo>
                  <a:lnTo>
                    <a:pt x="155" y="6"/>
                  </a:lnTo>
                  <a:lnTo>
                    <a:pt x="179" y="1"/>
                  </a:lnTo>
                  <a:lnTo>
                    <a:pt x="206" y="0"/>
                  </a:lnTo>
                  <a:lnTo>
                    <a:pt x="232" y="1"/>
                  </a:lnTo>
                  <a:lnTo>
                    <a:pt x="260" y="7"/>
                  </a:lnTo>
                  <a:lnTo>
                    <a:pt x="286" y="14"/>
                  </a:lnTo>
                  <a:lnTo>
                    <a:pt x="310" y="25"/>
                  </a:lnTo>
                  <a:lnTo>
                    <a:pt x="333" y="40"/>
                  </a:lnTo>
                  <a:lnTo>
                    <a:pt x="353" y="59"/>
                  </a:lnTo>
                  <a:lnTo>
                    <a:pt x="368" y="82"/>
                  </a:lnTo>
                  <a:lnTo>
                    <a:pt x="378" y="108"/>
                  </a:lnTo>
                  <a:lnTo>
                    <a:pt x="383" y="140"/>
                  </a:lnTo>
                  <a:lnTo>
                    <a:pt x="381" y="177"/>
                  </a:lnTo>
                  <a:lnTo>
                    <a:pt x="373" y="219"/>
                  </a:lnTo>
                  <a:lnTo>
                    <a:pt x="356" y="266"/>
                  </a:lnTo>
                  <a:lnTo>
                    <a:pt x="342" y="296"/>
                  </a:lnTo>
                  <a:lnTo>
                    <a:pt x="327" y="327"/>
                  </a:lnTo>
                  <a:lnTo>
                    <a:pt x="313" y="355"/>
                  </a:lnTo>
                  <a:lnTo>
                    <a:pt x="297" y="383"/>
                  </a:lnTo>
                  <a:lnTo>
                    <a:pt x="280" y="409"/>
                  </a:lnTo>
                  <a:lnTo>
                    <a:pt x="264" y="435"/>
                  </a:lnTo>
                  <a:lnTo>
                    <a:pt x="247" y="457"/>
                  </a:lnTo>
                  <a:lnTo>
                    <a:pt x="230" y="478"/>
                  </a:lnTo>
                  <a:lnTo>
                    <a:pt x="213" y="497"/>
                  </a:lnTo>
                  <a:lnTo>
                    <a:pt x="196" y="514"/>
                  </a:lnTo>
                  <a:lnTo>
                    <a:pt x="179" y="529"/>
                  </a:lnTo>
                  <a:lnTo>
                    <a:pt x="164" y="540"/>
                  </a:lnTo>
                  <a:lnTo>
                    <a:pt x="148" y="550"/>
                  </a:lnTo>
                  <a:lnTo>
                    <a:pt x="132" y="556"/>
                  </a:lnTo>
                  <a:lnTo>
                    <a:pt x="118" y="559"/>
                  </a:lnTo>
                  <a:lnTo>
                    <a:pt x="104" y="559"/>
                  </a:lnTo>
                  <a:lnTo>
                    <a:pt x="100" y="557"/>
                  </a:lnTo>
                  <a:lnTo>
                    <a:pt x="90" y="551"/>
                  </a:lnTo>
                  <a:lnTo>
                    <a:pt x="74" y="539"/>
                  </a:lnTo>
                  <a:lnTo>
                    <a:pt x="56" y="523"/>
                  </a:lnTo>
                  <a:lnTo>
                    <a:pt x="38" y="501"/>
                  </a:lnTo>
                  <a:lnTo>
                    <a:pt x="21" y="474"/>
                  </a:lnTo>
                  <a:lnTo>
                    <a:pt x="8" y="439"/>
                  </a:lnTo>
                  <a:lnTo>
                    <a:pt x="1" y="398"/>
                  </a:lnTo>
                  <a:lnTo>
                    <a:pt x="0" y="349"/>
                  </a:lnTo>
                  <a:lnTo>
                    <a:pt x="3" y="295"/>
                  </a:lnTo>
                  <a:lnTo>
                    <a:pt x="10" y="238"/>
                  </a:lnTo>
                  <a:lnTo>
                    <a:pt x="23" y="182"/>
                  </a:lnTo>
                  <a:lnTo>
                    <a:pt x="40" y="130"/>
                  </a:lnTo>
                  <a:lnTo>
                    <a:pt x="61" y="84"/>
                  </a:lnTo>
                  <a:lnTo>
                    <a:pt x="86" y="46"/>
                  </a:lnTo>
                  <a:lnTo>
                    <a:pt x="116" y="20"/>
                  </a:lnTo>
                  <a:close/>
                </a:path>
              </a:pathLst>
            </a:custGeom>
            <a:solidFill>
              <a:srgbClr val="F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6310" y="3484245"/>
              <a:ext cx="113665" cy="167640"/>
            </a:xfrm>
            <a:custGeom>
              <a:avLst/>
              <a:gdLst>
                <a:gd name="T0" fmla="*/ 110 w 358"/>
                <a:gd name="T1" fmla="*/ 18 h 529"/>
                <a:gd name="T2" fmla="*/ 127 w 358"/>
                <a:gd name="T3" fmla="*/ 11 h 529"/>
                <a:gd name="T4" fmla="*/ 147 w 358"/>
                <a:gd name="T5" fmla="*/ 5 h 529"/>
                <a:gd name="T6" fmla="*/ 169 w 358"/>
                <a:gd name="T7" fmla="*/ 1 h 529"/>
                <a:gd name="T8" fmla="*/ 194 w 358"/>
                <a:gd name="T9" fmla="*/ 0 h 529"/>
                <a:gd name="T10" fmla="*/ 218 w 358"/>
                <a:gd name="T11" fmla="*/ 2 h 529"/>
                <a:gd name="T12" fmla="*/ 242 w 358"/>
                <a:gd name="T13" fmla="*/ 7 h 529"/>
                <a:gd name="T14" fmla="*/ 267 w 358"/>
                <a:gd name="T15" fmla="*/ 14 h 529"/>
                <a:gd name="T16" fmla="*/ 290 w 358"/>
                <a:gd name="T17" fmla="*/ 26 h 529"/>
                <a:gd name="T18" fmla="*/ 310 w 358"/>
                <a:gd name="T19" fmla="*/ 39 h 529"/>
                <a:gd name="T20" fmla="*/ 328 w 358"/>
                <a:gd name="T21" fmla="*/ 57 h 529"/>
                <a:gd name="T22" fmla="*/ 342 w 358"/>
                <a:gd name="T23" fmla="*/ 79 h 529"/>
                <a:gd name="T24" fmla="*/ 352 w 358"/>
                <a:gd name="T25" fmla="*/ 104 h 529"/>
                <a:gd name="T26" fmla="*/ 358 w 358"/>
                <a:gd name="T27" fmla="*/ 133 h 529"/>
                <a:gd name="T28" fmla="*/ 356 w 358"/>
                <a:gd name="T29" fmla="*/ 166 h 529"/>
                <a:gd name="T30" fmla="*/ 349 w 358"/>
                <a:gd name="T31" fmla="*/ 204 h 529"/>
                <a:gd name="T32" fmla="*/ 335 w 358"/>
                <a:gd name="T33" fmla="*/ 247 h 529"/>
                <a:gd name="T34" fmla="*/ 323 w 358"/>
                <a:gd name="T35" fmla="*/ 276 h 529"/>
                <a:gd name="T36" fmla="*/ 309 w 358"/>
                <a:gd name="T37" fmla="*/ 305 h 529"/>
                <a:gd name="T38" fmla="*/ 295 w 358"/>
                <a:gd name="T39" fmla="*/ 332 h 529"/>
                <a:gd name="T40" fmla="*/ 280 w 358"/>
                <a:gd name="T41" fmla="*/ 359 h 529"/>
                <a:gd name="T42" fmla="*/ 266 w 358"/>
                <a:gd name="T43" fmla="*/ 384 h 529"/>
                <a:gd name="T44" fmla="*/ 250 w 358"/>
                <a:gd name="T45" fmla="*/ 408 h 529"/>
                <a:gd name="T46" fmla="*/ 234 w 358"/>
                <a:gd name="T47" fmla="*/ 430 h 529"/>
                <a:gd name="T48" fmla="*/ 218 w 358"/>
                <a:gd name="T49" fmla="*/ 450 h 529"/>
                <a:gd name="T50" fmla="*/ 202 w 358"/>
                <a:gd name="T51" fmla="*/ 468 h 529"/>
                <a:gd name="T52" fmla="*/ 185 w 358"/>
                <a:gd name="T53" fmla="*/ 484 h 529"/>
                <a:gd name="T54" fmla="*/ 170 w 358"/>
                <a:gd name="T55" fmla="*/ 499 h 529"/>
                <a:gd name="T56" fmla="*/ 155 w 358"/>
                <a:gd name="T57" fmla="*/ 510 h 529"/>
                <a:gd name="T58" fmla="*/ 140 w 358"/>
                <a:gd name="T59" fmla="*/ 519 h 529"/>
                <a:gd name="T60" fmla="*/ 125 w 358"/>
                <a:gd name="T61" fmla="*/ 526 h 529"/>
                <a:gd name="T62" fmla="*/ 111 w 358"/>
                <a:gd name="T63" fmla="*/ 529 h 529"/>
                <a:gd name="T64" fmla="*/ 99 w 358"/>
                <a:gd name="T65" fmla="*/ 529 h 529"/>
                <a:gd name="T66" fmla="*/ 94 w 358"/>
                <a:gd name="T67" fmla="*/ 527 h 529"/>
                <a:gd name="T68" fmla="*/ 85 w 358"/>
                <a:gd name="T69" fmla="*/ 520 h 529"/>
                <a:gd name="T70" fmla="*/ 70 w 358"/>
                <a:gd name="T71" fmla="*/ 510 h 529"/>
                <a:gd name="T72" fmla="*/ 53 w 358"/>
                <a:gd name="T73" fmla="*/ 495 h 529"/>
                <a:gd name="T74" fmla="*/ 36 w 358"/>
                <a:gd name="T75" fmla="*/ 474 h 529"/>
                <a:gd name="T76" fmla="*/ 20 w 358"/>
                <a:gd name="T77" fmla="*/ 447 h 529"/>
                <a:gd name="T78" fmla="*/ 8 w 358"/>
                <a:gd name="T79" fmla="*/ 415 h 529"/>
                <a:gd name="T80" fmla="*/ 1 w 358"/>
                <a:gd name="T81" fmla="*/ 375 h 529"/>
                <a:gd name="T82" fmla="*/ 0 w 358"/>
                <a:gd name="T83" fmla="*/ 329 h 529"/>
                <a:gd name="T84" fmla="*/ 2 w 358"/>
                <a:gd name="T85" fmla="*/ 278 h 529"/>
                <a:gd name="T86" fmla="*/ 10 w 358"/>
                <a:gd name="T87" fmla="*/ 224 h 529"/>
                <a:gd name="T88" fmla="*/ 21 w 358"/>
                <a:gd name="T89" fmla="*/ 172 h 529"/>
                <a:gd name="T90" fmla="*/ 37 w 358"/>
                <a:gd name="T91" fmla="*/ 122 h 529"/>
                <a:gd name="T92" fmla="*/ 57 w 358"/>
                <a:gd name="T93" fmla="*/ 77 h 529"/>
                <a:gd name="T94" fmla="*/ 82 w 358"/>
                <a:gd name="T95" fmla="*/ 43 h 529"/>
                <a:gd name="T96" fmla="*/ 110 w 358"/>
                <a:gd name="T97" fmla="*/ 18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8" h="529">
                  <a:moveTo>
                    <a:pt x="110" y="18"/>
                  </a:moveTo>
                  <a:lnTo>
                    <a:pt x="127" y="11"/>
                  </a:lnTo>
                  <a:lnTo>
                    <a:pt x="147" y="5"/>
                  </a:lnTo>
                  <a:lnTo>
                    <a:pt x="169" y="1"/>
                  </a:lnTo>
                  <a:lnTo>
                    <a:pt x="194" y="0"/>
                  </a:lnTo>
                  <a:lnTo>
                    <a:pt x="218" y="2"/>
                  </a:lnTo>
                  <a:lnTo>
                    <a:pt x="242" y="7"/>
                  </a:lnTo>
                  <a:lnTo>
                    <a:pt x="267" y="14"/>
                  </a:lnTo>
                  <a:lnTo>
                    <a:pt x="290" y="26"/>
                  </a:lnTo>
                  <a:lnTo>
                    <a:pt x="310" y="39"/>
                  </a:lnTo>
                  <a:lnTo>
                    <a:pt x="328" y="57"/>
                  </a:lnTo>
                  <a:lnTo>
                    <a:pt x="342" y="79"/>
                  </a:lnTo>
                  <a:lnTo>
                    <a:pt x="352" y="104"/>
                  </a:lnTo>
                  <a:lnTo>
                    <a:pt x="358" y="133"/>
                  </a:lnTo>
                  <a:lnTo>
                    <a:pt x="356" y="166"/>
                  </a:lnTo>
                  <a:lnTo>
                    <a:pt x="349" y="204"/>
                  </a:lnTo>
                  <a:lnTo>
                    <a:pt x="335" y="247"/>
                  </a:lnTo>
                  <a:lnTo>
                    <a:pt x="323" y="276"/>
                  </a:lnTo>
                  <a:lnTo>
                    <a:pt x="309" y="305"/>
                  </a:lnTo>
                  <a:lnTo>
                    <a:pt x="295" y="332"/>
                  </a:lnTo>
                  <a:lnTo>
                    <a:pt x="280" y="359"/>
                  </a:lnTo>
                  <a:lnTo>
                    <a:pt x="266" y="384"/>
                  </a:lnTo>
                  <a:lnTo>
                    <a:pt x="250" y="408"/>
                  </a:lnTo>
                  <a:lnTo>
                    <a:pt x="234" y="430"/>
                  </a:lnTo>
                  <a:lnTo>
                    <a:pt x="218" y="450"/>
                  </a:lnTo>
                  <a:lnTo>
                    <a:pt x="202" y="468"/>
                  </a:lnTo>
                  <a:lnTo>
                    <a:pt x="185" y="484"/>
                  </a:lnTo>
                  <a:lnTo>
                    <a:pt x="170" y="499"/>
                  </a:lnTo>
                  <a:lnTo>
                    <a:pt x="155" y="510"/>
                  </a:lnTo>
                  <a:lnTo>
                    <a:pt x="140" y="519"/>
                  </a:lnTo>
                  <a:lnTo>
                    <a:pt x="125" y="526"/>
                  </a:lnTo>
                  <a:lnTo>
                    <a:pt x="111" y="529"/>
                  </a:lnTo>
                  <a:lnTo>
                    <a:pt x="99" y="529"/>
                  </a:lnTo>
                  <a:lnTo>
                    <a:pt x="94" y="527"/>
                  </a:lnTo>
                  <a:lnTo>
                    <a:pt x="85" y="520"/>
                  </a:lnTo>
                  <a:lnTo>
                    <a:pt x="70" y="510"/>
                  </a:lnTo>
                  <a:lnTo>
                    <a:pt x="53" y="495"/>
                  </a:lnTo>
                  <a:lnTo>
                    <a:pt x="36" y="474"/>
                  </a:lnTo>
                  <a:lnTo>
                    <a:pt x="20" y="447"/>
                  </a:lnTo>
                  <a:lnTo>
                    <a:pt x="8" y="415"/>
                  </a:lnTo>
                  <a:lnTo>
                    <a:pt x="1" y="375"/>
                  </a:lnTo>
                  <a:lnTo>
                    <a:pt x="0" y="329"/>
                  </a:lnTo>
                  <a:lnTo>
                    <a:pt x="2" y="278"/>
                  </a:lnTo>
                  <a:lnTo>
                    <a:pt x="10" y="224"/>
                  </a:lnTo>
                  <a:lnTo>
                    <a:pt x="21" y="172"/>
                  </a:lnTo>
                  <a:lnTo>
                    <a:pt x="37" y="122"/>
                  </a:lnTo>
                  <a:lnTo>
                    <a:pt x="57" y="77"/>
                  </a:lnTo>
                  <a:lnTo>
                    <a:pt x="82" y="43"/>
                  </a:lnTo>
                  <a:lnTo>
                    <a:pt x="110" y="18"/>
                  </a:lnTo>
                  <a:close/>
                </a:path>
              </a:pathLst>
            </a:custGeom>
            <a:solidFill>
              <a:srgbClr val="E5D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768850" y="3489960"/>
              <a:ext cx="105410" cy="157480"/>
            </a:xfrm>
            <a:custGeom>
              <a:avLst/>
              <a:gdLst>
                <a:gd name="T0" fmla="*/ 104 w 332"/>
                <a:gd name="T1" fmla="*/ 15 h 497"/>
                <a:gd name="T2" fmla="*/ 120 w 332"/>
                <a:gd name="T3" fmla="*/ 8 h 497"/>
                <a:gd name="T4" fmla="*/ 138 w 332"/>
                <a:gd name="T5" fmla="*/ 2 h 497"/>
                <a:gd name="T6" fmla="*/ 159 w 332"/>
                <a:gd name="T7" fmla="*/ 0 h 497"/>
                <a:gd name="T8" fmla="*/ 180 w 332"/>
                <a:gd name="T9" fmla="*/ 0 h 497"/>
                <a:gd name="T10" fmla="*/ 203 w 332"/>
                <a:gd name="T11" fmla="*/ 2 h 497"/>
                <a:gd name="T12" fmla="*/ 226 w 332"/>
                <a:gd name="T13" fmla="*/ 7 h 497"/>
                <a:gd name="T14" fmla="*/ 247 w 332"/>
                <a:gd name="T15" fmla="*/ 15 h 497"/>
                <a:gd name="T16" fmla="*/ 268 w 332"/>
                <a:gd name="T17" fmla="*/ 26 h 497"/>
                <a:gd name="T18" fmla="*/ 287 w 332"/>
                <a:gd name="T19" fmla="*/ 39 h 497"/>
                <a:gd name="T20" fmla="*/ 303 w 332"/>
                <a:gd name="T21" fmla="*/ 55 h 497"/>
                <a:gd name="T22" fmla="*/ 317 w 332"/>
                <a:gd name="T23" fmla="*/ 75 h 497"/>
                <a:gd name="T24" fmla="*/ 326 w 332"/>
                <a:gd name="T25" fmla="*/ 99 h 497"/>
                <a:gd name="T26" fmla="*/ 332 w 332"/>
                <a:gd name="T27" fmla="*/ 126 h 497"/>
                <a:gd name="T28" fmla="*/ 332 w 332"/>
                <a:gd name="T29" fmla="*/ 156 h 497"/>
                <a:gd name="T30" fmla="*/ 326 w 332"/>
                <a:gd name="T31" fmla="*/ 189 h 497"/>
                <a:gd name="T32" fmla="*/ 315 w 332"/>
                <a:gd name="T33" fmla="*/ 227 h 497"/>
                <a:gd name="T34" fmla="*/ 303 w 332"/>
                <a:gd name="T35" fmla="*/ 256 h 497"/>
                <a:gd name="T36" fmla="*/ 291 w 332"/>
                <a:gd name="T37" fmla="*/ 283 h 497"/>
                <a:gd name="T38" fmla="*/ 279 w 332"/>
                <a:gd name="T39" fmla="*/ 310 h 497"/>
                <a:gd name="T40" fmla="*/ 265 w 332"/>
                <a:gd name="T41" fmla="*/ 335 h 497"/>
                <a:gd name="T42" fmla="*/ 250 w 332"/>
                <a:gd name="T43" fmla="*/ 359 h 497"/>
                <a:gd name="T44" fmla="*/ 236 w 332"/>
                <a:gd name="T45" fmla="*/ 382 h 497"/>
                <a:gd name="T46" fmla="*/ 222 w 332"/>
                <a:gd name="T47" fmla="*/ 403 h 497"/>
                <a:gd name="T48" fmla="*/ 206 w 332"/>
                <a:gd name="T49" fmla="*/ 422 h 497"/>
                <a:gd name="T50" fmla="*/ 191 w 332"/>
                <a:gd name="T51" fmla="*/ 440 h 497"/>
                <a:gd name="T52" fmla="*/ 176 w 332"/>
                <a:gd name="T53" fmla="*/ 455 h 497"/>
                <a:gd name="T54" fmla="*/ 161 w 332"/>
                <a:gd name="T55" fmla="*/ 468 h 497"/>
                <a:gd name="T56" fmla="*/ 147 w 332"/>
                <a:gd name="T57" fmla="*/ 479 h 497"/>
                <a:gd name="T58" fmla="*/ 133 w 332"/>
                <a:gd name="T59" fmla="*/ 487 h 497"/>
                <a:gd name="T60" fmla="*/ 119 w 332"/>
                <a:gd name="T61" fmla="*/ 494 h 497"/>
                <a:gd name="T62" fmla="*/ 105 w 332"/>
                <a:gd name="T63" fmla="*/ 497 h 497"/>
                <a:gd name="T64" fmla="*/ 94 w 332"/>
                <a:gd name="T65" fmla="*/ 497 h 497"/>
                <a:gd name="T66" fmla="*/ 91 w 332"/>
                <a:gd name="T67" fmla="*/ 495 h 497"/>
                <a:gd name="T68" fmla="*/ 80 w 332"/>
                <a:gd name="T69" fmla="*/ 490 h 497"/>
                <a:gd name="T70" fmla="*/ 66 w 332"/>
                <a:gd name="T71" fmla="*/ 479 h 497"/>
                <a:gd name="T72" fmla="*/ 50 w 332"/>
                <a:gd name="T73" fmla="*/ 464 h 497"/>
                <a:gd name="T74" fmla="*/ 34 w 332"/>
                <a:gd name="T75" fmla="*/ 445 h 497"/>
                <a:gd name="T76" fmla="*/ 19 w 332"/>
                <a:gd name="T77" fmla="*/ 420 h 497"/>
                <a:gd name="T78" fmla="*/ 7 w 332"/>
                <a:gd name="T79" fmla="*/ 389 h 497"/>
                <a:gd name="T80" fmla="*/ 1 w 332"/>
                <a:gd name="T81" fmla="*/ 352 h 497"/>
                <a:gd name="T82" fmla="*/ 0 w 332"/>
                <a:gd name="T83" fmla="*/ 309 h 497"/>
                <a:gd name="T84" fmla="*/ 3 w 332"/>
                <a:gd name="T85" fmla="*/ 260 h 497"/>
                <a:gd name="T86" fmla="*/ 9 w 332"/>
                <a:gd name="T87" fmla="*/ 210 h 497"/>
                <a:gd name="T88" fmla="*/ 21 w 332"/>
                <a:gd name="T89" fmla="*/ 160 h 497"/>
                <a:gd name="T90" fmla="*/ 36 w 332"/>
                <a:gd name="T91" fmla="*/ 112 h 497"/>
                <a:gd name="T92" fmla="*/ 55 w 332"/>
                <a:gd name="T93" fmla="*/ 71 h 497"/>
                <a:gd name="T94" fmla="*/ 78 w 332"/>
                <a:gd name="T95" fmla="*/ 37 h 497"/>
                <a:gd name="T96" fmla="*/ 104 w 332"/>
                <a:gd name="T97" fmla="*/ 15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2" h="497">
                  <a:moveTo>
                    <a:pt x="104" y="15"/>
                  </a:moveTo>
                  <a:lnTo>
                    <a:pt x="120" y="8"/>
                  </a:lnTo>
                  <a:lnTo>
                    <a:pt x="138" y="2"/>
                  </a:lnTo>
                  <a:lnTo>
                    <a:pt x="159" y="0"/>
                  </a:lnTo>
                  <a:lnTo>
                    <a:pt x="180" y="0"/>
                  </a:lnTo>
                  <a:lnTo>
                    <a:pt x="203" y="2"/>
                  </a:lnTo>
                  <a:lnTo>
                    <a:pt x="226" y="7"/>
                  </a:lnTo>
                  <a:lnTo>
                    <a:pt x="247" y="15"/>
                  </a:lnTo>
                  <a:lnTo>
                    <a:pt x="268" y="26"/>
                  </a:lnTo>
                  <a:lnTo>
                    <a:pt x="287" y="39"/>
                  </a:lnTo>
                  <a:lnTo>
                    <a:pt x="303" y="55"/>
                  </a:lnTo>
                  <a:lnTo>
                    <a:pt x="317" y="75"/>
                  </a:lnTo>
                  <a:lnTo>
                    <a:pt x="326" y="99"/>
                  </a:lnTo>
                  <a:lnTo>
                    <a:pt x="332" y="126"/>
                  </a:lnTo>
                  <a:lnTo>
                    <a:pt x="332" y="156"/>
                  </a:lnTo>
                  <a:lnTo>
                    <a:pt x="326" y="189"/>
                  </a:lnTo>
                  <a:lnTo>
                    <a:pt x="315" y="227"/>
                  </a:lnTo>
                  <a:lnTo>
                    <a:pt x="303" y="256"/>
                  </a:lnTo>
                  <a:lnTo>
                    <a:pt x="291" y="283"/>
                  </a:lnTo>
                  <a:lnTo>
                    <a:pt x="279" y="310"/>
                  </a:lnTo>
                  <a:lnTo>
                    <a:pt x="265" y="335"/>
                  </a:lnTo>
                  <a:lnTo>
                    <a:pt x="250" y="359"/>
                  </a:lnTo>
                  <a:lnTo>
                    <a:pt x="236" y="382"/>
                  </a:lnTo>
                  <a:lnTo>
                    <a:pt x="222" y="403"/>
                  </a:lnTo>
                  <a:lnTo>
                    <a:pt x="206" y="422"/>
                  </a:lnTo>
                  <a:lnTo>
                    <a:pt x="191" y="440"/>
                  </a:lnTo>
                  <a:lnTo>
                    <a:pt x="176" y="455"/>
                  </a:lnTo>
                  <a:lnTo>
                    <a:pt x="161" y="468"/>
                  </a:lnTo>
                  <a:lnTo>
                    <a:pt x="147" y="479"/>
                  </a:lnTo>
                  <a:lnTo>
                    <a:pt x="133" y="487"/>
                  </a:lnTo>
                  <a:lnTo>
                    <a:pt x="119" y="494"/>
                  </a:lnTo>
                  <a:lnTo>
                    <a:pt x="105" y="497"/>
                  </a:lnTo>
                  <a:lnTo>
                    <a:pt x="94" y="497"/>
                  </a:lnTo>
                  <a:lnTo>
                    <a:pt x="91" y="495"/>
                  </a:lnTo>
                  <a:lnTo>
                    <a:pt x="80" y="490"/>
                  </a:lnTo>
                  <a:lnTo>
                    <a:pt x="66" y="479"/>
                  </a:lnTo>
                  <a:lnTo>
                    <a:pt x="50" y="464"/>
                  </a:lnTo>
                  <a:lnTo>
                    <a:pt x="34" y="445"/>
                  </a:lnTo>
                  <a:lnTo>
                    <a:pt x="19" y="420"/>
                  </a:lnTo>
                  <a:lnTo>
                    <a:pt x="7" y="389"/>
                  </a:lnTo>
                  <a:lnTo>
                    <a:pt x="1" y="352"/>
                  </a:lnTo>
                  <a:lnTo>
                    <a:pt x="0" y="309"/>
                  </a:lnTo>
                  <a:lnTo>
                    <a:pt x="3" y="260"/>
                  </a:lnTo>
                  <a:lnTo>
                    <a:pt x="9" y="210"/>
                  </a:lnTo>
                  <a:lnTo>
                    <a:pt x="21" y="160"/>
                  </a:lnTo>
                  <a:lnTo>
                    <a:pt x="36" y="112"/>
                  </a:lnTo>
                  <a:lnTo>
                    <a:pt x="55" y="71"/>
                  </a:lnTo>
                  <a:lnTo>
                    <a:pt x="78" y="37"/>
                  </a:lnTo>
                  <a:lnTo>
                    <a:pt x="104" y="15"/>
                  </a:lnTo>
                  <a:close/>
                </a:path>
              </a:pathLst>
            </a:custGeom>
            <a:solidFill>
              <a:srgbClr val="D6B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773295" y="3495040"/>
              <a:ext cx="97155" cy="148590"/>
            </a:xfrm>
            <a:custGeom>
              <a:avLst/>
              <a:gdLst>
                <a:gd name="T0" fmla="*/ 98 w 307"/>
                <a:gd name="T1" fmla="*/ 13 h 467"/>
                <a:gd name="T2" fmla="*/ 112 w 307"/>
                <a:gd name="T3" fmla="*/ 6 h 467"/>
                <a:gd name="T4" fmla="*/ 129 w 307"/>
                <a:gd name="T5" fmla="*/ 2 h 467"/>
                <a:gd name="T6" fmla="*/ 148 w 307"/>
                <a:gd name="T7" fmla="*/ 0 h 467"/>
                <a:gd name="T8" fmla="*/ 167 w 307"/>
                <a:gd name="T9" fmla="*/ 0 h 467"/>
                <a:gd name="T10" fmla="*/ 188 w 307"/>
                <a:gd name="T11" fmla="*/ 3 h 467"/>
                <a:gd name="T12" fmla="*/ 209 w 307"/>
                <a:gd name="T13" fmla="*/ 9 h 467"/>
                <a:gd name="T14" fmla="*/ 228 w 307"/>
                <a:gd name="T15" fmla="*/ 16 h 467"/>
                <a:gd name="T16" fmla="*/ 247 w 307"/>
                <a:gd name="T17" fmla="*/ 27 h 467"/>
                <a:gd name="T18" fmla="*/ 264 w 307"/>
                <a:gd name="T19" fmla="*/ 40 h 467"/>
                <a:gd name="T20" fmla="*/ 278 w 307"/>
                <a:gd name="T21" fmla="*/ 56 h 467"/>
                <a:gd name="T22" fmla="*/ 291 w 307"/>
                <a:gd name="T23" fmla="*/ 74 h 467"/>
                <a:gd name="T24" fmla="*/ 301 w 307"/>
                <a:gd name="T25" fmla="*/ 95 h 467"/>
                <a:gd name="T26" fmla="*/ 306 w 307"/>
                <a:gd name="T27" fmla="*/ 120 h 467"/>
                <a:gd name="T28" fmla="*/ 307 w 307"/>
                <a:gd name="T29" fmla="*/ 147 h 467"/>
                <a:gd name="T30" fmla="*/ 304 w 307"/>
                <a:gd name="T31" fmla="*/ 178 h 467"/>
                <a:gd name="T32" fmla="*/ 294 w 307"/>
                <a:gd name="T33" fmla="*/ 210 h 467"/>
                <a:gd name="T34" fmla="*/ 285 w 307"/>
                <a:gd name="T35" fmla="*/ 237 h 467"/>
                <a:gd name="T36" fmla="*/ 273 w 307"/>
                <a:gd name="T37" fmla="*/ 263 h 467"/>
                <a:gd name="T38" fmla="*/ 261 w 307"/>
                <a:gd name="T39" fmla="*/ 288 h 467"/>
                <a:gd name="T40" fmla="*/ 249 w 307"/>
                <a:gd name="T41" fmla="*/ 312 h 467"/>
                <a:gd name="T42" fmla="*/ 236 w 307"/>
                <a:gd name="T43" fmla="*/ 335 h 467"/>
                <a:gd name="T44" fmla="*/ 222 w 307"/>
                <a:gd name="T45" fmla="*/ 356 h 467"/>
                <a:gd name="T46" fmla="*/ 209 w 307"/>
                <a:gd name="T47" fmla="*/ 376 h 467"/>
                <a:gd name="T48" fmla="*/ 194 w 307"/>
                <a:gd name="T49" fmla="*/ 395 h 467"/>
                <a:gd name="T50" fmla="*/ 180 w 307"/>
                <a:gd name="T51" fmla="*/ 412 h 467"/>
                <a:gd name="T52" fmla="*/ 165 w 307"/>
                <a:gd name="T53" fmla="*/ 427 h 467"/>
                <a:gd name="T54" fmla="*/ 152 w 307"/>
                <a:gd name="T55" fmla="*/ 440 h 467"/>
                <a:gd name="T56" fmla="*/ 138 w 307"/>
                <a:gd name="T57" fmla="*/ 450 h 467"/>
                <a:gd name="T58" fmla="*/ 124 w 307"/>
                <a:gd name="T59" fmla="*/ 458 h 467"/>
                <a:gd name="T60" fmla="*/ 111 w 307"/>
                <a:gd name="T61" fmla="*/ 464 h 467"/>
                <a:gd name="T62" fmla="*/ 100 w 307"/>
                <a:gd name="T63" fmla="*/ 467 h 467"/>
                <a:gd name="T64" fmla="*/ 88 w 307"/>
                <a:gd name="T65" fmla="*/ 467 h 467"/>
                <a:gd name="T66" fmla="*/ 85 w 307"/>
                <a:gd name="T67" fmla="*/ 465 h 467"/>
                <a:gd name="T68" fmla="*/ 75 w 307"/>
                <a:gd name="T69" fmla="*/ 460 h 467"/>
                <a:gd name="T70" fmla="*/ 63 w 307"/>
                <a:gd name="T71" fmla="*/ 450 h 467"/>
                <a:gd name="T72" fmla="*/ 48 w 307"/>
                <a:gd name="T73" fmla="*/ 437 h 467"/>
                <a:gd name="T74" fmla="*/ 32 w 307"/>
                <a:gd name="T75" fmla="*/ 419 h 467"/>
                <a:gd name="T76" fmla="*/ 18 w 307"/>
                <a:gd name="T77" fmla="*/ 394 h 467"/>
                <a:gd name="T78" fmla="*/ 8 w 307"/>
                <a:gd name="T79" fmla="*/ 366 h 467"/>
                <a:gd name="T80" fmla="*/ 2 w 307"/>
                <a:gd name="T81" fmla="*/ 331 h 467"/>
                <a:gd name="T82" fmla="*/ 0 w 307"/>
                <a:gd name="T83" fmla="*/ 290 h 467"/>
                <a:gd name="T84" fmla="*/ 3 w 307"/>
                <a:gd name="T85" fmla="*/ 244 h 467"/>
                <a:gd name="T86" fmla="*/ 9 w 307"/>
                <a:gd name="T87" fmla="*/ 197 h 467"/>
                <a:gd name="T88" fmla="*/ 19 w 307"/>
                <a:gd name="T89" fmla="*/ 149 h 467"/>
                <a:gd name="T90" fmla="*/ 33 w 307"/>
                <a:gd name="T91" fmla="*/ 106 h 467"/>
                <a:gd name="T92" fmla="*/ 51 w 307"/>
                <a:gd name="T93" fmla="*/ 66 h 467"/>
                <a:gd name="T94" fmla="*/ 72 w 307"/>
                <a:gd name="T95" fmla="*/ 34 h 467"/>
                <a:gd name="T96" fmla="*/ 98 w 307"/>
                <a:gd name="T97" fmla="*/ 1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7" h="467">
                  <a:moveTo>
                    <a:pt x="98" y="13"/>
                  </a:moveTo>
                  <a:lnTo>
                    <a:pt x="112" y="6"/>
                  </a:lnTo>
                  <a:lnTo>
                    <a:pt x="129" y="2"/>
                  </a:lnTo>
                  <a:lnTo>
                    <a:pt x="148" y="0"/>
                  </a:lnTo>
                  <a:lnTo>
                    <a:pt x="167" y="0"/>
                  </a:lnTo>
                  <a:lnTo>
                    <a:pt x="188" y="3"/>
                  </a:lnTo>
                  <a:lnTo>
                    <a:pt x="209" y="9"/>
                  </a:lnTo>
                  <a:lnTo>
                    <a:pt x="228" y="16"/>
                  </a:lnTo>
                  <a:lnTo>
                    <a:pt x="247" y="27"/>
                  </a:lnTo>
                  <a:lnTo>
                    <a:pt x="264" y="40"/>
                  </a:lnTo>
                  <a:lnTo>
                    <a:pt x="278" y="56"/>
                  </a:lnTo>
                  <a:lnTo>
                    <a:pt x="291" y="74"/>
                  </a:lnTo>
                  <a:lnTo>
                    <a:pt x="301" y="95"/>
                  </a:lnTo>
                  <a:lnTo>
                    <a:pt x="306" y="120"/>
                  </a:lnTo>
                  <a:lnTo>
                    <a:pt x="307" y="147"/>
                  </a:lnTo>
                  <a:lnTo>
                    <a:pt x="304" y="178"/>
                  </a:lnTo>
                  <a:lnTo>
                    <a:pt x="294" y="210"/>
                  </a:lnTo>
                  <a:lnTo>
                    <a:pt x="285" y="237"/>
                  </a:lnTo>
                  <a:lnTo>
                    <a:pt x="273" y="263"/>
                  </a:lnTo>
                  <a:lnTo>
                    <a:pt x="261" y="288"/>
                  </a:lnTo>
                  <a:lnTo>
                    <a:pt x="249" y="312"/>
                  </a:lnTo>
                  <a:lnTo>
                    <a:pt x="236" y="335"/>
                  </a:lnTo>
                  <a:lnTo>
                    <a:pt x="222" y="356"/>
                  </a:lnTo>
                  <a:lnTo>
                    <a:pt x="209" y="376"/>
                  </a:lnTo>
                  <a:lnTo>
                    <a:pt x="194" y="395"/>
                  </a:lnTo>
                  <a:lnTo>
                    <a:pt x="180" y="412"/>
                  </a:lnTo>
                  <a:lnTo>
                    <a:pt x="165" y="427"/>
                  </a:lnTo>
                  <a:lnTo>
                    <a:pt x="152" y="440"/>
                  </a:lnTo>
                  <a:lnTo>
                    <a:pt x="138" y="450"/>
                  </a:lnTo>
                  <a:lnTo>
                    <a:pt x="124" y="458"/>
                  </a:lnTo>
                  <a:lnTo>
                    <a:pt x="111" y="464"/>
                  </a:lnTo>
                  <a:lnTo>
                    <a:pt x="100" y="467"/>
                  </a:lnTo>
                  <a:lnTo>
                    <a:pt x="88" y="467"/>
                  </a:lnTo>
                  <a:lnTo>
                    <a:pt x="85" y="465"/>
                  </a:lnTo>
                  <a:lnTo>
                    <a:pt x="75" y="460"/>
                  </a:lnTo>
                  <a:lnTo>
                    <a:pt x="63" y="450"/>
                  </a:lnTo>
                  <a:lnTo>
                    <a:pt x="48" y="437"/>
                  </a:lnTo>
                  <a:lnTo>
                    <a:pt x="32" y="419"/>
                  </a:lnTo>
                  <a:lnTo>
                    <a:pt x="18" y="394"/>
                  </a:lnTo>
                  <a:lnTo>
                    <a:pt x="8" y="366"/>
                  </a:lnTo>
                  <a:lnTo>
                    <a:pt x="2" y="331"/>
                  </a:lnTo>
                  <a:lnTo>
                    <a:pt x="0" y="290"/>
                  </a:lnTo>
                  <a:lnTo>
                    <a:pt x="3" y="244"/>
                  </a:lnTo>
                  <a:lnTo>
                    <a:pt x="9" y="197"/>
                  </a:lnTo>
                  <a:lnTo>
                    <a:pt x="19" y="149"/>
                  </a:lnTo>
                  <a:lnTo>
                    <a:pt x="33" y="106"/>
                  </a:lnTo>
                  <a:lnTo>
                    <a:pt x="51" y="66"/>
                  </a:lnTo>
                  <a:lnTo>
                    <a:pt x="72" y="34"/>
                  </a:lnTo>
                  <a:lnTo>
                    <a:pt x="98" y="13"/>
                  </a:lnTo>
                  <a:close/>
                </a:path>
              </a:pathLst>
            </a:custGeom>
            <a:solidFill>
              <a:srgbClr val="CCA3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775835" y="3500120"/>
              <a:ext cx="89535" cy="139065"/>
            </a:xfrm>
            <a:custGeom>
              <a:avLst/>
              <a:gdLst>
                <a:gd name="T0" fmla="*/ 91 w 281"/>
                <a:gd name="T1" fmla="*/ 12 h 437"/>
                <a:gd name="T2" fmla="*/ 105 w 281"/>
                <a:gd name="T3" fmla="*/ 5 h 437"/>
                <a:gd name="T4" fmla="*/ 120 w 281"/>
                <a:gd name="T5" fmla="*/ 2 h 437"/>
                <a:gd name="T6" fmla="*/ 137 w 281"/>
                <a:gd name="T7" fmla="*/ 0 h 437"/>
                <a:gd name="T8" fmla="*/ 154 w 281"/>
                <a:gd name="T9" fmla="*/ 1 h 437"/>
                <a:gd name="T10" fmla="*/ 173 w 281"/>
                <a:gd name="T11" fmla="*/ 4 h 437"/>
                <a:gd name="T12" fmla="*/ 191 w 281"/>
                <a:gd name="T13" fmla="*/ 11 h 437"/>
                <a:gd name="T14" fmla="*/ 208 w 281"/>
                <a:gd name="T15" fmla="*/ 18 h 437"/>
                <a:gd name="T16" fmla="*/ 225 w 281"/>
                <a:gd name="T17" fmla="*/ 29 h 437"/>
                <a:gd name="T18" fmla="*/ 241 w 281"/>
                <a:gd name="T19" fmla="*/ 41 h 437"/>
                <a:gd name="T20" fmla="*/ 255 w 281"/>
                <a:gd name="T21" fmla="*/ 56 h 437"/>
                <a:gd name="T22" fmla="*/ 265 w 281"/>
                <a:gd name="T23" fmla="*/ 74 h 437"/>
                <a:gd name="T24" fmla="*/ 275 w 281"/>
                <a:gd name="T25" fmla="*/ 93 h 437"/>
                <a:gd name="T26" fmla="*/ 280 w 281"/>
                <a:gd name="T27" fmla="*/ 115 h 437"/>
                <a:gd name="T28" fmla="*/ 281 w 281"/>
                <a:gd name="T29" fmla="*/ 138 h 437"/>
                <a:gd name="T30" fmla="*/ 279 w 281"/>
                <a:gd name="T31" fmla="*/ 165 h 437"/>
                <a:gd name="T32" fmla="*/ 273 w 281"/>
                <a:gd name="T33" fmla="*/ 193 h 437"/>
                <a:gd name="T34" fmla="*/ 264 w 281"/>
                <a:gd name="T35" fmla="*/ 219 h 437"/>
                <a:gd name="T36" fmla="*/ 255 w 281"/>
                <a:gd name="T37" fmla="*/ 243 h 437"/>
                <a:gd name="T38" fmla="*/ 244 w 281"/>
                <a:gd name="T39" fmla="*/ 267 h 437"/>
                <a:gd name="T40" fmla="*/ 232 w 281"/>
                <a:gd name="T41" fmla="*/ 290 h 437"/>
                <a:gd name="T42" fmla="*/ 221 w 281"/>
                <a:gd name="T43" fmla="*/ 312 h 437"/>
                <a:gd name="T44" fmla="*/ 208 w 281"/>
                <a:gd name="T45" fmla="*/ 332 h 437"/>
                <a:gd name="T46" fmla="*/ 195 w 281"/>
                <a:gd name="T47" fmla="*/ 351 h 437"/>
                <a:gd name="T48" fmla="*/ 182 w 281"/>
                <a:gd name="T49" fmla="*/ 369 h 437"/>
                <a:gd name="T50" fmla="*/ 168 w 281"/>
                <a:gd name="T51" fmla="*/ 385 h 437"/>
                <a:gd name="T52" fmla="*/ 155 w 281"/>
                <a:gd name="T53" fmla="*/ 399 h 437"/>
                <a:gd name="T54" fmla="*/ 142 w 281"/>
                <a:gd name="T55" fmla="*/ 411 h 437"/>
                <a:gd name="T56" fmla="*/ 129 w 281"/>
                <a:gd name="T57" fmla="*/ 422 h 437"/>
                <a:gd name="T58" fmla="*/ 116 w 281"/>
                <a:gd name="T59" fmla="*/ 429 h 437"/>
                <a:gd name="T60" fmla="*/ 104 w 281"/>
                <a:gd name="T61" fmla="*/ 434 h 437"/>
                <a:gd name="T62" fmla="*/ 92 w 281"/>
                <a:gd name="T63" fmla="*/ 437 h 437"/>
                <a:gd name="T64" fmla="*/ 81 w 281"/>
                <a:gd name="T65" fmla="*/ 437 h 437"/>
                <a:gd name="T66" fmla="*/ 78 w 281"/>
                <a:gd name="T67" fmla="*/ 435 h 437"/>
                <a:gd name="T68" fmla="*/ 70 w 281"/>
                <a:gd name="T69" fmla="*/ 431 h 437"/>
                <a:gd name="T70" fmla="*/ 58 w 281"/>
                <a:gd name="T71" fmla="*/ 422 h 437"/>
                <a:gd name="T72" fmla="*/ 43 w 281"/>
                <a:gd name="T73" fmla="*/ 409 h 437"/>
                <a:gd name="T74" fmla="*/ 30 w 281"/>
                <a:gd name="T75" fmla="*/ 391 h 437"/>
                <a:gd name="T76" fmla="*/ 16 w 281"/>
                <a:gd name="T77" fmla="*/ 369 h 437"/>
                <a:gd name="T78" fmla="*/ 6 w 281"/>
                <a:gd name="T79" fmla="*/ 342 h 437"/>
                <a:gd name="T80" fmla="*/ 1 w 281"/>
                <a:gd name="T81" fmla="*/ 310 h 437"/>
                <a:gd name="T82" fmla="*/ 0 w 281"/>
                <a:gd name="T83" fmla="*/ 272 h 437"/>
                <a:gd name="T84" fmla="*/ 2 w 281"/>
                <a:gd name="T85" fmla="*/ 228 h 437"/>
                <a:gd name="T86" fmla="*/ 8 w 281"/>
                <a:gd name="T87" fmla="*/ 184 h 437"/>
                <a:gd name="T88" fmla="*/ 18 w 281"/>
                <a:gd name="T89" fmla="*/ 139 h 437"/>
                <a:gd name="T90" fmla="*/ 32 w 281"/>
                <a:gd name="T91" fmla="*/ 98 h 437"/>
                <a:gd name="T92" fmla="*/ 48 w 281"/>
                <a:gd name="T93" fmla="*/ 61 h 437"/>
                <a:gd name="T94" fmla="*/ 68 w 281"/>
                <a:gd name="T95" fmla="*/ 32 h 437"/>
                <a:gd name="T96" fmla="*/ 91 w 281"/>
                <a:gd name="T97" fmla="*/ 12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1" h="437">
                  <a:moveTo>
                    <a:pt x="91" y="12"/>
                  </a:moveTo>
                  <a:lnTo>
                    <a:pt x="105" y="5"/>
                  </a:lnTo>
                  <a:lnTo>
                    <a:pt x="120" y="2"/>
                  </a:lnTo>
                  <a:lnTo>
                    <a:pt x="137" y="0"/>
                  </a:lnTo>
                  <a:lnTo>
                    <a:pt x="154" y="1"/>
                  </a:lnTo>
                  <a:lnTo>
                    <a:pt x="173" y="4"/>
                  </a:lnTo>
                  <a:lnTo>
                    <a:pt x="191" y="11"/>
                  </a:lnTo>
                  <a:lnTo>
                    <a:pt x="208" y="18"/>
                  </a:lnTo>
                  <a:lnTo>
                    <a:pt x="225" y="29"/>
                  </a:lnTo>
                  <a:lnTo>
                    <a:pt x="241" y="41"/>
                  </a:lnTo>
                  <a:lnTo>
                    <a:pt x="255" y="56"/>
                  </a:lnTo>
                  <a:lnTo>
                    <a:pt x="265" y="74"/>
                  </a:lnTo>
                  <a:lnTo>
                    <a:pt x="275" y="93"/>
                  </a:lnTo>
                  <a:lnTo>
                    <a:pt x="280" y="115"/>
                  </a:lnTo>
                  <a:lnTo>
                    <a:pt x="281" y="138"/>
                  </a:lnTo>
                  <a:lnTo>
                    <a:pt x="279" y="165"/>
                  </a:lnTo>
                  <a:lnTo>
                    <a:pt x="273" y="193"/>
                  </a:lnTo>
                  <a:lnTo>
                    <a:pt x="264" y="219"/>
                  </a:lnTo>
                  <a:lnTo>
                    <a:pt x="255" y="243"/>
                  </a:lnTo>
                  <a:lnTo>
                    <a:pt x="244" y="267"/>
                  </a:lnTo>
                  <a:lnTo>
                    <a:pt x="232" y="290"/>
                  </a:lnTo>
                  <a:lnTo>
                    <a:pt x="221" y="312"/>
                  </a:lnTo>
                  <a:lnTo>
                    <a:pt x="208" y="332"/>
                  </a:lnTo>
                  <a:lnTo>
                    <a:pt x="195" y="351"/>
                  </a:lnTo>
                  <a:lnTo>
                    <a:pt x="182" y="369"/>
                  </a:lnTo>
                  <a:lnTo>
                    <a:pt x="168" y="385"/>
                  </a:lnTo>
                  <a:lnTo>
                    <a:pt x="155" y="399"/>
                  </a:lnTo>
                  <a:lnTo>
                    <a:pt x="142" y="411"/>
                  </a:lnTo>
                  <a:lnTo>
                    <a:pt x="129" y="422"/>
                  </a:lnTo>
                  <a:lnTo>
                    <a:pt x="116" y="429"/>
                  </a:lnTo>
                  <a:lnTo>
                    <a:pt x="104" y="434"/>
                  </a:lnTo>
                  <a:lnTo>
                    <a:pt x="92" y="437"/>
                  </a:lnTo>
                  <a:lnTo>
                    <a:pt x="81" y="437"/>
                  </a:lnTo>
                  <a:lnTo>
                    <a:pt x="78" y="435"/>
                  </a:lnTo>
                  <a:lnTo>
                    <a:pt x="70" y="431"/>
                  </a:lnTo>
                  <a:lnTo>
                    <a:pt x="58" y="422"/>
                  </a:lnTo>
                  <a:lnTo>
                    <a:pt x="43" y="409"/>
                  </a:lnTo>
                  <a:lnTo>
                    <a:pt x="30" y="391"/>
                  </a:lnTo>
                  <a:lnTo>
                    <a:pt x="16" y="369"/>
                  </a:lnTo>
                  <a:lnTo>
                    <a:pt x="6" y="342"/>
                  </a:lnTo>
                  <a:lnTo>
                    <a:pt x="1" y="310"/>
                  </a:lnTo>
                  <a:lnTo>
                    <a:pt x="0" y="272"/>
                  </a:lnTo>
                  <a:lnTo>
                    <a:pt x="2" y="228"/>
                  </a:lnTo>
                  <a:lnTo>
                    <a:pt x="8" y="184"/>
                  </a:lnTo>
                  <a:lnTo>
                    <a:pt x="18" y="139"/>
                  </a:lnTo>
                  <a:lnTo>
                    <a:pt x="32" y="98"/>
                  </a:lnTo>
                  <a:lnTo>
                    <a:pt x="48" y="61"/>
                  </a:lnTo>
                  <a:lnTo>
                    <a:pt x="68" y="32"/>
                  </a:lnTo>
                  <a:lnTo>
                    <a:pt x="91" y="12"/>
                  </a:lnTo>
                  <a:close/>
                </a:path>
              </a:pathLst>
            </a:custGeom>
            <a:solidFill>
              <a:srgbClr val="BC8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5154930" y="3941445"/>
              <a:ext cx="81915" cy="129540"/>
            </a:xfrm>
            <a:custGeom>
              <a:avLst/>
              <a:gdLst>
                <a:gd name="T0" fmla="*/ 76 w 257"/>
                <a:gd name="T1" fmla="*/ 407 h 407"/>
                <a:gd name="T2" fmla="*/ 73 w 257"/>
                <a:gd name="T3" fmla="*/ 406 h 407"/>
                <a:gd name="T4" fmla="*/ 66 w 257"/>
                <a:gd name="T5" fmla="*/ 400 h 407"/>
                <a:gd name="T6" fmla="*/ 54 w 257"/>
                <a:gd name="T7" fmla="*/ 392 h 407"/>
                <a:gd name="T8" fmla="*/ 42 w 257"/>
                <a:gd name="T9" fmla="*/ 380 h 407"/>
                <a:gd name="T10" fmla="*/ 28 w 257"/>
                <a:gd name="T11" fmla="*/ 363 h 407"/>
                <a:gd name="T12" fmla="*/ 16 w 257"/>
                <a:gd name="T13" fmla="*/ 343 h 407"/>
                <a:gd name="T14" fmla="*/ 7 w 257"/>
                <a:gd name="T15" fmla="*/ 318 h 407"/>
                <a:gd name="T16" fmla="*/ 1 w 257"/>
                <a:gd name="T17" fmla="*/ 287 h 407"/>
                <a:gd name="T18" fmla="*/ 0 w 257"/>
                <a:gd name="T19" fmla="*/ 251 h 407"/>
                <a:gd name="T20" fmla="*/ 2 w 257"/>
                <a:gd name="T21" fmla="*/ 211 h 407"/>
                <a:gd name="T22" fmla="*/ 9 w 257"/>
                <a:gd name="T23" fmla="*/ 170 h 407"/>
                <a:gd name="T24" fmla="*/ 17 w 257"/>
                <a:gd name="T25" fmla="*/ 129 h 407"/>
                <a:gd name="T26" fmla="*/ 30 w 257"/>
                <a:gd name="T27" fmla="*/ 90 h 407"/>
                <a:gd name="T28" fmla="*/ 46 w 257"/>
                <a:gd name="T29" fmla="*/ 56 h 407"/>
                <a:gd name="T30" fmla="*/ 64 w 257"/>
                <a:gd name="T31" fmla="*/ 28 h 407"/>
                <a:gd name="T32" fmla="*/ 86 w 257"/>
                <a:gd name="T33" fmla="*/ 9 h 407"/>
                <a:gd name="T34" fmla="*/ 99 w 257"/>
                <a:gd name="T35" fmla="*/ 4 h 407"/>
                <a:gd name="T36" fmla="*/ 112 w 257"/>
                <a:gd name="T37" fmla="*/ 1 h 407"/>
                <a:gd name="T38" fmla="*/ 127 w 257"/>
                <a:gd name="T39" fmla="*/ 0 h 407"/>
                <a:gd name="T40" fmla="*/ 143 w 257"/>
                <a:gd name="T41" fmla="*/ 1 h 407"/>
                <a:gd name="T42" fmla="*/ 159 w 257"/>
                <a:gd name="T43" fmla="*/ 5 h 407"/>
                <a:gd name="T44" fmla="*/ 175 w 257"/>
                <a:gd name="T45" fmla="*/ 12 h 407"/>
                <a:gd name="T46" fmla="*/ 191 w 257"/>
                <a:gd name="T47" fmla="*/ 19 h 407"/>
                <a:gd name="T48" fmla="*/ 205 w 257"/>
                <a:gd name="T49" fmla="*/ 29 h 407"/>
                <a:gd name="T50" fmla="*/ 218 w 257"/>
                <a:gd name="T51" fmla="*/ 41 h 407"/>
                <a:gd name="T52" fmla="*/ 231 w 257"/>
                <a:gd name="T53" fmla="*/ 55 h 407"/>
                <a:gd name="T54" fmla="*/ 241 w 257"/>
                <a:gd name="T55" fmla="*/ 71 h 407"/>
                <a:gd name="T56" fmla="*/ 249 w 257"/>
                <a:gd name="T57" fmla="*/ 89 h 407"/>
                <a:gd name="T58" fmla="*/ 254 w 257"/>
                <a:gd name="T59" fmla="*/ 108 h 407"/>
                <a:gd name="T60" fmla="*/ 257 w 257"/>
                <a:gd name="T61" fmla="*/ 129 h 407"/>
                <a:gd name="T62" fmla="*/ 256 w 257"/>
                <a:gd name="T63" fmla="*/ 151 h 407"/>
                <a:gd name="T64" fmla="*/ 252 w 257"/>
                <a:gd name="T65" fmla="*/ 174 h 407"/>
                <a:gd name="T66" fmla="*/ 244 w 257"/>
                <a:gd name="T67" fmla="*/ 199 h 407"/>
                <a:gd name="T68" fmla="*/ 237 w 257"/>
                <a:gd name="T69" fmla="*/ 222 h 407"/>
                <a:gd name="T70" fmla="*/ 228 w 257"/>
                <a:gd name="T71" fmla="*/ 244 h 407"/>
                <a:gd name="T72" fmla="*/ 217 w 257"/>
                <a:gd name="T73" fmla="*/ 266 h 407"/>
                <a:gd name="T74" fmla="*/ 206 w 257"/>
                <a:gd name="T75" fmla="*/ 287 h 407"/>
                <a:gd name="T76" fmla="*/ 195 w 257"/>
                <a:gd name="T77" fmla="*/ 306 h 407"/>
                <a:gd name="T78" fmla="*/ 183 w 257"/>
                <a:gd name="T79" fmla="*/ 324 h 407"/>
                <a:gd name="T80" fmla="*/ 171 w 257"/>
                <a:gd name="T81" fmla="*/ 341 h 407"/>
                <a:gd name="T82" fmla="*/ 159 w 257"/>
                <a:gd name="T83" fmla="*/ 356 h 407"/>
                <a:gd name="T84" fmla="*/ 146 w 257"/>
                <a:gd name="T85" fmla="*/ 370 h 407"/>
                <a:gd name="T86" fmla="*/ 134 w 257"/>
                <a:gd name="T87" fmla="*/ 381 h 407"/>
                <a:gd name="T88" fmla="*/ 121 w 257"/>
                <a:gd name="T89" fmla="*/ 391 h 407"/>
                <a:gd name="T90" fmla="*/ 109 w 257"/>
                <a:gd name="T91" fmla="*/ 398 h 407"/>
                <a:gd name="T92" fmla="*/ 98 w 257"/>
                <a:gd name="T93" fmla="*/ 404 h 407"/>
                <a:gd name="T94" fmla="*/ 87 w 257"/>
                <a:gd name="T95" fmla="*/ 407 h 407"/>
                <a:gd name="T96" fmla="*/ 76 w 257"/>
                <a:gd name="T9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" h="407">
                  <a:moveTo>
                    <a:pt x="76" y="407"/>
                  </a:moveTo>
                  <a:lnTo>
                    <a:pt x="73" y="406"/>
                  </a:lnTo>
                  <a:lnTo>
                    <a:pt x="66" y="400"/>
                  </a:lnTo>
                  <a:lnTo>
                    <a:pt x="54" y="392"/>
                  </a:lnTo>
                  <a:lnTo>
                    <a:pt x="42" y="380"/>
                  </a:lnTo>
                  <a:lnTo>
                    <a:pt x="28" y="363"/>
                  </a:lnTo>
                  <a:lnTo>
                    <a:pt x="16" y="343"/>
                  </a:lnTo>
                  <a:lnTo>
                    <a:pt x="7" y="318"/>
                  </a:lnTo>
                  <a:lnTo>
                    <a:pt x="1" y="287"/>
                  </a:lnTo>
                  <a:lnTo>
                    <a:pt x="0" y="251"/>
                  </a:lnTo>
                  <a:lnTo>
                    <a:pt x="2" y="211"/>
                  </a:lnTo>
                  <a:lnTo>
                    <a:pt x="9" y="170"/>
                  </a:lnTo>
                  <a:lnTo>
                    <a:pt x="17" y="129"/>
                  </a:lnTo>
                  <a:lnTo>
                    <a:pt x="30" y="90"/>
                  </a:lnTo>
                  <a:lnTo>
                    <a:pt x="46" y="56"/>
                  </a:lnTo>
                  <a:lnTo>
                    <a:pt x="64" y="28"/>
                  </a:lnTo>
                  <a:lnTo>
                    <a:pt x="86" y="9"/>
                  </a:lnTo>
                  <a:lnTo>
                    <a:pt x="99" y="4"/>
                  </a:lnTo>
                  <a:lnTo>
                    <a:pt x="112" y="1"/>
                  </a:lnTo>
                  <a:lnTo>
                    <a:pt x="127" y="0"/>
                  </a:lnTo>
                  <a:lnTo>
                    <a:pt x="143" y="1"/>
                  </a:lnTo>
                  <a:lnTo>
                    <a:pt x="159" y="5"/>
                  </a:lnTo>
                  <a:lnTo>
                    <a:pt x="175" y="12"/>
                  </a:lnTo>
                  <a:lnTo>
                    <a:pt x="191" y="19"/>
                  </a:lnTo>
                  <a:lnTo>
                    <a:pt x="205" y="29"/>
                  </a:lnTo>
                  <a:lnTo>
                    <a:pt x="218" y="41"/>
                  </a:lnTo>
                  <a:lnTo>
                    <a:pt x="231" y="55"/>
                  </a:lnTo>
                  <a:lnTo>
                    <a:pt x="241" y="71"/>
                  </a:lnTo>
                  <a:lnTo>
                    <a:pt x="249" y="89"/>
                  </a:lnTo>
                  <a:lnTo>
                    <a:pt x="254" y="108"/>
                  </a:lnTo>
                  <a:lnTo>
                    <a:pt x="257" y="129"/>
                  </a:lnTo>
                  <a:lnTo>
                    <a:pt x="256" y="151"/>
                  </a:lnTo>
                  <a:lnTo>
                    <a:pt x="252" y="174"/>
                  </a:lnTo>
                  <a:lnTo>
                    <a:pt x="244" y="199"/>
                  </a:lnTo>
                  <a:lnTo>
                    <a:pt x="237" y="222"/>
                  </a:lnTo>
                  <a:lnTo>
                    <a:pt x="228" y="244"/>
                  </a:lnTo>
                  <a:lnTo>
                    <a:pt x="217" y="266"/>
                  </a:lnTo>
                  <a:lnTo>
                    <a:pt x="206" y="287"/>
                  </a:lnTo>
                  <a:lnTo>
                    <a:pt x="195" y="306"/>
                  </a:lnTo>
                  <a:lnTo>
                    <a:pt x="183" y="324"/>
                  </a:lnTo>
                  <a:lnTo>
                    <a:pt x="171" y="341"/>
                  </a:lnTo>
                  <a:lnTo>
                    <a:pt x="159" y="356"/>
                  </a:lnTo>
                  <a:lnTo>
                    <a:pt x="146" y="370"/>
                  </a:lnTo>
                  <a:lnTo>
                    <a:pt x="134" y="381"/>
                  </a:lnTo>
                  <a:lnTo>
                    <a:pt x="121" y="391"/>
                  </a:lnTo>
                  <a:lnTo>
                    <a:pt x="109" y="398"/>
                  </a:lnTo>
                  <a:lnTo>
                    <a:pt x="98" y="404"/>
                  </a:lnTo>
                  <a:lnTo>
                    <a:pt x="87" y="407"/>
                  </a:lnTo>
                  <a:lnTo>
                    <a:pt x="76" y="407"/>
                  </a:lnTo>
                  <a:close/>
                </a:path>
              </a:pathLst>
            </a:custGeom>
            <a:solidFill>
              <a:srgbClr val="AF7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4875530" y="3493135"/>
              <a:ext cx="16510" cy="50800"/>
            </a:xfrm>
            <a:custGeom>
              <a:avLst/>
              <a:gdLst>
                <a:gd name="T0" fmla="*/ 1 w 52"/>
                <a:gd name="T1" fmla="*/ 156 h 160"/>
                <a:gd name="T2" fmla="*/ 0 w 52"/>
                <a:gd name="T3" fmla="*/ 157 h 160"/>
                <a:gd name="T4" fmla="*/ 1 w 52"/>
                <a:gd name="T5" fmla="*/ 159 h 160"/>
                <a:gd name="T6" fmla="*/ 2 w 52"/>
                <a:gd name="T7" fmla="*/ 160 h 160"/>
                <a:gd name="T8" fmla="*/ 3 w 52"/>
                <a:gd name="T9" fmla="*/ 160 h 160"/>
                <a:gd name="T10" fmla="*/ 25 w 52"/>
                <a:gd name="T11" fmla="*/ 137 h 160"/>
                <a:gd name="T12" fmla="*/ 40 w 52"/>
                <a:gd name="T13" fmla="*/ 112 h 160"/>
                <a:gd name="T14" fmla="*/ 48 w 52"/>
                <a:gd name="T15" fmla="*/ 85 h 160"/>
                <a:gd name="T16" fmla="*/ 52 w 52"/>
                <a:gd name="T17" fmla="*/ 59 h 160"/>
                <a:gd name="T18" fmla="*/ 52 w 52"/>
                <a:gd name="T19" fmla="*/ 36 h 160"/>
                <a:gd name="T20" fmla="*/ 50 w 52"/>
                <a:gd name="T21" fmla="*/ 17 h 160"/>
                <a:gd name="T22" fmla="*/ 48 w 52"/>
                <a:gd name="T23" fmla="*/ 4 h 160"/>
                <a:gd name="T24" fmla="*/ 47 w 52"/>
                <a:gd name="T25" fmla="*/ 0 h 160"/>
                <a:gd name="T26" fmla="*/ 47 w 52"/>
                <a:gd name="T27" fmla="*/ 5 h 160"/>
                <a:gd name="T28" fmla="*/ 47 w 52"/>
                <a:gd name="T29" fmla="*/ 19 h 160"/>
                <a:gd name="T30" fmla="*/ 47 w 52"/>
                <a:gd name="T31" fmla="*/ 40 h 160"/>
                <a:gd name="T32" fmla="*/ 44 w 52"/>
                <a:gd name="T33" fmla="*/ 65 h 160"/>
                <a:gd name="T34" fmla="*/ 39 w 52"/>
                <a:gd name="T35" fmla="*/ 92 h 160"/>
                <a:gd name="T36" fmla="*/ 30 w 52"/>
                <a:gd name="T37" fmla="*/ 117 h 160"/>
                <a:gd name="T38" fmla="*/ 19 w 52"/>
                <a:gd name="T39" fmla="*/ 139 h 160"/>
                <a:gd name="T40" fmla="*/ 1 w 52"/>
                <a:gd name="T41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160">
                  <a:moveTo>
                    <a:pt x="1" y="156"/>
                  </a:moveTo>
                  <a:lnTo>
                    <a:pt x="0" y="157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0"/>
                  </a:lnTo>
                  <a:lnTo>
                    <a:pt x="25" y="137"/>
                  </a:lnTo>
                  <a:lnTo>
                    <a:pt x="40" y="112"/>
                  </a:lnTo>
                  <a:lnTo>
                    <a:pt x="48" y="85"/>
                  </a:lnTo>
                  <a:lnTo>
                    <a:pt x="52" y="59"/>
                  </a:lnTo>
                  <a:lnTo>
                    <a:pt x="52" y="36"/>
                  </a:lnTo>
                  <a:lnTo>
                    <a:pt x="50" y="1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47" y="5"/>
                  </a:lnTo>
                  <a:lnTo>
                    <a:pt x="47" y="19"/>
                  </a:lnTo>
                  <a:lnTo>
                    <a:pt x="47" y="40"/>
                  </a:lnTo>
                  <a:lnTo>
                    <a:pt x="44" y="65"/>
                  </a:lnTo>
                  <a:lnTo>
                    <a:pt x="39" y="92"/>
                  </a:lnTo>
                  <a:lnTo>
                    <a:pt x="30" y="117"/>
                  </a:lnTo>
                  <a:lnTo>
                    <a:pt x="19" y="139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4804410" y="3537585"/>
              <a:ext cx="37465" cy="9525"/>
            </a:xfrm>
            <a:custGeom>
              <a:avLst/>
              <a:gdLst>
                <a:gd name="T0" fmla="*/ 12 w 117"/>
                <a:gd name="T1" fmla="*/ 2 h 31"/>
                <a:gd name="T2" fmla="*/ 2 w 117"/>
                <a:gd name="T3" fmla="*/ 0 h 31"/>
                <a:gd name="T4" fmla="*/ 0 w 117"/>
                <a:gd name="T5" fmla="*/ 2 h 31"/>
                <a:gd name="T6" fmla="*/ 2 w 117"/>
                <a:gd name="T7" fmla="*/ 8 h 31"/>
                <a:gd name="T8" fmla="*/ 6 w 117"/>
                <a:gd name="T9" fmla="*/ 11 h 31"/>
                <a:gd name="T10" fmla="*/ 29 w 117"/>
                <a:gd name="T11" fmla="*/ 24 h 31"/>
                <a:gd name="T12" fmla="*/ 50 w 117"/>
                <a:gd name="T13" fmla="*/ 30 h 31"/>
                <a:gd name="T14" fmla="*/ 69 w 117"/>
                <a:gd name="T15" fmla="*/ 31 h 31"/>
                <a:gd name="T16" fmla="*/ 85 w 117"/>
                <a:gd name="T17" fmla="*/ 28 h 31"/>
                <a:gd name="T18" fmla="*/ 99 w 117"/>
                <a:gd name="T19" fmla="*/ 24 h 31"/>
                <a:gd name="T20" fmla="*/ 109 w 117"/>
                <a:gd name="T21" fmla="*/ 18 h 31"/>
                <a:gd name="T22" fmla="*/ 115 w 117"/>
                <a:gd name="T23" fmla="*/ 14 h 31"/>
                <a:gd name="T24" fmla="*/ 117 w 117"/>
                <a:gd name="T25" fmla="*/ 12 h 31"/>
                <a:gd name="T26" fmla="*/ 114 w 117"/>
                <a:gd name="T27" fmla="*/ 12 h 31"/>
                <a:gd name="T28" fmla="*/ 105 w 117"/>
                <a:gd name="T29" fmla="*/ 12 h 31"/>
                <a:gd name="T30" fmla="*/ 93 w 117"/>
                <a:gd name="T31" fmla="*/ 12 h 31"/>
                <a:gd name="T32" fmla="*/ 78 w 117"/>
                <a:gd name="T33" fmla="*/ 12 h 31"/>
                <a:gd name="T34" fmla="*/ 60 w 117"/>
                <a:gd name="T35" fmla="*/ 11 h 31"/>
                <a:gd name="T36" fmla="*/ 43 w 117"/>
                <a:gd name="T37" fmla="*/ 9 h 31"/>
                <a:gd name="T38" fmla="*/ 26 w 117"/>
                <a:gd name="T39" fmla="*/ 7 h 31"/>
                <a:gd name="T40" fmla="*/ 12 w 117"/>
                <a:gd name="T4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31">
                  <a:moveTo>
                    <a:pt x="12" y="2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6" y="11"/>
                  </a:lnTo>
                  <a:lnTo>
                    <a:pt x="29" y="24"/>
                  </a:lnTo>
                  <a:lnTo>
                    <a:pt x="50" y="30"/>
                  </a:lnTo>
                  <a:lnTo>
                    <a:pt x="69" y="31"/>
                  </a:lnTo>
                  <a:lnTo>
                    <a:pt x="85" y="28"/>
                  </a:lnTo>
                  <a:lnTo>
                    <a:pt x="99" y="24"/>
                  </a:lnTo>
                  <a:lnTo>
                    <a:pt x="109" y="18"/>
                  </a:lnTo>
                  <a:lnTo>
                    <a:pt x="115" y="14"/>
                  </a:lnTo>
                  <a:lnTo>
                    <a:pt x="117" y="12"/>
                  </a:lnTo>
                  <a:lnTo>
                    <a:pt x="114" y="12"/>
                  </a:lnTo>
                  <a:lnTo>
                    <a:pt x="105" y="12"/>
                  </a:lnTo>
                  <a:lnTo>
                    <a:pt x="93" y="12"/>
                  </a:lnTo>
                  <a:lnTo>
                    <a:pt x="78" y="12"/>
                  </a:lnTo>
                  <a:lnTo>
                    <a:pt x="60" y="11"/>
                  </a:lnTo>
                  <a:lnTo>
                    <a:pt x="43" y="9"/>
                  </a:lnTo>
                  <a:lnTo>
                    <a:pt x="26" y="7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8700" y="3545205"/>
              <a:ext cx="41910" cy="87630"/>
            </a:xfrm>
            <a:custGeom>
              <a:avLst/>
              <a:gdLst>
                <a:gd name="T0" fmla="*/ 116 w 131"/>
                <a:gd name="T1" fmla="*/ 90 h 275"/>
                <a:gd name="T2" fmla="*/ 112 w 131"/>
                <a:gd name="T3" fmla="*/ 99 h 275"/>
                <a:gd name="T4" fmla="*/ 105 w 131"/>
                <a:gd name="T5" fmla="*/ 107 h 275"/>
                <a:gd name="T6" fmla="*/ 100 w 131"/>
                <a:gd name="T7" fmla="*/ 116 h 275"/>
                <a:gd name="T8" fmla="*/ 94 w 131"/>
                <a:gd name="T9" fmla="*/ 123 h 275"/>
                <a:gd name="T10" fmla="*/ 86 w 131"/>
                <a:gd name="T11" fmla="*/ 131 h 275"/>
                <a:gd name="T12" fmla="*/ 80 w 131"/>
                <a:gd name="T13" fmla="*/ 138 h 275"/>
                <a:gd name="T14" fmla="*/ 72 w 131"/>
                <a:gd name="T15" fmla="*/ 145 h 275"/>
                <a:gd name="T16" fmla="*/ 66 w 131"/>
                <a:gd name="T17" fmla="*/ 152 h 275"/>
                <a:gd name="T18" fmla="*/ 60 w 131"/>
                <a:gd name="T19" fmla="*/ 159 h 275"/>
                <a:gd name="T20" fmla="*/ 53 w 131"/>
                <a:gd name="T21" fmla="*/ 167 h 275"/>
                <a:gd name="T22" fmla="*/ 47 w 131"/>
                <a:gd name="T23" fmla="*/ 173 h 275"/>
                <a:gd name="T24" fmla="*/ 41 w 131"/>
                <a:gd name="T25" fmla="*/ 180 h 275"/>
                <a:gd name="T26" fmla="*/ 34 w 131"/>
                <a:gd name="T27" fmla="*/ 188 h 275"/>
                <a:gd name="T28" fmla="*/ 29 w 131"/>
                <a:gd name="T29" fmla="*/ 196 h 275"/>
                <a:gd name="T30" fmla="*/ 24 w 131"/>
                <a:gd name="T31" fmla="*/ 204 h 275"/>
                <a:gd name="T32" fmla="*/ 19 w 131"/>
                <a:gd name="T33" fmla="*/ 212 h 275"/>
                <a:gd name="T34" fmla="*/ 11 w 131"/>
                <a:gd name="T35" fmla="*/ 230 h 275"/>
                <a:gd name="T36" fmla="*/ 5 w 131"/>
                <a:gd name="T37" fmla="*/ 251 h 275"/>
                <a:gd name="T38" fmla="*/ 1 w 131"/>
                <a:gd name="T39" fmla="*/ 269 h 275"/>
                <a:gd name="T40" fmla="*/ 0 w 131"/>
                <a:gd name="T41" fmla="*/ 275 h 275"/>
                <a:gd name="T42" fmla="*/ 4 w 131"/>
                <a:gd name="T43" fmla="*/ 266 h 275"/>
                <a:gd name="T44" fmla="*/ 8 w 131"/>
                <a:gd name="T45" fmla="*/ 255 h 275"/>
                <a:gd name="T46" fmla="*/ 12 w 131"/>
                <a:gd name="T47" fmla="*/ 246 h 275"/>
                <a:gd name="T48" fmla="*/ 18 w 131"/>
                <a:gd name="T49" fmla="*/ 236 h 275"/>
                <a:gd name="T50" fmla="*/ 22 w 131"/>
                <a:gd name="T51" fmla="*/ 228 h 275"/>
                <a:gd name="T52" fmla="*/ 28 w 131"/>
                <a:gd name="T53" fmla="*/ 218 h 275"/>
                <a:gd name="T54" fmla="*/ 34 w 131"/>
                <a:gd name="T55" fmla="*/ 209 h 275"/>
                <a:gd name="T56" fmla="*/ 41 w 131"/>
                <a:gd name="T57" fmla="*/ 200 h 275"/>
                <a:gd name="T58" fmla="*/ 48 w 131"/>
                <a:gd name="T59" fmla="*/ 192 h 275"/>
                <a:gd name="T60" fmla="*/ 56 w 131"/>
                <a:gd name="T61" fmla="*/ 183 h 275"/>
                <a:gd name="T62" fmla="*/ 63 w 131"/>
                <a:gd name="T63" fmla="*/ 175 h 275"/>
                <a:gd name="T64" fmla="*/ 70 w 131"/>
                <a:gd name="T65" fmla="*/ 167 h 275"/>
                <a:gd name="T66" fmla="*/ 77 w 131"/>
                <a:gd name="T67" fmla="*/ 159 h 275"/>
                <a:gd name="T68" fmla="*/ 84 w 131"/>
                <a:gd name="T69" fmla="*/ 151 h 275"/>
                <a:gd name="T70" fmla="*/ 92 w 131"/>
                <a:gd name="T71" fmla="*/ 142 h 275"/>
                <a:gd name="T72" fmla="*/ 99 w 131"/>
                <a:gd name="T73" fmla="*/ 134 h 275"/>
                <a:gd name="T74" fmla="*/ 109 w 131"/>
                <a:gd name="T75" fmla="*/ 120 h 275"/>
                <a:gd name="T76" fmla="*/ 118 w 131"/>
                <a:gd name="T77" fmla="*/ 105 h 275"/>
                <a:gd name="T78" fmla="*/ 124 w 131"/>
                <a:gd name="T79" fmla="*/ 89 h 275"/>
                <a:gd name="T80" fmla="*/ 130 w 131"/>
                <a:gd name="T81" fmla="*/ 74 h 275"/>
                <a:gd name="T82" fmla="*/ 131 w 131"/>
                <a:gd name="T83" fmla="*/ 52 h 275"/>
                <a:gd name="T84" fmla="*/ 130 w 131"/>
                <a:gd name="T85" fmla="*/ 28 h 275"/>
                <a:gd name="T86" fmla="*/ 126 w 131"/>
                <a:gd name="T87" fmla="*/ 8 h 275"/>
                <a:gd name="T88" fmla="*/ 125 w 131"/>
                <a:gd name="T89" fmla="*/ 0 h 275"/>
                <a:gd name="T90" fmla="*/ 126 w 131"/>
                <a:gd name="T91" fmla="*/ 9 h 275"/>
                <a:gd name="T92" fmla="*/ 126 w 131"/>
                <a:gd name="T93" fmla="*/ 33 h 275"/>
                <a:gd name="T94" fmla="*/ 124 w 131"/>
                <a:gd name="T95" fmla="*/ 64 h 275"/>
                <a:gd name="T96" fmla="*/ 116 w 131"/>
                <a:gd name="T97" fmla="*/ 9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275">
                  <a:moveTo>
                    <a:pt x="116" y="90"/>
                  </a:moveTo>
                  <a:lnTo>
                    <a:pt x="112" y="99"/>
                  </a:lnTo>
                  <a:lnTo>
                    <a:pt x="105" y="107"/>
                  </a:lnTo>
                  <a:lnTo>
                    <a:pt x="100" y="116"/>
                  </a:lnTo>
                  <a:lnTo>
                    <a:pt x="94" y="123"/>
                  </a:lnTo>
                  <a:lnTo>
                    <a:pt x="86" y="131"/>
                  </a:lnTo>
                  <a:lnTo>
                    <a:pt x="80" y="138"/>
                  </a:lnTo>
                  <a:lnTo>
                    <a:pt x="72" y="145"/>
                  </a:lnTo>
                  <a:lnTo>
                    <a:pt x="66" y="152"/>
                  </a:lnTo>
                  <a:lnTo>
                    <a:pt x="60" y="159"/>
                  </a:lnTo>
                  <a:lnTo>
                    <a:pt x="53" y="167"/>
                  </a:lnTo>
                  <a:lnTo>
                    <a:pt x="47" y="173"/>
                  </a:lnTo>
                  <a:lnTo>
                    <a:pt x="41" y="180"/>
                  </a:lnTo>
                  <a:lnTo>
                    <a:pt x="34" y="188"/>
                  </a:lnTo>
                  <a:lnTo>
                    <a:pt x="29" y="196"/>
                  </a:lnTo>
                  <a:lnTo>
                    <a:pt x="24" y="204"/>
                  </a:lnTo>
                  <a:lnTo>
                    <a:pt x="19" y="212"/>
                  </a:lnTo>
                  <a:lnTo>
                    <a:pt x="11" y="230"/>
                  </a:lnTo>
                  <a:lnTo>
                    <a:pt x="5" y="251"/>
                  </a:lnTo>
                  <a:lnTo>
                    <a:pt x="1" y="269"/>
                  </a:lnTo>
                  <a:lnTo>
                    <a:pt x="0" y="275"/>
                  </a:lnTo>
                  <a:lnTo>
                    <a:pt x="4" y="266"/>
                  </a:lnTo>
                  <a:lnTo>
                    <a:pt x="8" y="255"/>
                  </a:lnTo>
                  <a:lnTo>
                    <a:pt x="12" y="246"/>
                  </a:lnTo>
                  <a:lnTo>
                    <a:pt x="18" y="236"/>
                  </a:lnTo>
                  <a:lnTo>
                    <a:pt x="22" y="228"/>
                  </a:lnTo>
                  <a:lnTo>
                    <a:pt x="28" y="218"/>
                  </a:lnTo>
                  <a:lnTo>
                    <a:pt x="34" y="209"/>
                  </a:lnTo>
                  <a:lnTo>
                    <a:pt x="41" y="200"/>
                  </a:lnTo>
                  <a:lnTo>
                    <a:pt x="48" y="192"/>
                  </a:lnTo>
                  <a:lnTo>
                    <a:pt x="56" y="183"/>
                  </a:lnTo>
                  <a:lnTo>
                    <a:pt x="63" y="175"/>
                  </a:lnTo>
                  <a:lnTo>
                    <a:pt x="70" y="167"/>
                  </a:lnTo>
                  <a:lnTo>
                    <a:pt x="77" y="159"/>
                  </a:lnTo>
                  <a:lnTo>
                    <a:pt x="84" y="151"/>
                  </a:lnTo>
                  <a:lnTo>
                    <a:pt x="92" y="142"/>
                  </a:lnTo>
                  <a:lnTo>
                    <a:pt x="99" y="134"/>
                  </a:lnTo>
                  <a:lnTo>
                    <a:pt x="109" y="120"/>
                  </a:lnTo>
                  <a:lnTo>
                    <a:pt x="118" y="105"/>
                  </a:lnTo>
                  <a:lnTo>
                    <a:pt x="124" y="89"/>
                  </a:lnTo>
                  <a:lnTo>
                    <a:pt x="130" y="74"/>
                  </a:lnTo>
                  <a:lnTo>
                    <a:pt x="131" y="52"/>
                  </a:lnTo>
                  <a:lnTo>
                    <a:pt x="130" y="28"/>
                  </a:lnTo>
                  <a:lnTo>
                    <a:pt x="126" y="8"/>
                  </a:lnTo>
                  <a:lnTo>
                    <a:pt x="125" y="0"/>
                  </a:lnTo>
                  <a:lnTo>
                    <a:pt x="126" y="9"/>
                  </a:lnTo>
                  <a:lnTo>
                    <a:pt x="126" y="33"/>
                  </a:lnTo>
                  <a:lnTo>
                    <a:pt x="124" y="64"/>
                  </a:lnTo>
                  <a:lnTo>
                    <a:pt x="116" y="9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864100" y="3543300"/>
              <a:ext cx="19050" cy="7620"/>
            </a:xfrm>
            <a:custGeom>
              <a:avLst/>
              <a:gdLst>
                <a:gd name="T0" fmla="*/ 28 w 59"/>
                <a:gd name="T1" fmla="*/ 10 h 25"/>
                <a:gd name="T2" fmla="*/ 22 w 59"/>
                <a:gd name="T3" fmla="*/ 9 h 25"/>
                <a:gd name="T4" fmla="*/ 16 w 59"/>
                <a:gd name="T5" fmla="*/ 8 h 25"/>
                <a:gd name="T6" fmla="*/ 8 w 59"/>
                <a:gd name="T7" fmla="*/ 9 h 25"/>
                <a:gd name="T8" fmla="*/ 2 w 59"/>
                <a:gd name="T9" fmla="*/ 10 h 25"/>
                <a:gd name="T10" fmla="*/ 1 w 59"/>
                <a:gd name="T11" fmla="*/ 11 h 25"/>
                <a:gd name="T12" fmla="*/ 0 w 59"/>
                <a:gd name="T13" fmla="*/ 12 h 25"/>
                <a:gd name="T14" fmla="*/ 0 w 59"/>
                <a:gd name="T15" fmla="*/ 14 h 25"/>
                <a:gd name="T16" fmla="*/ 0 w 59"/>
                <a:gd name="T17" fmla="*/ 15 h 25"/>
                <a:gd name="T18" fmla="*/ 2 w 59"/>
                <a:gd name="T19" fmla="*/ 18 h 25"/>
                <a:gd name="T20" fmla="*/ 4 w 59"/>
                <a:gd name="T21" fmla="*/ 20 h 25"/>
                <a:gd name="T22" fmla="*/ 7 w 59"/>
                <a:gd name="T23" fmla="*/ 22 h 25"/>
                <a:gd name="T24" fmla="*/ 10 w 59"/>
                <a:gd name="T25" fmla="*/ 23 h 25"/>
                <a:gd name="T26" fmla="*/ 16 w 59"/>
                <a:gd name="T27" fmla="*/ 25 h 25"/>
                <a:gd name="T28" fmla="*/ 21 w 59"/>
                <a:gd name="T29" fmla="*/ 23 h 25"/>
                <a:gd name="T30" fmla="*/ 27 w 59"/>
                <a:gd name="T31" fmla="*/ 23 h 25"/>
                <a:gd name="T32" fmla="*/ 32 w 59"/>
                <a:gd name="T33" fmla="*/ 21 h 25"/>
                <a:gd name="T34" fmla="*/ 40 w 59"/>
                <a:gd name="T35" fmla="*/ 16 h 25"/>
                <a:gd name="T36" fmla="*/ 50 w 59"/>
                <a:gd name="T37" fmla="*/ 9 h 25"/>
                <a:gd name="T38" fmla="*/ 56 w 59"/>
                <a:gd name="T39" fmla="*/ 3 h 25"/>
                <a:gd name="T40" fmla="*/ 59 w 59"/>
                <a:gd name="T41" fmla="*/ 0 h 25"/>
                <a:gd name="T42" fmla="*/ 56 w 59"/>
                <a:gd name="T43" fmla="*/ 2 h 25"/>
                <a:gd name="T44" fmla="*/ 48 w 59"/>
                <a:gd name="T45" fmla="*/ 6 h 25"/>
                <a:gd name="T46" fmla="*/ 38 w 59"/>
                <a:gd name="T47" fmla="*/ 9 h 25"/>
                <a:gd name="T48" fmla="*/ 28 w 59"/>
                <a:gd name="T4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25">
                  <a:moveTo>
                    <a:pt x="28" y="10"/>
                  </a:moveTo>
                  <a:lnTo>
                    <a:pt x="22" y="9"/>
                  </a:lnTo>
                  <a:lnTo>
                    <a:pt x="16" y="8"/>
                  </a:lnTo>
                  <a:lnTo>
                    <a:pt x="8" y="9"/>
                  </a:lnTo>
                  <a:lnTo>
                    <a:pt x="2" y="10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0" y="23"/>
                  </a:lnTo>
                  <a:lnTo>
                    <a:pt x="16" y="25"/>
                  </a:lnTo>
                  <a:lnTo>
                    <a:pt x="21" y="23"/>
                  </a:lnTo>
                  <a:lnTo>
                    <a:pt x="27" y="23"/>
                  </a:lnTo>
                  <a:lnTo>
                    <a:pt x="32" y="21"/>
                  </a:lnTo>
                  <a:lnTo>
                    <a:pt x="40" y="16"/>
                  </a:lnTo>
                  <a:lnTo>
                    <a:pt x="50" y="9"/>
                  </a:lnTo>
                  <a:lnTo>
                    <a:pt x="56" y="3"/>
                  </a:lnTo>
                  <a:lnTo>
                    <a:pt x="59" y="0"/>
                  </a:lnTo>
                  <a:lnTo>
                    <a:pt x="56" y="2"/>
                  </a:lnTo>
                  <a:lnTo>
                    <a:pt x="48" y="6"/>
                  </a:lnTo>
                  <a:lnTo>
                    <a:pt x="38" y="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817110" y="3599815"/>
              <a:ext cx="29845" cy="4445"/>
            </a:xfrm>
            <a:custGeom>
              <a:avLst/>
              <a:gdLst>
                <a:gd name="T0" fmla="*/ 54 w 95"/>
                <a:gd name="T1" fmla="*/ 1 h 14"/>
                <a:gd name="T2" fmla="*/ 46 w 95"/>
                <a:gd name="T3" fmla="*/ 0 h 14"/>
                <a:gd name="T4" fmla="*/ 39 w 95"/>
                <a:gd name="T5" fmla="*/ 2 h 14"/>
                <a:gd name="T6" fmla="*/ 32 w 95"/>
                <a:gd name="T7" fmla="*/ 5 h 14"/>
                <a:gd name="T8" fmla="*/ 24 w 95"/>
                <a:gd name="T9" fmla="*/ 6 h 14"/>
                <a:gd name="T10" fmla="*/ 19 w 95"/>
                <a:gd name="T11" fmla="*/ 5 h 14"/>
                <a:gd name="T12" fmla="*/ 13 w 95"/>
                <a:gd name="T13" fmla="*/ 4 h 14"/>
                <a:gd name="T14" fmla="*/ 6 w 95"/>
                <a:gd name="T15" fmla="*/ 4 h 14"/>
                <a:gd name="T16" fmla="*/ 1 w 95"/>
                <a:gd name="T17" fmla="*/ 3 h 14"/>
                <a:gd name="T18" fmla="*/ 0 w 95"/>
                <a:gd name="T19" fmla="*/ 3 h 14"/>
                <a:gd name="T20" fmla="*/ 0 w 95"/>
                <a:gd name="T21" fmla="*/ 4 h 14"/>
                <a:gd name="T22" fmla="*/ 0 w 95"/>
                <a:gd name="T23" fmla="*/ 6 h 14"/>
                <a:gd name="T24" fmla="*/ 0 w 95"/>
                <a:gd name="T25" fmla="*/ 6 h 14"/>
                <a:gd name="T26" fmla="*/ 7 w 95"/>
                <a:gd name="T27" fmla="*/ 9 h 14"/>
                <a:gd name="T28" fmla="*/ 14 w 95"/>
                <a:gd name="T29" fmla="*/ 12 h 14"/>
                <a:gd name="T30" fmla="*/ 20 w 95"/>
                <a:gd name="T31" fmla="*/ 13 h 14"/>
                <a:gd name="T32" fmla="*/ 27 w 95"/>
                <a:gd name="T33" fmla="*/ 14 h 14"/>
                <a:gd name="T34" fmla="*/ 34 w 95"/>
                <a:gd name="T35" fmla="*/ 14 h 14"/>
                <a:gd name="T36" fmla="*/ 39 w 95"/>
                <a:gd name="T37" fmla="*/ 13 h 14"/>
                <a:gd name="T38" fmla="*/ 44 w 95"/>
                <a:gd name="T39" fmla="*/ 12 h 14"/>
                <a:gd name="T40" fmla="*/ 50 w 95"/>
                <a:gd name="T41" fmla="*/ 9 h 14"/>
                <a:gd name="T42" fmla="*/ 54 w 95"/>
                <a:gd name="T43" fmla="*/ 8 h 14"/>
                <a:gd name="T44" fmla="*/ 59 w 95"/>
                <a:gd name="T45" fmla="*/ 8 h 14"/>
                <a:gd name="T46" fmla="*/ 64 w 95"/>
                <a:gd name="T47" fmla="*/ 9 h 14"/>
                <a:gd name="T48" fmla="*/ 71 w 95"/>
                <a:gd name="T49" fmla="*/ 12 h 14"/>
                <a:gd name="T50" fmla="*/ 79 w 95"/>
                <a:gd name="T51" fmla="*/ 12 h 14"/>
                <a:gd name="T52" fmla="*/ 87 w 95"/>
                <a:gd name="T53" fmla="*/ 7 h 14"/>
                <a:gd name="T54" fmla="*/ 93 w 95"/>
                <a:gd name="T55" fmla="*/ 2 h 14"/>
                <a:gd name="T56" fmla="*/ 95 w 95"/>
                <a:gd name="T57" fmla="*/ 0 h 14"/>
                <a:gd name="T58" fmla="*/ 94 w 95"/>
                <a:gd name="T59" fmla="*/ 0 h 14"/>
                <a:gd name="T60" fmla="*/ 92 w 95"/>
                <a:gd name="T61" fmla="*/ 2 h 14"/>
                <a:gd name="T62" fmla="*/ 89 w 95"/>
                <a:gd name="T63" fmla="*/ 3 h 14"/>
                <a:gd name="T64" fmla="*/ 84 w 95"/>
                <a:gd name="T65" fmla="*/ 4 h 14"/>
                <a:gd name="T66" fmla="*/ 78 w 95"/>
                <a:gd name="T67" fmla="*/ 5 h 14"/>
                <a:gd name="T68" fmla="*/ 71 w 95"/>
                <a:gd name="T69" fmla="*/ 5 h 14"/>
                <a:gd name="T70" fmla="*/ 63 w 95"/>
                <a:gd name="T71" fmla="*/ 4 h 14"/>
                <a:gd name="T72" fmla="*/ 54 w 95"/>
                <a:gd name="T7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4">
                  <a:moveTo>
                    <a:pt x="54" y="1"/>
                  </a:moveTo>
                  <a:lnTo>
                    <a:pt x="46" y="0"/>
                  </a:lnTo>
                  <a:lnTo>
                    <a:pt x="39" y="2"/>
                  </a:lnTo>
                  <a:lnTo>
                    <a:pt x="32" y="5"/>
                  </a:lnTo>
                  <a:lnTo>
                    <a:pt x="24" y="6"/>
                  </a:lnTo>
                  <a:lnTo>
                    <a:pt x="19" y="5"/>
                  </a:lnTo>
                  <a:lnTo>
                    <a:pt x="13" y="4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7" y="9"/>
                  </a:lnTo>
                  <a:lnTo>
                    <a:pt x="14" y="12"/>
                  </a:lnTo>
                  <a:lnTo>
                    <a:pt x="20" y="13"/>
                  </a:lnTo>
                  <a:lnTo>
                    <a:pt x="27" y="14"/>
                  </a:lnTo>
                  <a:lnTo>
                    <a:pt x="34" y="14"/>
                  </a:lnTo>
                  <a:lnTo>
                    <a:pt x="39" y="13"/>
                  </a:lnTo>
                  <a:lnTo>
                    <a:pt x="44" y="12"/>
                  </a:lnTo>
                  <a:lnTo>
                    <a:pt x="50" y="9"/>
                  </a:lnTo>
                  <a:lnTo>
                    <a:pt x="54" y="8"/>
                  </a:lnTo>
                  <a:lnTo>
                    <a:pt x="59" y="8"/>
                  </a:lnTo>
                  <a:lnTo>
                    <a:pt x="64" y="9"/>
                  </a:lnTo>
                  <a:lnTo>
                    <a:pt x="71" y="12"/>
                  </a:lnTo>
                  <a:lnTo>
                    <a:pt x="79" y="12"/>
                  </a:lnTo>
                  <a:lnTo>
                    <a:pt x="87" y="7"/>
                  </a:lnTo>
                  <a:lnTo>
                    <a:pt x="93" y="2"/>
                  </a:lnTo>
                  <a:lnTo>
                    <a:pt x="95" y="0"/>
                  </a:lnTo>
                  <a:lnTo>
                    <a:pt x="94" y="0"/>
                  </a:lnTo>
                  <a:lnTo>
                    <a:pt x="92" y="2"/>
                  </a:lnTo>
                  <a:lnTo>
                    <a:pt x="89" y="3"/>
                  </a:lnTo>
                  <a:lnTo>
                    <a:pt x="84" y="4"/>
                  </a:lnTo>
                  <a:lnTo>
                    <a:pt x="78" y="5"/>
                  </a:lnTo>
                  <a:lnTo>
                    <a:pt x="71" y="5"/>
                  </a:lnTo>
                  <a:lnTo>
                    <a:pt x="63" y="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4828540" y="3611245"/>
              <a:ext cx="13970" cy="4445"/>
            </a:xfrm>
            <a:custGeom>
              <a:avLst/>
              <a:gdLst>
                <a:gd name="T0" fmla="*/ 23 w 44"/>
                <a:gd name="T1" fmla="*/ 5 h 13"/>
                <a:gd name="T2" fmla="*/ 18 w 44"/>
                <a:gd name="T3" fmla="*/ 4 h 13"/>
                <a:gd name="T4" fmla="*/ 13 w 44"/>
                <a:gd name="T5" fmla="*/ 3 h 13"/>
                <a:gd name="T6" fmla="*/ 7 w 44"/>
                <a:gd name="T7" fmla="*/ 2 h 13"/>
                <a:gd name="T8" fmla="*/ 2 w 44"/>
                <a:gd name="T9" fmla="*/ 1 h 13"/>
                <a:gd name="T10" fmla="*/ 1 w 44"/>
                <a:gd name="T11" fmla="*/ 1 h 13"/>
                <a:gd name="T12" fmla="*/ 0 w 44"/>
                <a:gd name="T13" fmla="*/ 3 h 13"/>
                <a:gd name="T14" fmla="*/ 0 w 44"/>
                <a:gd name="T15" fmla="*/ 4 h 13"/>
                <a:gd name="T16" fmla="*/ 1 w 44"/>
                <a:gd name="T17" fmla="*/ 5 h 13"/>
                <a:gd name="T18" fmla="*/ 13 w 44"/>
                <a:gd name="T19" fmla="*/ 10 h 13"/>
                <a:gd name="T20" fmla="*/ 22 w 44"/>
                <a:gd name="T21" fmla="*/ 12 h 13"/>
                <a:gd name="T22" fmla="*/ 29 w 44"/>
                <a:gd name="T23" fmla="*/ 13 h 13"/>
                <a:gd name="T24" fmla="*/ 36 w 44"/>
                <a:gd name="T25" fmla="*/ 11 h 13"/>
                <a:gd name="T26" fmla="*/ 39 w 44"/>
                <a:gd name="T27" fmla="*/ 9 h 13"/>
                <a:gd name="T28" fmla="*/ 42 w 44"/>
                <a:gd name="T29" fmla="*/ 6 h 13"/>
                <a:gd name="T30" fmla="*/ 43 w 44"/>
                <a:gd name="T31" fmla="*/ 3 h 13"/>
                <a:gd name="T32" fmla="*/ 44 w 44"/>
                <a:gd name="T33" fmla="*/ 0 h 13"/>
                <a:gd name="T34" fmla="*/ 42 w 44"/>
                <a:gd name="T35" fmla="*/ 1 h 13"/>
                <a:gd name="T36" fmla="*/ 37 w 44"/>
                <a:gd name="T37" fmla="*/ 2 h 13"/>
                <a:gd name="T38" fmla="*/ 29 w 44"/>
                <a:gd name="T39" fmla="*/ 4 h 13"/>
                <a:gd name="T40" fmla="*/ 23 w 44"/>
                <a:gd name="T4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3">
                  <a:moveTo>
                    <a:pt x="23" y="5"/>
                  </a:moveTo>
                  <a:lnTo>
                    <a:pt x="18" y="4"/>
                  </a:lnTo>
                  <a:lnTo>
                    <a:pt x="13" y="3"/>
                  </a:lnTo>
                  <a:lnTo>
                    <a:pt x="7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13" y="10"/>
                  </a:lnTo>
                  <a:lnTo>
                    <a:pt x="22" y="12"/>
                  </a:lnTo>
                  <a:lnTo>
                    <a:pt x="29" y="13"/>
                  </a:lnTo>
                  <a:lnTo>
                    <a:pt x="36" y="11"/>
                  </a:lnTo>
                  <a:lnTo>
                    <a:pt x="39" y="9"/>
                  </a:lnTo>
                  <a:lnTo>
                    <a:pt x="42" y="6"/>
                  </a:lnTo>
                  <a:lnTo>
                    <a:pt x="43" y="3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37" y="2"/>
                  </a:lnTo>
                  <a:lnTo>
                    <a:pt x="29" y="4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854575" y="3524250"/>
              <a:ext cx="41275" cy="67945"/>
            </a:xfrm>
            <a:custGeom>
              <a:avLst/>
              <a:gdLst>
                <a:gd name="T0" fmla="*/ 74 w 130"/>
                <a:gd name="T1" fmla="*/ 3 h 216"/>
                <a:gd name="T2" fmla="*/ 67 w 130"/>
                <a:gd name="T3" fmla="*/ 7 h 216"/>
                <a:gd name="T4" fmla="*/ 60 w 130"/>
                <a:gd name="T5" fmla="*/ 12 h 216"/>
                <a:gd name="T6" fmla="*/ 54 w 130"/>
                <a:gd name="T7" fmla="*/ 18 h 216"/>
                <a:gd name="T8" fmla="*/ 49 w 130"/>
                <a:gd name="T9" fmla="*/ 24 h 216"/>
                <a:gd name="T10" fmla="*/ 44 w 130"/>
                <a:gd name="T11" fmla="*/ 31 h 216"/>
                <a:gd name="T12" fmla="*/ 39 w 130"/>
                <a:gd name="T13" fmla="*/ 38 h 216"/>
                <a:gd name="T14" fmla="*/ 35 w 130"/>
                <a:gd name="T15" fmla="*/ 45 h 216"/>
                <a:gd name="T16" fmla="*/ 31 w 130"/>
                <a:gd name="T17" fmla="*/ 53 h 216"/>
                <a:gd name="T18" fmla="*/ 26 w 130"/>
                <a:gd name="T19" fmla="*/ 71 h 216"/>
                <a:gd name="T20" fmla="*/ 23 w 130"/>
                <a:gd name="T21" fmla="*/ 89 h 216"/>
                <a:gd name="T22" fmla="*/ 23 w 130"/>
                <a:gd name="T23" fmla="*/ 108 h 216"/>
                <a:gd name="T24" fmla="*/ 21 w 130"/>
                <a:gd name="T25" fmla="*/ 127 h 216"/>
                <a:gd name="T26" fmla="*/ 18 w 130"/>
                <a:gd name="T27" fmla="*/ 148 h 216"/>
                <a:gd name="T28" fmla="*/ 14 w 130"/>
                <a:gd name="T29" fmla="*/ 170 h 216"/>
                <a:gd name="T30" fmla="*/ 8 w 130"/>
                <a:gd name="T31" fmla="*/ 192 h 216"/>
                <a:gd name="T32" fmla="*/ 0 w 130"/>
                <a:gd name="T33" fmla="*/ 213 h 216"/>
                <a:gd name="T34" fmla="*/ 0 w 130"/>
                <a:gd name="T35" fmla="*/ 216 h 216"/>
                <a:gd name="T36" fmla="*/ 2 w 130"/>
                <a:gd name="T37" fmla="*/ 216 h 216"/>
                <a:gd name="T38" fmla="*/ 4 w 130"/>
                <a:gd name="T39" fmla="*/ 216 h 216"/>
                <a:gd name="T40" fmla="*/ 5 w 130"/>
                <a:gd name="T41" fmla="*/ 215 h 216"/>
                <a:gd name="T42" fmla="*/ 16 w 130"/>
                <a:gd name="T43" fmla="*/ 189 h 216"/>
                <a:gd name="T44" fmla="*/ 24 w 130"/>
                <a:gd name="T45" fmla="*/ 164 h 216"/>
                <a:gd name="T46" fmla="*/ 31 w 130"/>
                <a:gd name="T47" fmla="*/ 136 h 216"/>
                <a:gd name="T48" fmla="*/ 34 w 130"/>
                <a:gd name="T49" fmla="*/ 110 h 216"/>
                <a:gd name="T50" fmla="*/ 34 w 130"/>
                <a:gd name="T51" fmla="*/ 103 h 216"/>
                <a:gd name="T52" fmla="*/ 34 w 130"/>
                <a:gd name="T53" fmla="*/ 94 h 216"/>
                <a:gd name="T54" fmla="*/ 33 w 130"/>
                <a:gd name="T55" fmla="*/ 87 h 216"/>
                <a:gd name="T56" fmla="*/ 33 w 130"/>
                <a:gd name="T57" fmla="*/ 79 h 216"/>
                <a:gd name="T58" fmla="*/ 35 w 130"/>
                <a:gd name="T59" fmla="*/ 66 h 216"/>
                <a:gd name="T60" fmla="*/ 39 w 130"/>
                <a:gd name="T61" fmla="*/ 53 h 216"/>
                <a:gd name="T62" fmla="*/ 46 w 130"/>
                <a:gd name="T63" fmla="*/ 40 h 216"/>
                <a:gd name="T64" fmla="*/ 53 w 130"/>
                <a:gd name="T65" fmla="*/ 30 h 216"/>
                <a:gd name="T66" fmla="*/ 60 w 130"/>
                <a:gd name="T67" fmla="*/ 22 h 216"/>
                <a:gd name="T68" fmla="*/ 71 w 130"/>
                <a:gd name="T69" fmla="*/ 16 h 216"/>
                <a:gd name="T70" fmla="*/ 84 w 130"/>
                <a:gd name="T71" fmla="*/ 12 h 216"/>
                <a:gd name="T72" fmla="*/ 97 w 130"/>
                <a:gd name="T73" fmla="*/ 7 h 216"/>
                <a:gd name="T74" fmla="*/ 110 w 130"/>
                <a:gd name="T75" fmla="*/ 5 h 216"/>
                <a:gd name="T76" fmla="*/ 121 w 130"/>
                <a:gd name="T77" fmla="*/ 3 h 216"/>
                <a:gd name="T78" fmla="*/ 127 w 130"/>
                <a:gd name="T79" fmla="*/ 2 h 216"/>
                <a:gd name="T80" fmla="*/ 130 w 130"/>
                <a:gd name="T81" fmla="*/ 2 h 216"/>
                <a:gd name="T82" fmla="*/ 128 w 130"/>
                <a:gd name="T83" fmla="*/ 2 h 216"/>
                <a:gd name="T84" fmla="*/ 124 w 130"/>
                <a:gd name="T85" fmla="*/ 1 h 216"/>
                <a:gd name="T86" fmla="*/ 116 w 130"/>
                <a:gd name="T87" fmla="*/ 1 h 216"/>
                <a:gd name="T88" fmla="*/ 109 w 130"/>
                <a:gd name="T89" fmla="*/ 0 h 216"/>
                <a:gd name="T90" fmla="*/ 100 w 130"/>
                <a:gd name="T91" fmla="*/ 0 h 216"/>
                <a:gd name="T92" fmla="*/ 90 w 130"/>
                <a:gd name="T93" fmla="*/ 0 h 216"/>
                <a:gd name="T94" fmla="*/ 82 w 130"/>
                <a:gd name="T95" fmla="*/ 1 h 216"/>
                <a:gd name="T96" fmla="*/ 74 w 130"/>
                <a:gd name="T97" fmla="*/ 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" h="216">
                  <a:moveTo>
                    <a:pt x="74" y="3"/>
                  </a:moveTo>
                  <a:lnTo>
                    <a:pt x="67" y="7"/>
                  </a:lnTo>
                  <a:lnTo>
                    <a:pt x="60" y="12"/>
                  </a:lnTo>
                  <a:lnTo>
                    <a:pt x="54" y="18"/>
                  </a:lnTo>
                  <a:lnTo>
                    <a:pt x="49" y="24"/>
                  </a:lnTo>
                  <a:lnTo>
                    <a:pt x="44" y="31"/>
                  </a:lnTo>
                  <a:lnTo>
                    <a:pt x="39" y="38"/>
                  </a:lnTo>
                  <a:lnTo>
                    <a:pt x="35" y="45"/>
                  </a:lnTo>
                  <a:lnTo>
                    <a:pt x="31" y="53"/>
                  </a:lnTo>
                  <a:lnTo>
                    <a:pt x="26" y="71"/>
                  </a:lnTo>
                  <a:lnTo>
                    <a:pt x="23" y="89"/>
                  </a:lnTo>
                  <a:lnTo>
                    <a:pt x="23" y="108"/>
                  </a:lnTo>
                  <a:lnTo>
                    <a:pt x="21" y="127"/>
                  </a:lnTo>
                  <a:lnTo>
                    <a:pt x="18" y="148"/>
                  </a:lnTo>
                  <a:lnTo>
                    <a:pt x="14" y="170"/>
                  </a:lnTo>
                  <a:lnTo>
                    <a:pt x="8" y="192"/>
                  </a:lnTo>
                  <a:lnTo>
                    <a:pt x="0" y="213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4" y="216"/>
                  </a:lnTo>
                  <a:lnTo>
                    <a:pt x="5" y="215"/>
                  </a:lnTo>
                  <a:lnTo>
                    <a:pt x="16" y="189"/>
                  </a:lnTo>
                  <a:lnTo>
                    <a:pt x="24" y="164"/>
                  </a:lnTo>
                  <a:lnTo>
                    <a:pt x="31" y="136"/>
                  </a:lnTo>
                  <a:lnTo>
                    <a:pt x="34" y="110"/>
                  </a:lnTo>
                  <a:lnTo>
                    <a:pt x="34" y="103"/>
                  </a:lnTo>
                  <a:lnTo>
                    <a:pt x="34" y="94"/>
                  </a:lnTo>
                  <a:lnTo>
                    <a:pt x="33" y="87"/>
                  </a:lnTo>
                  <a:lnTo>
                    <a:pt x="33" y="79"/>
                  </a:lnTo>
                  <a:lnTo>
                    <a:pt x="35" y="66"/>
                  </a:lnTo>
                  <a:lnTo>
                    <a:pt x="39" y="53"/>
                  </a:lnTo>
                  <a:lnTo>
                    <a:pt x="46" y="40"/>
                  </a:lnTo>
                  <a:lnTo>
                    <a:pt x="53" y="30"/>
                  </a:lnTo>
                  <a:lnTo>
                    <a:pt x="60" y="22"/>
                  </a:lnTo>
                  <a:lnTo>
                    <a:pt x="71" y="16"/>
                  </a:lnTo>
                  <a:lnTo>
                    <a:pt x="84" y="12"/>
                  </a:lnTo>
                  <a:lnTo>
                    <a:pt x="97" y="7"/>
                  </a:lnTo>
                  <a:lnTo>
                    <a:pt x="110" y="5"/>
                  </a:lnTo>
                  <a:lnTo>
                    <a:pt x="121" y="3"/>
                  </a:lnTo>
                  <a:lnTo>
                    <a:pt x="127" y="2"/>
                  </a:lnTo>
                  <a:lnTo>
                    <a:pt x="130" y="2"/>
                  </a:lnTo>
                  <a:lnTo>
                    <a:pt x="128" y="2"/>
                  </a:lnTo>
                  <a:lnTo>
                    <a:pt x="124" y="1"/>
                  </a:lnTo>
                  <a:lnTo>
                    <a:pt x="116" y="1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4" y="3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795520" y="3519805"/>
              <a:ext cx="62865" cy="12065"/>
            </a:xfrm>
            <a:custGeom>
              <a:avLst/>
              <a:gdLst>
                <a:gd name="T0" fmla="*/ 139 w 199"/>
                <a:gd name="T1" fmla="*/ 19 h 37"/>
                <a:gd name="T2" fmla="*/ 134 w 199"/>
                <a:gd name="T3" fmla="*/ 16 h 37"/>
                <a:gd name="T4" fmla="*/ 129 w 199"/>
                <a:gd name="T5" fmla="*/ 13 h 37"/>
                <a:gd name="T6" fmla="*/ 124 w 199"/>
                <a:gd name="T7" fmla="*/ 11 h 37"/>
                <a:gd name="T8" fmla="*/ 119 w 199"/>
                <a:gd name="T9" fmla="*/ 9 h 37"/>
                <a:gd name="T10" fmla="*/ 113 w 199"/>
                <a:gd name="T11" fmla="*/ 8 h 37"/>
                <a:gd name="T12" fmla="*/ 108 w 199"/>
                <a:gd name="T13" fmla="*/ 7 h 37"/>
                <a:gd name="T14" fmla="*/ 102 w 199"/>
                <a:gd name="T15" fmla="*/ 6 h 37"/>
                <a:gd name="T16" fmla="*/ 96 w 199"/>
                <a:gd name="T17" fmla="*/ 5 h 37"/>
                <a:gd name="T18" fmla="*/ 84 w 199"/>
                <a:gd name="T19" fmla="*/ 2 h 37"/>
                <a:gd name="T20" fmla="*/ 72 w 199"/>
                <a:gd name="T21" fmla="*/ 0 h 37"/>
                <a:gd name="T22" fmla="*/ 60 w 199"/>
                <a:gd name="T23" fmla="*/ 0 h 37"/>
                <a:gd name="T24" fmla="*/ 49 w 199"/>
                <a:gd name="T25" fmla="*/ 0 h 37"/>
                <a:gd name="T26" fmla="*/ 37 w 199"/>
                <a:gd name="T27" fmla="*/ 1 h 37"/>
                <a:gd name="T28" fmla="*/ 26 w 199"/>
                <a:gd name="T29" fmla="*/ 4 h 37"/>
                <a:gd name="T30" fmla="*/ 15 w 199"/>
                <a:gd name="T31" fmla="*/ 8 h 37"/>
                <a:gd name="T32" fmla="*/ 3 w 199"/>
                <a:gd name="T33" fmla="*/ 12 h 37"/>
                <a:gd name="T34" fmla="*/ 1 w 199"/>
                <a:gd name="T35" fmla="*/ 14 h 37"/>
                <a:gd name="T36" fmla="*/ 0 w 199"/>
                <a:gd name="T37" fmla="*/ 17 h 37"/>
                <a:gd name="T38" fmla="*/ 1 w 199"/>
                <a:gd name="T39" fmla="*/ 19 h 37"/>
                <a:gd name="T40" fmla="*/ 4 w 199"/>
                <a:gd name="T41" fmla="*/ 20 h 37"/>
                <a:gd name="T42" fmla="*/ 19 w 199"/>
                <a:gd name="T43" fmla="*/ 19 h 37"/>
                <a:gd name="T44" fmla="*/ 33 w 199"/>
                <a:gd name="T45" fmla="*/ 18 h 37"/>
                <a:gd name="T46" fmla="*/ 48 w 199"/>
                <a:gd name="T47" fmla="*/ 19 h 37"/>
                <a:gd name="T48" fmla="*/ 62 w 199"/>
                <a:gd name="T49" fmla="*/ 19 h 37"/>
                <a:gd name="T50" fmla="*/ 76 w 199"/>
                <a:gd name="T51" fmla="*/ 21 h 37"/>
                <a:gd name="T52" fmla="*/ 90 w 199"/>
                <a:gd name="T53" fmla="*/ 24 h 37"/>
                <a:gd name="T54" fmla="*/ 105 w 199"/>
                <a:gd name="T55" fmla="*/ 27 h 37"/>
                <a:gd name="T56" fmla="*/ 119 w 199"/>
                <a:gd name="T57" fmla="*/ 31 h 37"/>
                <a:gd name="T58" fmla="*/ 138 w 199"/>
                <a:gd name="T59" fmla="*/ 36 h 37"/>
                <a:gd name="T60" fmla="*/ 153 w 199"/>
                <a:gd name="T61" fmla="*/ 37 h 37"/>
                <a:gd name="T62" fmla="*/ 167 w 199"/>
                <a:gd name="T63" fmla="*/ 37 h 37"/>
                <a:gd name="T64" fmla="*/ 179 w 199"/>
                <a:gd name="T65" fmla="*/ 35 h 37"/>
                <a:gd name="T66" fmla="*/ 187 w 199"/>
                <a:gd name="T67" fmla="*/ 32 h 37"/>
                <a:gd name="T68" fmla="*/ 194 w 199"/>
                <a:gd name="T69" fmla="*/ 30 h 37"/>
                <a:gd name="T70" fmla="*/ 198 w 199"/>
                <a:gd name="T71" fmla="*/ 28 h 37"/>
                <a:gd name="T72" fmla="*/ 199 w 199"/>
                <a:gd name="T73" fmla="*/ 27 h 37"/>
                <a:gd name="T74" fmla="*/ 197 w 199"/>
                <a:gd name="T75" fmla="*/ 27 h 37"/>
                <a:gd name="T76" fmla="*/ 193 w 199"/>
                <a:gd name="T77" fmla="*/ 28 h 37"/>
                <a:gd name="T78" fmla="*/ 186 w 199"/>
                <a:gd name="T79" fmla="*/ 30 h 37"/>
                <a:gd name="T80" fmla="*/ 178 w 199"/>
                <a:gd name="T81" fmla="*/ 30 h 37"/>
                <a:gd name="T82" fmla="*/ 168 w 199"/>
                <a:gd name="T83" fmla="*/ 30 h 37"/>
                <a:gd name="T84" fmla="*/ 159 w 199"/>
                <a:gd name="T85" fmla="*/ 29 h 37"/>
                <a:gd name="T86" fmla="*/ 148 w 199"/>
                <a:gd name="T87" fmla="*/ 25 h 37"/>
                <a:gd name="T88" fmla="*/ 139 w 199"/>
                <a:gd name="T8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9" h="37">
                  <a:moveTo>
                    <a:pt x="139" y="19"/>
                  </a:moveTo>
                  <a:lnTo>
                    <a:pt x="134" y="16"/>
                  </a:lnTo>
                  <a:lnTo>
                    <a:pt x="129" y="13"/>
                  </a:lnTo>
                  <a:lnTo>
                    <a:pt x="124" y="11"/>
                  </a:lnTo>
                  <a:lnTo>
                    <a:pt x="119" y="9"/>
                  </a:lnTo>
                  <a:lnTo>
                    <a:pt x="113" y="8"/>
                  </a:lnTo>
                  <a:lnTo>
                    <a:pt x="108" y="7"/>
                  </a:lnTo>
                  <a:lnTo>
                    <a:pt x="102" y="6"/>
                  </a:lnTo>
                  <a:lnTo>
                    <a:pt x="96" y="5"/>
                  </a:lnTo>
                  <a:lnTo>
                    <a:pt x="84" y="2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49" y="0"/>
                  </a:lnTo>
                  <a:lnTo>
                    <a:pt x="37" y="1"/>
                  </a:lnTo>
                  <a:lnTo>
                    <a:pt x="26" y="4"/>
                  </a:lnTo>
                  <a:lnTo>
                    <a:pt x="15" y="8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1" y="19"/>
                  </a:lnTo>
                  <a:lnTo>
                    <a:pt x="4" y="20"/>
                  </a:lnTo>
                  <a:lnTo>
                    <a:pt x="19" y="19"/>
                  </a:lnTo>
                  <a:lnTo>
                    <a:pt x="33" y="18"/>
                  </a:lnTo>
                  <a:lnTo>
                    <a:pt x="48" y="19"/>
                  </a:lnTo>
                  <a:lnTo>
                    <a:pt x="62" y="19"/>
                  </a:lnTo>
                  <a:lnTo>
                    <a:pt x="76" y="21"/>
                  </a:lnTo>
                  <a:lnTo>
                    <a:pt x="90" y="24"/>
                  </a:lnTo>
                  <a:lnTo>
                    <a:pt x="105" y="27"/>
                  </a:lnTo>
                  <a:lnTo>
                    <a:pt x="119" y="31"/>
                  </a:lnTo>
                  <a:lnTo>
                    <a:pt x="138" y="36"/>
                  </a:lnTo>
                  <a:lnTo>
                    <a:pt x="153" y="37"/>
                  </a:lnTo>
                  <a:lnTo>
                    <a:pt x="167" y="37"/>
                  </a:lnTo>
                  <a:lnTo>
                    <a:pt x="179" y="35"/>
                  </a:lnTo>
                  <a:lnTo>
                    <a:pt x="187" y="32"/>
                  </a:lnTo>
                  <a:lnTo>
                    <a:pt x="194" y="30"/>
                  </a:lnTo>
                  <a:lnTo>
                    <a:pt x="198" y="28"/>
                  </a:lnTo>
                  <a:lnTo>
                    <a:pt x="199" y="27"/>
                  </a:lnTo>
                  <a:lnTo>
                    <a:pt x="197" y="27"/>
                  </a:lnTo>
                  <a:lnTo>
                    <a:pt x="193" y="28"/>
                  </a:lnTo>
                  <a:lnTo>
                    <a:pt x="186" y="30"/>
                  </a:lnTo>
                  <a:lnTo>
                    <a:pt x="178" y="30"/>
                  </a:lnTo>
                  <a:lnTo>
                    <a:pt x="168" y="30"/>
                  </a:lnTo>
                  <a:lnTo>
                    <a:pt x="159" y="29"/>
                  </a:lnTo>
                  <a:lnTo>
                    <a:pt x="148" y="25"/>
                  </a:lnTo>
                  <a:lnTo>
                    <a:pt x="139" y="1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771390" y="3554730"/>
              <a:ext cx="60960" cy="82550"/>
            </a:xfrm>
            <a:custGeom>
              <a:avLst/>
              <a:gdLst>
                <a:gd name="T0" fmla="*/ 8 w 192"/>
                <a:gd name="T1" fmla="*/ 102 h 259"/>
                <a:gd name="T2" fmla="*/ 13 w 192"/>
                <a:gd name="T3" fmla="*/ 121 h 259"/>
                <a:gd name="T4" fmla="*/ 19 w 192"/>
                <a:gd name="T5" fmla="*/ 139 h 259"/>
                <a:gd name="T6" fmla="*/ 28 w 192"/>
                <a:gd name="T7" fmla="*/ 157 h 259"/>
                <a:gd name="T8" fmla="*/ 38 w 192"/>
                <a:gd name="T9" fmla="*/ 172 h 259"/>
                <a:gd name="T10" fmla="*/ 53 w 192"/>
                <a:gd name="T11" fmla="*/ 188 h 259"/>
                <a:gd name="T12" fmla="*/ 69 w 192"/>
                <a:gd name="T13" fmla="*/ 204 h 259"/>
                <a:gd name="T14" fmla="*/ 86 w 192"/>
                <a:gd name="T15" fmla="*/ 219 h 259"/>
                <a:gd name="T16" fmla="*/ 105 w 192"/>
                <a:gd name="T17" fmla="*/ 233 h 259"/>
                <a:gd name="T18" fmla="*/ 124 w 192"/>
                <a:gd name="T19" fmla="*/ 244 h 259"/>
                <a:gd name="T20" fmla="*/ 145 w 192"/>
                <a:gd name="T21" fmla="*/ 253 h 259"/>
                <a:gd name="T22" fmla="*/ 166 w 192"/>
                <a:gd name="T23" fmla="*/ 258 h 259"/>
                <a:gd name="T24" fmla="*/ 188 w 192"/>
                <a:gd name="T25" fmla="*/ 259 h 259"/>
                <a:gd name="T26" fmla="*/ 190 w 192"/>
                <a:gd name="T27" fmla="*/ 258 h 259"/>
                <a:gd name="T28" fmla="*/ 192 w 192"/>
                <a:gd name="T29" fmla="*/ 256 h 259"/>
                <a:gd name="T30" fmla="*/ 192 w 192"/>
                <a:gd name="T31" fmla="*/ 254 h 259"/>
                <a:gd name="T32" fmla="*/ 191 w 192"/>
                <a:gd name="T33" fmla="*/ 253 h 259"/>
                <a:gd name="T34" fmla="*/ 171 w 192"/>
                <a:gd name="T35" fmla="*/ 246 h 259"/>
                <a:gd name="T36" fmla="*/ 152 w 192"/>
                <a:gd name="T37" fmla="*/ 238 h 259"/>
                <a:gd name="T38" fmla="*/ 133 w 192"/>
                <a:gd name="T39" fmla="*/ 230 h 259"/>
                <a:gd name="T40" fmla="*/ 116 w 192"/>
                <a:gd name="T41" fmla="*/ 218 h 259"/>
                <a:gd name="T42" fmla="*/ 99 w 192"/>
                <a:gd name="T43" fmla="*/ 206 h 259"/>
                <a:gd name="T44" fmla="*/ 83 w 192"/>
                <a:gd name="T45" fmla="*/ 194 h 259"/>
                <a:gd name="T46" fmla="*/ 67 w 192"/>
                <a:gd name="T47" fmla="*/ 180 h 259"/>
                <a:gd name="T48" fmla="*/ 52 w 192"/>
                <a:gd name="T49" fmla="*/ 165 h 259"/>
                <a:gd name="T50" fmla="*/ 44 w 192"/>
                <a:gd name="T51" fmla="*/ 158 h 259"/>
                <a:gd name="T52" fmla="*/ 38 w 192"/>
                <a:gd name="T53" fmla="*/ 149 h 259"/>
                <a:gd name="T54" fmla="*/ 33 w 192"/>
                <a:gd name="T55" fmla="*/ 141 h 259"/>
                <a:gd name="T56" fmla="*/ 28 w 192"/>
                <a:gd name="T57" fmla="*/ 131 h 259"/>
                <a:gd name="T58" fmla="*/ 23 w 192"/>
                <a:gd name="T59" fmla="*/ 123 h 259"/>
                <a:gd name="T60" fmla="*/ 19 w 192"/>
                <a:gd name="T61" fmla="*/ 112 h 259"/>
                <a:gd name="T62" fmla="*/ 15 w 192"/>
                <a:gd name="T63" fmla="*/ 103 h 259"/>
                <a:gd name="T64" fmla="*/ 12 w 192"/>
                <a:gd name="T65" fmla="*/ 92 h 259"/>
                <a:gd name="T66" fmla="*/ 6 w 192"/>
                <a:gd name="T67" fmla="*/ 66 h 259"/>
                <a:gd name="T68" fmla="*/ 4 w 192"/>
                <a:gd name="T69" fmla="*/ 35 h 259"/>
                <a:gd name="T70" fmla="*/ 2 w 192"/>
                <a:gd name="T71" fmla="*/ 11 h 259"/>
                <a:gd name="T72" fmla="*/ 2 w 192"/>
                <a:gd name="T73" fmla="*/ 0 h 259"/>
                <a:gd name="T74" fmla="*/ 1 w 192"/>
                <a:gd name="T75" fmla="*/ 10 h 259"/>
                <a:gd name="T76" fmla="*/ 0 w 192"/>
                <a:gd name="T77" fmla="*/ 33 h 259"/>
                <a:gd name="T78" fmla="*/ 1 w 192"/>
                <a:gd name="T79" fmla="*/ 66 h 259"/>
                <a:gd name="T80" fmla="*/ 8 w 192"/>
                <a:gd name="T81" fmla="*/ 10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259">
                  <a:moveTo>
                    <a:pt x="8" y="102"/>
                  </a:moveTo>
                  <a:lnTo>
                    <a:pt x="13" y="121"/>
                  </a:lnTo>
                  <a:lnTo>
                    <a:pt x="19" y="139"/>
                  </a:lnTo>
                  <a:lnTo>
                    <a:pt x="28" y="157"/>
                  </a:lnTo>
                  <a:lnTo>
                    <a:pt x="38" y="172"/>
                  </a:lnTo>
                  <a:lnTo>
                    <a:pt x="53" y="188"/>
                  </a:lnTo>
                  <a:lnTo>
                    <a:pt x="69" y="204"/>
                  </a:lnTo>
                  <a:lnTo>
                    <a:pt x="86" y="219"/>
                  </a:lnTo>
                  <a:lnTo>
                    <a:pt x="105" y="233"/>
                  </a:lnTo>
                  <a:lnTo>
                    <a:pt x="124" y="244"/>
                  </a:lnTo>
                  <a:lnTo>
                    <a:pt x="145" y="253"/>
                  </a:lnTo>
                  <a:lnTo>
                    <a:pt x="166" y="258"/>
                  </a:lnTo>
                  <a:lnTo>
                    <a:pt x="188" y="259"/>
                  </a:lnTo>
                  <a:lnTo>
                    <a:pt x="190" y="258"/>
                  </a:lnTo>
                  <a:lnTo>
                    <a:pt x="192" y="256"/>
                  </a:lnTo>
                  <a:lnTo>
                    <a:pt x="192" y="254"/>
                  </a:lnTo>
                  <a:lnTo>
                    <a:pt x="191" y="253"/>
                  </a:lnTo>
                  <a:lnTo>
                    <a:pt x="171" y="246"/>
                  </a:lnTo>
                  <a:lnTo>
                    <a:pt x="152" y="238"/>
                  </a:lnTo>
                  <a:lnTo>
                    <a:pt x="133" y="230"/>
                  </a:lnTo>
                  <a:lnTo>
                    <a:pt x="116" y="218"/>
                  </a:lnTo>
                  <a:lnTo>
                    <a:pt x="99" y="206"/>
                  </a:lnTo>
                  <a:lnTo>
                    <a:pt x="83" y="194"/>
                  </a:lnTo>
                  <a:lnTo>
                    <a:pt x="67" y="180"/>
                  </a:lnTo>
                  <a:lnTo>
                    <a:pt x="52" y="165"/>
                  </a:lnTo>
                  <a:lnTo>
                    <a:pt x="44" y="158"/>
                  </a:lnTo>
                  <a:lnTo>
                    <a:pt x="38" y="149"/>
                  </a:lnTo>
                  <a:lnTo>
                    <a:pt x="33" y="141"/>
                  </a:lnTo>
                  <a:lnTo>
                    <a:pt x="28" y="131"/>
                  </a:lnTo>
                  <a:lnTo>
                    <a:pt x="23" y="123"/>
                  </a:lnTo>
                  <a:lnTo>
                    <a:pt x="19" y="112"/>
                  </a:lnTo>
                  <a:lnTo>
                    <a:pt x="15" y="103"/>
                  </a:lnTo>
                  <a:lnTo>
                    <a:pt x="12" y="92"/>
                  </a:lnTo>
                  <a:lnTo>
                    <a:pt x="6" y="66"/>
                  </a:lnTo>
                  <a:lnTo>
                    <a:pt x="4" y="35"/>
                  </a:lnTo>
                  <a:lnTo>
                    <a:pt x="2" y="11"/>
                  </a:lnTo>
                  <a:lnTo>
                    <a:pt x="2" y="0"/>
                  </a:lnTo>
                  <a:lnTo>
                    <a:pt x="1" y="10"/>
                  </a:lnTo>
                  <a:lnTo>
                    <a:pt x="0" y="33"/>
                  </a:lnTo>
                  <a:lnTo>
                    <a:pt x="1" y="66"/>
                  </a:lnTo>
                  <a:lnTo>
                    <a:pt x="8" y="10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572000" y="3703320"/>
              <a:ext cx="127000" cy="283845"/>
            </a:xfrm>
            <a:custGeom>
              <a:avLst/>
              <a:gdLst>
                <a:gd name="T0" fmla="*/ 1 w 402"/>
                <a:gd name="T1" fmla="*/ 256 h 894"/>
                <a:gd name="T2" fmla="*/ 6 w 402"/>
                <a:gd name="T3" fmla="*/ 288 h 894"/>
                <a:gd name="T4" fmla="*/ 12 w 402"/>
                <a:gd name="T5" fmla="*/ 319 h 894"/>
                <a:gd name="T6" fmla="*/ 19 w 402"/>
                <a:gd name="T7" fmla="*/ 351 h 894"/>
                <a:gd name="T8" fmla="*/ 28 w 402"/>
                <a:gd name="T9" fmla="*/ 382 h 894"/>
                <a:gd name="T10" fmla="*/ 37 w 402"/>
                <a:gd name="T11" fmla="*/ 412 h 894"/>
                <a:gd name="T12" fmla="*/ 48 w 402"/>
                <a:gd name="T13" fmla="*/ 443 h 894"/>
                <a:gd name="T14" fmla="*/ 60 w 402"/>
                <a:gd name="T15" fmla="*/ 473 h 894"/>
                <a:gd name="T16" fmla="*/ 73 w 402"/>
                <a:gd name="T17" fmla="*/ 502 h 894"/>
                <a:gd name="T18" fmla="*/ 87 w 402"/>
                <a:gd name="T19" fmla="*/ 531 h 894"/>
                <a:gd name="T20" fmla="*/ 103 w 402"/>
                <a:gd name="T21" fmla="*/ 559 h 894"/>
                <a:gd name="T22" fmla="*/ 119 w 402"/>
                <a:gd name="T23" fmla="*/ 587 h 894"/>
                <a:gd name="T24" fmla="*/ 136 w 402"/>
                <a:gd name="T25" fmla="*/ 613 h 894"/>
                <a:gd name="T26" fmla="*/ 153 w 402"/>
                <a:gd name="T27" fmla="*/ 640 h 894"/>
                <a:gd name="T28" fmla="*/ 172 w 402"/>
                <a:gd name="T29" fmla="*/ 666 h 894"/>
                <a:gd name="T30" fmla="*/ 191 w 402"/>
                <a:gd name="T31" fmla="*/ 691 h 894"/>
                <a:gd name="T32" fmla="*/ 211 w 402"/>
                <a:gd name="T33" fmla="*/ 716 h 894"/>
                <a:gd name="T34" fmla="*/ 232 w 402"/>
                <a:gd name="T35" fmla="*/ 740 h 894"/>
                <a:gd name="T36" fmla="*/ 253 w 402"/>
                <a:gd name="T37" fmla="*/ 763 h 894"/>
                <a:gd name="T38" fmla="*/ 274 w 402"/>
                <a:gd name="T39" fmla="*/ 786 h 894"/>
                <a:gd name="T40" fmla="*/ 297 w 402"/>
                <a:gd name="T41" fmla="*/ 809 h 894"/>
                <a:gd name="T42" fmla="*/ 321 w 402"/>
                <a:gd name="T43" fmla="*/ 831 h 894"/>
                <a:gd name="T44" fmla="*/ 344 w 402"/>
                <a:gd name="T45" fmla="*/ 852 h 894"/>
                <a:gd name="T46" fmla="*/ 368 w 402"/>
                <a:gd name="T47" fmla="*/ 873 h 894"/>
                <a:gd name="T48" fmla="*/ 392 w 402"/>
                <a:gd name="T49" fmla="*/ 893 h 894"/>
                <a:gd name="T50" fmla="*/ 397 w 402"/>
                <a:gd name="T51" fmla="*/ 894 h 894"/>
                <a:gd name="T52" fmla="*/ 400 w 402"/>
                <a:gd name="T53" fmla="*/ 891 h 894"/>
                <a:gd name="T54" fmla="*/ 402 w 402"/>
                <a:gd name="T55" fmla="*/ 888 h 894"/>
                <a:gd name="T56" fmla="*/ 400 w 402"/>
                <a:gd name="T57" fmla="*/ 884 h 894"/>
                <a:gd name="T58" fmla="*/ 320 w 402"/>
                <a:gd name="T59" fmla="*/ 802 h 894"/>
                <a:gd name="T60" fmla="*/ 251 w 402"/>
                <a:gd name="T61" fmla="*/ 722 h 894"/>
                <a:gd name="T62" fmla="*/ 193 w 402"/>
                <a:gd name="T63" fmla="*/ 642 h 894"/>
                <a:gd name="T64" fmla="*/ 145 w 402"/>
                <a:gd name="T65" fmla="*/ 564 h 894"/>
                <a:gd name="T66" fmla="*/ 107 w 402"/>
                <a:gd name="T67" fmla="*/ 487 h 894"/>
                <a:gd name="T68" fmla="*/ 76 w 402"/>
                <a:gd name="T69" fmla="*/ 415 h 894"/>
                <a:gd name="T70" fmla="*/ 53 w 402"/>
                <a:gd name="T71" fmla="*/ 345 h 894"/>
                <a:gd name="T72" fmla="*/ 36 w 402"/>
                <a:gd name="T73" fmla="*/ 280 h 894"/>
                <a:gd name="T74" fmla="*/ 26 w 402"/>
                <a:gd name="T75" fmla="*/ 220 h 894"/>
                <a:gd name="T76" fmla="*/ 18 w 402"/>
                <a:gd name="T77" fmla="*/ 166 h 894"/>
                <a:gd name="T78" fmla="*/ 15 w 402"/>
                <a:gd name="T79" fmla="*/ 119 h 894"/>
                <a:gd name="T80" fmla="*/ 15 w 402"/>
                <a:gd name="T81" fmla="*/ 77 h 894"/>
                <a:gd name="T82" fmla="*/ 16 w 402"/>
                <a:gd name="T83" fmla="*/ 45 h 894"/>
                <a:gd name="T84" fmla="*/ 17 w 402"/>
                <a:gd name="T85" fmla="*/ 20 h 894"/>
                <a:gd name="T86" fmla="*/ 19 w 402"/>
                <a:gd name="T87" fmla="*/ 6 h 894"/>
                <a:gd name="T88" fmla="*/ 20 w 402"/>
                <a:gd name="T89" fmla="*/ 0 h 894"/>
                <a:gd name="T90" fmla="*/ 16 w 402"/>
                <a:gd name="T91" fmla="*/ 29 h 894"/>
                <a:gd name="T92" fmla="*/ 7 w 402"/>
                <a:gd name="T93" fmla="*/ 96 h 894"/>
                <a:gd name="T94" fmla="*/ 0 w 402"/>
                <a:gd name="T95" fmla="*/ 180 h 894"/>
                <a:gd name="T96" fmla="*/ 1 w 402"/>
                <a:gd name="T97" fmla="*/ 256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2" h="894">
                  <a:moveTo>
                    <a:pt x="1" y="256"/>
                  </a:moveTo>
                  <a:lnTo>
                    <a:pt x="6" y="288"/>
                  </a:lnTo>
                  <a:lnTo>
                    <a:pt x="12" y="319"/>
                  </a:lnTo>
                  <a:lnTo>
                    <a:pt x="19" y="351"/>
                  </a:lnTo>
                  <a:lnTo>
                    <a:pt x="28" y="382"/>
                  </a:lnTo>
                  <a:lnTo>
                    <a:pt x="37" y="412"/>
                  </a:lnTo>
                  <a:lnTo>
                    <a:pt x="48" y="443"/>
                  </a:lnTo>
                  <a:lnTo>
                    <a:pt x="60" y="473"/>
                  </a:lnTo>
                  <a:lnTo>
                    <a:pt x="73" y="502"/>
                  </a:lnTo>
                  <a:lnTo>
                    <a:pt x="87" y="531"/>
                  </a:lnTo>
                  <a:lnTo>
                    <a:pt x="103" y="559"/>
                  </a:lnTo>
                  <a:lnTo>
                    <a:pt x="119" y="587"/>
                  </a:lnTo>
                  <a:lnTo>
                    <a:pt x="136" y="613"/>
                  </a:lnTo>
                  <a:lnTo>
                    <a:pt x="153" y="640"/>
                  </a:lnTo>
                  <a:lnTo>
                    <a:pt x="172" y="666"/>
                  </a:lnTo>
                  <a:lnTo>
                    <a:pt x="191" y="691"/>
                  </a:lnTo>
                  <a:lnTo>
                    <a:pt x="211" y="716"/>
                  </a:lnTo>
                  <a:lnTo>
                    <a:pt x="232" y="740"/>
                  </a:lnTo>
                  <a:lnTo>
                    <a:pt x="253" y="763"/>
                  </a:lnTo>
                  <a:lnTo>
                    <a:pt x="274" y="786"/>
                  </a:lnTo>
                  <a:lnTo>
                    <a:pt x="297" y="809"/>
                  </a:lnTo>
                  <a:lnTo>
                    <a:pt x="321" y="831"/>
                  </a:lnTo>
                  <a:lnTo>
                    <a:pt x="344" y="852"/>
                  </a:lnTo>
                  <a:lnTo>
                    <a:pt x="368" y="873"/>
                  </a:lnTo>
                  <a:lnTo>
                    <a:pt x="392" y="893"/>
                  </a:lnTo>
                  <a:lnTo>
                    <a:pt x="397" y="894"/>
                  </a:lnTo>
                  <a:lnTo>
                    <a:pt x="400" y="891"/>
                  </a:lnTo>
                  <a:lnTo>
                    <a:pt x="402" y="888"/>
                  </a:lnTo>
                  <a:lnTo>
                    <a:pt x="400" y="884"/>
                  </a:lnTo>
                  <a:lnTo>
                    <a:pt x="320" y="802"/>
                  </a:lnTo>
                  <a:lnTo>
                    <a:pt x="251" y="722"/>
                  </a:lnTo>
                  <a:lnTo>
                    <a:pt x="193" y="642"/>
                  </a:lnTo>
                  <a:lnTo>
                    <a:pt x="145" y="564"/>
                  </a:lnTo>
                  <a:lnTo>
                    <a:pt x="107" y="487"/>
                  </a:lnTo>
                  <a:lnTo>
                    <a:pt x="76" y="415"/>
                  </a:lnTo>
                  <a:lnTo>
                    <a:pt x="53" y="345"/>
                  </a:lnTo>
                  <a:lnTo>
                    <a:pt x="36" y="280"/>
                  </a:lnTo>
                  <a:lnTo>
                    <a:pt x="26" y="220"/>
                  </a:lnTo>
                  <a:lnTo>
                    <a:pt x="18" y="166"/>
                  </a:lnTo>
                  <a:lnTo>
                    <a:pt x="15" y="119"/>
                  </a:lnTo>
                  <a:lnTo>
                    <a:pt x="15" y="77"/>
                  </a:lnTo>
                  <a:lnTo>
                    <a:pt x="16" y="45"/>
                  </a:lnTo>
                  <a:lnTo>
                    <a:pt x="17" y="20"/>
                  </a:lnTo>
                  <a:lnTo>
                    <a:pt x="19" y="6"/>
                  </a:lnTo>
                  <a:lnTo>
                    <a:pt x="20" y="0"/>
                  </a:lnTo>
                  <a:lnTo>
                    <a:pt x="16" y="29"/>
                  </a:lnTo>
                  <a:lnTo>
                    <a:pt x="7" y="96"/>
                  </a:lnTo>
                  <a:lnTo>
                    <a:pt x="0" y="180"/>
                  </a:lnTo>
                  <a:lnTo>
                    <a:pt x="1" y="25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598670" y="3660140"/>
              <a:ext cx="156210" cy="201930"/>
            </a:xfrm>
            <a:custGeom>
              <a:avLst/>
              <a:gdLst>
                <a:gd name="T0" fmla="*/ 224 w 491"/>
                <a:gd name="T1" fmla="*/ 119 h 636"/>
                <a:gd name="T2" fmla="*/ 248 w 491"/>
                <a:gd name="T3" fmla="*/ 135 h 636"/>
                <a:gd name="T4" fmla="*/ 272 w 491"/>
                <a:gd name="T5" fmla="*/ 152 h 636"/>
                <a:gd name="T6" fmla="*/ 295 w 491"/>
                <a:gd name="T7" fmla="*/ 170 h 636"/>
                <a:gd name="T8" fmla="*/ 318 w 491"/>
                <a:gd name="T9" fmla="*/ 188 h 636"/>
                <a:gd name="T10" fmla="*/ 339 w 491"/>
                <a:gd name="T11" fmla="*/ 207 h 636"/>
                <a:gd name="T12" fmla="*/ 360 w 491"/>
                <a:gd name="T13" fmla="*/ 227 h 636"/>
                <a:gd name="T14" fmla="*/ 381 w 491"/>
                <a:gd name="T15" fmla="*/ 247 h 636"/>
                <a:gd name="T16" fmla="*/ 408 w 491"/>
                <a:gd name="T17" fmla="*/ 279 h 636"/>
                <a:gd name="T18" fmla="*/ 438 w 491"/>
                <a:gd name="T19" fmla="*/ 324 h 636"/>
                <a:gd name="T20" fmla="*/ 461 w 491"/>
                <a:gd name="T21" fmla="*/ 374 h 636"/>
                <a:gd name="T22" fmla="*/ 467 w 491"/>
                <a:gd name="T23" fmla="*/ 427 h 636"/>
                <a:gd name="T24" fmla="*/ 456 w 491"/>
                <a:gd name="T25" fmla="*/ 479 h 636"/>
                <a:gd name="T26" fmla="*/ 435 w 491"/>
                <a:gd name="T27" fmla="*/ 523 h 636"/>
                <a:gd name="T28" fmla="*/ 409 w 491"/>
                <a:gd name="T29" fmla="*/ 565 h 636"/>
                <a:gd name="T30" fmla="*/ 385 w 491"/>
                <a:gd name="T31" fmla="*/ 608 h 636"/>
                <a:gd name="T32" fmla="*/ 375 w 491"/>
                <a:gd name="T33" fmla="*/ 634 h 636"/>
                <a:gd name="T34" fmla="*/ 381 w 491"/>
                <a:gd name="T35" fmla="*/ 635 h 636"/>
                <a:gd name="T36" fmla="*/ 397 w 491"/>
                <a:gd name="T37" fmla="*/ 610 h 636"/>
                <a:gd name="T38" fmla="*/ 428 w 491"/>
                <a:gd name="T39" fmla="*/ 566 h 636"/>
                <a:gd name="T40" fmla="*/ 458 w 491"/>
                <a:gd name="T41" fmla="*/ 523 h 636"/>
                <a:gd name="T42" fmla="*/ 481 w 491"/>
                <a:gd name="T43" fmla="*/ 476 h 636"/>
                <a:gd name="T44" fmla="*/ 491 w 491"/>
                <a:gd name="T45" fmla="*/ 424 h 636"/>
                <a:gd name="T46" fmla="*/ 484 w 491"/>
                <a:gd name="T47" fmla="*/ 373 h 636"/>
                <a:gd name="T48" fmla="*/ 464 w 491"/>
                <a:gd name="T49" fmla="*/ 325 h 636"/>
                <a:gd name="T50" fmla="*/ 435 w 491"/>
                <a:gd name="T51" fmla="*/ 283 h 636"/>
                <a:gd name="T52" fmla="*/ 410 w 491"/>
                <a:gd name="T53" fmla="*/ 252 h 636"/>
                <a:gd name="T54" fmla="*/ 388 w 491"/>
                <a:gd name="T55" fmla="*/ 230 h 636"/>
                <a:gd name="T56" fmla="*/ 365 w 491"/>
                <a:gd name="T57" fmla="*/ 211 h 636"/>
                <a:gd name="T58" fmla="*/ 341 w 491"/>
                <a:gd name="T59" fmla="*/ 193 h 636"/>
                <a:gd name="T60" fmla="*/ 316 w 491"/>
                <a:gd name="T61" fmla="*/ 175 h 636"/>
                <a:gd name="T62" fmla="*/ 291 w 491"/>
                <a:gd name="T63" fmla="*/ 159 h 636"/>
                <a:gd name="T64" fmla="*/ 266 w 491"/>
                <a:gd name="T65" fmla="*/ 141 h 636"/>
                <a:gd name="T66" fmla="*/ 242 w 491"/>
                <a:gd name="T67" fmla="*/ 123 h 636"/>
                <a:gd name="T68" fmla="*/ 211 w 491"/>
                <a:gd name="T69" fmla="*/ 98 h 636"/>
                <a:gd name="T70" fmla="*/ 173 w 491"/>
                <a:gd name="T71" fmla="*/ 72 h 636"/>
                <a:gd name="T72" fmla="*/ 134 w 491"/>
                <a:gd name="T73" fmla="*/ 50 h 636"/>
                <a:gd name="T74" fmla="*/ 96 w 491"/>
                <a:gd name="T75" fmla="*/ 33 h 636"/>
                <a:gd name="T76" fmla="*/ 62 w 491"/>
                <a:gd name="T77" fmla="*/ 19 h 636"/>
                <a:gd name="T78" fmla="*/ 34 w 491"/>
                <a:gd name="T79" fmla="*/ 10 h 636"/>
                <a:gd name="T80" fmla="*/ 13 w 491"/>
                <a:gd name="T81" fmla="*/ 3 h 636"/>
                <a:gd name="T82" fmla="*/ 1 w 491"/>
                <a:gd name="T83" fmla="*/ 0 h 636"/>
                <a:gd name="T84" fmla="*/ 2 w 491"/>
                <a:gd name="T85" fmla="*/ 1 h 636"/>
                <a:gd name="T86" fmla="*/ 14 w 491"/>
                <a:gd name="T87" fmla="*/ 6 h 636"/>
                <a:gd name="T88" fmla="*/ 36 w 491"/>
                <a:gd name="T89" fmla="*/ 17 h 636"/>
                <a:gd name="T90" fmla="*/ 65 w 491"/>
                <a:gd name="T91" fmla="*/ 31 h 636"/>
                <a:gd name="T92" fmla="*/ 98 w 491"/>
                <a:gd name="T93" fmla="*/ 48 h 636"/>
                <a:gd name="T94" fmla="*/ 134 w 491"/>
                <a:gd name="T95" fmla="*/ 66 h 636"/>
                <a:gd name="T96" fmla="*/ 168 w 491"/>
                <a:gd name="T97" fmla="*/ 85 h 636"/>
                <a:gd name="T98" fmla="*/ 200 w 491"/>
                <a:gd name="T99" fmla="*/ 103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1" h="636">
                  <a:moveTo>
                    <a:pt x="212" y="111"/>
                  </a:moveTo>
                  <a:lnTo>
                    <a:pt x="224" y="119"/>
                  </a:lnTo>
                  <a:lnTo>
                    <a:pt x="237" y="127"/>
                  </a:lnTo>
                  <a:lnTo>
                    <a:pt x="248" y="135"/>
                  </a:lnTo>
                  <a:lnTo>
                    <a:pt x="260" y="144"/>
                  </a:lnTo>
                  <a:lnTo>
                    <a:pt x="272" y="152"/>
                  </a:lnTo>
                  <a:lnTo>
                    <a:pt x="283" y="161"/>
                  </a:lnTo>
                  <a:lnTo>
                    <a:pt x="295" y="170"/>
                  </a:lnTo>
                  <a:lnTo>
                    <a:pt x="306" y="179"/>
                  </a:lnTo>
                  <a:lnTo>
                    <a:pt x="318" y="188"/>
                  </a:lnTo>
                  <a:lnTo>
                    <a:pt x="329" y="198"/>
                  </a:lnTo>
                  <a:lnTo>
                    <a:pt x="339" y="207"/>
                  </a:lnTo>
                  <a:lnTo>
                    <a:pt x="351" y="217"/>
                  </a:lnTo>
                  <a:lnTo>
                    <a:pt x="360" y="227"/>
                  </a:lnTo>
                  <a:lnTo>
                    <a:pt x="371" y="237"/>
                  </a:lnTo>
                  <a:lnTo>
                    <a:pt x="381" y="247"/>
                  </a:lnTo>
                  <a:lnTo>
                    <a:pt x="391" y="258"/>
                  </a:lnTo>
                  <a:lnTo>
                    <a:pt x="408" y="279"/>
                  </a:lnTo>
                  <a:lnTo>
                    <a:pt x="425" y="300"/>
                  </a:lnTo>
                  <a:lnTo>
                    <a:pt x="438" y="324"/>
                  </a:lnTo>
                  <a:lnTo>
                    <a:pt x="451" y="349"/>
                  </a:lnTo>
                  <a:lnTo>
                    <a:pt x="461" y="374"/>
                  </a:lnTo>
                  <a:lnTo>
                    <a:pt x="466" y="401"/>
                  </a:lnTo>
                  <a:lnTo>
                    <a:pt x="467" y="427"/>
                  </a:lnTo>
                  <a:lnTo>
                    <a:pt x="464" y="454"/>
                  </a:lnTo>
                  <a:lnTo>
                    <a:pt x="456" y="479"/>
                  </a:lnTo>
                  <a:lnTo>
                    <a:pt x="447" y="501"/>
                  </a:lnTo>
                  <a:lnTo>
                    <a:pt x="435" y="523"/>
                  </a:lnTo>
                  <a:lnTo>
                    <a:pt x="423" y="544"/>
                  </a:lnTo>
                  <a:lnTo>
                    <a:pt x="409" y="565"/>
                  </a:lnTo>
                  <a:lnTo>
                    <a:pt x="396" y="587"/>
                  </a:lnTo>
                  <a:lnTo>
                    <a:pt x="385" y="608"/>
                  </a:lnTo>
                  <a:lnTo>
                    <a:pt x="375" y="631"/>
                  </a:lnTo>
                  <a:lnTo>
                    <a:pt x="375" y="634"/>
                  </a:lnTo>
                  <a:lnTo>
                    <a:pt x="378" y="636"/>
                  </a:lnTo>
                  <a:lnTo>
                    <a:pt x="381" y="635"/>
                  </a:lnTo>
                  <a:lnTo>
                    <a:pt x="385" y="633"/>
                  </a:lnTo>
                  <a:lnTo>
                    <a:pt x="397" y="610"/>
                  </a:lnTo>
                  <a:lnTo>
                    <a:pt x="412" y="588"/>
                  </a:lnTo>
                  <a:lnTo>
                    <a:pt x="428" y="566"/>
                  </a:lnTo>
                  <a:lnTo>
                    <a:pt x="443" y="544"/>
                  </a:lnTo>
                  <a:lnTo>
                    <a:pt x="458" y="523"/>
                  </a:lnTo>
                  <a:lnTo>
                    <a:pt x="470" y="500"/>
                  </a:lnTo>
                  <a:lnTo>
                    <a:pt x="481" y="476"/>
                  </a:lnTo>
                  <a:lnTo>
                    <a:pt x="488" y="450"/>
                  </a:lnTo>
                  <a:lnTo>
                    <a:pt x="491" y="424"/>
                  </a:lnTo>
                  <a:lnTo>
                    <a:pt x="489" y="398"/>
                  </a:lnTo>
                  <a:lnTo>
                    <a:pt x="484" y="373"/>
                  </a:lnTo>
                  <a:lnTo>
                    <a:pt x="475" y="349"/>
                  </a:lnTo>
                  <a:lnTo>
                    <a:pt x="464" y="325"/>
                  </a:lnTo>
                  <a:lnTo>
                    <a:pt x="451" y="303"/>
                  </a:lnTo>
                  <a:lnTo>
                    <a:pt x="435" y="283"/>
                  </a:lnTo>
                  <a:lnTo>
                    <a:pt x="419" y="263"/>
                  </a:lnTo>
                  <a:lnTo>
                    <a:pt x="410" y="252"/>
                  </a:lnTo>
                  <a:lnTo>
                    <a:pt x="399" y="241"/>
                  </a:lnTo>
                  <a:lnTo>
                    <a:pt x="388" y="230"/>
                  </a:lnTo>
                  <a:lnTo>
                    <a:pt x="377" y="221"/>
                  </a:lnTo>
                  <a:lnTo>
                    <a:pt x="365" y="211"/>
                  </a:lnTo>
                  <a:lnTo>
                    <a:pt x="353" y="202"/>
                  </a:lnTo>
                  <a:lnTo>
                    <a:pt x="341" y="193"/>
                  </a:lnTo>
                  <a:lnTo>
                    <a:pt x="329" y="184"/>
                  </a:lnTo>
                  <a:lnTo>
                    <a:pt x="316" y="175"/>
                  </a:lnTo>
                  <a:lnTo>
                    <a:pt x="303" y="167"/>
                  </a:lnTo>
                  <a:lnTo>
                    <a:pt x="291" y="159"/>
                  </a:lnTo>
                  <a:lnTo>
                    <a:pt x="279" y="149"/>
                  </a:lnTo>
                  <a:lnTo>
                    <a:pt x="266" y="141"/>
                  </a:lnTo>
                  <a:lnTo>
                    <a:pt x="254" y="132"/>
                  </a:lnTo>
                  <a:lnTo>
                    <a:pt x="242" y="123"/>
                  </a:lnTo>
                  <a:lnTo>
                    <a:pt x="230" y="113"/>
                  </a:lnTo>
                  <a:lnTo>
                    <a:pt x="211" y="98"/>
                  </a:lnTo>
                  <a:lnTo>
                    <a:pt x="192" y="85"/>
                  </a:lnTo>
                  <a:lnTo>
                    <a:pt x="173" y="72"/>
                  </a:lnTo>
                  <a:lnTo>
                    <a:pt x="153" y="60"/>
                  </a:lnTo>
                  <a:lnTo>
                    <a:pt x="134" y="50"/>
                  </a:lnTo>
                  <a:lnTo>
                    <a:pt x="115" y="40"/>
                  </a:lnTo>
                  <a:lnTo>
                    <a:pt x="96" y="33"/>
                  </a:lnTo>
                  <a:lnTo>
                    <a:pt x="79" y="25"/>
                  </a:lnTo>
                  <a:lnTo>
                    <a:pt x="62" y="19"/>
                  </a:lnTo>
                  <a:lnTo>
                    <a:pt x="47" y="14"/>
                  </a:lnTo>
                  <a:lnTo>
                    <a:pt x="34" y="10"/>
                  </a:lnTo>
                  <a:lnTo>
                    <a:pt x="22" y="6"/>
                  </a:lnTo>
                  <a:lnTo>
                    <a:pt x="13" y="3"/>
                  </a:lnTo>
                  <a:lnTo>
                    <a:pt x="6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6" y="3"/>
                  </a:lnTo>
                  <a:lnTo>
                    <a:pt x="14" y="6"/>
                  </a:lnTo>
                  <a:lnTo>
                    <a:pt x="24" y="12"/>
                  </a:lnTo>
                  <a:lnTo>
                    <a:pt x="36" y="17"/>
                  </a:lnTo>
                  <a:lnTo>
                    <a:pt x="50" y="23"/>
                  </a:lnTo>
                  <a:lnTo>
                    <a:pt x="65" y="31"/>
                  </a:lnTo>
                  <a:lnTo>
                    <a:pt x="81" y="39"/>
                  </a:lnTo>
                  <a:lnTo>
                    <a:pt x="98" y="48"/>
                  </a:lnTo>
                  <a:lnTo>
                    <a:pt x="116" y="57"/>
                  </a:lnTo>
                  <a:lnTo>
                    <a:pt x="134" y="66"/>
                  </a:lnTo>
                  <a:lnTo>
                    <a:pt x="151" y="75"/>
                  </a:lnTo>
                  <a:lnTo>
                    <a:pt x="168" y="85"/>
                  </a:lnTo>
                  <a:lnTo>
                    <a:pt x="185" y="94"/>
                  </a:lnTo>
                  <a:lnTo>
                    <a:pt x="200" y="103"/>
                  </a:lnTo>
                  <a:lnTo>
                    <a:pt x="212" y="11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4765040" y="3654425"/>
              <a:ext cx="88265" cy="183515"/>
            </a:xfrm>
            <a:custGeom>
              <a:avLst/>
              <a:gdLst>
                <a:gd name="T0" fmla="*/ 0 w 278"/>
                <a:gd name="T1" fmla="*/ 0 h 578"/>
                <a:gd name="T2" fmla="*/ 13 w 278"/>
                <a:gd name="T3" fmla="*/ 16 h 578"/>
                <a:gd name="T4" fmla="*/ 25 w 278"/>
                <a:gd name="T5" fmla="*/ 32 h 578"/>
                <a:gd name="T6" fmla="*/ 39 w 278"/>
                <a:gd name="T7" fmla="*/ 47 h 578"/>
                <a:gd name="T8" fmla="*/ 52 w 278"/>
                <a:gd name="T9" fmla="*/ 62 h 578"/>
                <a:gd name="T10" fmla="*/ 65 w 278"/>
                <a:gd name="T11" fmla="*/ 78 h 578"/>
                <a:gd name="T12" fmla="*/ 77 w 278"/>
                <a:gd name="T13" fmla="*/ 93 h 578"/>
                <a:gd name="T14" fmla="*/ 90 w 278"/>
                <a:gd name="T15" fmla="*/ 109 h 578"/>
                <a:gd name="T16" fmla="*/ 102 w 278"/>
                <a:gd name="T17" fmla="*/ 125 h 578"/>
                <a:gd name="T18" fmla="*/ 113 w 278"/>
                <a:gd name="T19" fmla="*/ 142 h 578"/>
                <a:gd name="T20" fmla="*/ 125 w 278"/>
                <a:gd name="T21" fmla="*/ 157 h 578"/>
                <a:gd name="T22" fmla="*/ 136 w 278"/>
                <a:gd name="T23" fmla="*/ 174 h 578"/>
                <a:gd name="T24" fmla="*/ 147 w 278"/>
                <a:gd name="T25" fmla="*/ 191 h 578"/>
                <a:gd name="T26" fmla="*/ 158 w 278"/>
                <a:gd name="T27" fmla="*/ 209 h 578"/>
                <a:gd name="T28" fmla="*/ 167 w 278"/>
                <a:gd name="T29" fmla="*/ 226 h 578"/>
                <a:gd name="T30" fmla="*/ 177 w 278"/>
                <a:gd name="T31" fmla="*/ 244 h 578"/>
                <a:gd name="T32" fmla="*/ 185 w 278"/>
                <a:gd name="T33" fmla="*/ 262 h 578"/>
                <a:gd name="T34" fmla="*/ 203 w 278"/>
                <a:gd name="T35" fmla="*/ 304 h 578"/>
                <a:gd name="T36" fmla="*/ 220 w 278"/>
                <a:gd name="T37" fmla="*/ 354 h 578"/>
                <a:gd name="T38" fmla="*/ 236 w 278"/>
                <a:gd name="T39" fmla="*/ 406 h 578"/>
                <a:gd name="T40" fmla="*/ 249 w 278"/>
                <a:gd name="T41" fmla="*/ 458 h 578"/>
                <a:gd name="T42" fmla="*/ 261 w 278"/>
                <a:gd name="T43" fmla="*/ 505 h 578"/>
                <a:gd name="T44" fmla="*/ 271 w 278"/>
                <a:gd name="T45" fmla="*/ 543 h 578"/>
                <a:gd name="T46" fmla="*/ 276 w 278"/>
                <a:gd name="T47" fmla="*/ 570 h 578"/>
                <a:gd name="T48" fmla="*/ 278 w 278"/>
                <a:gd name="T49" fmla="*/ 578 h 578"/>
                <a:gd name="T50" fmla="*/ 274 w 278"/>
                <a:gd name="T51" fmla="*/ 537 h 578"/>
                <a:gd name="T52" fmla="*/ 267 w 278"/>
                <a:gd name="T53" fmla="*/ 497 h 578"/>
                <a:gd name="T54" fmla="*/ 260 w 278"/>
                <a:gd name="T55" fmla="*/ 455 h 578"/>
                <a:gd name="T56" fmla="*/ 251 w 278"/>
                <a:gd name="T57" fmla="*/ 416 h 578"/>
                <a:gd name="T58" fmla="*/ 240 w 278"/>
                <a:gd name="T59" fmla="*/ 376 h 578"/>
                <a:gd name="T60" fmla="*/ 228 w 278"/>
                <a:gd name="T61" fmla="*/ 337 h 578"/>
                <a:gd name="T62" fmla="*/ 215 w 278"/>
                <a:gd name="T63" fmla="*/ 299 h 578"/>
                <a:gd name="T64" fmla="*/ 199 w 278"/>
                <a:gd name="T65" fmla="*/ 261 h 578"/>
                <a:gd name="T66" fmla="*/ 190 w 278"/>
                <a:gd name="T67" fmla="*/ 242 h 578"/>
                <a:gd name="T68" fmla="*/ 181 w 278"/>
                <a:gd name="T69" fmla="*/ 223 h 578"/>
                <a:gd name="T70" fmla="*/ 171 w 278"/>
                <a:gd name="T71" fmla="*/ 204 h 578"/>
                <a:gd name="T72" fmla="*/ 161 w 278"/>
                <a:gd name="T73" fmla="*/ 186 h 578"/>
                <a:gd name="T74" fmla="*/ 149 w 278"/>
                <a:gd name="T75" fmla="*/ 168 h 578"/>
                <a:gd name="T76" fmla="*/ 137 w 278"/>
                <a:gd name="T77" fmla="*/ 150 h 578"/>
                <a:gd name="T78" fmla="*/ 126 w 278"/>
                <a:gd name="T79" fmla="*/ 133 h 578"/>
                <a:gd name="T80" fmla="*/ 113 w 278"/>
                <a:gd name="T81" fmla="*/ 116 h 578"/>
                <a:gd name="T82" fmla="*/ 100 w 278"/>
                <a:gd name="T83" fmla="*/ 100 h 578"/>
                <a:gd name="T84" fmla="*/ 87 w 278"/>
                <a:gd name="T85" fmla="*/ 86 h 578"/>
                <a:gd name="T86" fmla="*/ 73 w 278"/>
                <a:gd name="T87" fmla="*/ 71 h 578"/>
                <a:gd name="T88" fmla="*/ 59 w 278"/>
                <a:gd name="T89" fmla="*/ 56 h 578"/>
                <a:gd name="T90" fmla="*/ 44 w 278"/>
                <a:gd name="T91" fmla="*/ 42 h 578"/>
                <a:gd name="T92" fmla="*/ 30 w 278"/>
                <a:gd name="T93" fmla="*/ 27 h 578"/>
                <a:gd name="T94" fmla="*/ 16 w 278"/>
                <a:gd name="T95" fmla="*/ 14 h 578"/>
                <a:gd name="T96" fmla="*/ 1 w 278"/>
                <a:gd name="T97" fmla="*/ 0 h 578"/>
                <a:gd name="T98" fmla="*/ 1 w 278"/>
                <a:gd name="T99" fmla="*/ 0 h 578"/>
                <a:gd name="T100" fmla="*/ 1 w 278"/>
                <a:gd name="T101" fmla="*/ 0 h 578"/>
                <a:gd name="T102" fmla="*/ 0 w 278"/>
                <a:gd name="T103" fmla="*/ 0 h 578"/>
                <a:gd name="T104" fmla="*/ 0 w 278"/>
                <a:gd name="T105" fmla="*/ 0 h 578"/>
                <a:gd name="T106" fmla="*/ 0 w 278"/>
                <a:gd name="T107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8" h="578">
                  <a:moveTo>
                    <a:pt x="0" y="0"/>
                  </a:moveTo>
                  <a:lnTo>
                    <a:pt x="13" y="16"/>
                  </a:lnTo>
                  <a:lnTo>
                    <a:pt x="25" y="32"/>
                  </a:lnTo>
                  <a:lnTo>
                    <a:pt x="39" y="47"/>
                  </a:lnTo>
                  <a:lnTo>
                    <a:pt x="52" y="62"/>
                  </a:lnTo>
                  <a:lnTo>
                    <a:pt x="65" y="78"/>
                  </a:lnTo>
                  <a:lnTo>
                    <a:pt x="77" y="93"/>
                  </a:lnTo>
                  <a:lnTo>
                    <a:pt x="90" y="109"/>
                  </a:lnTo>
                  <a:lnTo>
                    <a:pt x="102" y="125"/>
                  </a:lnTo>
                  <a:lnTo>
                    <a:pt x="113" y="142"/>
                  </a:lnTo>
                  <a:lnTo>
                    <a:pt x="125" y="157"/>
                  </a:lnTo>
                  <a:lnTo>
                    <a:pt x="136" y="174"/>
                  </a:lnTo>
                  <a:lnTo>
                    <a:pt x="147" y="191"/>
                  </a:lnTo>
                  <a:lnTo>
                    <a:pt x="158" y="209"/>
                  </a:lnTo>
                  <a:lnTo>
                    <a:pt x="167" y="226"/>
                  </a:lnTo>
                  <a:lnTo>
                    <a:pt x="177" y="244"/>
                  </a:lnTo>
                  <a:lnTo>
                    <a:pt x="185" y="262"/>
                  </a:lnTo>
                  <a:lnTo>
                    <a:pt x="203" y="304"/>
                  </a:lnTo>
                  <a:lnTo>
                    <a:pt x="220" y="354"/>
                  </a:lnTo>
                  <a:lnTo>
                    <a:pt x="236" y="406"/>
                  </a:lnTo>
                  <a:lnTo>
                    <a:pt x="249" y="458"/>
                  </a:lnTo>
                  <a:lnTo>
                    <a:pt x="261" y="505"/>
                  </a:lnTo>
                  <a:lnTo>
                    <a:pt x="271" y="543"/>
                  </a:lnTo>
                  <a:lnTo>
                    <a:pt x="276" y="570"/>
                  </a:lnTo>
                  <a:lnTo>
                    <a:pt x="278" y="578"/>
                  </a:lnTo>
                  <a:lnTo>
                    <a:pt x="274" y="537"/>
                  </a:lnTo>
                  <a:lnTo>
                    <a:pt x="267" y="497"/>
                  </a:lnTo>
                  <a:lnTo>
                    <a:pt x="260" y="455"/>
                  </a:lnTo>
                  <a:lnTo>
                    <a:pt x="251" y="416"/>
                  </a:lnTo>
                  <a:lnTo>
                    <a:pt x="240" y="376"/>
                  </a:lnTo>
                  <a:lnTo>
                    <a:pt x="228" y="337"/>
                  </a:lnTo>
                  <a:lnTo>
                    <a:pt x="215" y="299"/>
                  </a:lnTo>
                  <a:lnTo>
                    <a:pt x="199" y="261"/>
                  </a:lnTo>
                  <a:lnTo>
                    <a:pt x="190" y="242"/>
                  </a:lnTo>
                  <a:lnTo>
                    <a:pt x="181" y="223"/>
                  </a:lnTo>
                  <a:lnTo>
                    <a:pt x="171" y="204"/>
                  </a:lnTo>
                  <a:lnTo>
                    <a:pt x="161" y="186"/>
                  </a:lnTo>
                  <a:lnTo>
                    <a:pt x="149" y="168"/>
                  </a:lnTo>
                  <a:lnTo>
                    <a:pt x="137" y="150"/>
                  </a:lnTo>
                  <a:lnTo>
                    <a:pt x="126" y="133"/>
                  </a:lnTo>
                  <a:lnTo>
                    <a:pt x="113" y="116"/>
                  </a:lnTo>
                  <a:lnTo>
                    <a:pt x="100" y="100"/>
                  </a:lnTo>
                  <a:lnTo>
                    <a:pt x="87" y="86"/>
                  </a:lnTo>
                  <a:lnTo>
                    <a:pt x="73" y="71"/>
                  </a:lnTo>
                  <a:lnTo>
                    <a:pt x="59" y="56"/>
                  </a:lnTo>
                  <a:lnTo>
                    <a:pt x="44" y="42"/>
                  </a:lnTo>
                  <a:lnTo>
                    <a:pt x="30" y="27"/>
                  </a:lnTo>
                  <a:lnTo>
                    <a:pt x="16" y="14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683125" y="3865880"/>
              <a:ext cx="201295" cy="73660"/>
            </a:xfrm>
            <a:custGeom>
              <a:avLst/>
              <a:gdLst>
                <a:gd name="T0" fmla="*/ 66 w 634"/>
                <a:gd name="T1" fmla="*/ 213 h 232"/>
                <a:gd name="T2" fmla="*/ 68 w 634"/>
                <a:gd name="T3" fmla="*/ 160 h 232"/>
                <a:gd name="T4" fmla="*/ 69 w 634"/>
                <a:gd name="T5" fmla="*/ 130 h 232"/>
                <a:gd name="T6" fmla="*/ 74 w 634"/>
                <a:gd name="T7" fmla="*/ 102 h 232"/>
                <a:gd name="T8" fmla="*/ 88 w 634"/>
                <a:gd name="T9" fmla="*/ 71 h 232"/>
                <a:gd name="T10" fmla="*/ 116 w 634"/>
                <a:gd name="T11" fmla="*/ 45 h 232"/>
                <a:gd name="T12" fmla="*/ 154 w 634"/>
                <a:gd name="T13" fmla="*/ 35 h 232"/>
                <a:gd name="T14" fmla="*/ 188 w 634"/>
                <a:gd name="T15" fmla="*/ 33 h 232"/>
                <a:gd name="T16" fmla="*/ 221 w 634"/>
                <a:gd name="T17" fmla="*/ 36 h 232"/>
                <a:gd name="T18" fmla="*/ 253 w 634"/>
                <a:gd name="T19" fmla="*/ 43 h 232"/>
                <a:gd name="T20" fmla="*/ 283 w 634"/>
                <a:gd name="T21" fmla="*/ 55 h 232"/>
                <a:gd name="T22" fmla="*/ 312 w 634"/>
                <a:gd name="T23" fmla="*/ 70 h 232"/>
                <a:gd name="T24" fmla="*/ 340 w 634"/>
                <a:gd name="T25" fmla="*/ 86 h 232"/>
                <a:gd name="T26" fmla="*/ 368 w 634"/>
                <a:gd name="T27" fmla="*/ 103 h 232"/>
                <a:gd name="T28" fmla="*/ 395 w 634"/>
                <a:gd name="T29" fmla="*/ 120 h 232"/>
                <a:gd name="T30" fmla="*/ 425 w 634"/>
                <a:gd name="T31" fmla="*/ 134 h 232"/>
                <a:gd name="T32" fmla="*/ 455 w 634"/>
                <a:gd name="T33" fmla="*/ 145 h 232"/>
                <a:gd name="T34" fmla="*/ 486 w 634"/>
                <a:gd name="T35" fmla="*/ 154 h 232"/>
                <a:gd name="T36" fmla="*/ 517 w 634"/>
                <a:gd name="T37" fmla="*/ 160 h 232"/>
                <a:gd name="T38" fmla="*/ 549 w 634"/>
                <a:gd name="T39" fmla="*/ 166 h 232"/>
                <a:gd name="T40" fmla="*/ 581 w 634"/>
                <a:gd name="T41" fmla="*/ 169 h 232"/>
                <a:gd name="T42" fmla="*/ 614 w 634"/>
                <a:gd name="T43" fmla="*/ 171 h 232"/>
                <a:gd name="T44" fmla="*/ 632 w 634"/>
                <a:gd name="T45" fmla="*/ 170 h 232"/>
                <a:gd name="T46" fmla="*/ 634 w 634"/>
                <a:gd name="T47" fmla="*/ 166 h 232"/>
                <a:gd name="T48" fmla="*/ 616 w 634"/>
                <a:gd name="T49" fmla="*/ 161 h 232"/>
                <a:gd name="T50" fmla="*/ 585 w 634"/>
                <a:gd name="T51" fmla="*/ 157 h 232"/>
                <a:gd name="T52" fmla="*/ 553 w 634"/>
                <a:gd name="T53" fmla="*/ 152 h 232"/>
                <a:gd name="T54" fmla="*/ 522 w 634"/>
                <a:gd name="T55" fmla="*/ 145 h 232"/>
                <a:gd name="T56" fmla="*/ 492 w 634"/>
                <a:gd name="T57" fmla="*/ 136 h 232"/>
                <a:gd name="T58" fmla="*/ 463 w 634"/>
                <a:gd name="T59" fmla="*/ 124 h 232"/>
                <a:gd name="T60" fmla="*/ 435 w 634"/>
                <a:gd name="T61" fmla="*/ 112 h 232"/>
                <a:gd name="T62" fmla="*/ 406 w 634"/>
                <a:gd name="T63" fmla="*/ 96 h 232"/>
                <a:gd name="T64" fmla="*/ 380 w 634"/>
                <a:gd name="T65" fmla="*/ 79 h 232"/>
                <a:gd name="T66" fmla="*/ 355 w 634"/>
                <a:gd name="T67" fmla="*/ 63 h 232"/>
                <a:gd name="T68" fmla="*/ 330 w 634"/>
                <a:gd name="T69" fmla="*/ 47 h 232"/>
                <a:gd name="T70" fmla="*/ 305 w 634"/>
                <a:gd name="T71" fmla="*/ 33 h 232"/>
                <a:gd name="T72" fmla="*/ 278 w 634"/>
                <a:gd name="T73" fmla="*/ 20 h 232"/>
                <a:gd name="T74" fmla="*/ 252 w 634"/>
                <a:gd name="T75" fmla="*/ 9 h 232"/>
                <a:gd name="T76" fmla="*/ 223 w 634"/>
                <a:gd name="T77" fmla="*/ 3 h 232"/>
                <a:gd name="T78" fmla="*/ 194 w 634"/>
                <a:gd name="T79" fmla="*/ 0 h 232"/>
                <a:gd name="T80" fmla="*/ 165 w 634"/>
                <a:gd name="T81" fmla="*/ 1 h 232"/>
                <a:gd name="T82" fmla="*/ 141 w 634"/>
                <a:gd name="T83" fmla="*/ 7 h 232"/>
                <a:gd name="T84" fmla="*/ 117 w 634"/>
                <a:gd name="T85" fmla="*/ 18 h 232"/>
                <a:gd name="T86" fmla="*/ 96 w 634"/>
                <a:gd name="T87" fmla="*/ 31 h 232"/>
                <a:gd name="T88" fmla="*/ 78 w 634"/>
                <a:gd name="T89" fmla="*/ 49 h 232"/>
                <a:gd name="T90" fmla="*/ 66 w 634"/>
                <a:gd name="T91" fmla="*/ 70 h 232"/>
                <a:gd name="T92" fmla="*/ 58 w 634"/>
                <a:gd name="T93" fmla="*/ 93 h 232"/>
                <a:gd name="T94" fmla="*/ 56 w 634"/>
                <a:gd name="T95" fmla="*/ 117 h 232"/>
                <a:gd name="T96" fmla="*/ 58 w 634"/>
                <a:gd name="T97" fmla="*/ 151 h 232"/>
                <a:gd name="T98" fmla="*/ 57 w 634"/>
                <a:gd name="T99" fmla="*/ 208 h 232"/>
                <a:gd name="T100" fmla="*/ 36 w 634"/>
                <a:gd name="T101" fmla="*/ 206 h 232"/>
                <a:gd name="T102" fmla="*/ 21 w 634"/>
                <a:gd name="T103" fmla="*/ 194 h 232"/>
                <a:gd name="T104" fmla="*/ 9 w 634"/>
                <a:gd name="T105" fmla="*/ 182 h 232"/>
                <a:gd name="T106" fmla="*/ 1 w 634"/>
                <a:gd name="T107" fmla="*/ 174 h 232"/>
                <a:gd name="T108" fmla="*/ 2 w 634"/>
                <a:gd name="T109" fmla="*/ 176 h 232"/>
                <a:gd name="T110" fmla="*/ 15 w 634"/>
                <a:gd name="T111" fmla="*/ 197 h 232"/>
                <a:gd name="T112" fmla="*/ 34 w 634"/>
                <a:gd name="T113" fmla="*/ 222 h 232"/>
                <a:gd name="T114" fmla="*/ 54 w 634"/>
                <a:gd name="T11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4" h="232">
                  <a:moveTo>
                    <a:pt x="63" y="228"/>
                  </a:moveTo>
                  <a:lnTo>
                    <a:pt x="66" y="213"/>
                  </a:lnTo>
                  <a:lnTo>
                    <a:pt x="68" y="188"/>
                  </a:lnTo>
                  <a:lnTo>
                    <a:pt x="68" y="160"/>
                  </a:lnTo>
                  <a:lnTo>
                    <a:pt x="68" y="140"/>
                  </a:lnTo>
                  <a:lnTo>
                    <a:pt x="69" y="130"/>
                  </a:lnTo>
                  <a:lnTo>
                    <a:pt x="70" y="117"/>
                  </a:lnTo>
                  <a:lnTo>
                    <a:pt x="74" y="102"/>
                  </a:lnTo>
                  <a:lnTo>
                    <a:pt x="79" y="85"/>
                  </a:lnTo>
                  <a:lnTo>
                    <a:pt x="88" y="71"/>
                  </a:lnTo>
                  <a:lnTo>
                    <a:pt x="101" y="57"/>
                  </a:lnTo>
                  <a:lnTo>
                    <a:pt x="116" y="45"/>
                  </a:lnTo>
                  <a:lnTo>
                    <a:pt x="138" y="38"/>
                  </a:lnTo>
                  <a:lnTo>
                    <a:pt x="154" y="35"/>
                  </a:lnTo>
                  <a:lnTo>
                    <a:pt x="171" y="34"/>
                  </a:lnTo>
                  <a:lnTo>
                    <a:pt x="188" y="33"/>
                  </a:lnTo>
                  <a:lnTo>
                    <a:pt x="205" y="34"/>
                  </a:lnTo>
                  <a:lnTo>
                    <a:pt x="221" y="36"/>
                  </a:lnTo>
                  <a:lnTo>
                    <a:pt x="238" y="39"/>
                  </a:lnTo>
                  <a:lnTo>
                    <a:pt x="253" y="43"/>
                  </a:lnTo>
                  <a:lnTo>
                    <a:pt x="269" y="48"/>
                  </a:lnTo>
                  <a:lnTo>
                    <a:pt x="283" y="55"/>
                  </a:lnTo>
                  <a:lnTo>
                    <a:pt x="298" y="62"/>
                  </a:lnTo>
                  <a:lnTo>
                    <a:pt x="312" y="70"/>
                  </a:lnTo>
                  <a:lnTo>
                    <a:pt x="327" y="78"/>
                  </a:lnTo>
                  <a:lnTo>
                    <a:pt x="340" y="86"/>
                  </a:lnTo>
                  <a:lnTo>
                    <a:pt x="354" y="95"/>
                  </a:lnTo>
                  <a:lnTo>
                    <a:pt x="368" y="103"/>
                  </a:lnTo>
                  <a:lnTo>
                    <a:pt x="382" y="112"/>
                  </a:lnTo>
                  <a:lnTo>
                    <a:pt x="395" y="120"/>
                  </a:lnTo>
                  <a:lnTo>
                    <a:pt x="410" y="127"/>
                  </a:lnTo>
                  <a:lnTo>
                    <a:pt x="425" y="134"/>
                  </a:lnTo>
                  <a:lnTo>
                    <a:pt x="440" y="139"/>
                  </a:lnTo>
                  <a:lnTo>
                    <a:pt x="455" y="145"/>
                  </a:lnTo>
                  <a:lnTo>
                    <a:pt x="470" y="150"/>
                  </a:lnTo>
                  <a:lnTo>
                    <a:pt x="486" y="154"/>
                  </a:lnTo>
                  <a:lnTo>
                    <a:pt x="501" y="157"/>
                  </a:lnTo>
                  <a:lnTo>
                    <a:pt x="517" y="160"/>
                  </a:lnTo>
                  <a:lnTo>
                    <a:pt x="533" y="163"/>
                  </a:lnTo>
                  <a:lnTo>
                    <a:pt x="549" y="166"/>
                  </a:lnTo>
                  <a:lnTo>
                    <a:pt x="566" y="167"/>
                  </a:lnTo>
                  <a:lnTo>
                    <a:pt x="581" y="169"/>
                  </a:lnTo>
                  <a:lnTo>
                    <a:pt x="597" y="170"/>
                  </a:lnTo>
                  <a:lnTo>
                    <a:pt x="614" y="171"/>
                  </a:lnTo>
                  <a:lnTo>
                    <a:pt x="630" y="171"/>
                  </a:lnTo>
                  <a:lnTo>
                    <a:pt x="632" y="170"/>
                  </a:lnTo>
                  <a:lnTo>
                    <a:pt x="634" y="168"/>
                  </a:lnTo>
                  <a:lnTo>
                    <a:pt x="634" y="166"/>
                  </a:lnTo>
                  <a:lnTo>
                    <a:pt x="632" y="164"/>
                  </a:lnTo>
                  <a:lnTo>
                    <a:pt x="616" y="161"/>
                  </a:lnTo>
                  <a:lnTo>
                    <a:pt x="600" y="159"/>
                  </a:lnTo>
                  <a:lnTo>
                    <a:pt x="585" y="157"/>
                  </a:lnTo>
                  <a:lnTo>
                    <a:pt x="569" y="155"/>
                  </a:lnTo>
                  <a:lnTo>
                    <a:pt x="553" y="152"/>
                  </a:lnTo>
                  <a:lnTo>
                    <a:pt x="537" y="149"/>
                  </a:lnTo>
                  <a:lnTo>
                    <a:pt x="522" y="145"/>
                  </a:lnTo>
                  <a:lnTo>
                    <a:pt x="507" y="140"/>
                  </a:lnTo>
                  <a:lnTo>
                    <a:pt x="492" y="136"/>
                  </a:lnTo>
                  <a:lnTo>
                    <a:pt x="478" y="131"/>
                  </a:lnTo>
                  <a:lnTo>
                    <a:pt x="463" y="124"/>
                  </a:lnTo>
                  <a:lnTo>
                    <a:pt x="448" y="119"/>
                  </a:lnTo>
                  <a:lnTo>
                    <a:pt x="435" y="112"/>
                  </a:lnTo>
                  <a:lnTo>
                    <a:pt x="420" y="104"/>
                  </a:lnTo>
                  <a:lnTo>
                    <a:pt x="406" y="96"/>
                  </a:lnTo>
                  <a:lnTo>
                    <a:pt x="392" y="87"/>
                  </a:lnTo>
                  <a:lnTo>
                    <a:pt x="380" y="79"/>
                  </a:lnTo>
                  <a:lnTo>
                    <a:pt x="368" y="72"/>
                  </a:lnTo>
                  <a:lnTo>
                    <a:pt x="355" y="63"/>
                  </a:lnTo>
                  <a:lnTo>
                    <a:pt x="343" y="56"/>
                  </a:lnTo>
                  <a:lnTo>
                    <a:pt x="330" y="47"/>
                  </a:lnTo>
                  <a:lnTo>
                    <a:pt x="317" y="40"/>
                  </a:lnTo>
                  <a:lnTo>
                    <a:pt x="305" y="33"/>
                  </a:lnTo>
                  <a:lnTo>
                    <a:pt x="292" y="26"/>
                  </a:lnTo>
                  <a:lnTo>
                    <a:pt x="278" y="20"/>
                  </a:lnTo>
                  <a:lnTo>
                    <a:pt x="265" y="15"/>
                  </a:lnTo>
                  <a:lnTo>
                    <a:pt x="252" y="9"/>
                  </a:lnTo>
                  <a:lnTo>
                    <a:pt x="237" y="6"/>
                  </a:lnTo>
                  <a:lnTo>
                    <a:pt x="223" y="3"/>
                  </a:lnTo>
                  <a:lnTo>
                    <a:pt x="208" y="1"/>
                  </a:lnTo>
                  <a:lnTo>
                    <a:pt x="194" y="0"/>
                  </a:lnTo>
                  <a:lnTo>
                    <a:pt x="178" y="0"/>
                  </a:lnTo>
                  <a:lnTo>
                    <a:pt x="165" y="1"/>
                  </a:lnTo>
                  <a:lnTo>
                    <a:pt x="152" y="3"/>
                  </a:lnTo>
                  <a:lnTo>
                    <a:pt x="141" y="7"/>
                  </a:lnTo>
                  <a:lnTo>
                    <a:pt x="129" y="11"/>
                  </a:lnTo>
                  <a:lnTo>
                    <a:pt x="117" y="18"/>
                  </a:lnTo>
                  <a:lnTo>
                    <a:pt x="107" y="24"/>
                  </a:lnTo>
                  <a:lnTo>
                    <a:pt x="96" y="31"/>
                  </a:lnTo>
                  <a:lnTo>
                    <a:pt x="87" y="40"/>
                  </a:lnTo>
                  <a:lnTo>
                    <a:pt x="78" y="49"/>
                  </a:lnTo>
                  <a:lnTo>
                    <a:pt x="71" y="59"/>
                  </a:lnTo>
                  <a:lnTo>
                    <a:pt x="66" y="70"/>
                  </a:lnTo>
                  <a:lnTo>
                    <a:pt x="61" y="81"/>
                  </a:lnTo>
                  <a:lnTo>
                    <a:pt x="58" y="93"/>
                  </a:lnTo>
                  <a:lnTo>
                    <a:pt x="57" y="104"/>
                  </a:lnTo>
                  <a:lnTo>
                    <a:pt x="56" y="117"/>
                  </a:lnTo>
                  <a:lnTo>
                    <a:pt x="56" y="130"/>
                  </a:lnTo>
                  <a:lnTo>
                    <a:pt x="58" y="151"/>
                  </a:lnTo>
                  <a:lnTo>
                    <a:pt x="60" y="183"/>
                  </a:lnTo>
                  <a:lnTo>
                    <a:pt x="57" y="208"/>
                  </a:lnTo>
                  <a:lnTo>
                    <a:pt x="42" y="210"/>
                  </a:lnTo>
                  <a:lnTo>
                    <a:pt x="36" y="206"/>
                  </a:lnTo>
                  <a:lnTo>
                    <a:pt x="29" y="200"/>
                  </a:lnTo>
                  <a:lnTo>
                    <a:pt x="21" y="194"/>
                  </a:lnTo>
                  <a:lnTo>
                    <a:pt x="15" y="188"/>
                  </a:lnTo>
                  <a:lnTo>
                    <a:pt x="9" y="182"/>
                  </a:lnTo>
                  <a:lnTo>
                    <a:pt x="4" y="177"/>
                  </a:lnTo>
                  <a:lnTo>
                    <a:pt x="1" y="174"/>
                  </a:lnTo>
                  <a:lnTo>
                    <a:pt x="0" y="173"/>
                  </a:lnTo>
                  <a:lnTo>
                    <a:pt x="2" y="176"/>
                  </a:lnTo>
                  <a:lnTo>
                    <a:pt x="8" y="185"/>
                  </a:lnTo>
                  <a:lnTo>
                    <a:pt x="15" y="197"/>
                  </a:lnTo>
                  <a:lnTo>
                    <a:pt x="23" y="210"/>
                  </a:lnTo>
                  <a:lnTo>
                    <a:pt x="34" y="222"/>
                  </a:lnTo>
                  <a:lnTo>
                    <a:pt x="45" y="230"/>
                  </a:lnTo>
                  <a:lnTo>
                    <a:pt x="54" y="232"/>
                  </a:lnTo>
                  <a:lnTo>
                    <a:pt x="63" y="228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44720" y="3585845"/>
              <a:ext cx="62230" cy="75565"/>
            </a:xfrm>
            <a:custGeom>
              <a:avLst/>
              <a:gdLst>
                <a:gd name="T0" fmla="*/ 54 w 196"/>
                <a:gd name="T1" fmla="*/ 146 h 238"/>
                <a:gd name="T2" fmla="*/ 60 w 196"/>
                <a:gd name="T3" fmla="*/ 155 h 238"/>
                <a:gd name="T4" fmla="*/ 67 w 196"/>
                <a:gd name="T5" fmla="*/ 163 h 238"/>
                <a:gd name="T6" fmla="*/ 75 w 196"/>
                <a:gd name="T7" fmla="*/ 171 h 238"/>
                <a:gd name="T8" fmla="*/ 83 w 196"/>
                <a:gd name="T9" fmla="*/ 179 h 238"/>
                <a:gd name="T10" fmla="*/ 92 w 196"/>
                <a:gd name="T11" fmla="*/ 186 h 238"/>
                <a:gd name="T12" fmla="*/ 100 w 196"/>
                <a:gd name="T13" fmla="*/ 194 h 238"/>
                <a:gd name="T14" fmla="*/ 108 w 196"/>
                <a:gd name="T15" fmla="*/ 200 h 238"/>
                <a:gd name="T16" fmla="*/ 117 w 196"/>
                <a:gd name="T17" fmla="*/ 207 h 238"/>
                <a:gd name="T18" fmla="*/ 125 w 196"/>
                <a:gd name="T19" fmla="*/ 212 h 238"/>
                <a:gd name="T20" fmla="*/ 135 w 196"/>
                <a:gd name="T21" fmla="*/ 217 h 238"/>
                <a:gd name="T22" fmla="*/ 144 w 196"/>
                <a:gd name="T23" fmla="*/ 221 h 238"/>
                <a:gd name="T24" fmla="*/ 154 w 196"/>
                <a:gd name="T25" fmla="*/ 226 h 238"/>
                <a:gd name="T26" fmla="*/ 163 w 196"/>
                <a:gd name="T27" fmla="*/ 229 h 238"/>
                <a:gd name="T28" fmla="*/ 174 w 196"/>
                <a:gd name="T29" fmla="*/ 232 h 238"/>
                <a:gd name="T30" fmla="*/ 184 w 196"/>
                <a:gd name="T31" fmla="*/ 235 h 238"/>
                <a:gd name="T32" fmla="*/ 193 w 196"/>
                <a:gd name="T33" fmla="*/ 238 h 238"/>
                <a:gd name="T34" fmla="*/ 195 w 196"/>
                <a:gd name="T35" fmla="*/ 238 h 238"/>
                <a:gd name="T36" fmla="*/ 196 w 196"/>
                <a:gd name="T37" fmla="*/ 236 h 238"/>
                <a:gd name="T38" fmla="*/ 196 w 196"/>
                <a:gd name="T39" fmla="*/ 235 h 238"/>
                <a:gd name="T40" fmla="*/ 195 w 196"/>
                <a:gd name="T41" fmla="*/ 234 h 238"/>
                <a:gd name="T42" fmla="*/ 188 w 196"/>
                <a:gd name="T43" fmla="*/ 231 h 238"/>
                <a:gd name="T44" fmla="*/ 180 w 196"/>
                <a:gd name="T45" fmla="*/ 228 h 238"/>
                <a:gd name="T46" fmla="*/ 173 w 196"/>
                <a:gd name="T47" fmla="*/ 224 h 238"/>
                <a:gd name="T48" fmla="*/ 167 w 196"/>
                <a:gd name="T49" fmla="*/ 221 h 238"/>
                <a:gd name="T50" fmla="*/ 159 w 196"/>
                <a:gd name="T51" fmla="*/ 218 h 238"/>
                <a:gd name="T52" fmla="*/ 152 w 196"/>
                <a:gd name="T53" fmla="*/ 215 h 238"/>
                <a:gd name="T54" fmla="*/ 144 w 196"/>
                <a:gd name="T55" fmla="*/ 212 h 238"/>
                <a:gd name="T56" fmla="*/ 137 w 196"/>
                <a:gd name="T57" fmla="*/ 209 h 238"/>
                <a:gd name="T58" fmla="*/ 129 w 196"/>
                <a:gd name="T59" fmla="*/ 203 h 238"/>
                <a:gd name="T60" fmla="*/ 120 w 196"/>
                <a:gd name="T61" fmla="*/ 198 h 238"/>
                <a:gd name="T62" fmla="*/ 112 w 196"/>
                <a:gd name="T63" fmla="*/ 192 h 238"/>
                <a:gd name="T64" fmla="*/ 104 w 196"/>
                <a:gd name="T65" fmla="*/ 184 h 238"/>
                <a:gd name="T66" fmla="*/ 97 w 196"/>
                <a:gd name="T67" fmla="*/ 178 h 238"/>
                <a:gd name="T68" fmla="*/ 89 w 196"/>
                <a:gd name="T69" fmla="*/ 171 h 238"/>
                <a:gd name="T70" fmla="*/ 82 w 196"/>
                <a:gd name="T71" fmla="*/ 163 h 238"/>
                <a:gd name="T72" fmla="*/ 75 w 196"/>
                <a:gd name="T73" fmla="*/ 156 h 238"/>
                <a:gd name="T74" fmla="*/ 61 w 196"/>
                <a:gd name="T75" fmla="*/ 138 h 238"/>
                <a:gd name="T76" fmla="*/ 47 w 196"/>
                <a:gd name="T77" fmla="*/ 116 h 238"/>
                <a:gd name="T78" fmla="*/ 35 w 196"/>
                <a:gd name="T79" fmla="*/ 90 h 238"/>
                <a:gd name="T80" fmla="*/ 23 w 196"/>
                <a:gd name="T81" fmla="*/ 64 h 238"/>
                <a:gd name="T82" fmla="*/ 13 w 196"/>
                <a:gd name="T83" fmla="*/ 40 h 238"/>
                <a:gd name="T84" fmla="*/ 6 w 196"/>
                <a:gd name="T85" fmla="*/ 19 h 238"/>
                <a:gd name="T86" fmla="*/ 2 w 196"/>
                <a:gd name="T87" fmla="*/ 6 h 238"/>
                <a:gd name="T88" fmla="*/ 0 w 196"/>
                <a:gd name="T89" fmla="*/ 0 h 238"/>
                <a:gd name="T90" fmla="*/ 1 w 196"/>
                <a:gd name="T91" fmla="*/ 5 h 238"/>
                <a:gd name="T92" fmla="*/ 4 w 196"/>
                <a:gd name="T93" fmla="*/ 17 h 238"/>
                <a:gd name="T94" fmla="*/ 8 w 196"/>
                <a:gd name="T95" fmla="*/ 36 h 238"/>
                <a:gd name="T96" fmla="*/ 15 w 196"/>
                <a:gd name="T97" fmla="*/ 59 h 238"/>
                <a:gd name="T98" fmla="*/ 23 w 196"/>
                <a:gd name="T99" fmla="*/ 83 h 238"/>
                <a:gd name="T100" fmla="*/ 32 w 196"/>
                <a:gd name="T101" fmla="*/ 107 h 238"/>
                <a:gd name="T102" fmla="*/ 42 w 196"/>
                <a:gd name="T103" fmla="*/ 128 h 238"/>
                <a:gd name="T104" fmla="*/ 54 w 196"/>
                <a:gd name="T105" fmla="*/ 14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6" h="238">
                  <a:moveTo>
                    <a:pt x="54" y="146"/>
                  </a:moveTo>
                  <a:lnTo>
                    <a:pt x="60" y="155"/>
                  </a:lnTo>
                  <a:lnTo>
                    <a:pt x="67" y="163"/>
                  </a:lnTo>
                  <a:lnTo>
                    <a:pt x="75" y="171"/>
                  </a:lnTo>
                  <a:lnTo>
                    <a:pt x="83" y="179"/>
                  </a:lnTo>
                  <a:lnTo>
                    <a:pt x="92" y="186"/>
                  </a:lnTo>
                  <a:lnTo>
                    <a:pt x="100" y="194"/>
                  </a:lnTo>
                  <a:lnTo>
                    <a:pt x="108" y="200"/>
                  </a:lnTo>
                  <a:lnTo>
                    <a:pt x="117" y="207"/>
                  </a:lnTo>
                  <a:lnTo>
                    <a:pt x="125" y="212"/>
                  </a:lnTo>
                  <a:lnTo>
                    <a:pt x="135" y="217"/>
                  </a:lnTo>
                  <a:lnTo>
                    <a:pt x="144" y="221"/>
                  </a:lnTo>
                  <a:lnTo>
                    <a:pt x="154" y="226"/>
                  </a:lnTo>
                  <a:lnTo>
                    <a:pt x="163" y="229"/>
                  </a:lnTo>
                  <a:lnTo>
                    <a:pt x="174" y="232"/>
                  </a:lnTo>
                  <a:lnTo>
                    <a:pt x="184" y="235"/>
                  </a:lnTo>
                  <a:lnTo>
                    <a:pt x="193" y="238"/>
                  </a:lnTo>
                  <a:lnTo>
                    <a:pt x="195" y="238"/>
                  </a:lnTo>
                  <a:lnTo>
                    <a:pt x="196" y="236"/>
                  </a:lnTo>
                  <a:lnTo>
                    <a:pt x="196" y="235"/>
                  </a:lnTo>
                  <a:lnTo>
                    <a:pt x="195" y="234"/>
                  </a:lnTo>
                  <a:lnTo>
                    <a:pt x="188" y="231"/>
                  </a:lnTo>
                  <a:lnTo>
                    <a:pt x="180" y="228"/>
                  </a:lnTo>
                  <a:lnTo>
                    <a:pt x="173" y="224"/>
                  </a:lnTo>
                  <a:lnTo>
                    <a:pt x="167" y="221"/>
                  </a:lnTo>
                  <a:lnTo>
                    <a:pt x="159" y="218"/>
                  </a:lnTo>
                  <a:lnTo>
                    <a:pt x="152" y="215"/>
                  </a:lnTo>
                  <a:lnTo>
                    <a:pt x="144" y="212"/>
                  </a:lnTo>
                  <a:lnTo>
                    <a:pt x="137" y="209"/>
                  </a:lnTo>
                  <a:lnTo>
                    <a:pt x="129" y="203"/>
                  </a:lnTo>
                  <a:lnTo>
                    <a:pt x="120" y="198"/>
                  </a:lnTo>
                  <a:lnTo>
                    <a:pt x="112" y="192"/>
                  </a:lnTo>
                  <a:lnTo>
                    <a:pt x="104" y="184"/>
                  </a:lnTo>
                  <a:lnTo>
                    <a:pt x="97" y="178"/>
                  </a:lnTo>
                  <a:lnTo>
                    <a:pt x="89" y="171"/>
                  </a:lnTo>
                  <a:lnTo>
                    <a:pt x="82" y="163"/>
                  </a:lnTo>
                  <a:lnTo>
                    <a:pt x="75" y="156"/>
                  </a:lnTo>
                  <a:lnTo>
                    <a:pt x="61" y="138"/>
                  </a:lnTo>
                  <a:lnTo>
                    <a:pt x="47" y="116"/>
                  </a:lnTo>
                  <a:lnTo>
                    <a:pt x="35" y="90"/>
                  </a:lnTo>
                  <a:lnTo>
                    <a:pt x="23" y="64"/>
                  </a:lnTo>
                  <a:lnTo>
                    <a:pt x="13" y="40"/>
                  </a:lnTo>
                  <a:lnTo>
                    <a:pt x="6" y="19"/>
                  </a:lnTo>
                  <a:lnTo>
                    <a:pt x="2" y="6"/>
                  </a:lnTo>
                  <a:lnTo>
                    <a:pt x="0" y="0"/>
                  </a:lnTo>
                  <a:lnTo>
                    <a:pt x="1" y="5"/>
                  </a:lnTo>
                  <a:lnTo>
                    <a:pt x="4" y="17"/>
                  </a:lnTo>
                  <a:lnTo>
                    <a:pt x="8" y="36"/>
                  </a:lnTo>
                  <a:lnTo>
                    <a:pt x="15" y="59"/>
                  </a:lnTo>
                  <a:lnTo>
                    <a:pt x="23" y="83"/>
                  </a:lnTo>
                  <a:lnTo>
                    <a:pt x="32" y="107"/>
                  </a:lnTo>
                  <a:lnTo>
                    <a:pt x="42" y="128"/>
                  </a:lnTo>
                  <a:lnTo>
                    <a:pt x="54" y="14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804410" y="3657600"/>
              <a:ext cx="6350" cy="52705"/>
            </a:xfrm>
            <a:custGeom>
              <a:avLst/>
              <a:gdLst>
                <a:gd name="T0" fmla="*/ 1 w 20"/>
                <a:gd name="T1" fmla="*/ 161 h 164"/>
                <a:gd name="T2" fmla="*/ 0 w 20"/>
                <a:gd name="T3" fmla="*/ 163 h 164"/>
                <a:gd name="T4" fmla="*/ 1 w 20"/>
                <a:gd name="T5" fmla="*/ 164 h 164"/>
                <a:gd name="T6" fmla="*/ 3 w 20"/>
                <a:gd name="T7" fmla="*/ 164 h 164"/>
                <a:gd name="T8" fmla="*/ 4 w 20"/>
                <a:gd name="T9" fmla="*/ 163 h 164"/>
                <a:gd name="T10" fmla="*/ 15 w 20"/>
                <a:gd name="T11" fmla="*/ 142 h 164"/>
                <a:gd name="T12" fmla="*/ 19 w 20"/>
                <a:gd name="T13" fmla="*/ 117 h 164"/>
                <a:gd name="T14" fmla="*/ 20 w 20"/>
                <a:gd name="T15" fmla="*/ 91 h 164"/>
                <a:gd name="T16" fmla="*/ 18 w 20"/>
                <a:gd name="T17" fmla="*/ 63 h 164"/>
                <a:gd name="T18" fmla="*/ 15 w 20"/>
                <a:gd name="T19" fmla="*/ 39 h 164"/>
                <a:gd name="T20" fmla="*/ 10 w 20"/>
                <a:gd name="T21" fmla="*/ 19 h 164"/>
                <a:gd name="T22" fmla="*/ 7 w 20"/>
                <a:gd name="T23" fmla="*/ 5 h 164"/>
                <a:gd name="T24" fmla="*/ 6 w 20"/>
                <a:gd name="T25" fmla="*/ 0 h 164"/>
                <a:gd name="T26" fmla="*/ 9 w 20"/>
                <a:gd name="T27" fmla="*/ 18 h 164"/>
                <a:gd name="T28" fmla="*/ 13 w 20"/>
                <a:gd name="T29" fmla="*/ 62 h 164"/>
                <a:gd name="T30" fmla="*/ 12 w 20"/>
                <a:gd name="T31" fmla="*/ 116 h 164"/>
                <a:gd name="T32" fmla="*/ 1 w 20"/>
                <a:gd name="T33" fmla="*/ 16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64">
                  <a:moveTo>
                    <a:pt x="1" y="161"/>
                  </a:moveTo>
                  <a:lnTo>
                    <a:pt x="0" y="163"/>
                  </a:lnTo>
                  <a:lnTo>
                    <a:pt x="1" y="164"/>
                  </a:lnTo>
                  <a:lnTo>
                    <a:pt x="3" y="164"/>
                  </a:lnTo>
                  <a:lnTo>
                    <a:pt x="4" y="163"/>
                  </a:lnTo>
                  <a:lnTo>
                    <a:pt x="15" y="142"/>
                  </a:lnTo>
                  <a:lnTo>
                    <a:pt x="19" y="117"/>
                  </a:lnTo>
                  <a:lnTo>
                    <a:pt x="20" y="91"/>
                  </a:lnTo>
                  <a:lnTo>
                    <a:pt x="18" y="63"/>
                  </a:lnTo>
                  <a:lnTo>
                    <a:pt x="15" y="39"/>
                  </a:lnTo>
                  <a:lnTo>
                    <a:pt x="10" y="19"/>
                  </a:lnTo>
                  <a:lnTo>
                    <a:pt x="7" y="5"/>
                  </a:lnTo>
                  <a:lnTo>
                    <a:pt x="6" y="0"/>
                  </a:lnTo>
                  <a:lnTo>
                    <a:pt x="9" y="18"/>
                  </a:lnTo>
                  <a:lnTo>
                    <a:pt x="13" y="62"/>
                  </a:lnTo>
                  <a:lnTo>
                    <a:pt x="12" y="116"/>
                  </a:lnTo>
                  <a:lnTo>
                    <a:pt x="1" y="16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4719955" y="3604895"/>
              <a:ext cx="36830" cy="128270"/>
            </a:xfrm>
            <a:custGeom>
              <a:avLst/>
              <a:gdLst>
                <a:gd name="T0" fmla="*/ 0 w 116"/>
                <a:gd name="T1" fmla="*/ 102 h 403"/>
                <a:gd name="T2" fmla="*/ 3 w 116"/>
                <a:gd name="T3" fmla="*/ 130 h 403"/>
                <a:gd name="T4" fmla="*/ 4 w 116"/>
                <a:gd name="T5" fmla="*/ 158 h 403"/>
                <a:gd name="T6" fmla="*/ 6 w 116"/>
                <a:gd name="T7" fmla="*/ 187 h 403"/>
                <a:gd name="T8" fmla="*/ 10 w 116"/>
                <a:gd name="T9" fmla="*/ 214 h 403"/>
                <a:gd name="T10" fmla="*/ 15 w 116"/>
                <a:gd name="T11" fmla="*/ 241 h 403"/>
                <a:gd name="T12" fmla="*/ 23 w 116"/>
                <a:gd name="T13" fmla="*/ 267 h 403"/>
                <a:gd name="T14" fmla="*/ 32 w 116"/>
                <a:gd name="T15" fmla="*/ 291 h 403"/>
                <a:gd name="T16" fmla="*/ 44 w 116"/>
                <a:gd name="T17" fmla="*/ 316 h 403"/>
                <a:gd name="T18" fmla="*/ 56 w 116"/>
                <a:gd name="T19" fmla="*/ 339 h 403"/>
                <a:gd name="T20" fmla="*/ 71 w 116"/>
                <a:gd name="T21" fmla="*/ 361 h 403"/>
                <a:gd name="T22" fmla="*/ 88 w 116"/>
                <a:gd name="T23" fmla="*/ 382 h 403"/>
                <a:gd name="T24" fmla="*/ 106 w 116"/>
                <a:gd name="T25" fmla="*/ 402 h 403"/>
                <a:gd name="T26" fmla="*/ 110 w 116"/>
                <a:gd name="T27" fmla="*/ 403 h 403"/>
                <a:gd name="T28" fmla="*/ 114 w 116"/>
                <a:gd name="T29" fmla="*/ 401 h 403"/>
                <a:gd name="T30" fmla="*/ 116 w 116"/>
                <a:gd name="T31" fmla="*/ 397 h 403"/>
                <a:gd name="T32" fmla="*/ 116 w 116"/>
                <a:gd name="T33" fmla="*/ 393 h 403"/>
                <a:gd name="T34" fmla="*/ 102 w 116"/>
                <a:gd name="T35" fmla="*/ 373 h 403"/>
                <a:gd name="T36" fmla="*/ 88 w 116"/>
                <a:gd name="T37" fmla="*/ 351 h 403"/>
                <a:gd name="T38" fmla="*/ 76 w 116"/>
                <a:gd name="T39" fmla="*/ 329 h 403"/>
                <a:gd name="T40" fmla="*/ 64 w 116"/>
                <a:gd name="T41" fmla="*/ 307 h 403"/>
                <a:gd name="T42" fmla="*/ 53 w 116"/>
                <a:gd name="T43" fmla="*/ 284 h 403"/>
                <a:gd name="T44" fmla="*/ 44 w 116"/>
                <a:gd name="T45" fmla="*/ 261 h 403"/>
                <a:gd name="T46" fmla="*/ 35 w 116"/>
                <a:gd name="T47" fmla="*/ 237 h 403"/>
                <a:gd name="T48" fmla="*/ 29 w 116"/>
                <a:gd name="T49" fmla="*/ 213 h 403"/>
                <a:gd name="T50" fmla="*/ 23 w 116"/>
                <a:gd name="T51" fmla="*/ 189 h 403"/>
                <a:gd name="T52" fmla="*/ 18 w 116"/>
                <a:gd name="T53" fmla="*/ 164 h 403"/>
                <a:gd name="T54" fmla="*/ 14 w 116"/>
                <a:gd name="T55" fmla="*/ 138 h 403"/>
                <a:gd name="T56" fmla="*/ 11 w 116"/>
                <a:gd name="T57" fmla="*/ 113 h 403"/>
                <a:gd name="T58" fmla="*/ 8 w 116"/>
                <a:gd name="T59" fmla="*/ 79 h 403"/>
                <a:gd name="T60" fmla="*/ 6 w 116"/>
                <a:gd name="T61" fmla="*/ 42 h 403"/>
                <a:gd name="T62" fmla="*/ 5 w 116"/>
                <a:gd name="T63" fmla="*/ 12 h 403"/>
                <a:gd name="T64" fmla="*/ 5 w 116"/>
                <a:gd name="T65" fmla="*/ 0 h 403"/>
                <a:gd name="T66" fmla="*/ 4 w 116"/>
                <a:gd name="T67" fmla="*/ 11 h 403"/>
                <a:gd name="T68" fmla="*/ 2 w 116"/>
                <a:gd name="T69" fmla="*/ 38 h 403"/>
                <a:gd name="T70" fmla="*/ 0 w 116"/>
                <a:gd name="T71" fmla="*/ 72 h 403"/>
                <a:gd name="T72" fmla="*/ 0 w 116"/>
                <a:gd name="T73" fmla="*/ 1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6" h="403">
                  <a:moveTo>
                    <a:pt x="0" y="102"/>
                  </a:moveTo>
                  <a:lnTo>
                    <a:pt x="3" y="130"/>
                  </a:lnTo>
                  <a:lnTo>
                    <a:pt x="4" y="158"/>
                  </a:lnTo>
                  <a:lnTo>
                    <a:pt x="6" y="187"/>
                  </a:lnTo>
                  <a:lnTo>
                    <a:pt x="10" y="214"/>
                  </a:lnTo>
                  <a:lnTo>
                    <a:pt x="15" y="241"/>
                  </a:lnTo>
                  <a:lnTo>
                    <a:pt x="23" y="267"/>
                  </a:lnTo>
                  <a:lnTo>
                    <a:pt x="32" y="291"/>
                  </a:lnTo>
                  <a:lnTo>
                    <a:pt x="44" y="316"/>
                  </a:lnTo>
                  <a:lnTo>
                    <a:pt x="56" y="339"/>
                  </a:lnTo>
                  <a:lnTo>
                    <a:pt x="71" y="361"/>
                  </a:lnTo>
                  <a:lnTo>
                    <a:pt x="88" y="382"/>
                  </a:lnTo>
                  <a:lnTo>
                    <a:pt x="106" y="402"/>
                  </a:lnTo>
                  <a:lnTo>
                    <a:pt x="110" y="403"/>
                  </a:lnTo>
                  <a:lnTo>
                    <a:pt x="114" y="401"/>
                  </a:lnTo>
                  <a:lnTo>
                    <a:pt x="116" y="397"/>
                  </a:lnTo>
                  <a:lnTo>
                    <a:pt x="116" y="393"/>
                  </a:lnTo>
                  <a:lnTo>
                    <a:pt x="102" y="373"/>
                  </a:lnTo>
                  <a:lnTo>
                    <a:pt x="88" y="351"/>
                  </a:lnTo>
                  <a:lnTo>
                    <a:pt x="76" y="329"/>
                  </a:lnTo>
                  <a:lnTo>
                    <a:pt x="64" y="307"/>
                  </a:lnTo>
                  <a:lnTo>
                    <a:pt x="53" y="284"/>
                  </a:lnTo>
                  <a:lnTo>
                    <a:pt x="44" y="261"/>
                  </a:lnTo>
                  <a:lnTo>
                    <a:pt x="35" y="237"/>
                  </a:lnTo>
                  <a:lnTo>
                    <a:pt x="29" y="213"/>
                  </a:lnTo>
                  <a:lnTo>
                    <a:pt x="23" y="189"/>
                  </a:lnTo>
                  <a:lnTo>
                    <a:pt x="18" y="164"/>
                  </a:lnTo>
                  <a:lnTo>
                    <a:pt x="14" y="138"/>
                  </a:lnTo>
                  <a:lnTo>
                    <a:pt x="11" y="113"/>
                  </a:lnTo>
                  <a:lnTo>
                    <a:pt x="8" y="79"/>
                  </a:lnTo>
                  <a:lnTo>
                    <a:pt x="6" y="42"/>
                  </a:lnTo>
                  <a:lnTo>
                    <a:pt x="5" y="12"/>
                  </a:lnTo>
                  <a:lnTo>
                    <a:pt x="5" y="0"/>
                  </a:lnTo>
                  <a:lnTo>
                    <a:pt x="4" y="11"/>
                  </a:lnTo>
                  <a:lnTo>
                    <a:pt x="2" y="38"/>
                  </a:lnTo>
                  <a:lnTo>
                    <a:pt x="0" y="7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4745990" y="3726815"/>
              <a:ext cx="66040" cy="3810"/>
            </a:xfrm>
            <a:custGeom>
              <a:avLst/>
              <a:gdLst>
                <a:gd name="T0" fmla="*/ 98 w 208"/>
                <a:gd name="T1" fmla="*/ 6 h 13"/>
                <a:gd name="T2" fmla="*/ 112 w 208"/>
                <a:gd name="T3" fmla="*/ 6 h 13"/>
                <a:gd name="T4" fmla="*/ 126 w 208"/>
                <a:gd name="T5" fmla="*/ 7 h 13"/>
                <a:gd name="T6" fmla="*/ 139 w 208"/>
                <a:gd name="T7" fmla="*/ 7 h 13"/>
                <a:gd name="T8" fmla="*/ 152 w 208"/>
                <a:gd name="T9" fmla="*/ 8 h 13"/>
                <a:gd name="T10" fmla="*/ 166 w 208"/>
                <a:gd name="T11" fmla="*/ 9 h 13"/>
                <a:gd name="T12" fmla="*/ 180 w 208"/>
                <a:gd name="T13" fmla="*/ 10 h 13"/>
                <a:gd name="T14" fmla="*/ 193 w 208"/>
                <a:gd name="T15" fmla="*/ 11 h 13"/>
                <a:gd name="T16" fmla="*/ 206 w 208"/>
                <a:gd name="T17" fmla="*/ 13 h 13"/>
                <a:gd name="T18" fmla="*/ 207 w 208"/>
                <a:gd name="T19" fmla="*/ 13 h 13"/>
                <a:gd name="T20" fmla="*/ 208 w 208"/>
                <a:gd name="T21" fmla="*/ 11 h 13"/>
                <a:gd name="T22" fmla="*/ 208 w 208"/>
                <a:gd name="T23" fmla="*/ 10 h 13"/>
                <a:gd name="T24" fmla="*/ 207 w 208"/>
                <a:gd name="T25" fmla="*/ 9 h 13"/>
                <a:gd name="T26" fmla="*/ 193 w 208"/>
                <a:gd name="T27" fmla="*/ 7 h 13"/>
                <a:gd name="T28" fmla="*/ 178 w 208"/>
                <a:gd name="T29" fmla="*/ 4 h 13"/>
                <a:gd name="T30" fmla="*/ 165 w 208"/>
                <a:gd name="T31" fmla="*/ 2 h 13"/>
                <a:gd name="T32" fmla="*/ 150 w 208"/>
                <a:gd name="T33" fmla="*/ 1 h 13"/>
                <a:gd name="T34" fmla="*/ 136 w 208"/>
                <a:gd name="T35" fmla="*/ 1 h 13"/>
                <a:gd name="T36" fmla="*/ 121 w 208"/>
                <a:gd name="T37" fmla="*/ 0 h 13"/>
                <a:gd name="T38" fmla="*/ 108 w 208"/>
                <a:gd name="T39" fmla="*/ 0 h 13"/>
                <a:gd name="T40" fmla="*/ 93 w 208"/>
                <a:gd name="T41" fmla="*/ 0 h 13"/>
                <a:gd name="T42" fmla="*/ 80 w 208"/>
                <a:gd name="T43" fmla="*/ 0 h 13"/>
                <a:gd name="T44" fmla="*/ 65 w 208"/>
                <a:gd name="T45" fmla="*/ 2 h 13"/>
                <a:gd name="T46" fmla="*/ 50 w 208"/>
                <a:gd name="T47" fmla="*/ 3 h 13"/>
                <a:gd name="T48" fmla="*/ 35 w 208"/>
                <a:gd name="T49" fmla="*/ 6 h 13"/>
                <a:gd name="T50" fmla="*/ 21 w 208"/>
                <a:gd name="T51" fmla="*/ 8 h 13"/>
                <a:gd name="T52" fmla="*/ 10 w 208"/>
                <a:gd name="T53" fmla="*/ 9 h 13"/>
                <a:gd name="T54" fmla="*/ 3 w 208"/>
                <a:gd name="T55" fmla="*/ 11 h 13"/>
                <a:gd name="T56" fmla="*/ 0 w 208"/>
                <a:gd name="T57" fmla="*/ 11 h 13"/>
                <a:gd name="T58" fmla="*/ 3 w 208"/>
                <a:gd name="T59" fmla="*/ 11 h 13"/>
                <a:gd name="T60" fmla="*/ 10 w 208"/>
                <a:gd name="T61" fmla="*/ 10 h 13"/>
                <a:gd name="T62" fmla="*/ 23 w 208"/>
                <a:gd name="T63" fmla="*/ 9 h 13"/>
                <a:gd name="T64" fmla="*/ 37 w 208"/>
                <a:gd name="T65" fmla="*/ 8 h 13"/>
                <a:gd name="T66" fmla="*/ 53 w 208"/>
                <a:gd name="T67" fmla="*/ 8 h 13"/>
                <a:gd name="T68" fmla="*/ 70 w 208"/>
                <a:gd name="T69" fmla="*/ 7 h 13"/>
                <a:gd name="T70" fmla="*/ 84 w 208"/>
                <a:gd name="T71" fmla="*/ 6 h 13"/>
                <a:gd name="T72" fmla="*/ 98 w 208"/>
                <a:gd name="T7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8" h="13">
                  <a:moveTo>
                    <a:pt x="98" y="6"/>
                  </a:moveTo>
                  <a:lnTo>
                    <a:pt x="112" y="6"/>
                  </a:lnTo>
                  <a:lnTo>
                    <a:pt x="126" y="7"/>
                  </a:lnTo>
                  <a:lnTo>
                    <a:pt x="139" y="7"/>
                  </a:lnTo>
                  <a:lnTo>
                    <a:pt x="152" y="8"/>
                  </a:lnTo>
                  <a:lnTo>
                    <a:pt x="166" y="9"/>
                  </a:lnTo>
                  <a:lnTo>
                    <a:pt x="180" y="10"/>
                  </a:lnTo>
                  <a:lnTo>
                    <a:pt x="193" y="11"/>
                  </a:lnTo>
                  <a:lnTo>
                    <a:pt x="206" y="13"/>
                  </a:lnTo>
                  <a:lnTo>
                    <a:pt x="207" y="13"/>
                  </a:lnTo>
                  <a:lnTo>
                    <a:pt x="208" y="11"/>
                  </a:lnTo>
                  <a:lnTo>
                    <a:pt x="208" y="10"/>
                  </a:lnTo>
                  <a:lnTo>
                    <a:pt x="207" y="9"/>
                  </a:lnTo>
                  <a:lnTo>
                    <a:pt x="193" y="7"/>
                  </a:lnTo>
                  <a:lnTo>
                    <a:pt x="178" y="4"/>
                  </a:lnTo>
                  <a:lnTo>
                    <a:pt x="165" y="2"/>
                  </a:lnTo>
                  <a:lnTo>
                    <a:pt x="150" y="1"/>
                  </a:lnTo>
                  <a:lnTo>
                    <a:pt x="136" y="1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93" y="0"/>
                  </a:lnTo>
                  <a:lnTo>
                    <a:pt x="80" y="0"/>
                  </a:lnTo>
                  <a:lnTo>
                    <a:pt x="65" y="2"/>
                  </a:lnTo>
                  <a:lnTo>
                    <a:pt x="50" y="3"/>
                  </a:lnTo>
                  <a:lnTo>
                    <a:pt x="35" y="6"/>
                  </a:lnTo>
                  <a:lnTo>
                    <a:pt x="21" y="8"/>
                  </a:lnTo>
                  <a:lnTo>
                    <a:pt x="10" y="9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10" y="10"/>
                  </a:lnTo>
                  <a:lnTo>
                    <a:pt x="23" y="9"/>
                  </a:lnTo>
                  <a:lnTo>
                    <a:pt x="37" y="8"/>
                  </a:lnTo>
                  <a:lnTo>
                    <a:pt x="53" y="8"/>
                  </a:lnTo>
                  <a:lnTo>
                    <a:pt x="70" y="7"/>
                  </a:lnTo>
                  <a:lnTo>
                    <a:pt x="84" y="6"/>
                  </a:lnTo>
                  <a:lnTo>
                    <a:pt x="98" y="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782820" y="3728720"/>
              <a:ext cx="26035" cy="41275"/>
            </a:xfrm>
            <a:custGeom>
              <a:avLst/>
              <a:gdLst>
                <a:gd name="T0" fmla="*/ 37 w 84"/>
                <a:gd name="T1" fmla="*/ 60 h 131"/>
                <a:gd name="T2" fmla="*/ 32 w 84"/>
                <a:gd name="T3" fmla="*/ 68 h 131"/>
                <a:gd name="T4" fmla="*/ 26 w 84"/>
                <a:gd name="T5" fmla="*/ 77 h 131"/>
                <a:gd name="T6" fmla="*/ 21 w 84"/>
                <a:gd name="T7" fmla="*/ 85 h 131"/>
                <a:gd name="T8" fmla="*/ 17 w 84"/>
                <a:gd name="T9" fmla="*/ 94 h 131"/>
                <a:gd name="T10" fmla="*/ 12 w 84"/>
                <a:gd name="T11" fmla="*/ 102 h 131"/>
                <a:gd name="T12" fmla="*/ 7 w 84"/>
                <a:gd name="T13" fmla="*/ 111 h 131"/>
                <a:gd name="T14" fmla="*/ 3 w 84"/>
                <a:gd name="T15" fmla="*/ 119 h 131"/>
                <a:gd name="T16" fmla="*/ 0 w 84"/>
                <a:gd name="T17" fmla="*/ 129 h 131"/>
                <a:gd name="T18" fmla="*/ 0 w 84"/>
                <a:gd name="T19" fmla="*/ 131 h 131"/>
                <a:gd name="T20" fmla="*/ 1 w 84"/>
                <a:gd name="T21" fmla="*/ 131 h 131"/>
                <a:gd name="T22" fmla="*/ 3 w 84"/>
                <a:gd name="T23" fmla="*/ 131 h 131"/>
                <a:gd name="T24" fmla="*/ 5 w 84"/>
                <a:gd name="T25" fmla="*/ 130 h 131"/>
                <a:gd name="T26" fmla="*/ 10 w 84"/>
                <a:gd name="T27" fmla="*/ 121 h 131"/>
                <a:gd name="T28" fmla="*/ 14 w 84"/>
                <a:gd name="T29" fmla="*/ 113 h 131"/>
                <a:gd name="T30" fmla="*/ 19 w 84"/>
                <a:gd name="T31" fmla="*/ 104 h 131"/>
                <a:gd name="T32" fmla="*/ 23 w 84"/>
                <a:gd name="T33" fmla="*/ 96 h 131"/>
                <a:gd name="T34" fmla="*/ 29 w 84"/>
                <a:gd name="T35" fmla="*/ 87 h 131"/>
                <a:gd name="T36" fmla="*/ 34 w 84"/>
                <a:gd name="T37" fmla="*/ 80 h 131"/>
                <a:gd name="T38" fmla="*/ 39 w 84"/>
                <a:gd name="T39" fmla="*/ 71 h 131"/>
                <a:gd name="T40" fmla="*/ 44 w 84"/>
                <a:gd name="T41" fmla="*/ 63 h 131"/>
                <a:gd name="T42" fmla="*/ 51 w 84"/>
                <a:gd name="T43" fmla="*/ 52 h 131"/>
                <a:gd name="T44" fmla="*/ 56 w 84"/>
                <a:gd name="T45" fmla="*/ 43 h 131"/>
                <a:gd name="T46" fmla="*/ 61 w 84"/>
                <a:gd name="T47" fmla="*/ 34 h 131"/>
                <a:gd name="T48" fmla="*/ 68 w 84"/>
                <a:gd name="T49" fmla="*/ 26 h 131"/>
                <a:gd name="T50" fmla="*/ 73 w 84"/>
                <a:gd name="T51" fmla="*/ 19 h 131"/>
                <a:gd name="T52" fmla="*/ 78 w 84"/>
                <a:gd name="T53" fmla="*/ 9 h 131"/>
                <a:gd name="T54" fmla="*/ 82 w 84"/>
                <a:gd name="T55" fmla="*/ 3 h 131"/>
                <a:gd name="T56" fmla="*/ 84 w 84"/>
                <a:gd name="T57" fmla="*/ 0 h 131"/>
                <a:gd name="T58" fmla="*/ 82 w 84"/>
                <a:gd name="T59" fmla="*/ 2 h 131"/>
                <a:gd name="T60" fmla="*/ 78 w 84"/>
                <a:gd name="T61" fmla="*/ 6 h 131"/>
                <a:gd name="T62" fmla="*/ 73 w 84"/>
                <a:gd name="T63" fmla="*/ 13 h 131"/>
                <a:gd name="T64" fmla="*/ 66 w 84"/>
                <a:gd name="T65" fmla="*/ 22 h 131"/>
                <a:gd name="T66" fmla="*/ 58 w 84"/>
                <a:gd name="T67" fmla="*/ 31 h 131"/>
                <a:gd name="T68" fmla="*/ 51 w 84"/>
                <a:gd name="T69" fmla="*/ 42 h 131"/>
                <a:gd name="T70" fmla="*/ 43 w 84"/>
                <a:gd name="T71" fmla="*/ 51 h 131"/>
                <a:gd name="T72" fmla="*/ 37 w 84"/>
                <a:gd name="T73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4" h="131">
                  <a:moveTo>
                    <a:pt x="37" y="60"/>
                  </a:moveTo>
                  <a:lnTo>
                    <a:pt x="32" y="68"/>
                  </a:lnTo>
                  <a:lnTo>
                    <a:pt x="26" y="77"/>
                  </a:lnTo>
                  <a:lnTo>
                    <a:pt x="21" y="85"/>
                  </a:lnTo>
                  <a:lnTo>
                    <a:pt x="17" y="94"/>
                  </a:lnTo>
                  <a:lnTo>
                    <a:pt x="12" y="102"/>
                  </a:lnTo>
                  <a:lnTo>
                    <a:pt x="7" y="111"/>
                  </a:lnTo>
                  <a:lnTo>
                    <a:pt x="3" y="119"/>
                  </a:lnTo>
                  <a:lnTo>
                    <a:pt x="0" y="129"/>
                  </a:lnTo>
                  <a:lnTo>
                    <a:pt x="0" y="131"/>
                  </a:lnTo>
                  <a:lnTo>
                    <a:pt x="1" y="131"/>
                  </a:lnTo>
                  <a:lnTo>
                    <a:pt x="3" y="131"/>
                  </a:lnTo>
                  <a:lnTo>
                    <a:pt x="5" y="130"/>
                  </a:lnTo>
                  <a:lnTo>
                    <a:pt x="10" y="121"/>
                  </a:lnTo>
                  <a:lnTo>
                    <a:pt x="14" y="113"/>
                  </a:lnTo>
                  <a:lnTo>
                    <a:pt x="19" y="104"/>
                  </a:lnTo>
                  <a:lnTo>
                    <a:pt x="23" y="96"/>
                  </a:lnTo>
                  <a:lnTo>
                    <a:pt x="29" y="87"/>
                  </a:lnTo>
                  <a:lnTo>
                    <a:pt x="34" y="80"/>
                  </a:lnTo>
                  <a:lnTo>
                    <a:pt x="39" y="71"/>
                  </a:lnTo>
                  <a:lnTo>
                    <a:pt x="44" y="63"/>
                  </a:lnTo>
                  <a:lnTo>
                    <a:pt x="51" y="52"/>
                  </a:lnTo>
                  <a:lnTo>
                    <a:pt x="56" y="43"/>
                  </a:lnTo>
                  <a:lnTo>
                    <a:pt x="61" y="34"/>
                  </a:lnTo>
                  <a:lnTo>
                    <a:pt x="68" y="26"/>
                  </a:lnTo>
                  <a:lnTo>
                    <a:pt x="73" y="19"/>
                  </a:lnTo>
                  <a:lnTo>
                    <a:pt x="78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2"/>
                  </a:lnTo>
                  <a:lnTo>
                    <a:pt x="78" y="6"/>
                  </a:lnTo>
                  <a:lnTo>
                    <a:pt x="73" y="13"/>
                  </a:lnTo>
                  <a:lnTo>
                    <a:pt x="66" y="22"/>
                  </a:lnTo>
                  <a:lnTo>
                    <a:pt x="58" y="31"/>
                  </a:lnTo>
                  <a:lnTo>
                    <a:pt x="51" y="42"/>
                  </a:lnTo>
                  <a:lnTo>
                    <a:pt x="43" y="51"/>
                  </a:lnTo>
                  <a:lnTo>
                    <a:pt x="37" y="6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770755" y="3762375"/>
              <a:ext cx="73660" cy="136525"/>
            </a:xfrm>
            <a:custGeom>
              <a:avLst/>
              <a:gdLst>
                <a:gd name="T0" fmla="*/ 0 w 234"/>
                <a:gd name="T1" fmla="*/ 0 h 431"/>
                <a:gd name="T2" fmla="*/ 25 w 234"/>
                <a:gd name="T3" fmla="*/ 18 h 431"/>
                <a:gd name="T4" fmla="*/ 50 w 234"/>
                <a:gd name="T5" fmla="*/ 37 h 431"/>
                <a:gd name="T6" fmla="*/ 72 w 234"/>
                <a:gd name="T7" fmla="*/ 58 h 431"/>
                <a:gd name="T8" fmla="*/ 93 w 234"/>
                <a:gd name="T9" fmla="*/ 81 h 431"/>
                <a:gd name="T10" fmla="*/ 112 w 234"/>
                <a:gd name="T11" fmla="*/ 105 h 431"/>
                <a:gd name="T12" fmla="*/ 129 w 234"/>
                <a:gd name="T13" fmla="*/ 130 h 431"/>
                <a:gd name="T14" fmla="*/ 145 w 234"/>
                <a:gd name="T15" fmla="*/ 158 h 431"/>
                <a:gd name="T16" fmla="*/ 159 w 234"/>
                <a:gd name="T17" fmla="*/ 185 h 431"/>
                <a:gd name="T18" fmla="*/ 170 w 234"/>
                <a:gd name="T19" fmla="*/ 214 h 431"/>
                <a:gd name="T20" fmla="*/ 181 w 234"/>
                <a:gd name="T21" fmla="*/ 243 h 431"/>
                <a:gd name="T22" fmla="*/ 189 w 234"/>
                <a:gd name="T23" fmla="*/ 274 h 431"/>
                <a:gd name="T24" fmla="*/ 198 w 234"/>
                <a:gd name="T25" fmla="*/ 305 h 431"/>
                <a:gd name="T26" fmla="*/ 204 w 234"/>
                <a:gd name="T27" fmla="*/ 335 h 431"/>
                <a:gd name="T28" fmla="*/ 210 w 234"/>
                <a:gd name="T29" fmla="*/ 366 h 431"/>
                <a:gd name="T30" fmla="*/ 217 w 234"/>
                <a:gd name="T31" fmla="*/ 398 h 431"/>
                <a:gd name="T32" fmla="*/ 222 w 234"/>
                <a:gd name="T33" fmla="*/ 428 h 431"/>
                <a:gd name="T34" fmla="*/ 224 w 234"/>
                <a:gd name="T35" fmla="*/ 431 h 431"/>
                <a:gd name="T36" fmla="*/ 228 w 234"/>
                <a:gd name="T37" fmla="*/ 430 h 431"/>
                <a:gd name="T38" fmla="*/ 231 w 234"/>
                <a:gd name="T39" fmla="*/ 428 h 431"/>
                <a:gd name="T40" fmla="*/ 234 w 234"/>
                <a:gd name="T41" fmla="*/ 424 h 431"/>
                <a:gd name="T42" fmla="*/ 231 w 234"/>
                <a:gd name="T43" fmla="*/ 391 h 431"/>
                <a:gd name="T44" fmla="*/ 228 w 234"/>
                <a:gd name="T45" fmla="*/ 358 h 431"/>
                <a:gd name="T46" fmla="*/ 225 w 234"/>
                <a:gd name="T47" fmla="*/ 326 h 431"/>
                <a:gd name="T48" fmla="*/ 220 w 234"/>
                <a:gd name="T49" fmla="*/ 293 h 431"/>
                <a:gd name="T50" fmla="*/ 212 w 234"/>
                <a:gd name="T51" fmla="*/ 261 h 431"/>
                <a:gd name="T52" fmla="*/ 204 w 234"/>
                <a:gd name="T53" fmla="*/ 230 h 431"/>
                <a:gd name="T54" fmla="*/ 194 w 234"/>
                <a:gd name="T55" fmla="*/ 198 h 431"/>
                <a:gd name="T56" fmla="*/ 182 w 234"/>
                <a:gd name="T57" fmla="*/ 167 h 431"/>
                <a:gd name="T58" fmla="*/ 174 w 234"/>
                <a:gd name="T59" fmla="*/ 152 h 431"/>
                <a:gd name="T60" fmla="*/ 167 w 234"/>
                <a:gd name="T61" fmla="*/ 139 h 431"/>
                <a:gd name="T62" fmla="*/ 159 w 234"/>
                <a:gd name="T63" fmla="*/ 125 h 431"/>
                <a:gd name="T64" fmla="*/ 149 w 234"/>
                <a:gd name="T65" fmla="*/ 111 h 431"/>
                <a:gd name="T66" fmla="*/ 139 w 234"/>
                <a:gd name="T67" fmla="*/ 100 h 431"/>
                <a:gd name="T68" fmla="*/ 130 w 234"/>
                <a:gd name="T69" fmla="*/ 88 h 431"/>
                <a:gd name="T70" fmla="*/ 118 w 234"/>
                <a:gd name="T71" fmla="*/ 76 h 431"/>
                <a:gd name="T72" fmla="*/ 108 w 234"/>
                <a:gd name="T73" fmla="*/ 66 h 431"/>
                <a:gd name="T74" fmla="*/ 96 w 234"/>
                <a:gd name="T75" fmla="*/ 55 h 431"/>
                <a:gd name="T76" fmla="*/ 83 w 234"/>
                <a:gd name="T77" fmla="*/ 46 h 431"/>
                <a:gd name="T78" fmla="*/ 71 w 234"/>
                <a:gd name="T79" fmla="*/ 37 h 431"/>
                <a:gd name="T80" fmla="*/ 57 w 234"/>
                <a:gd name="T81" fmla="*/ 29 h 431"/>
                <a:gd name="T82" fmla="*/ 43 w 234"/>
                <a:gd name="T83" fmla="*/ 20 h 431"/>
                <a:gd name="T84" fmla="*/ 30 w 234"/>
                <a:gd name="T85" fmla="*/ 13 h 431"/>
                <a:gd name="T86" fmla="*/ 15 w 234"/>
                <a:gd name="T87" fmla="*/ 7 h 431"/>
                <a:gd name="T88" fmla="*/ 0 w 234"/>
                <a:gd name="T89" fmla="*/ 0 h 431"/>
                <a:gd name="T90" fmla="*/ 0 w 234"/>
                <a:gd name="T91" fmla="*/ 0 h 431"/>
                <a:gd name="T92" fmla="*/ 0 w 234"/>
                <a:gd name="T93" fmla="*/ 0 h 431"/>
                <a:gd name="T94" fmla="*/ 0 w 234"/>
                <a:gd name="T95" fmla="*/ 0 h 431"/>
                <a:gd name="T96" fmla="*/ 0 w 234"/>
                <a:gd name="T97" fmla="*/ 0 h 431"/>
                <a:gd name="T98" fmla="*/ 0 w 234"/>
                <a:gd name="T9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4" h="431">
                  <a:moveTo>
                    <a:pt x="0" y="0"/>
                  </a:moveTo>
                  <a:lnTo>
                    <a:pt x="25" y="18"/>
                  </a:lnTo>
                  <a:lnTo>
                    <a:pt x="50" y="37"/>
                  </a:lnTo>
                  <a:lnTo>
                    <a:pt x="72" y="58"/>
                  </a:lnTo>
                  <a:lnTo>
                    <a:pt x="93" y="81"/>
                  </a:lnTo>
                  <a:lnTo>
                    <a:pt x="112" y="105"/>
                  </a:lnTo>
                  <a:lnTo>
                    <a:pt x="129" y="130"/>
                  </a:lnTo>
                  <a:lnTo>
                    <a:pt x="145" y="158"/>
                  </a:lnTo>
                  <a:lnTo>
                    <a:pt x="159" y="185"/>
                  </a:lnTo>
                  <a:lnTo>
                    <a:pt x="170" y="214"/>
                  </a:lnTo>
                  <a:lnTo>
                    <a:pt x="181" y="243"/>
                  </a:lnTo>
                  <a:lnTo>
                    <a:pt x="189" y="274"/>
                  </a:lnTo>
                  <a:lnTo>
                    <a:pt x="198" y="305"/>
                  </a:lnTo>
                  <a:lnTo>
                    <a:pt x="204" y="335"/>
                  </a:lnTo>
                  <a:lnTo>
                    <a:pt x="210" y="366"/>
                  </a:lnTo>
                  <a:lnTo>
                    <a:pt x="217" y="398"/>
                  </a:lnTo>
                  <a:lnTo>
                    <a:pt x="222" y="428"/>
                  </a:lnTo>
                  <a:lnTo>
                    <a:pt x="224" y="431"/>
                  </a:lnTo>
                  <a:lnTo>
                    <a:pt x="228" y="430"/>
                  </a:lnTo>
                  <a:lnTo>
                    <a:pt x="231" y="428"/>
                  </a:lnTo>
                  <a:lnTo>
                    <a:pt x="234" y="424"/>
                  </a:lnTo>
                  <a:lnTo>
                    <a:pt x="231" y="391"/>
                  </a:lnTo>
                  <a:lnTo>
                    <a:pt x="228" y="358"/>
                  </a:lnTo>
                  <a:lnTo>
                    <a:pt x="225" y="326"/>
                  </a:lnTo>
                  <a:lnTo>
                    <a:pt x="220" y="293"/>
                  </a:lnTo>
                  <a:lnTo>
                    <a:pt x="212" y="261"/>
                  </a:lnTo>
                  <a:lnTo>
                    <a:pt x="204" y="230"/>
                  </a:lnTo>
                  <a:lnTo>
                    <a:pt x="194" y="198"/>
                  </a:lnTo>
                  <a:lnTo>
                    <a:pt x="182" y="167"/>
                  </a:lnTo>
                  <a:lnTo>
                    <a:pt x="174" y="152"/>
                  </a:lnTo>
                  <a:lnTo>
                    <a:pt x="167" y="139"/>
                  </a:lnTo>
                  <a:lnTo>
                    <a:pt x="159" y="125"/>
                  </a:lnTo>
                  <a:lnTo>
                    <a:pt x="149" y="111"/>
                  </a:lnTo>
                  <a:lnTo>
                    <a:pt x="139" y="100"/>
                  </a:lnTo>
                  <a:lnTo>
                    <a:pt x="130" y="88"/>
                  </a:lnTo>
                  <a:lnTo>
                    <a:pt x="118" y="76"/>
                  </a:lnTo>
                  <a:lnTo>
                    <a:pt x="108" y="66"/>
                  </a:lnTo>
                  <a:lnTo>
                    <a:pt x="96" y="55"/>
                  </a:lnTo>
                  <a:lnTo>
                    <a:pt x="83" y="46"/>
                  </a:lnTo>
                  <a:lnTo>
                    <a:pt x="71" y="37"/>
                  </a:lnTo>
                  <a:lnTo>
                    <a:pt x="57" y="29"/>
                  </a:lnTo>
                  <a:lnTo>
                    <a:pt x="43" y="20"/>
                  </a:lnTo>
                  <a:lnTo>
                    <a:pt x="30" y="13"/>
                  </a:lnTo>
                  <a:lnTo>
                    <a:pt x="15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4816475" y="3663950"/>
              <a:ext cx="44450" cy="180975"/>
            </a:xfrm>
            <a:custGeom>
              <a:avLst/>
              <a:gdLst>
                <a:gd name="T0" fmla="*/ 54 w 139"/>
                <a:gd name="T1" fmla="*/ 130 h 568"/>
                <a:gd name="T2" fmla="*/ 60 w 139"/>
                <a:gd name="T3" fmla="*/ 147 h 568"/>
                <a:gd name="T4" fmla="*/ 65 w 139"/>
                <a:gd name="T5" fmla="*/ 165 h 568"/>
                <a:gd name="T6" fmla="*/ 70 w 139"/>
                <a:gd name="T7" fmla="*/ 181 h 568"/>
                <a:gd name="T8" fmla="*/ 74 w 139"/>
                <a:gd name="T9" fmla="*/ 199 h 568"/>
                <a:gd name="T10" fmla="*/ 78 w 139"/>
                <a:gd name="T11" fmla="*/ 216 h 568"/>
                <a:gd name="T12" fmla="*/ 81 w 139"/>
                <a:gd name="T13" fmla="*/ 234 h 568"/>
                <a:gd name="T14" fmla="*/ 84 w 139"/>
                <a:gd name="T15" fmla="*/ 252 h 568"/>
                <a:gd name="T16" fmla="*/ 88 w 139"/>
                <a:gd name="T17" fmla="*/ 270 h 568"/>
                <a:gd name="T18" fmla="*/ 96 w 139"/>
                <a:gd name="T19" fmla="*/ 342 h 568"/>
                <a:gd name="T20" fmla="*/ 100 w 139"/>
                <a:gd name="T21" fmla="*/ 415 h 568"/>
                <a:gd name="T22" fmla="*/ 102 w 139"/>
                <a:gd name="T23" fmla="*/ 488 h 568"/>
                <a:gd name="T24" fmla="*/ 104 w 139"/>
                <a:gd name="T25" fmla="*/ 561 h 568"/>
                <a:gd name="T26" fmla="*/ 108 w 139"/>
                <a:gd name="T27" fmla="*/ 567 h 568"/>
                <a:gd name="T28" fmla="*/ 113 w 139"/>
                <a:gd name="T29" fmla="*/ 568 h 568"/>
                <a:gd name="T30" fmla="*/ 119 w 139"/>
                <a:gd name="T31" fmla="*/ 565 h 568"/>
                <a:gd name="T32" fmla="*/ 122 w 139"/>
                <a:gd name="T33" fmla="*/ 560 h 568"/>
                <a:gd name="T34" fmla="*/ 135 w 139"/>
                <a:gd name="T35" fmla="*/ 486 h 568"/>
                <a:gd name="T36" fmla="*/ 139 w 139"/>
                <a:gd name="T37" fmla="*/ 411 h 568"/>
                <a:gd name="T38" fmla="*/ 134 w 139"/>
                <a:gd name="T39" fmla="*/ 336 h 568"/>
                <a:gd name="T40" fmla="*/ 120 w 139"/>
                <a:gd name="T41" fmla="*/ 263 h 568"/>
                <a:gd name="T42" fmla="*/ 116 w 139"/>
                <a:gd name="T43" fmla="*/ 245 h 568"/>
                <a:gd name="T44" fmla="*/ 111 w 139"/>
                <a:gd name="T45" fmla="*/ 228 h 568"/>
                <a:gd name="T46" fmla="*/ 106 w 139"/>
                <a:gd name="T47" fmla="*/ 211 h 568"/>
                <a:gd name="T48" fmla="*/ 100 w 139"/>
                <a:gd name="T49" fmla="*/ 194 h 568"/>
                <a:gd name="T50" fmla="*/ 93 w 139"/>
                <a:gd name="T51" fmla="*/ 177 h 568"/>
                <a:gd name="T52" fmla="*/ 86 w 139"/>
                <a:gd name="T53" fmla="*/ 160 h 568"/>
                <a:gd name="T54" fmla="*/ 79 w 139"/>
                <a:gd name="T55" fmla="*/ 144 h 568"/>
                <a:gd name="T56" fmla="*/ 71 w 139"/>
                <a:gd name="T57" fmla="*/ 129 h 568"/>
                <a:gd name="T58" fmla="*/ 66 w 139"/>
                <a:gd name="T59" fmla="*/ 120 h 568"/>
                <a:gd name="T60" fmla="*/ 61 w 139"/>
                <a:gd name="T61" fmla="*/ 112 h 568"/>
                <a:gd name="T62" fmla="*/ 57 w 139"/>
                <a:gd name="T63" fmla="*/ 103 h 568"/>
                <a:gd name="T64" fmla="*/ 52 w 139"/>
                <a:gd name="T65" fmla="*/ 95 h 568"/>
                <a:gd name="T66" fmla="*/ 46 w 139"/>
                <a:gd name="T67" fmla="*/ 86 h 568"/>
                <a:gd name="T68" fmla="*/ 42 w 139"/>
                <a:gd name="T69" fmla="*/ 79 h 568"/>
                <a:gd name="T70" fmla="*/ 37 w 139"/>
                <a:gd name="T71" fmla="*/ 71 h 568"/>
                <a:gd name="T72" fmla="*/ 33 w 139"/>
                <a:gd name="T73" fmla="*/ 62 h 568"/>
                <a:gd name="T74" fmla="*/ 28 w 139"/>
                <a:gd name="T75" fmla="*/ 54 h 568"/>
                <a:gd name="T76" fmla="*/ 23 w 139"/>
                <a:gd name="T77" fmla="*/ 43 h 568"/>
                <a:gd name="T78" fmla="*/ 18 w 139"/>
                <a:gd name="T79" fmla="*/ 34 h 568"/>
                <a:gd name="T80" fmla="*/ 13 w 139"/>
                <a:gd name="T81" fmla="*/ 23 h 568"/>
                <a:gd name="T82" fmla="*/ 7 w 139"/>
                <a:gd name="T83" fmla="*/ 13 h 568"/>
                <a:gd name="T84" fmla="*/ 3 w 139"/>
                <a:gd name="T85" fmla="*/ 6 h 568"/>
                <a:gd name="T86" fmla="*/ 1 w 139"/>
                <a:gd name="T87" fmla="*/ 2 h 568"/>
                <a:gd name="T88" fmla="*/ 0 w 139"/>
                <a:gd name="T89" fmla="*/ 0 h 568"/>
                <a:gd name="T90" fmla="*/ 2 w 139"/>
                <a:gd name="T91" fmla="*/ 4 h 568"/>
                <a:gd name="T92" fmla="*/ 6 w 139"/>
                <a:gd name="T93" fmla="*/ 13 h 568"/>
                <a:gd name="T94" fmla="*/ 13 w 139"/>
                <a:gd name="T95" fmla="*/ 29 h 568"/>
                <a:gd name="T96" fmla="*/ 21 w 139"/>
                <a:gd name="T97" fmla="*/ 48 h 568"/>
                <a:gd name="T98" fmla="*/ 29 w 139"/>
                <a:gd name="T99" fmla="*/ 69 h 568"/>
                <a:gd name="T100" fmla="*/ 38 w 139"/>
                <a:gd name="T101" fmla="*/ 91 h 568"/>
                <a:gd name="T102" fmla="*/ 46 w 139"/>
                <a:gd name="T103" fmla="*/ 112 h 568"/>
                <a:gd name="T104" fmla="*/ 54 w 139"/>
                <a:gd name="T105" fmla="*/ 13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9" h="568">
                  <a:moveTo>
                    <a:pt x="54" y="130"/>
                  </a:moveTo>
                  <a:lnTo>
                    <a:pt x="60" y="147"/>
                  </a:lnTo>
                  <a:lnTo>
                    <a:pt x="65" y="165"/>
                  </a:lnTo>
                  <a:lnTo>
                    <a:pt x="70" y="181"/>
                  </a:lnTo>
                  <a:lnTo>
                    <a:pt x="74" y="199"/>
                  </a:lnTo>
                  <a:lnTo>
                    <a:pt x="78" y="216"/>
                  </a:lnTo>
                  <a:lnTo>
                    <a:pt x="81" y="234"/>
                  </a:lnTo>
                  <a:lnTo>
                    <a:pt x="84" y="252"/>
                  </a:lnTo>
                  <a:lnTo>
                    <a:pt x="88" y="270"/>
                  </a:lnTo>
                  <a:lnTo>
                    <a:pt x="96" y="342"/>
                  </a:lnTo>
                  <a:lnTo>
                    <a:pt x="100" y="415"/>
                  </a:lnTo>
                  <a:lnTo>
                    <a:pt x="102" y="488"/>
                  </a:lnTo>
                  <a:lnTo>
                    <a:pt x="104" y="561"/>
                  </a:lnTo>
                  <a:lnTo>
                    <a:pt x="108" y="567"/>
                  </a:lnTo>
                  <a:lnTo>
                    <a:pt x="113" y="568"/>
                  </a:lnTo>
                  <a:lnTo>
                    <a:pt x="119" y="565"/>
                  </a:lnTo>
                  <a:lnTo>
                    <a:pt x="122" y="560"/>
                  </a:lnTo>
                  <a:lnTo>
                    <a:pt x="135" y="486"/>
                  </a:lnTo>
                  <a:lnTo>
                    <a:pt x="139" y="411"/>
                  </a:lnTo>
                  <a:lnTo>
                    <a:pt x="134" y="336"/>
                  </a:lnTo>
                  <a:lnTo>
                    <a:pt x="120" y="263"/>
                  </a:lnTo>
                  <a:lnTo>
                    <a:pt x="116" y="245"/>
                  </a:lnTo>
                  <a:lnTo>
                    <a:pt x="111" y="228"/>
                  </a:lnTo>
                  <a:lnTo>
                    <a:pt x="106" y="211"/>
                  </a:lnTo>
                  <a:lnTo>
                    <a:pt x="100" y="194"/>
                  </a:lnTo>
                  <a:lnTo>
                    <a:pt x="93" y="177"/>
                  </a:lnTo>
                  <a:lnTo>
                    <a:pt x="86" y="160"/>
                  </a:lnTo>
                  <a:lnTo>
                    <a:pt x="79" y="144"/>
                  </a:lnTo>
                  <a:lnTo>
                    <a:pt x="71" y="129"/>
                  </a:lnTo>
                  <a:lnTo>
                    <a:pt x="66" y="120"/>
                  </a:lnTo>
                  <a:lnTo>
                    <a:pt x="61" y="112"/>
                  </a:lnTo>
                  <a:lnTo>
                    <a:pt x="57" y="103"/>
                  </a:lnTo>
                  <a:lnTo>
                    <a:pt x="52" y="95"/>
                  </a:lnTo>
                  <a:lnTo>
                    <a:pt x="46" y="86"/>
                  </a:lnTo>
                  <a:lnTo>
                    <a:pt x="42" y="79"/>
                  </a:lnTo>
                  <a:lnTo>
                    <a:pt x="37" y="71"/>
                  </a:lnTo>
                  <a:lnTo>
                    <a:pt x="33" y="62"/>
                  </a:lnTo>
                  <a:lnTo>
                    <a:pt x="28" y="54"/>
                  </a:lnTo>
                  <a:lnTo>
                    <a:pt x="23" y="43"/>
                  </a:lnTo>
                  <a:lnTo>
                    <a:pt x="18" y="34"/>
                  </a:lnTo>
                  <a:lnTo>
                    <a:pt x="13" y="23"/>
                  </a:lnTo>
                  <a:lnTo>
                    <a:pt x="7" y="13"/>
                  </a:lnTo>
                  <a:lnTo>
                    <a:pt x="3" y="6"/>
                  </a:lnTo>
                  <a:lnTo>
                    <a:pt x="1" y="2"/>
                  </a:lnTo>
                  <a:lnTo>
                    <a:pt x="0" y="0"/>
                  </a:lnTo>
                  <a:lnTo>
                    <a:pt x="2" y="4"/>
                  </a:lnTo>
                  <a:lnTo>
                    <a:pt x="6" y="13"/>
                  </a:lnTo>
                  <a:lnTo>
                    <a:pt x="13" y="29"/>
                  </a:lnTo>
                  <a:lnTo>
                    <a:pt x="21" y="48"/>
                  </a:lnTo>
                  <a:lnTo>
                    <a:pt x="29" y="69"/>
                  </a:lnTo>
                  <a:lnTo>
                    <a:pt x="38" y="91"/>
                  </a:lnTo>
                  <a:lnTo>
                    <a:pt x="46" y="112"/>
                  </a:lnTo>
                  <a:lnTo>
                    <a:pt x="54" y="13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850130" y="3918585"/>
              <a:ext cx="45085" cy="67310"/>
            </a:xfrm>
            <a:custGeom>
              <a:avLst/>
              <a:gdLst>
                <a:gd name="T0" fmla="*/ 33 w 141"/>
                <a:gd name="T1" fmla="*/ 79 h 210"/>
                <a:gd name="T2" fmla="*/ 28 w 141"/>
                <a:gd name="T3" fmla="*/ 86 h 210"/>
                <a:gd name="T4" fmla="*/ 23 w 141"/>
                <a:gd name="T5" fmla="*/ 95 h 210"/>
                <a:gd name="T6" fmla="*/ 17 w 141"/>
                <a:gd name="T7" fmla="*/ 102 h 210"/>
                <a:gd name="T8" fmla="*/ 13 w 141"/>
                <a:gd name="T9" fmla="*/ 111 h 210"/>
                <a:gd name="T10" fmla="*/ 9 w 141"/>
                <a:gd name="T11" fmla="*/ 119 h 210"/>
                <a:gd name="T12" fmla="*/ 6 w 141"/>
                <a:gd name="T13" fmla="*/ 128 h 210"/>
                <a:gd name="T14" fmla="*/ 3 w 141"/>
                <a:gd name="T15" fmla="*/ 136 h 210"/>
                <a:gd name="T16" fmla="*/ 1 w 141"/>
                <a:gd name="T17" fmla="*/ 145 h 210"/>
                <a:gd name="T18" fmla="*/ 0 w 141"/>
                <a:gd name="T19" fmla="*/ 161 h 210"/>
                <a:gd name="T20" fmla="*/ 2 w 141"/>
                <a:gd name="T21" fmla="*/ 178 h 210"/>
                <a:gd name="T22" fmla="*/ 7 w 141"/>
                <a:gd name="T23" fmla="*/ 194 h 210"/>
                <a:gd name="T24" fmla="*/ 13 w 141"/>
                <a:gd name="T25" fmla="*/ 209 h 210"/>
                <a:gd name="T26" fmla="*/ 14 w 141"/>
                <a:gd name="T27" fmla="*/ 210 h 210"/>
                <a:gd name="T28" fmla="*/ 16 w 141"/>
                <a:gd name="T29" fmla="*/ 210 h 210"/>
                <a:gd name="T30" fmla="*/ 19 w 141"/>
                <a:gd name="T31" fmla="*/ 208 h 210"/>
                <a:gd name="T32" fmla="*/ 19 w 141"/>
                <a:gd name="T33" fmla="*/ 206 h 210"/>
                <a:gd name="T34" fmla="*/ 14 w 141"/>
                <a:gd name="T35" fmla="*/ 188 h 210"/>
                <a:gd name="T36" fmla="*/ 12 w 141"/>
                <a:gd name="T37" fmla="*/ 172 h 210"/>
                <a:gd name="T38" fmla="*/ 12 w 141"/>
                <a:gd name="T39" fmla="*/ 155 h 210"/>
                <a:gd name="T40" fmla="*/ 15 w 141"/>
                <a:gd name="T41" fmla="*/ 139 h 210"/>
                <a:gd name="T42" fmla="*/ 20 w 141"/>
                <a:gd name="T43" fmla="*/ 124 h 210"/>
                <a:gd name="T44" fmla="*/ 26 w 141"/>
                <a:gd name="T45" fmla="*/ 110 h 210"/>
                <a:gd name="T46" fmla="*/ 34 w 141"/>
                <a:gd name="T47" fmla="*/ 95 h 210"/>
                <a:gd name="T48" fmla="*/ 44 w 141"/>
                <a:gd name="T49" fmla="*/ 80 h 210"/>
                <a:gd name="T50" fmla="*/ 54 w 141"/>
                <a:gd name="T51" fmla="*/ 67 h 210"/>
                <a:gd name="T52" fmla="*/ 68 w 141"/>
                <a:gd name="T53" fmla="*/ 54 h 210"/>
                <a:gd name="T54" fmla="*/ 84 w 141"/>
                <a:gd name="T55" fmla="*/ 41 h 210"/>
                <a:gd name="T56" fmla="*/ 101 w 141"/>
                <a:gd name="T57" fmla="*/ 28 h 210"/>
                <a:gd name="T58" fmla="*/ 117 w 141"/>
                <a:gd name="T59" fmla="*/ 17 h 210"/>
                <a:gd name="T60" fmla="*/ 129 w 141"/>
                <a:gd name="T61" fmla="*/ 8 h 210"/>
                <a:gd name="T62" fmla="*/ 138 w 141"/>
                <a:gd name="T63" fmla="*/ 2 h 210"/>
                <a:gd name="T64" fmla="*/ 141 w 141"/>
                <a:gd name="T65" fmla="*/ 0 h 210"/>
                <a:gd name="T66" fmla="*/ 138 w 141"/>
                <a:gd name="T67" fmla="*/ 2 h 210"/>
                <a:gd name="T68" fmla="*/ 127 w 141"/>
                <a:gd name="T69" fmla="*/ 8 h 210"/>
                <a:gd name="T70" fmla="*/ 114 w 141"/>
                <a:gd name="T71" fmla="*/ 17 h 210"/>
                <a:gd name="T72" fmla="*/ 97 w 141"/>
                <a:gd name="T73" fmla="*/ 28 h 210"/>
                <a:gd name="T74" fmla="*/ 78 w 141"/>
                <a:gd name="T75" fmla="*/ 41 h 210"/>
                <a:gd name="T76" fmla="*/ 61 w 141"/>
                <a:gd name="T77" fmla="*/ 54 h 210"/>
                <a:gd name="T78" fmla="*/ 45 w 141"/>
                <a:gd name="T79" fmla="*/ 66 h 210"/>
                <a:gd name="T80" fmla="*/ 33 w 141"/>
                <a:gd name="T81" fmla="*/ 7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" h="210">
                  <a:moveTo>
                    <a:pt x="33" y="79"/>
                  </a:moveTo>
                  <a:lnTo>
                    <a:pt x="28" y="86"/>
                  </a:lnTo>
                  <a:lnTo>
                    <a:pt x="23" y="95"/>
                  </a:lnTo>
                  <a:lnTo>
                    <a:pt x="17" y="102"/>
                  </a:lnTo>
                  <a:lnTo>
                    <a:pt x="13" y="111"/>
                  </a:lnTo>
                  <a:lnTo>
                    <a:pt x="9" y="119"/>
                  </a:lnTo>
                  <a:lnTo>
                    <a:pt x="6" y="128"/>
                  </a:lnTo>
                  <a:lnTo>
                    <a:pt x="3" y="136"/>
                  </a:lnTo>
                  <a:lnTo>
                    <a:pt x="1" y="145"/>
                  </a:lnTo>
                  <a:lnTo>
                    <a:pt x="0" y="161"/>
                  </a:lnTo>
                  <a:lnTo>
                    <a:pt x="2" y="178"/>
                  </a:lnTo>
                  <a:lnTo>
                    <a:pt x="7" y="194"/>
                  </a:lnTo>
                  <a:lnTo>
                    <a:pt x="13" y="209"/>
                  </a:lnTo>
                  <a:lnTo>
                    <a:pt x="14" y="210"/>
                  </a:lnTo>
                  <a:lnTo>
                    <a:pt x="16" y="210"/>
                  </a:lnTo>
                  <a:lnTo>
                    <a:pt x="19" y="208"/>
                  </a:lnTo>
                  <a:lnTo>
                    <a:pt x="19" y="206"/>
                  </a:lnTo>
                  <a:lnTo>
                    <a:pt x="14" y="188"/>
                  </a:lnTo>
                  <a:lnTo>
                    <a:pt x="12" y="172"/>
                  </a:lnTo>
                  <a:lnTo>
                    <a:pt x="12" y="155"/>
                  </a:lnTo>
                  <a:lnTo>
                    <a:pt x="15" y="139"/>
                  </a:lnTo>
                  <a:lnTo>
                    <a:pt x="20" y="124"/>
                  </a:lnTo>
                  <a:lnTo>
                    <a:pt x="26" y="110"/>
                  </a:lnTo>
                  <a:lnTo>
                    <a:pt x="34" y="95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68" y="54"/>
                  </a:lnTo>
                  <a:lnTo>
                    <a:pt x="84" y="41"/>
                  </a:lnTo>
                  <a:lnTo>
                    <a:pt x="101" y="28"/>
                  </a:lnTo>
                  <a:lnTo>
                    <a:pt x="117" y="17"/>
                  </a:lnTo>
                  <a:lnTo>
                    <a:pt x="129" y="8"/>
                  </a:lnTo>
                  <a:lnTo>
                    <a:pt x="138" y="2"/>
                  </a:lnTo>
                  <a:lnTo>
                    <a:pt x="141" y="0"/>
                  </a:lnTo>
                  <a:lnTo>
                    <a:pt x="138" y="2"/>
                  </a:lnTo>
                  <a:lnTo>
                    <a:pt x="127" y="8"/>
                  </a:lnTo>
                  <a:lnTo>
                    <a:pt x="114" y="17"/>
                  </a:lnTo>
                  <a:lnTo>
                    <a:pt x="97" y="28"/>
                  </a:lnTo>
                  <a:lnTo>
                    <a:pt x="78" y="41"/>
                  </a:lnTo>
                  <a:lnTo>
                    <a:pt x="61" y="54"/>
                  </a:lnTo>
                  <a:lnTo>
                    <a:pt x="45" y="66"/>
                  </a:lnTo>
                  <a:lnTo>
                    <a:pt x="33" y="7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878705" y="3919855"/>
              <a:ext cx="36195" cy="71120"/>
            </a:xfrm>
            <a:custGeom>
              <a:avLst/>
              <a:gdLst>
                <a:gd name="T0" fmla="*/ 26 w 113"/>
                <a:gd name="T1" fmla="*/ 95 h 223"/>
                <a:gd name="T2" fmla="*/ 17 w 113"/>
                <a:gd name="T3" fmla="*/ 111 h 223"/>
                <a:gd name="T4" fmla="*/ 11 w 113"/>
                <a:gd name="T5" fmla="*/ 127 h 223"/>
                <a:gd name="T6" fmla="*/ 6 w 113"/>
                <a:gd name="T7" fmla="*/ 144 h 223"/>
                <a:gd name="T8" fmla="*/ 1 w 113"/>
                <a:gd name="T9" fmla="*/ 161 h 223"/>
                <a:gd name="T10" fmla="*/ 0 w 113"/>
                <a:gd name="T11" fmla="*/ 175 h 223"/>
                <a:gd name="T12" fmla="*/ 2 w 113"/>
                <a:gd name="T13" fmla="*/ 191 h 223"/>
                <a:gd name="T14" fmla="*/ 6 w 113"/>
                <a:gd name="T15" fmla="*/ 206 h 223"/>
                <a:gd name="T16" fmla="*/ 9 w 113"/>
                <a:gd name="T17" fmla="*/ 221 h 223"/>
                <a:gd name="T18" fmla="*/ 10 w 113"/>
                <a:gd name="T19" fmla="*/ 223 h 223"/>
                <a:gd name="T20" fmla="*/ 12 w 113"/>
                <a:gd name="T21" fmla="*/ 222 h 223"/>
                <a:gd name="T22" fmla="*/ 14 w 113"/>
                <a:gd name="T23" fmla="*/ 220 h 223"/>
                <a:gd name="T24" fmla="*/ 15 w 113"/>
                <a:gd name="T25" fmla="*/ 218 h 223"/>
                <a:gd name="T26" fmla="*/ 12 w 113"/>
                <a:gd name="T27" fmla="*/ 185 h 223"/>
                <a:gd name="T28" fmla="*/ 15 w 113"/>
                <a:gd name="T29" fmla="*/ 153 h 223"/>
                <a:gd name="T30" fmla="*/ 23 w 113"/>
                <a:gd name="T31" fmla="*/ 124 h 223"/>
                <a:gd name="T32" fmla="*/ 36 w 113"/>
                <a:gd name="T33" fmla="*/ 93 h 223"/>
                <a:gd name="T34" fmla="*/ 46 w 113"/>
                <a:gd name="T35" fmla="*/ 78 h 223"/>
                <a:gd name="T36" fmla="*/ 56 w 113"/>
                <a:gd name="T37" fmla="*/ 62 h 223"/>
                <a:gd name="T38" fmla="*/ 69 w 113"/>
                <a:gd name="T39" fmla="*/ 48 h 223"/>
                <a:gd name="T40" fmla="*/ 83 w 113"/>
                <a:gd name="T41" fmla="*/ 33 h 223"/>
                <a:gd name="T42" fmla="*/ 94 w 113"/>
                <a:gd name="T43" fmla="*/ 20 h 223"/>
                <a:gd name="T44" fmla="*/ 104 w 113"/>
                <a:gd name="T45" fmla="*/ 9 h 223"/>
                <a:gd name="T46" fmla="*/ 111 w 113"/>
                <a:gd name="T47" fmla="*/ 2 h 223"/>
                <a:gd name="T48" fmla="*/ 113 w 113"/>
                <a:gd name="T49" fmla="*/ 0 h 223"/>
                <a:gd name="T50" fmla="*/ 110 w 113"/>
                <a:gd name="T51" fmla="*/ 2 h 223"/>
                <a:gd name="T52" fmla="*/ 103 w 113"/>
                <a:gd name="T53" fmla="*/ 9 h 223"/>
                <a:gd name="T54" fmla="*/ 92 w 113"/>
                <a:gd name="T55" fmla="*/ 20 h 223"/>
                <a:gd name="T56" fmla="*/ 79 w 113"/>
                <a:gd name="T57" fmla="*/ 33 h 223"/>
                <a:gd name="T58" fmla="*/ 64 w 113"/>
                <a:gd name="T59" fmla="*/ 49 h 223"/>
                <a:gd name="T60" fmla="*/ 49 w 113"/>
                <a:gd name="T61" fmla="*/ 64 h 223"/>
                <a:gd name="T62" fmla="*/ 36 w 113"/>
                <a:gd name="T63" fmla="*/ 80 h 223"/>
                <a:gd name="T64" fmla="*/ 26 w 113"/>
                <a:gd name="T65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3" h="223">
                  <a:moveTo>
                    <a:pt x="26" y="95"/>
                  </a:moveTo>
                  <a:lnTo>
                    <a:pt x="17" y="111"/>
                  </a:lnTo>
                  <a:lnTo>
                    <a:pt x="11" y="127"/>
                  </a:lnTo>
                  <a:lnTo>
                    <a:pt x="6" y="144"/>
                  </a:lnTo>
                  <a:lnTo>
                    <a:pt x="1" y="161"/>
                  </a:lnTo>
                  <a:lnTo>
                    <a:pt x="0" y="175"/>
                  </a:lnTo>
                  <a:lnTo>
                    <a:pt x="2" y="191"/>
                  </a:lnTo>
                  <a:lnTo>
                    <a:pt x="6" y="206"/>
                  </a:lnTo>
                  <a:lnTo>
                    <a:pt x="9" y="221"/>
                  </a:lnTo>
                  <a:lnTo>
                    <a:pt x="10" y="223"/>
                  </a:lnTo>
                  <a:lnTo>
                    <a:pt x="12" y="222"/>
                  </a:lnTo>
                  <a:lnTo>
                    <a:pt x="14" y="220"/>
                  </a:lnTo>
                  <a:lnTo>
                    <a:pt x="15" y="218"/>
                  </a:lnTo>
                  <a:lnTo>
                    <a:pt x="12" y="185"/>
                  </a:lnTo>
                  <a:lnTo>
                    <a:pt x="15" y="153"/>
                  </a:lnTo>
                  <a:lnTo>
                    <a:pt x="23" y="124"/>
                  </a:lnTo>
                  <a:lnTo>
                    <a:pt x="36" y="93"/>
                  </a:lnTo>
                  <a:lnTo>
                    <a:pt x="46" y="78"/>
                  </a:lnTo>
                  <a:lnTo>
                    <a:pt x="56" y="62"/>
                  </a:lnTo>
                  <a:lnTo>
                    <a:pt x="69" y="48"/>
                  </a:lnTo>
                  <a:lnTo>
                    <a:pt x="83" y="33"/>
                  </a:lnTo>
                  <a:lnTo>
                    <a:pt x="94" y="20"/>
                  </a:lnTo>
                  <a:lnTo>
                    <a:pt x="104" y="9"/>
                  </a:lnTo>
                  <a:lnTo>
                    <a:pt x="111" y="2"/>
                  </a:lnTo>
                  <a:lnTo>
                    <a:pt x="113" y="0"/>
                  </a:lnTo>
                  <a:lnTo>
                    <a:pt x="110" y="2"/>
                  </a:lnTo>
                  <a:lnTo>
                    <a:pt x="103" y="9"/>
                  </a:lnTo>
                  <a:lnTo>
                    <a:pt x="92" y="20"/>
                  </a:lnTo>
                  <a:lnTo>
                    <a:pt x="79" y="33"/>
                  </a:lnTo>
                  <a:lnTo>
                    <a:pt x="64" y="49"/>
                  </a:lnTo>
                  <a:lnTo>
                    <a:pt x="49" y="64"/>
                  </a:lnTo>
                  <a:lnTo>
                    <a:pt x="36" y="80"/>
                  </a:lnTo>
                  <a:lnTo>
                    <a:pt x="26" y="9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916170" y="3886200"/>
              <a:ext cx="106680" cy="48260"/>
            </a:xfrm>
            <a:custGeom>
              <a:avLst/>
              <a:gdLst>
                <a:gd name="T0" fmla="*/ 137 w 337"/>
                <a:gd name="T1" fmla="*/ 47 h 153"/>
                <a:gd name="T2" fmla="*/ 150 w 337"/>
                <a:gd name="T3" fmla="*/ 31 h 153"/>
                <a:gd name="T4" fmla="*/ 163 w 337"/>
                <a:gd name="T5" fmla="*/ 17 h 153"/>
                <a:gd name="T6" fmla="*/ 180 w 337"/>
                <a:gd name="T7" fmla="*/ 13 h 153"/>
                <a:gd name="T8" fmla="*/ 198 w 337"/>
                <a:gd name="T9" fmla="*/ 17 h 153"/>
                <a:gd name="T10" fmla="*/ 216 w 337"/>
                <a:gd name="T11" fmla="*/ 23 h 153"/>
                <a:gd name="T12" fmla="*/ 231 w 337"/>
                <a:gd name="T13" fmla="*/ 31 h 153"/>
                <a:gd name="T14" fmla="*/ 246 w 337"/>
                <a:gd name="T15" fmla="*/ 36 h 153"/>
                <a:gd name="T16" fmla="*/ 260 w 337"/>
                <a:gd name="T17" fmla="*/ 41 h 153"/>
                <a:gd name="T18" fmla="*/ 274 w 337"/>
                <a:gd name="T19" fmla="*/ 47 h 153"/>
                <a:gd name="T20" fmla="*/ 287 w 337"/>
                <a:gd name="T21" fmla="*/ 53 h 153"/>
                <a:gd name="T22" fmla="*/ 301 w 337"/>
                <a:gd name="T23" fmla="*/ 58 h 153"/>
                <a:gd name="T24" fmla="*/ 315 w 337"/>
                <a:gd name="T25" fmla="*/ 65 h 153"/>
                <a:gd name="T26" fmla="*/ 327 w 337"/>
                <a:gd name="T27" fmla="*/ 71 h 153"/>
                <a:gd name="T28" fmla="*/ 336 w 337"/>
                <a:gd name="T29" fmla="*/ 74 h 153"/>
                <a:gd name="T30" fmla="*/ 337 w 337"/>
                <a:gd name="T31" fmla="*/ 71 h 153"/>
                <a:gd name="T32" fmla="*/ 329 w 337"/>
                <a:gd name="T33" fmla="*/ 67 h 153"/>
                <a:gd name="T34" fmla="*/ 317 w 337"/>
                <a:gd name="T35" fmla="*/ 59 h 153"/>
                <a:gd name="T36" fmla="*/ 304 w 337"/>
                <a:gd name="T37" fmla="*/ 53 h 153"/>
                <a:gd name="T38" fmla="*/ 290 w 337"/>
                <a:gd name="T39" fmla="*/ 47 h 153"/>
                <a:gd name="T40" fmla="*/ 278 w 337"/>
                <a:gd name="T41" fmla="*/ 40 h 153"/>
                <a:gd name="T42" fmla="*/ 264 w 337"/>
                <a:gd name="T43" fmla="*/ 35 h 153"/>
                <a:gd name="T44" fmla="*/ 249 w 337"/>
                <a:gd name="T45" fmla="*/ 29 h 153"/>
                <a:gd name="T46" fmla="*/ 235 w 337"/>
                <a:gd name="T47" fmla="*/ 22 h 153"/>
                <a:gd name="T48" fmla="*/ 218 w 337"/>
                <a:gd name="T49" fmla="*/ 14 h 153"/>
                <a:gd name="T50" fmla="*/ 197 w 337"/>
                <a:gd name="T51" fmla="*/ 4 h 153"/>
                <a:gd name="T52" fmla="*/ 176 w 337"/>
                <a:gd name="T53" fmla="*/ 0 h 153"/>
                <a:gd name="T54" fmla="*/ 157 w 337"/>
                <a:gd name="T55" fmla="*/ 7 h 153"/>
                <a:gd name="T56" fmla="*/ 129 w 337"/>
                <a:gd name="T57" fmla="*/ 38 h 153"/>
                <a:gd name="T58" fmla="*/ 80 w 337"/>
                <a:gd name="T59" fmla="*/ 85 h 153"/>
                <a:gd name="T60" fmla="*/ 33 w 337"/>
                <a:gd name="T61" fmla="*/ 125 h 153"/>
                <a:gd name="T62" fmla="*/ 4 w 337"/>
                <a:gd name="T63" fmla="*/ 150 h 153"/>
                <a:gd name="T64" fmla="*/ 4 w 337"/>
                <a:gd name="T65" fmla="*/ 151 h 153"/>
                <a:gd name="T66" fmla="*/ 31 w 337"/>
                <a:gd name="T67" fmla="*/ 133 h 153"/>
                <a:gd name="T68" fmla="*/ 74 w 337"/>
                <a:gd name="T69" fmla="*/ 104 h 153"/>
                <a:gd name="T70" fmla="*/ 115 w 337"/>
                <a:gd name="T71" fmla="*/ 7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7" h="153">
                  <a:moveTo>
                    <a:pt x="131" y="54"/>
                  </a:moveTo>
                  <a:lnTo>
                    <a:pt x="137" y="47"/>
                  </a:lnTo>
                  <a:lnTo>
                    <a:pt x="143" y="38"/>
                  </a:lnTo>
                  <a:lnTo>
                    <a:pt x="150" y="31"/>
                  </a:lnTo>
                  <a:lnTo>
                    <a:pt x="156" y="23"/>
                  </a:lnTo>
                  <a:lnTo>
                    <a:pt x="163" y="17"/>
                  </a:lnTo>
                  <a:lnTo>
                    <a:pt x="172" y="14"/>
                  </a:lnTo>
                  <a:lnTo>
                    <a:pt x="180" y="13"/>
                  </a:lnTo>
                  <a:lnTo>
                    <a:pt x="190" y="14"/>
                  </a:lnTo>
                  <a:lnTo>
                    <a:pt x="198" y="17"/>
                  </a:lnTo>
                  <a:lnTo>
                    <a:pt x="208" y="20"/>
                  </a:lnTo>
                  <a:lnTo>
                    <a:pt x="216" y="23"/>
                  </a:lnTo>
                  <a:lnTo>
                    <a:pt x="225" y="28"/>
                  </a:lnTo>
                  <a:lnTo>
                    <a:pt x="231" y="31"/>
                  </a:lnTo>
                  <a:lnTo>
                    <a:pt x="238" y="34"/>
                  </a:lnTo>
                  <a:lnTo>
                    <a:pt x="246" y="36"/>
                  </a:lnTo>
                  <a:lnTo>
                    <a:pt x="253" y="39"/>
                  </a:lnTo>
                  <a:lnTo>
                    <a:pt x="260" y="41"/>
                  </a:lnTo>
                  <a:lnTo>
                    <a:pt x="267" y="45"/>
                  </a:lnTo>
                  <a:lnTo>
                    <a:pt x="274" y="47"/>
                  </a:lnTo>
                  <a:lnTo>
                    <a:pt x="281" y="50"/>
                  </a:lnTo>
                  <a:lnTo>
                    <a:pt x="287" y="53"/>
                  </a:lnTo>
                  <a:lnTo>
                    <a:pt x="294" y="55"/>
                  </a:lnTo>
                  <a:lnTo>
                    <a:pt x="301" y="58"/>
                  </a:lnTo>
                  <a:lnTo>
                    <a:pt x="307" y="61"/>
                  </a:lnTo>
                  <a:lnTo>
                    <a:pt x="315" y="65"/>
                  </a:lnTo>
                  <a:lnTo>
                    <a:pt x="321" y="68"/>
                  </a:lnTo>
                  <a:lnTo>
                    <a:pt x="327" y="71"/>
                  </a:lnTo>
                  <a:lnTo>
                    <a:pt x="334" y="74"/>
                  </a:lnTo>
                  <a:lnTo>
                    <a:pt x="336" y="74"/>
                  </a:lnTo>
                  <a:lnTo>
                    <a:pt x="337" y="73"/>
                  </a:lnTo>
                  <a:lnTo>
                    <a:pt x="337" y="71"/>
                  </a:lnTo>
                  <a:lnTo>
                    <a:pt x="336" y="70"/>
                  </a:lnTo>
                  <a:lnTo>
                    <a:pt x="329" y="67"/>
                  </a:lnTo>
                  <a:lnTo>
                    <a:pt x="323" y="63"/>
                  </a:lnTo>
                  <a:lnTo>
                    <a:pt x="317" y="59"/>
                  </a:lnTo>
                  <a:lnTo>
                    <a:pt x="310" y="56"/>
                  </a:lnTo>
                  <a:lnTo>
                    <a:pt x="304" y="53"/>
                  </a:lnTo>
                  <a:lnTo>
                    <a:pt x="298" y="50"/>
                  </a:lnTo>
                  <a:lnTo>
                    <a:pt x="290" y="47"/>
                  </a:lnTo>
                  <a:lnTo>
                    <a:pt x="284" y="44"/>
                  </a:lnTo>
                  <a:lnTo>
                    <a:pt x="278" y="40"/>
                  </a:lnTo>
                  <a:lnTo>
                    <a:pt x="270" y="37"/>
                  </a:lnTo>
                  <a:lnTo>
                    <a:pt x="264" y="35"/>
                  </a:lnTo>
                  <a:lnTo>
                    <a:pt x="256" y="32"/>
                  </a:lnTo>
                  <a:lnTo>
                    <a:pt x="249" y="29"/>
                  </a:lnTo>
                  <a:lnTo>
                    <a:pt x="243" y="26"/>
                  </a:lnTo>
                  <a:lnTo>
                    <a:pt x="235" y="22"/>
                  </a:lnTo>
                  <a:lnTo>
                    <a:pt x="229" y="19"/>
                  </a:lnTo>
                  <a:lnTo>
                    <a:pt x="218" y="14"/>
                  </a:lnTo>
                  <a:lnTo>
                    <a:pt x="208" y="9"/>
                  </a:lnTo>
                  <a:lnTo>
                    <a:pt x="197" y="4"/>
                  </a:lnTo>
                  <a:lnTo>
                    <a:pt x="187" y="1"/>
                  </a:lnTo>
                  <a:lnTo>
                    <a:pt x="176" y="0"/>
                  </a:lnTo>
                  <a:lnTo>
                    <a:pt x="167" y="2"/>
                  </a:lnTo>
                  <a:lnTo>
                    <a:pt x="157" y="7"/>
                  </a:lnTo>
                  <a:lnTo>
                    <a:pt x="149" y="15"/>
                  </a:lnTo>
                  <a:lnTo>
                    <a:pt x="129" y="38"/>
                  </a:lnTo>
                  <a:lnTo>
                    <a:pt x="105" y="61"/>
                  </a:lnTo>
                  <a:lnTo>
                    <a:pt x="80" y="85"/>
                  </a:lnTo>
                  <a:lnTo>
                    <a:pt x="56" y="106"/>
                  </a:lnTo>
                  <a:lnTo>
                    <a:pt x="33" y="125"/>
                  </a:lnTo>
                  <a:lnTo>
                    <a:pt x="17" y="140"/>
                  </a:lnTo>
                  <a:lnTo>
                    <a:pt x="4" y="150"/>
                  </a:lnTo>
                  <a:lnTo>
                    <a:pt x="0" y="153"/>
                  </a:lnTo>
                  <a:lnTo>
                    <a:pt x="4" y="151"/>
                  </a:lnTo>
                  <a:lnTo>
                    <a:pt x="15" y="144"/>
                  </a:lnTo>
                  <a:lnTo>
                    <a:pt x="31" y="133"/>
                  </a:lnTo>
                  <a:lnTo>
                    <a:pt x="51" y="120"/>
                  </a:lnTo>
                  <a:lnTo>
                    <a:pt x="74" y="104"/>
                  </a:lnTo>
                  <a:lnTo>
                    <a:pt x="95" y="88"/>
                  </a:lnTo>
                  <a:lnTo>
                    <a:pt x="115" y="71"/>
                  </a:lnTo>
                  <a:lnTo>
                    <a:pt x="131" y="54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893945" y="3944620"/>
              <a:ext cx="70485" cy="28575"/>
            </a:xfrm>
            <a:custGeom>
              <a:avLst/>
              <a:gdLst>
                <a:gd name="T0" fmla="*/ 103 w 222"/>
                <a:gd name="T1" fmla="*/ 91 h 91"/>
                <a:gd name="T2" fmla="*/ 112 w 222"/>
                <a:gd name="T3" fmla="*/ 89 h 91"/>
                <a:gd name="T4" fmla="*/ 120 w 222"/>
                <a:gd name="T5" fmla="*/ 86 h 91"/>
                <a:gd name="T6" fmla="*/ 129 w 222"/>
                <a:gd name="T7" fmla="*/ 83 h 91"/>
                <a:gd name="T8" fmla="*/ 137 w 222"/>
                <a:gd name="T9" fmla="*/ 78 h 91"/>
                <a:gd name="T10" fmla="*/ 146 w 222"/>
                <a:gd name="T11" fmla="*/ 74 h 91"/>
                <a:gd name="T12" fmla="*/ 154 w 222"/>
                <a:gd name="T13" fmla="*/ 70 h 91"/>
                <a:gd name="T14" fmla="*/ 162 w 222"/>
                <a:gd name="T15" fmla="*/ 65 h 91"/>
                <a:gd name="T16" fmla="*/ 169 w 222"/>
                <a:gd name="T17" fmla="*/ 60 h 91"/>
                <a:gd name="T18" fmla="*/ 176 w 222"/>
                <a:gd name="T19" fmla="*/ 56 h 91"/>
                <a:gd name="T20" fmla="*/ 183 w 222"/>
                <a:gd name="T21" fmla="*/ 51 h 91"/>
                <a:gd name="T22" fmla="*/ 189 w 222"/>
                <a:gd name="T23" fmla="*/ 44 h 91"/>
                <a:gd name="T24" fmla="*/ 196 w 222"/>
                <a:gd name="T25" fmla="*/ 39 h 91"/>
                <a:gd name="T26" fmla="*/ 202 w 222"/>
                <a:gd name="T27" fmla="*/ 33 h 91"/>
                <a:gd name="T28" fmla="*/ 208 w 222"/>
                <a:gd name="T29" fmla="*/ 27 h 91"/>
                <a:gd name="T30" fmla="*/ 214 w 222"/>
                <a:gd name="T31" fmla="*/ 19 h 91"/>
                <a:gd name="T32" fmla="*/ 220 w 222"/>
                <a:gd name="T33" fmla="*/ 13 h 91"/>
                <a:gd name="T34" fmla="*/ 222 w 222"/>
                <a:gd name="T35" fmla="*/ 9 h 91"/>
                <a:gd name="T36" fmla="*/ 221 w 222"/>
                <a:gd name="T37" fmla="*/ 3 h 91"/>
                <a:gd name="T38" fmla="*/ 218 w 222"/>
                <a:gd name="T39" fmla="*/ 0 h 91"/>
                <a:gd name="T40" fmla="*/ 212 w 222"/>
                <a:gd name="T41" fmla="*/ 1 h 91"/>
                <a:gd name="T42" fmla="*/ 201 w 222"/>
                <a:gd name="T43" fmla="*/ 8 h 91"/>
                <a:gd name="T44" fmla="*/ 188 w 222"/>
                <a:gd name="T45" fmla="*/ 13 h 91"/>
                <a:gd name="T46" fmla="*/ 176 w 222"/>
                <a:gd name="T47" fmla="*/ 18 h 91"/>
                <a:gd name="T48" fmla="*/ 164 w 222"/>
                <a:gd name="T49" fmla="*/ 23 h 91"/>
                <a:gd name="T50" fmla="*/ 152 w 222"/>
                <a:gd name="T51" fmla="*/ 29 h 91"/>
                <a:gd name="T52" fmla="*/ 139 w 222"/>
                <a:gd name="T53" fmla="*/ 35 h 91"/>
                <a:gd name="T54" fmla="*/ 129 w 222"/>
                <a:gd name="T55" fmla="*/ 41 h 91"/>
                <a:gd name="T56" fmla="*/ 118 w 222"/>
                <a:gd name="T57" fmla="*/ 50 h 91"/>
                <a:gd name="T58" fmla="*/ 98 w 222"/>
                <a:gd name="T59" fmla="*/ 61 h 91"/>
                <a:gd name="T60" fmla="*/ 78 w 222"/>
                <a:gd name="T61" fmla="*/ 66 h 91"/>
                <a:gd name="T62" fmla="*/ 58 w 222"/>
                <a:gd name="T63" fmla="*/ 65 h 91"/>
                <a:gd name="T64" fmla="*/ 40 w 222"/>
                <a:gd name="T65" fmla="*/ 60 h 91"/>
                <a:gd name="T66" fmla="*/ 24 w 222"/>
                <a:gd name="T67" fmla="*/ 55 h 91"/>
                <a:gd name="T68" fmla="*/ 12 w 222"/>
                <a:gd name="T69" fmla="*/ 49 h 91"/>
                <a:gd name="T70" fmla="*/ 3 w 222"/>
                <a:gd name="T71" fmla="*/ 43 h 91"/>
                <a:gd name="T72" fmla="*/ 0 w 222"/>
                <a:gd name="T73" fmla="*/ 41 h 91"/>
                <a:gd name="T74" fmla="*/ 3 w 222"/>
                <a:gd name="T75" fmla="*/ 43 h 91"/>
                <a:gd name="T76" fmla="*/ 10 w 222"/>
                <a:gd name="T77" fmla="*/ 50 h 91"/>
                <a:gd name="T78" fmla="*/ 21 w 222"/>
                <a:gd name="T79" fmla="*/ 59 h 91"/>
                <a:gd name="T80" fmla="*/ 36 w 222"/>
                <a:gd name="T81" fmla="*/ 69 h 91"/>
                <a:gd name="T82" fmla="*/ 52 w 222"/>
                <a:gd name="T83" fmla="*/ 78 h 91"/>
                <a:gd name="T84" fmla="*/ 70 w 222"/>
                <a:gd name="T85" fmla="*/ 87 h 91"/>
                <a:gd name="T86" fmla="*/ 87 w 222"/>
                <a:gd name="T87" fmla="*/ 91 h 91"/>
                <a:gd name="T88" fmla="*/ 103 w 222"/>
                <a:gd name="T8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2" h="91">
                  <a:moveTo>
                    <a:pt x="103" y="91"/>
                  </a:moveTo>
                  <a:lnTo>
                    <a:pt x="112" y="89"/>
                  </a:lnTo>
                  <a:lnTo>
                    <a:pt x="120" y="86"/>
                  </a:lnTo>
                  <a:lnTo>
                    <a:pt x="129" y="83"/>
                  </a:lnTo>
                  <a:lnTo>
                    <a:pt x="137" y="78"/>
                  </a:lnTo>
                  <a:lnTo>
                    <a:pt x="146" y="74"/>
                  </a:lnTo>
                  <a:lnTo>
                    <a:pt x="154" y="70"/>
                  </a:lnTo>
                  <a:lnTo>
                    <a:pt x="162" y="65"/>
                  </a:lnTo>
                  <a:lnTo>
                    <a:pt x="169" y="60"/>
                  </a:lnTo>
                  <a:lnTo>
                    <a:pt x="176" y="56"/>
                  </a:lnTo>
                  <a:lnTo>
                    <a:pt x="183" y="51"/>
                  </a:lnTo>
                  <a:lnTo>
                    <a:pt x="189" y="44"/>
                  </a:lnTo>
                  <a:lnTo>
                    <a:pt x="196" y="39"/>
                  </a:lnTo>
                  <a:lnTo>
                    <a:pt x="202" y="33"/>
                  </a:lnTo>
                  <a:lnTo>
                    <a:pt x="208" y="27"/>
                  </a:lnTo>
                  <a:lnTo>
                    <a:pt x="214" y="19"/>
                  </a:lnTo>
                  <a:lnTo>
                    <a:pt x="220" y="13"/>
                  </a:lnTo>
                  <a:lnTo>
                    <a:pt x="222" y="9"/>
                  </a:lnTo>
                  <a:lnTo>
                    <a:pt x="221" y="3"/>
                  </a:lnTo>
                  <a:lnTo>
                    <a:pt x="218" y="0"/>
                  </a:lnTo>
                  <a:lnTo>
                    <a:pt x="212" y="1"/>
                  </a:lnTo>
                  <a:lnTo>
                    <a:pt x="201" y="8"/>
                  </a:lnTo>
                  <a:lnTo>
                    <a:pt x="188" y="13"/>
                  </a:lnTo>
                  <a:lnTo>
                    <a:pt x="176" y="18"/>
                  </a:lnTo>
                  <a:lnTo>
                    <a:pt x="164" y="23"/>
                  </a:lnTo>
                  <a:lnTo>
                    <a:pt x="152" y="29"/>
                  </a:lnTo>
                  <a:lnTo>
                    <a:pt x="139" y="35"/>
                  </a:lnTo>
                  <a:lnTo>
                    <a:pt x="129" y="41"/>
                  </a:lnTo>
                  <a:lnTo>
                    <a:pt x="118" y="50"/>
                  </a:lnTo>
                  <a:lnTo>
                    <a:pt x="98" y="61"/>
                  </a:lnTo>
                  <a:lnTo>
                    <a:pt x="78" y="66"/>
                  </a:lnTo>
                  <a:lnTo>
                    <a:pt x="58" y="65"/>
                  </a:lnTo>
                  <a:lnTo>
                    <a:pt x="40" y="60"/>
                  </a:lnTo>
                  <a:lnTo>
                    <a:pt x="24" y="55"/>
                  </a:lnTo>
                  <a:lnTo>
                    <a:pt x="12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10" y="50"/>
                  </a:lnTo>
                  <a:lnTo>
                    <a:pt x="21" y="59"/>
                  </a:lnTo>
                  <a:lnTo>
                    <a:pt x="36" y="69"/>
                  </a:lnTo>
                  <a:lnTo>
                    <a:pt x="52" y="78"/>
                  </a:lnTo>
                  <a:lnTo>
                    <a:pt x="70" y="87"/>
                  </a:lnTo>
                  <a:lnTo>
                    <a:pt x="87" y="91"/>
                  </a:lnTo>
                  <a:lnTo>
                    <a:pt x="103" y="9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940300" y="3963035"/>
              <a:ext cx="28575" cy="8255"/>
            </a:xfrm>
            <a:custGeom>
              <a:avLst/>
              <a:gdLst>
                <a:gd name="T0" fmla="*/ 88 w 91"/>
                <a:gd name="T1" fmla="*/ 27 h 27"/>
                <a:gd name="T2" fmla="*/ 90 w 91"/>
                <a:gd name="T3" fmla="*/ 26 h 27"/>
                <a:gd name="T4" fmla="*/ 91 w 91"/>
                <a:gd name="T5" fmla="*/ 24 h 27"/>
                <a:gd name="T6" fmla="*/ 91 w 91"/>
                <a:gd name="T7" fmla="*/ 23 h 27"/>
                <a:gd name="T8" fmla="*/ 90 w 91"/>
                <a:gd name="T9" fmla="*/ 22 h 27"/>
                <a:gd name="T10" fmla="*/ 77 w 91"/>
                <a:gd name="T11" fmla="*/ 20 h 27"/>
                <a:gd name="T12" fmla="*/ 63 w 91"/>
                <a:gd name="T13" fmla="*/ 17 h 27"/>
                <a:gd name="T14" fmla="*/ 48 w 91"/>
                <a:gd name="T15" fmla="*/ 14 h 27"/>
                <a:gd name="T16" fmla="*/ 34 w 91"/>
                <a:gd name="T17" fmla="*/ 10 h 27"/>
                <a:gd name="T18" fmla="*/ 21 w 91"/>
                <a:gd name="T19" fmla="*/ 7 h 27"/>
                <a:gd name="T20" fmla="*/ 9 w 91"/>
                <a:gd name="T21" fmla="*/ 3 h 27"/>
                <a:gd name="T22" fmla="*/ 3 w 91"/>
                <a:gd name="T23" fmla="*/ 1 h 27"/>
                <a:gd name="T24" fmla="*/ 0 w 91"/>
                <a:gd name="T25" fmla="*/ 0 h 27"/>
                <a:gd name="T26" fmla="*/ 0 w 91"/>
                <a:gd name="T27" fmla="*/ 1 h 27"/>
                <a:gd name="T28" fmla="*/ 2 w 91"/>
                <a:gd name="T29" fmla="*/ 4 h 27"/>
                <a:gd name="T30" fmla="*/ 5 w 91"/>
                <a:gd name="T31" fmla="*/ 10 h 27"/>
                <a:gd name="T32" fmla="*/ 12 w 91"/>
                <a:gd name="T33" fmla="*/ 15 h 27"/>
                <a:gd name="T34" fmla="*/ 23 w 91"/>
                <a:gd name="T35" fmla="*/ 20 h 27"/>
                <a:gd name="T36" fmla="*/ 39 w 91"/>
                <a:gd name="T37" fmla="*/ 24 h 27"/>
                <a:gd name="T38" fmla="*/ 60 w 91"/>
                <a:gd name="T39" fmla="*/ 27 h 27"/>
                <a:gd name="T40" fmla="*/ 88 w 91"/>
                <a:gd name="T4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27">
                  <a:moveTo>
                    <a:pt x="88" y="27"/>
                  </a:moveTo>
                  <a:lnTo>
                    <a:pt x="90" y="26"/>
                  </a:lnTo>
                  <a:lnTo>
                    <a:pt x="91" y="24"/>
                  </a:lnTo>
                  <a:lnTo>
                    <a:pt x="91" y="23"/>
                  </a:lnTo>
                  <a:lnTo>
                    <a:pt x="90" y="22"/>
                  </a:lnTo>
                  <a:lnTo>
                    <a:pt x="77" y="20"/>
                  </a:lnTo>
                  <a:lnTo>
                    <a:pt x="63" y="17"/>
                  </a:lnTo>
                  <a:lnTo>
                    <a:pt x="48" y="14"/>
                  </a:lnTo>
                  <a:lnTo>
                    <a:pt x="34" y="10"/>
                  </a:lnTo>
                  <a:lnTo>
                    <a:pt x="21" y="7"/>
                  </a:lnTo>
                  <a:lnTo>
                    <a:pt x="9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4"/>
                  </a:lnTo>
                  <a:lnTo>
                    <a:pt x="5" y="10"/>
                  </a:lnTo>
                  <a:lnTo>
                    <a:pt x="12" y="15"/>
                  </a:lnTo>
                  <a:lnTo>
                    <a:pt x="23" y="20"/>
                  </a:lnTo>
                  <a:lnTo>
                    <a:pt x="39" y="24"/>
                  </a:lnTo>
                  <a:lnTo>
                    <a:pt x="60" y="27"/>
                  </a:lnTo>
                  <a:lnTo>
                    <a:pt x="88" y="2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4591685" y="3547110"/>
              <a:ext cx="170815" cy="144780"/>
            </a:xfrm>
            <a:custGeom>
              <a:avLst/>
              <a:gdLst>
                <a:gd name="T0" fmla="*/ 533 w 538"/>
                <a:gd name="T1" fmla="*/ 24 h 455"/>
                <a:gd name="T2" fmla="*/ 518 w 538"/>
                <a:gd name="T3" fmla="*/ 69 h 455"/>
                <a:gd name="T4" fmla="*/ 494 w 538"/>
                <a:gd name="T5" fmla="*/ 108 h 455"/>
                <a:gd name="T6" fmla="*/ 465 w 538"/>
                <a:gd name="T7" fmla="*/ 142 h 455"/>
                <a:gd name="T8" fmla="*/ 430 w 538"/>
                <a:gd name="T9" fmla="*/ 172 h 455"/>
                <a:gd name="T10" fmla="*/ 391 w 538"/>
                <a:gd name="T11" fmla="*/ 199 h 455"/>
                <a:gd name="T12" fmla="*/ 350 w 538"/>
                <a:gd name="T13" fmla="*/ 222 h 455"/>
                <a:gd name="T14" fmla="*/ 307 w 538"/>
                <a:gd name="T15" fmla="*/ 243 h 455"/>
                <a:gd name="T16" fmla="*/ 266 w 538"/>
                <a:gd name="T17" fmla="*/ 262 h 455"/>
                <a:gd name="T18" fmla="*/ 227 w 538"/>
                <a:gd name="T19" fmla="*/ 281 h 455"/>
                <a:gd name="T20" fmla="*/ 188 w 538"/>
                <a:gd name="T21" fmla="*/ 301 h 455"/>
                <a:gd name="T22" fmla="*/ 150 w 538"/>
                <a:gd name="T23" fmla="*/ 322 h 455"/>
                <a:gd name="T24" fmla="*/ 113 w 538"/>
                <a:gd name="T25" fmla="*/ 345 h 455"/>
                <a:gd name="T26" fmla="*/ 77 w 538"/>
                <a:gd name="T27" fmla="*/ 371 h 455"/>
                <a:gd name="T28" fmla="*/ 43 w 538"/>
                <a:gd name="T29" fmla="*/ 399 h 455"/>
                <a:gd name="T30" fmla="*/ 14 w 538"/>
                <a:gd name="T31" fmla="*/ 431 h 455"/>
                <a:gd name="T32" fmla="*/ 0 w 538"/>
                <a:gd name="T33" fmla="*/ 452 h 455"/>
                <a:gd name="T34" fmla="*/ 5 w 538"/>
                <a:gd name="T35" fmla="*/ 455 h 455"/>
                <a:gd name="T36" fmla="*/ 26 w 538"/>
                <a:gd name="T37" fmla="*/ 438 h 455"/>
                <a:gd name="T38" fmla="*/ 64 w 538"/>
                <a:gd name="T39" fmla="*/ 408 h 455"/>
                <a:gd name="T40" fmla="*/ 102 w 538"/>
                <a:gd name="T41" fmla="*/ 378 h 455"/>
                <a:gd name="T42" fmla="*/ 142 w 538"/>
                <a:gd name="T43" fmla="*/ 352 h 455"/>
                <a:gd name="T44" fmla="*/ 173 w 538"/>
                <a:gd name="T45" fmla="*/ 332 h 455"/>
                <a:gd name="T46" fmla="*/ 194 w 538"/>
                <a:gd name="T47" fmla="*/ 319 h 455"/>
                <a:gd name="T48" fmla="*/ 216 w 538"/>
                <a:gd name="T49" fmla="*/ 307 h 455"/>
                <a:gd name="T50" fmla="*/ 239 w 538"/>
                <a:gd name="T51" fmla="*/ 297 h 455"/>
                <a:gd name="T52" fmla="*/ 261 w 538"/>
                <a:gd name="T53" fmla="*/ 286 h 455"/>
                <a:gd name="T54" fmla="*/ 282 w 538"/>
                <a:gd name="T55" fmla="*/ 276 h 455"/>
                <a:gd name="T56" fmla="*/ 304 w 538"/>
                <a:gd name="T57" fmla="*/ 264 h 455"/>
                <a:gd name="T58" fmla="*/ 326 w 538"/>
                <a:gd name="T59" fmla="*/ 254 h 455"/>
                <a:gd name="T60" fmla="*/ 355 w 538"/>
                <a:gd name="T61" fmla="*/ 237 h 455"/>
                <a:gd name="T62" fmla="*/ 391 w 538"/>
                <a:gd name="T63" fmla="*/ 214 h 455"/>
                <a:gd name="T64" fmla="*/ 425 w 538"/>
                <a:gd name="T65" fmla="*/ 190 h 455"/>
                <a:gd name="T66" fmla="*/ 456 w 538"/>
                <a:gd name="T67" fmla="*/ 163 h 455"/>
                <a:gd name="T68" fmla="*/ 484 w 538"/>
                <a:gd name="T69" fmla="*/ 132 h 455"/>
                <a:gd name="T70" fmla="*/ 506 w 538"/>
                <a:gd name="T71" fmla="*/ 99 h 455"/>
                <a:gd name="T72" fmla="*/ 524 w 538"/>
                <a:gd name="T73" fmla="*/ 62 h 455"/>
                <a:gd name="T74" fmla="*/ 535 w 538"/>
                <a:gd name="T75" fmla="*/ 22 h 455"/>
                <a:gd name="T76" fmla="*/ 538 w 538"/>
                <a:gd name="T77" fmla="*/ 0 h 455"/>
                <a:gd name="T78" fmla="*/ 538 w 538"/>
                <a:gd name="T79" fmla="*/ 0 h 455"/>
                <a:gd name="T80" fmla="*/ 538 w 538"/>
                <a:gd name="T81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8" h="455">
                  <a:moveTo>
                    <a:pt x="538" y="0"/>
                  </a:moveTo>
                  <a:lnTo>
                    <a:pt x="533" y="24"/>
                  </a:lnTo>
                  <a:lnTo>
                    <a:pt x="527" y="46"/>
                  </a:lnTo>
                  <a:lnTo>
                    <a:pt x="518" y="69"/>
                  </a:lnTo>
                  <a:lnTo>
                    <a:pt x="507" y="89"/>
                  </a:lnTo>
                  <a:lnTo>
                    <a:pt x="494" y="108"/>
                  </a:lnTo>
                  <a:lnTo>
                    <a:pt x="481" y="125"/>
                  </a:lnTo>
                  <a:lnTo>
                    <a:pt x="465" y="142"/>
                  </a:lnTo>
                  <a:lnTo>
                    <a:pt x="448" y="157"/>
                  </a:lnTo>
                  <a:lnTo>
                    <a:pt x="430" y="172"/>
                  </a:lnTo>
                  <a:lnTo>
                    <a:pt x="411" y="186"/>
                  </a:lnTo>
                  <a:lnTo>
                    <a:pt x="391" y="199"/>
                  </a:lnTo>
                  <a:lnTo>
                    <a:pt x="371" y="210"/>
                  </a:lnTo>
                  <a:lnTo>
                    <a:pt x="350" y="222"/>
                  </a:lnTo>
                  <a:lnTo>
                    <a:pt x="328" y="232"/>
                  </a:lnTo>
                  <a:lnTo>
                    <a:pt x="307" y="243"/>
                  </a:lnTo>
                  <a:lnTo>
                    <a:pt x="286" y="252"/>
                  </a:lnTo>
                  <a:lnTo>
                    <a:pt x="266" y="262"/>
                  </a:lnTo>
                  <a:lnTo>
                    <a:pt x="246" y="271"/>
                  </a:lnTo>
                  <a:lnTo>
                    <a:pt x="227" y="281"/>
                  </a:lnTo>
                  <a:lnTo>
                    <a:pt x="207" y="291"/>
                  </a:lnTo>
                  <a:lnTo>
                    <a:pt x="188" y="301"/>
                  </a:lnTo>
                  <a:lnTo>
                    <a:pt x="169" y="312"/>
                  </a:lnTo>
                  <a:lnTo>
                    <a:pt x="150" y="322"/>
                  </a:lnTo>
                  <a:lnTo>
                    <a:pt x="131" y="334"/>
                  </a:lnTo>
                  <a:lnTo>
                    <a:pt x="113" y="345"/>
                  </a:lnTo>
                  <a:lnTo>
                    <a:pt x="95" y="358"/>
                  </a:lnTo>
                  <a:lnTo>
                    <a:pt x="77" y="371"/>
                  </a:lnTo>
                  <a:lnTo>
                    <a:pt x="60" y="385"/>
                  </a:lnTo>
                  <a:lnTo>
                    <a:pt x="43" y="399"/>
                  </a:lnTo>
                  <a:lnTo>
                    <a:pt x="28" y="414"/>
                  </a:lnTo>
                  <a:lnTo>
                    <a:pt x="14" y="431"/>
                  </a:lnTo>
                  <a:lnTo>
                    <a:pt x="1" y="448"/>
                  </a:lnTo>
                  <a:lnTo>
                    <a:pt x="0" y="452"/>
                  </a:lnTo>
                  <a:lnTo>
                    <a:pt x="2" y="454"/>
                  </a:lnTo>
                  <a:lnTo>
                    <a:pt x="5" y="455"/>
                  </a:lnTo>
                  <a:lnTo>
                    <a:pt x="8" y="454"/>
                  </a:lnTo>
                  <a:lnTo>
                    <a:pt x="26" y="438"/>
                  </a:lnTo>
                  <a:lnTo>
                    <a:pt x="45" y="423"/>
                  </a:lnTo>
                  <a:lnTo>
                    <a:pt x="64" y="408"/>
                  </a:lnTo>
                  <a:lnTo>
                    <a:pt x="83" y="393"/>
                  </a:lnTo>
                  <a:lnTo>
                    <a:pt x="102" y="378"/>
                  </a:lnTo>
                  <a:lnTo>
                    <a:pt x="122" y="364"/>
                  </a:lnTo>
                  <a:lnTo>
                    <a:pt x="142" y="352"/>
                  </a:lnTo>
                  <a:lnTo>
                    <a:pt x="163" y="338"/>
                  </a:lnTo>
                  <a:lnTo>
                    <a:pt x="173" y="332"/>
                  </a:lnTo>
                  <a:lnTo>
                    <a:pt x="184" y="325"/>
                  </a:lnTo>
                  <a:lnTo>
                    <a:pt x="194" y="319"/>
                  </a:lnTo>
                  <a:lnTo>
                    <a:pt x="206" y="314"/>
                  </a:lnTo>
                  <a:lnTo>
                    <a:pt x="216" y="307"/>
                  </a:lnTo>
                  <a:lnTo>
                    <a:pt x="227" y="302"/>
                  </a:lnTo>
                  <a:lnTo>
                    <a:pt x="239" y="297"/>
                  </a:lnTo>
                  <a:lnTo>
                    <a:pt x="249" y="292"/>
                  </a:lnTo>
                  <a:lnTo>
                    <a:pt x="261" y="286"/>
                  </a:lnTo>
                  <a:lnTo>
                    <a:pt x="271" y="281"/>
                  </a:lnTo>
                  <a:lnTo>
                    <a:pt x="282" y="276"/>
                  </a:lnTo>
                  <a:lnTo>
                    <a:pt x="294" y="269"/>
                  </a:lnTo>
                  <a:lnTo>
                    <a:pt x="304" y="264"/>
                  </a:lnTo>
                  <a:lnTo>
                    <a:pt x="316" y="259"/>
                  </a:lnTo>
                  <a:lnTo>
                    <a:pt x="326" y="254"/>
                  </a:lnTo>
                  <a:lnTo>
                    <a:pt x="337" y="247"/>
                  </a:lnTo>
                  <a:lnTo>
                    <a:pt x="355" y="237"/>
                  </a:lnTo>
                  <a:lnTo>
                    <a:pt x="373" y="226"/>
                  </a:lnTo>
                  <a:lnTo>
                    <a:pt x="391" y="214"/>
                  </a:lnTo>
                  <a:lnTo>
                    <a:pt x="408" y="203"/>
                  </a:lnTo>
                  <a:lnTo>
                    <a:pt x="425" y="190"/>
                  </a:lnTo>
                  <a:lnTo>
                    <a:pt x="440" y="176"/>
                  </a:lnTo>
                  <a:lnTo>
                    <a:pt x="456" y="163"/>
                  </a:lnTo>
                  <a:lnTo>
                    <a:pt x="470" y="148"/>
                  </a:lnTo>
                  <a:lnTo>
                    <a:pt x="484" y="132"/>
                  </a:lnTo>
                  <a:lnTo>
                    <a:pt x="495" y="116"/>
                  </a:lnTo>
                  <a:lnTo>
                    <a:pt x="506" y="99"/>
                  </a:lnTo>
                  <a:lnTo>
                    <a:pt x="516" y="81"/>
                  </a:lnTo>
                  <a:lnTo>
                    <a:pt x="524" y="62"/>
                  </a:lnTo>
                  <a:lnTo>
                    <a:pt x="530" y="42"/>
                  </a:lnTo>
                  <a:lnTo>
                    <a:pt x="535" y="22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4756785" y="3429000"/>
              <a:ext cx="50800" cy="115570"/>
            </a:xfrm>
            <a:custGeom>
              <a:avLst/>
              <a:gdLst>
                <a:gd name="T0" fmla="*/ 10 w 159"/>
                <a:gd name="T1" fmla="*/ 365 h 365"/>
                <a:gd name="T2" fmla="*/ 13 w 159"/>
                <a:gd name="T3" fmla="*/ 339 h 365"/>
                <a:gd name="T4" fmla="*/ 16 w 159"/>
                <a:gd name="T5" fmla="*/ 314 h 365"/>
                <a:gd name="T6" fmla="*/ 18 w 159"/>
                <a:gd name="T7" fmla="*/ 290 h 365"/>
                <a:gd name="T8" fmla="*/ 18 w 159"/>
                <a:gd name="T9" fmla="*/ 264 h 365"/>
                <a:gd name="T10" fmla="*/ 16 w 159"/>
                <a:gd name="T11" fmla="*/ 232 h 365"/>
                <a:gd name="T12" fmla="*/ 15 w 159"/>
                <a:gd name="T13" fmla="*/ 201 h 365"/>
                <a:gd name="T14" fmla="*/ 13 w 159"/>
                <a:gd name="T15" fmla="*/ 170 h 365"/>
                <a:gd name="T16" fmla="*/ 16 w 159"/>
                <a:gd name="T17" fmla="*/ 138 h 365"/>
                <a:gd name="T18" fmla="*/ 21 w 159"/>
                <a:gd name="T19" fmla="*/ 114 h 365"/>
                <a:gd name="T20" fmla="*/ 31 w 159"/>
                <a:gd name="T21" fmla="*/ 91 h 365"/>
                <a:gd name="T22" fmla="*/ 45 w 159"/>
                <a:gd name="T23" fmla="*/ 70 h 365"/>
                <a:gd name="T24" fmla="*/ 63 w 159"/>
                <a:gd name="T25" fmla="*/ 51 h 365"/>
                <a:gd name="T26" fmla="*/ 84 w 159"/>
                <a:gd name="T27" fmla="*/ 34 h 365"/>
                <a:gd name="T28" fmla="*/ 106 w 159"/>
                <a:gd name="T29" fmla="*/ 21 h 365"/>
                <a:gd name="T30" fmla="*/ 131 w 159"/>
                <a:gd name="T31" fmla="*/ 12 h 365"/>
                <a:gd name="T32" fmla="*/ 155 w 159"/>
                <a:gd name="T33" fmla="*/ 7 h 365"/>
                <a:gd name="T34" fmla="*/ 157 w 159"/>
                <a:gd name="T35" fmla="*/ 6 h 365"/>
                <a:gd name="T36" fmla="*/ 159 w 159"/>
                <a:gd name="T37" fmla="*/ 3 h 365"/>
                <a:gd name="T38" fmla="*/ 159 w 159"/>
                <a:gd name="T39" fmla="*/ 1 h 365"/>
                <a:gd name="T40" fmla="*/ 157 w 159"/>
                <a:gd name="T41" fmla="*/ 0 h 365"/>
                <a:gd name="T42" fmla="*/ 132 w 159"/>
                <a:gd name="T43" fmla="*/ 0 h 365"/>
                <a:gd name="T44" fmla="*/ 109 w 159"/>
                <a:gd name="T45" fmla="*/ 4 h 365"/>
                <a:gd name="T46" fmla="*/ 85 w 159"/>
                <a:gd name="T47" fmla="*/ 14 h 365"/>
                <a:gd name="T48" fmla="*/ 64 w 159"/>
                <a:gd name="T49" fmla="*/ 27 h 365"/>
                <a:gd name="T50" fmla="*/ 46 w 159"/>
                <a:gd name="T51" fmla="*/ 43 h 365"/>
                <a:gd name="T52" fmla="*/ 29 w 159"/>
                <a:gd name="T53" fmla="*/ 62 h 365"/>
                <a:gd name="T54" fmla="*/ 17 w 159"/>
                <a:gd name="T55" fmla="*/ 83 h 365"/>
                <a:gd name="T56" fmla="*/ 6 w 159"/>
                <a:gd name="T57" fmla="*/ 106 h 365"/>
                <a:gd name="T58" fmla="*/ 0 w 159"/>
                <a:gd name="T59" fmla="*/ 135 h 365"/>
                <a:gd name="T60" fmla="*/ 1 w 159"/>
                <a:gd name="T61" fmla="*/ 166 h 365"/>
                <a:gd name="T62" fmla="*/ 5 w 159"/>
                <a:gd name="T63" fmla="*/ 197 h 365"/>
                <a:gd name="T64" fmla="*/ 9 w 159"/>
                <a:gd name="T65" fmla="*/ 227 h 365"/>
                <a:gd name="T66" fmla="*/ 11 w 159"/>
                <a:gd name="T67" fmla="*/ 242 h 365"/>
                <a:gd name="T68" fmla="*/ 12 w 159"/>
                <a:gd name="T69" fmla="*/ 258 h 365"/>
                <a:gd name="T70" fmla="*/ 15 w 159"/>
                <a:gd name="T71" fmla="*/ 274 h 365"/>
                <a:gd name="T72" fmla="*/ 16 w 159"/>
                <a:gd name="T73" fmla="*/ 288 h 365"/>
                <a:gd name="T74" fmla="*/ 16 w 159"/>
                <a:gd name="T75" fmla="*/ 307 h 365"/>
                <a:gd name="T76" fmla="*/ 15 w 159"/>
                <a:gd name="T77" fmla="*/ 326 h 365"/>
                <a:gd name="T78" fmla="*/ 12 w 159"/>
                <a:gd name="T79" fmla="*/ 346 h 365"/>
                <a:gd name="T80" fmla="*/ 10 w 159"/>
                <a:gd name="T81" fmla="*/ 365 h 365"/>
                <a:gd name="T82" fmla="*/ 10 w 159"/>
                <a:gd name="T83" fmla="*/ 365 h 365"/>
                <a:gd name="T84" fmla="*/ 10 w 159"/>
                <a:gd name="T85" fmla="*/ 365 h 365"/>
                <a:gd name="T86" fmla="*/ 10 w 159"/>
                <a:gd name="T87" fmla="*/ 365 h 365"/>
                <a:gd name="T88" fmla="*/ 10 w 159"/>
                <a:gd name="T89" fmla="*/ 365 h 365"/>
                <a:gd name="T90" fmla="*/ 10 w 159"/>
                <a:gd name="T91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365">
                  <a:moveTo>
                    <a:pt x="10" y="365"/>
                  </a:moveTo>
                  <a:lnTo>
                    <a:pt x="13" y="339"/>
                  </a:lnTo>
                  <a:lnTo>
                    <a:pt x="16" y="314"/>
                  </a:lnTo>
                  <a:lnTo>
                    <a:pt x="18" y="290"/>
                  </a:lnTo>
                  <a:lnTo>
                    <a:pt x="18" y="264"/>
                  </a:lnTo>
                  <a:lnTo>
                    <a:pt x="16" y="232"/>
                  </a:lnTo>
                  <a:lnTo>
                    <a:pt x="15" y="201"/>
                  </a:lnTo>
                  <a:lnTo>
                    <a:pt x="13" y="170"/>
                  </a:lnTo>
                  <a:lnTo>
                    <a:pt x="16" y="138"/>
                  </a:lnTo>
                  <a:lnTo>
                    <a:pt x="21" y="114"/>
                  </a:lnTo>
                  <a:lnTo>
                    <a:pt x="31" y="91"/>
                  </a:lnTo>
                  <a:lnTo>
                    <a:pt x="45" y="70"/>
                  </a:lnTo>
                  <a:lnTo>
                    <a:pt x="63" y="51"/>
                  </a:lnTo>
                  <a:lnTo>
                    <a:pt x="84" y="34"/>
                  </a:lnTo>
                  <a:lnTo>
                    <a:pt x="106" y="21"/>
                  </a:lnTo>
                  <a:lnTo>
                    <a:pt x="131" y="12"/>
                  </a:lnTo>
                  <a:lnTo>
                    <a:pt x="155" y="7"/>
                  </a:lnTo>
                  <a:lnTo>
                    <a:pt x="157" y="6"/>
                  </a:lnTo>
                  <a:lnTo>
                    <a:pt x="159" y="3"/>
                  </a:lnTo>
                  <a:lnTo>
                    <a:pt x="159" y="1"/>
                  </a:lnTo>
                  <a:lnTo>
                    <a:pt x="157" y="0"/>
                  </a:lnTo>
                  <a:lnTo>
                    <a:pt x="132" y="0"/>
                  </a:lnTo>
                  <a:lnTo>
                    <a:pt x="109" y="4"/>
                  </a:lnTo>
                  <a:lnTo>
                    <a:pt x="85" y="14"/>
                  </a:lnTo>
                  <a:lnTo>
                    <a:pt x="64" y="27"/>
                  </a:lnTo>
                  <a:lnTo>
                    <a:pt x="46" y="43"/>
                  </a:lnTo>
                  <a:lnTo>
                    <a:pt x="29" y="62"/>
                  </a:lnTo>
                  <a:lnTo>
                    <a:pt x="17" y="83"/>
                  </a:lnTo>
                  <a:lnTo>
                    <a:pt x="6" y="106"/>
                  </a:lnTo>
                  <a:lnTo>
                    <a:pt x="0" y="135"/>
                  </a:lnTo>
                  <a:lnTo>
                    <a:pt x="1" y="166"/>
                  </a:lnTo>
                  <a:lnTo>
                    <a:pt x="5" y="197"/>
                  </a:lnTo>
                  <a:lnTo>
                    <a:pt x="9" y="227"/>
                  </a:lnTo>
                  <a:lnTo>
                    <a:pt x="11" y="242"/>
                  </a:lnTo>
                  <a:lnTo>
                    <a:pt x="12" y="258"/>
                  </a:lnTo>
                  <a:lnTo>
                    <a:pt x="15" y="274"/>
                  </a:lnTo>
                  <a:lnTo>
                    <a:pt x="16" y="288"/>
                  </a:lnTo>
                  <a:lnTo>
                    <a:pt x="16" y="307"/>
                  </a:lnTo>
                  <a:lnTo>
                    <a:pt x="15" y="326"/>
                  </a:lnTo>
                  <a:lnTo>
                    <a:pt x="12" y="346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4839970" y="3468370"/>
              <a:ext cx="30480" cy="30480"/>
            </a:xfrm>
            <a:custGeom>
              <a:avLst/>
              <a:gdLst>
                <a:gd name="T0" fmla="*/ 67 w 97"/>
                <a:gd name="T1" fmla="*/ 27 h 96"/>
                <a:gd name="T2" fmla="*/ 78 w 97"/>
                <a:gd name="T3" fmla="*/ 42 h 96"/>
                <a:gd name="T4" fmla="*/ 84 w 97"/>
                <a:gd name="T5" fmla="*/ 58 h 96"/>
                <a:gd name="T6" fmla="*/ 89 w 97"/>
                <a:gd name="T7" fmla="*/ 77 h 96"/>
                <a:gd name="T8" fmla="*/ 91 w 97"/>
                <a:gd name="T9" fmla="*/ 95 h 96"/>
                <a:gd name="T10" fmla="*/ 92 w 97"/>
                <a:gd name="T11" fmla="*/ 96 h 96"/>
                <a:gd name="T12" fmla="*/ 94 w 97"/>
                <a:gd name="T13" fmla="*/ 96 h 96"/>
                <a:gd name="T14" fmla="*/ 95 w 97"/>
                <a:gd name="T15" fmla="*/ 95 h 96"/>
                <a:gd name="T16" fmla="*/ 96 w 97"/>
                <a:gd name="T17" fmla="*/ 94 h 96"/>
                <a:gd name="T18" fmla="*/ 97 w 97"/>
                <a:gd name="T19" fmla="*/ 73 h 96"/>
                <a:gd name="T20" fmla="*/ 95 w 97"/>
                <a:gd name="T21" fmla="*/ 52 h 96"/>
                <a:gd name="T22" fmla="*/ 87 w 97"/>
                <a:gd name="T23" fmla="*/ 33 h 96"/>
                <a:gd name="T24" fmla="*/ 74 w 97"/>
                <a:gd name="T25" fmla="*/ 19 h 96"/>
                <a:gd name="T26" fmla="*/ 61 w 97"/>
                <a:gd name="T27" fmla="*/ 10 h 96"/>
                <a:gd name="T28" fmla="*/ 47 w 97"/>
                <a:gd name="T29" fmla="*/ 5 h 96"/>
                <a:gd name="T30" fmla="*/ 35 w 97"/>
                <a:gd name="T31" fmla="*/ 2 h 96"/>
                <a:gd name="T32" fmla="*/ 24 w 97"/>
                <a:gd name="T33" fmla="*/ 0 h 96"/>
                <a:gd name="T34" fmla="*/ 13 w 97"/>
                <a:gd name="T35" fmla="*/ 0 h 96"/>
                <a:gd name="T36" fmla="*/ 6 w 97"/>
                <a:gd name="T37" fmla="*/ 0 h 96"/>
                <a:gd name="T38" fmla="*/ 2 w 97"/>
                <a:gd name="T39" fmla="*/ 1 h 96"/>
                <a:gd name="T40" fmla="*/ 0 w 97"/>
                <a:gd name="T41" fmla="*/ 1 h 96"/>
                <a:gd name="T42" fmla="*/ 2 w 97"/>
                <a:gd name="T43" fmla="*/ 1 h 96"/>
                <a:gd name="T44" fmla="*/ 8 w 97"/>
                <a:gd name="T45" fmla="*/ 3 h 96"/>
                <a:gd name="T46" fmla="*/ 17 w 97"/>
                <a:gd name="T47" fmla="*/ 5 h 96"/>
                <a:gd name="T48" fmla="*/ 27 w 97"/>
                <a:gd name="T49" fmla="*/ 7 h 96"/>
                <a:gd name="T50" fmla="*/ 39 w 97"/>
                <a:gd name="T51" fmla="*/ 11 h 96"/>
                <a:gd name="T52" fmla="*/ 49 w 97"/>
                <a:gd name="T53" fmla="*/ 15 h 96"/>
                <a:gd name="T54" fmla="*/ 60 w 97"/>
                <a:gd name="T55" fmla="*/ 21 h 96"/>
                <a:gd name="T56" fmla="*/ 67 w 97"/>
                <a:gd name="T57" fmla="*/ 2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7" h="96">
                  <a:moveTo>
                    <a:pt x="67" y="27"/>
                  </a:moveTo>
                  <a:lnTo>
                    <a:pt x="78" y="42"/>
                  </a:lnTo>
                  <a:lnTo>
                    <a:pt x="84" y="58"/>
                  </a:lnTo>
                  <a:lnTo>
                    <a:pt x="89" y="77"/>
                  </a:lnTo>
                  <a:lnTo>
                    <a:pt x="91" y="95"/>
                  </a:lnTo>
                  <a:lnTo>
                    <a:pt x="92" y="96"/>
                  </a:lnTo>
                  <a:lnTo>
                    <a:pt x="94" y="96"/>
                  </a:lnTo>
                  <a:lnTo>
                    <a:pt x="95" y="95"/>
                  </a:lnTo>
                  <a:lnTo>
                    <a:pt x="96" y="94"/>
                  </a:lnTo>
                  <a:lnTo>
                    <a:pt x="97" y="73"/>
                  </a:lnTo>
                  <a:lnTo>
                    <a:pt x="95" y="52"/>
                  </a:lnTo>
                  <a:lnTo>
                    <a:pt x="87" y="33"/>
                  </a:lnTo>
                  <a:lnTo>
                    <a:pt x="74" y="19"/>
                  </a:lnTo>
                  <a:lnTo>
                    <a:pt x="61" y="10"/>
                  </a:lnTo>
                  <a:lnTo>
                    <a:pt x="47" y="5"/>
                  </a:lnTo>
                  <a:lnTo>
                    <a:pt x="35" y="2"/>
                  </a:lnTo>
                  <a:lnTo>
                    <a:pt x="24" y="0"/>
                  </a:lnTo>
                  <a:lnTo>
                    <a:pt x="13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7" y="7"/>
                  </a:lnTo>
                  <a:lnTo>
                    <a:pt x="39" y="11"/>
                  </a:lnTo>
                  <a:lnTo>
                    <a:pt x="49" y="15"/>
                  </a:lnTo>
                  <a:lnTo>
                    <a:pt x="60" y="21"/>
                  </a:lnTo>
                  <a:lnTo>
                    <a:pt x="67" y="2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4773930" y="3463290"/>
              <a:ext cx="34925" cy="93980"/>
            </a:xfrm>
            <a:custGeom>
              <a:avLst/>
              <a:gdLst>
                <a:gd name="T0" fmla="*/ 29 w 110"/>
                <a:gd name="T1" fmla="*/ 23 h 296"/>
                <a:gd name="T2" fmla="*/ 18 w 110"/>
                <a:gd name="T3" fmla="*/ 38 h 296"/>
                <a:gd name="T4" fmla="*/ 12 w 110"/>
                <a:gd name="T5" fmla="*/ 54 h 296"/>
                <a:gd name="T6" fmla="*/ 14 w 110"/>
                <a:gd name="T7" fmla="*/ 71 h 296"/>
                <a:gd name="T8" fmla="*/ 25 w 110"/>
                <a:gd name="T9" fmla="*/ 84 h 296"/>
                <a:gd name="T10" fmla="*/ 34 w 110"/>
                <a:gd name="T11" fmla="*/ 95 h 296"/>
                <a:gd name="T12" fmla="*/ 42 w 110"/>
                <a:gd name="T13" fmla="*/ 111 h 296"/>
                <a:gd name="T14" fmla="*/ 37 w 110"/>
                <a:gd name="T15" fmla="*/ 130 h 296"/>
                <a:gd name="T16" fmla="*/ 25 w 110"/>
                <a:gd name="T17" fmla="*/ 150 h 296"/>
                <a:gd name="T18" fmla="*/ 13 w 110"/>
                <a:gd name="T19" fmla="*/ 175 h 296"/>
                <a:gd name="T20" fmla="*/ 3 w 110"/>
                <a:gd name="T21" fmla="*/ 214 h 296"/>
                <a:gd name="T22" fmla="*/ 0 w 110"/>
                <a:gd name="T23" fmla="*/ 268 h 296"/>
                <a:gd name="T24" fmla="*/ 3 w 110"/>
                <a:gd name="T25" fmla="*/ 285 h 296"/>
                <a:gd name="T26" fmla="*/ 10 w 110"/>
                <a:gd name="T27" fmla="*/ 225 h 296"/>
                <a:gd name="T28" fmla="*/ 21 w 110"/>
                <a:gd name="T29" fmla="*/ 186 h 296"/>
                <a:gd name="T30" fmla="*/ 30 w 110"/>
                <a:gd name="T31" fmla="*/ 167 h 296"/>
                <a:gd name="T32" fmla="*/ 41 w 110"/>
                <a:gd name="T33" fmla="*/ 148 h 296"/>
                <a:gd name="T34" fmla="*/ 51 w 110"/>
                <a:gd name="T35" fmla="*/ 129 h 296"/>
                <a:gd name="T36" fmla="*/ 57 w 110"/>
                <a:gd name="T37" fmla="*/ 104 h 296"/>
                <a:gd name="T38" fmla="*/ 42 w 110"/>
                <a:gd name="T39" fmla="*/ 78 h 296"/>
                <a:gd name="T40" fmla="*/ 27 w 110"/>
                <a:gd name="T41" fmla="*/ 59 h 296"/>
                <a:gd name="T42" fmla="*/ 25 w 110"/>
                <a:gd name="T43" fmla="*/ 43 h 296"/>
                <a:gd name="T44" fmla="*/ 32 w 110"/>
                <a:gd name="T45" fmla="*/ 29 h 296"/>
                <a:gd name="T46" fmla="*/ 46 w 110"/>
                <a:gd name="T47" fmla="*/ 17 h 296"/>
                <a:gd name="T48" fmla="*/ 60 w 110"/>
                <a:gd name="T49" fmla="*/ 8 h 296"/>
                <a:gd name="T50" fmla="*/ 78 w 110"/>
                <a:gd name="T51" fmla="*/ 5 h 296"/>
                <a:gd name="T52" fmla="*/ 96 w 110"/>
                <a:gd name="T53" fmla="*/ 4 h 296"/>
                <a:gd name="T54" fmla="*/ 107 w 110"/>
                <a:gd name="T55" fmla="*/ 4 h 296"/>
                <a:gd name="T56" fmla="*/ 107 w 110"/>
                <a:gd name="T57" fmla="*/ 3 h 296"/>
                <a:gd name="T58" fmla="*/ 94 w 110"/>
                <a:gd name="T59" fmla="*/ 1 h 296"/>
                <a:gd name="T60" fmla="*/ 71 w 110"/>
                <a:gd name="T61" fmla="*/ 1 h 296"/>
                <a:gd name="T62" fmla="*/ 47 w 110"/>
                <a:gd name="T63" fmla="*/ 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296">
                  <a:moveTo>
                    <a:pt x="36" y="17"/>
                  </a:moveTo>
                  <a:lnTo>
                    <a:pt x="29" y="23"/>
                  </a:lnTo>
                  <a:lnTo>
                    <a:pt x="23" y="30"/>
                  </a:lnTo>
                  <a:lnTo>
                    <a:pt x="18" y="38"/>
                  </a:lnTo>
                  <a:lnTo>
                    <a:pt x="14" y="46"/>
                  </a:lnTo>
                  <a:lnTo>
                    <a:pt x="12" y="54"/>
                  </a:lnTo>
                  <a:lnTo>
                    <a:pt x="12" y="62"/>
                  </a:lnTo>
                  <a:lnTo>
                    <a:pt x="14" y="71"/>
                  </a:lnTo>
                  <a:lnTo>
                    <a:pt x="20" y="79"/>
                  </a:lnTo>
                  <a:lnTo>
                    <a:pt x="25" y="84"/>
                  </a:lnTo>
                  <a:lnTo>
                    <a:pt x="30" y="90"/>
                  </a:lnTo>
                  <a:lnTo>
                    <a:pt x="34" y="95"/>
                  </a:lnTo>
                  <a:lnTo>
                    <a:pt x="39" y="101"/>
                  </a:lnTo>
                  <a:lnTo>
                    <a:pt x="42" y="111"/>
                  </a:lnTo>
                  <a:lnTo>
                    <a:pt x="41" y="120"/>
                  </a:lnTo>
                  <a:lnTo>
                    <a:pt x="37" y="130"/>
                  </a:lnTo>
                  <a:lnTo>
                    <a:pt x="31" y="138"/>
                  </a:lnTo>
                  <a:lnTo>
                    <a:pt x="25" y="150"/>
                  </a:lnTo>
                  <a:lnTo>
                    <a:pt x="19" y="163"/>
                  </a:lnTo>
                  <a:lnTo>
                    <a:pt x="13" y="175"/>
                  </a:lnTo>
                  <a:lnTo>
                    <a:pt x="9" y="188"/>
                  </a:lnTo>
                  <a:lnTo>
                    <a:pt x="3" y="214"/>
                  </a:lnTo>
                  <a:lnTo>
                    <a:pt x="1" y="241"/>
                  </a:lnTo>
                  <a:lnTo>
                    <a:pt x="0" y="268"/>
                  </a:lnTo>
                  <a:lnTo>
                    <a:pt x="2" y="296"/>
                  </a:lnTo>
                  <a:lnTo>
                    <a:pt x="3" y="285"/>
                  </a:lnTo>
                  <a:lnTo>
                    <a:pt x="6" y="259"/>
                  </a:lnTo>
                  <a:lnTo>
                    <a:pt x="10" y="225"/>
                  </a:lnTo>
                  <a:lnTo>
                    <a:pt x="18" y="195"/>
                  </a:lnTo>
                  <a:lnTo>
                    <a:pt x="21" y="186"/>
                  </a:lnTo>
                  <a:lnTo>
                    <a:pt x="26" y="175"/>
                  </a:lnTo>
                  <a:lnTo>
                    <a:pt x="30" y="167"/>
                  </a:lnTo>
                  <a:lnTo>
                    <a:pt x="36" y="157"/>
                  </a:lnTo>
                  <a:lnTo>
                    <a:pt x="41" y="148"/>
                  </a:lnTo>
                  <a:lnTo>
                    <a:pt x="46" y="139"/>
                  </a:lnTo>
                  <a:lnTo>
                    <a:pt x="51" y="129"/>
                  </a:lnTo>
                  <a:lnTo>
                    <a:pt x="56" y="119"/>
                  </a:lnTo>
                  <a:lnTo>
                    <a:pt x="57" y="104"/>
                  </a:lnTo>
                  <a:lnTo>
                    <a:pt x="51" y="91"/>
                  </a:lnTo>
                  <a:lnTo>
                    <a:pt x="42" y="78"/>
                  </a:lnTo>
                  <a:lnTo>
                    <a:pt x="32" y="67"/>
                  </a:lnTo>
                  <a:lnTo>
                    <a:pt x="27" y="59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8" y="36"/>
                  </a:lnTo>
                  <a:lnTo>
                    <a:pt x="32" y="29"/>
                  </a:lnTo>
                  <a:lnTo>
                    <a:pt x="39" y="22"/>
                  </a:lnTo>
                  <a:lnTo>
                    <a:pt x="46" y="17"/>
                  </a:lnTo>
                  <a:lnTo>
                    <a:pt x="54" y="11"/>
                  </a:lnTo>
                  <a:lnTo>
                    <a:pt x="60" y="8"/>
                  </a:lnTo>
                  <a:lnTo>
                    <a:pt x="68" y="6"/>
                  </a:lnTo>
                  <a:lnTo>
                    <a:pt x="78" y="5"/>
                  </a:lnTo>
                  <a:lnTo>
                    <a:pt x="87" y="4"/>
                  </a:lnTo>
                  <a:lnTo>
                    <a:pt x="96" y="4"/>
                  </a:lnTo>
                  <a:lnTo>
                    <a:pt x="103" y="4"/>
                  </a:lnTo>
                  <a:lnTo>
                    <a:pt x="107" y="4"/>
                  </a:lnTo>
                  <a:lnTo>
                    <a:pt x="110" y="4"/>
                  </a:lnTo>
                  <a:lnTo>
                    <a:pt x="107" y="3"/>
                  </a:lnTo>
                  <a:lnTo>
                    <a:pt x="102" y="2"/>
                  </a:lnTo>
                  <a:lnTo>
                    <a:pt x="94" y="1"/>
                  </a:lnTo>
                  <a:lnTo>
                    <a:pt x="83" y="0"/>
                  </a:lnTo>
                  <a:lnTo>
                    <a:pt x="71" y="1"/>
                  </a:lnTo>
                  <a:lnTo>
                    <a:pt x="59" y="3"/>
                  </a:lnTo>
                  <a:lnTo>
                    <a:pt x="47" y="8"/>
                  </a:lnTo>
                  <a:lnTo>
                    <a:pt x="36" y="1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4752340" y="3493770"/>
              <a:ext cx="26035" cy="57785"/>
            </a:xfrm>
            <a:custGeom>
              <a:avLst/>
              <a:gdLst>
                <a:gd name="T0" fmla="*/ 68 w 82"/>
                <a:gd name="T1" fmla="*/ 9 h 182"/>
                <a:gd name="T2" fmla="*/ 62 w 82"/>
                <a:gd name="T3" fmla="*/ 4 h 182"/>
                <a:gd name="T4" fmla="*/ 57 w 82"/>
                <a:gd name="T5" fmla="*/ 1 h 182"/>
                <a:gd name="T6" fmla="*/ 51 w 82"/>
                <a:gd name="T7" fmla="*/ 0 h 182"/>
                <a:gd name="T8" fmla="*/ 44 w 82"/>
                <a:gd name="T9" fmla="*/ 1 h 182"/>
                <a:gd name="T10" fmla="*/ 39 w 82"/>
                <a:gd name="T11" fmla="*/ 3 h 182"/>
                <a:gd name="T12" fmla="*/ 34 w 82"/>
                <a:gd name="T13" fmla="*/ 6 h 182"/>
                <a:gd name="T14" fmla="*/ 28 w 82"/>
                <a:gd name="T15" fmla="*/ 10 h 182"/>
                <a:gd name="T16" fmla="*/ 24 w 82"/>
                <a:gd name="T17" fmla="*/ 16 h 182"/>
                <a:gd name="T18" fmla="*/ 13 w 82"/>
                <a:gd name="T19" fmla="*/ 36 h 182"/>
                <a:gd name="T20" fmla="*/ 5 w 82"/>
                <a:gd name="T21" fmla="*/ 58 h 182"/>
                <a:gd name="T22" fmla="*/ 1 w 82"/>
                <a:gd name="T23" fmla="*/ 81 h 182"/>
                <a:gd name="T24" fmla="*/ 0 w 82"/>
                <a:gd name="T25" fmla="*/ 105 h 182"/>
                <a:gd name="T26" fmla="*/ 2 w 82"/>
                <a:gd name="T27" fmla="*/ 117 h 182"/>
                <a:gd name="T28" fmla="*/ 6 w 82"/>
                <a:gd name="T29" fmla="*/ 131 h 182"/>
                <a:gd name="T30" fmla="*/ 13 w 82"/>
                <a:gd name="T31" fmla="*/ 145 h 182"/>
                <a:gd name="T32" fmla="*/ 20 w 82"/>
                <a:gd name="T33" fmla="*/ 157 h 182"/>
                <a:gd name="T34" fmla="*/ 27 w 82"/>
                <a:gd name="T35" fmla="*/ 168 h 182"/>
                <a:gd name="T36" fmla="*/ 34 w 82"/>
                <a:gd name="T37" fmla="*/ 175 h 182"/>
                <a:gd name="T38" fmla="*/ 39 w 82"/>
                <a:gd name="T39" fmla="*/ 181 h 182"/>
                <a:gd name="T40" fmla="*/ 40 w 82"/>
                <a:gd name="T41" fmla="*/ 182 h 182"/>
                <a:gd name="T42" fmla="*/ 34 w 82"/>
                <a:gd name="T43" fmla="*/ 170 h 182"/>
                <a:gd name="T44" fmla="*/ 27 w 82"/>
                <a:gd name="T45" fmla="*/ 157 h 182"/>
                <a:gd name="T46" fmla="*/ 22 w 82"/>
                <a:gd name="T47" fmla="*/ 146 h 182"/>
                <a:gd name="T48" fmla="*/ 18 w 82"/>
                <a:gd name="T49" fmla="*/ 133 h 182"/>
                <a:gd name="T50" fmla="*/ 16 w 82"/>
                <a:gd name="T51" fmla="*/ 116 h 182"/>
                <a:gd name="T52" fmla="*/ 16 w 82"/>
                <a:gd name="T53" fmla="*/ 98 h 182"/>
                <a:gd name="T54" fmla="*/ 17 w 82"/>
                <a:gd name="T55" fmla="*/ 80 h 182"/>
                <a:gd name="T56" fmla="*/ 19 w 82"/>
                <a:gd name="T57" fmla="*/ 63 h 182"/>
                <a:gd name="T58" fmla="*/ 21 w 82"/>
                <a:gd name="T59" fmla="*/ 54 h 182"/>
                <a:gd name="T60" fmla="*/ 25 w 82"/>
                <a:gd name="T61" fmla="*/ 43 h 182"/>
                <a:gd name="T62" fmla="*/ 30 w 82"/>
                <a:gd name="T63" fmla="*/ 32 h 182"/>
                <a:gd name="T64" fmla="*/ 36 w 82"/>
                <a:gd name="T65" fmla="*/ 22 h 182"/>
                <a:gd name="T66" fmla="*/ 42 w 82"/>
                <a:gd name="T67" fmla="*/ 15 h 182"/>
                <a:gd name="T68" fmla="*/ 51 w 82"/>
                <a:gd name="T69" fmla="*/ 12 h 182"/>
                <a:gd name="T70" fmla="*/ 59 w 82"/>
                <a:gd name="T71" fmla="*/ 14 h 182"/>
                <a:gd name="T72" fmla="*/ 69 w 82"/>
                <a:gd name="T73" fmla="*/ 23 h 182"/>
                <a:gd name="T74" fmla="*/ 77 w 82"/>
                <a:gd name="T75" fmla="*/ 33 h 182"/>
                <a:gd name="T76" fmla="*/ 82 w 82"/>
                <a:gd name="T77" fmla="*/ 35 h 182"/>
                <a:gd name="T78" fmla="*/ 80 w 82"/>
                <a:gd name="T79" fmla="*/ 28 h 182"/>
                <a:gd name="T80" fmla="*/ 68 w 82"/>
                <a:gd name="T81" fmla="*/ 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182">
                  <a:moveTo>
                    <a:pt x="68" y="9"/>
                  </a:moveTo>
                  <a:lnTo>
                    <a:pt x="62" y="4"/>
                  </a:lnTo>
                  <a:lnTo>
                    <a:pt x="57" y="1"/>
                  </a:lnTo>
                  <a:lnTo>
                    <a:pt x="51" y="0"/>
                  </a:lnTo>
                  <a:lnTo>
                    <a:pt x="44" y="1"/>
                  </a:lnTo>
                  <a:lnTo>
                    <a:pt x="39" y="3"/>
                  </a:lnTo>
                  <a:lnTo>
                    <a:pt x="34" y="6"/>
                  </a:lnTo>
                  <a:lnTo>
                    <a:pt x="28" y="10"/>
                  </a:lnTo>
                  <a:lnTo>
                    <a:pt x="24" y="16"/>
                  </a:lnTo>
                  <a:lnTo>
                    <a:pt x="13" y="36"/>
                  </a:lnTo>
                  <a:lnTo>
                    <a:pt x="5" y="58"/>
                  </a:lnTo>
                  <a:lnTo>
                    <a:pt x="1" y="81"/>
                  </a:lnTo>
                  <a:lnTo>
                    <a:pt x="0" y="105"/>
                  </a:lnTo>
                  <a:lnTo>
                    <a:pt x="2" y="117"/>
                  </a:lnTo>
                  <a:lnTo>
                    <a:pt x="6" y="131"/>
                  </a:lnTo>
                  <a:lnTo>
                    <a:pt x="13" y="145"/>
                  </a:lnTo>
                  <a:lnTo>
                    <a:pt x="20" y="157"/>
                  </a:lnTo>
                  <a:lnTo>
                    <a:pt x="27" y="168"/>
                  </a:lnTo>
                  <a:lnTo>
                    <a:pt x="34" y="175"/>
                  </a:lnTo>
                  <a:lnTo>
                    <a:pt x="39" y="181"/>
                  </a:lnTo>
                  <a:lnTo>
                    <a:pt x="40" y="182"/>
                  </a:lnTo>
                  <a:lnTo>
                    <a:pt x="34" y="170"/>
                  </a:lnTo>
                  <a:lnTo>
                    <a:pt x="27" y="157"/>
                  </a:lnTo>
                  <a:lnTo>
                    <a:pt x="22" y="146"/>
                  </a:lnTo>
                  <a:lnTo>
                    <a:pt x="18" y="133"/>
                  </a:lnTo>
                  <a:lnTo>
                    <a:pt x="16" y="116"/>
                  </a:lnTo>
                  <a:lnTo>
                    <a:pt x="16" y="98"/>
                  </a:lnTo>
                  <a:lnTo>
                    <a:pt x="17" y="80"/>
                  </a:lnTo>
                  <a:lnTo>
                    <a:pt x="19" y="63"/>
                  </a:lnTo>
                  <a:lnTo>
                    <a:pt x="21" y="54"/>
                  </a:lnTo>
                  <a:lnTo>
                    <a:pt x="25" y="43"/>
                  </a:lnTo>
                  <a:lnTo>
                    <a:pt x="30" y="32"/>
                  </a:lnTo>
                  <a:lnTo>
                    <a:pt x="36" y="22"/>
                  </a:lnTo>
                  <a:lnTo>
                    <a:pt x="42" y="15"/>
                  </a:lnTo>
                  <a:lnTo>
                    <a:pt x="51" y="12"/>
                  </a:lnTo>
                  <a:lnTo>
                    <a:pt x="59" y="14"/>
                  </a:lnTo>
                  <a:lnTo>
                    <a:pt x="69" y="23"/>
                  </a:lnTo>
                  <a:lnTo>
                    <a:pt x="77" y="33"/>
                  </a:lnTo>
                  <a:lnTo>
                    <a:pt x="82" y="35"/>
                  </a:lnTo>
                  <a:lnTo>
                    <a:pt x="80" y="28"/>
                  </a:lnTo>
                  <a:lnTo>
                    <a:pt x="68" y="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5006975" y="3613150"/>
              <a:ext cx="51435" cy="255270"/>
            </a:xfrm>
            <a:custGeom>
              <a:avLst/>
              <a:gdLst>
                <a:gd name="T0" fmla="*/ 163 w 163"/>
                <a:gd name="T1" fmla="*/ 0 h 804"/>
                <a:gd name="T2" fmla="*/ 142 w 163"/>
                <a:gd name="T3" fmla="*/ 48 h 804"/>
                <a:gd name="T4" fmla="*/ 120 w 163"/>
                <a:gd name="T5" fmla="*/ 95 h 804"/>
                <a:gd name="T6" fmla="*/ 99 w 163"/>
                <a:gd name="T7" fmla="*/ 143 h 804"/>
                <a:gd name="T8" fmla="*/ 80 w 163"/>
                <a:gd name="T9" fmla="*/ 190 h 804"/>
                <a:gd name="T10" fmla="*/ 62 w 163"/>
                <a:gd name="T11" fmla="*/ 239 h 804"/>
                <a:gd name="T12" fmla="*/ 47 w 163"/>
                <a:gd name="T13" fmla="*/ 289 h 804"/>
                <a:gd name="T14" fmla="*/ 33 w 163"/>
                <a:gd name="T15" fmla="*/ 339 h 804"/>
                <a:gd name="T16" fmla="*/ 22 w 163"/>
                <a:gd name="T17" fmla="*/ 390 h 804"/>
                <a:gd name="T18" fmla="*/ 7 w 163"/>
                <a:gd name="T19" fmla="*/ 492 h 804"/>
                <a:gd name="T20" fmla="*/ 0 w 163"/>
                <a:gd name="T21" fmla="*/ 596 h 804"/>
                <a:gd name="T22" fmla="*/ 0 w 163"/>
                <a:gd name="T23" fmla="*/ 700 h 804"/>
                <a:gd name="T24" fmla="*/ 10 w 163"/>
                <a:gd name="T25" fmla="*/ 803 h 804"/>
                <a:gd name="T26" fmla="*/ 11 w 163"/>
                <a:gd name="T27" fmla="*/ 804 h 804"/>
                <a:gd name="T28" fmla="*/ 13 w 163"/>
                <a:gd name="T29" fmla="*/ 804 h 804"/>
                <a:gd name="T30" fmla="*/ 15 w 163"/>
                <a:gd name="T31" fmla="*/ 803 h 804"/>
                <a:gd name="T32" fmla="*/ 15 w 163"/>
                <a:gd name="T33" fmla="*/ 801 h 804"/>
                <a:gd name="T34" fmla="*/ 12 w 163"/>
                <a:gd name="T35" fmla="*/ 751 h 804"/>
                <a:gd name="T36" fmla="*/ 10 w 163"/>
                <a:gd name="T37" fmla="*/ 703 h 804"/>
                <a:gd name="T38" fmla="*/ 8 w 163"/>
                <a:gd name="T39" fmla="*/ 653 h 804"/>
                <a:gd name="T40" fmla="*/ 8 w 163"/>
                <a:gd name="T41" fmla="*/ 603 h 804"/>
                <a:gd name="T42" fmla="*/ 11 w 163"/>
                <a:gd name="T43" fmla="*/ 552 h 804"/>
                <a:gd name="T44" fmla="*/ 16 w 163"/>
                <a:gd name="T45" fmla="*/ 500 h 804"/>
                <a:gd name="T46" fmla="*/ 21 w 163"/>
                <a:gd name="T47" fmla="*/ 448 h 804"/>
                <a:gd name="T48" fmla="*/ 29 w 163"/>
                <a:gd name="T49" fmla="*/ 396 h 804"/>
                <a:gd name="T50" fmla="*/ 38 w 163"/>
                <a:gd name="T51" fmla="*/ 345 h 804"/>
                <a:gd name="T52" fmla="*/ 50 w 163"/>
                <a:gd name="T53" fmla="*/ 294 h 804"/>
                <a:gd name="T54" fmla="*/ 66 w 163"/>
                <a:gd name="T55" fmla="*/ 244 h 804"/>
                <a:gd name="T56" fmla="*/ 82 w 163"/>
                <a:gd name="T57" fmla="*/ 194 h 804"/>
                <a:gd name="T58" fmla="*/ 101 w 163"/>
                <a:gd name="T59" fmla="*/ 145 h 804"/>
                <a:gd name="T60" fmla="*/ 120 w 163"/>
                <a:gd name="T61" fmla="*/ 96 h 804"/>
                <a:gd name="T62" fmla="*/ 142 w 163"/>
                <a:gd name="T63" fmla="*/ 48 h 804"/>
                <a:gd name="T64" fmla="*/ 163 w 163"/>
                <a:gd name="T65" fmla="*/ 0 h 804"/>
                <a:gd name="T66" fmla="*/ 163 w 163"/>
                <a:gd name="T67" fmla="*/ 0 h 804"/>
                <a:gd name="T68" fmla="*/ 163 w 163"/>
                <a:gd name="T69" fmla="*/ 0 h 804"/>
                <a:gd name="T70" fmla="*/ 163 w 163"/>
                <a:gd name="T71" fmla="*/ 0 h 804"/>
                <a:gd name="T72" fmla="*/ 163 w 163"/>
                <a:gd name="T73" fmla="*/ 0 h 804"/>
                <a:gd name="T74" fmla="*/ 163 w 163"/>
                <a:gd name="T75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3" h="804">
                  <a:moveTo>
                    <a:pt x="163" y="0"/>
                  </a:moveTo>
                  <a:lnTo>
                    <a:pt x="142" y="48"/>
                  </a:lnTo>
                  <a:lnTo>
                    <a:pt x="120" y="95"/>
                  </a:lnTo>
                  <a:lnTo>
                    <a:pt x="99" y="143"/>
                  </a:lnTo>
                  <a:lnTo>
                    <a:pt x="80" y="190"/>
                  </a:lnTo>
                  <a:lnTo>
                    <a:pt x="62" y="239"/>
                  </a:lnTo>
                  <a:lnTo>
                    <a:pt x="47" y="289"/>
                  </a:lnTo>
                  <a:lnTo>
                    <a:pt x="33" y="339"/>
                  </a:lnTo>
                  <a:lnTo>
                    <a:pt x="22" y="390"/>
                  </a:lnTo>
                  <a:lnTo>
                    <a:pt x="7" y="492"/>
                  </a:lnTo>
                  <a:lnTo>
                    <a:pt x="0" y="596"/>
                  </a:lnTo>
                  <a:lnTo>
                    <a:pt x="0" y="700"/>
                  </a:lnTo>
                  <a:lnTo>
                    <a:pt x="10" y="803"/>
                  </a:lnTo>
                  <a:lnTo>
                    <a:pt x="11" y="804"/>
                  </a:lnTo>
                  <a:lnTo>
                    <a:pt x="13" y="804"/>
                  </a:lnTo>
                  <a:lnTo>
                    <a:pt x="15" y="803"/>
                  </a:lnTo>
                  <a:lnTo>
                    <a:pt x="15" y="801"/>
                  </a:lnTo>
                  <a:lnTo>
                    <a:pt x="12" y="751"/>
                  </a:lnTo>
                  <a:lnTo>
                    <a:pt x="10" y="703"/>
                  </a:lnTo>
                  <a:lnTo>
                    <a:pt x="8" y="653"/>
                  </a:lnTo>
                  <a:lnTo>
                    <a:pt x="8" y="603"/>
                  </a:lnTo>
                  <a:lnTo>
                    <a:pt x="11" y="552"/>
                  </a:lnTo>
                  <a:lnTo>
                    <a:pt x="16" y="500"/>
                  </a:lnTo>
                  <a:lnTo>
                    <a:pt x="21" y="448"/>
                  </a:lnTo>
                  <a:lnTo>
                    <a:pt x="29" y="396"/>
                  </a:lnTo>
                  <a:lnTo>
                    <a:pt x="38" y="345"/>
                  </a:lnTo>
                  <a:lnTo>
                    <a:pt x="50" y="294"/>
                  </a:lnTo>
                  <a:lnTo>
                    <a:pt x="66" y="244"/>
                  </a:lnTo>
                  <a:lnTo>
                    <a:pt x="82" y="194"/>
                  </a:lnTo>
                  <a:lnTo>
                    <a:pt x="101" y="145"/>
                  </a:lnTo>
                  <a:lnTo>
                    <a:pt x="120" y="96"/>
                  </a:lnTo>
                  <a:lnTo>
                    <a:pt x="142" y="48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5095875" y="3617595"/>
              <a:ext cx="51435" cy="278130"/>
            </a:xfrm>
            <a:custGeom>
              <a:avLst/>
              <a:gdLst>
                <a:gd name="T0" fmla="*/ 156 w 163"/>
                <a:gd name="T1" fmla="*/ 12 h 875"/>
                <a:gd name="T2" fmla="*/ 145 w 163"/>
                <a:gd name="T3" fmla="*/ 34 h 875"/>
                <a:gd name="T4" fmla="*/ 134 w 163"/>
                <a:gd name="T5" fmla="*/ 58 h 875"/>
                <a:gd name="T6" fmla="*/ 126 w 163"/>
                <a:gd name="T7" fmla="*/ 81 h 875"/>
                <a:gd name="T8" fmla="*/ 116 w 163"/>
                <a:gd name="T9" fmla="*/ 108 h 875"/>
                <a:gd name="T10" fmla="*/ 107 w 163"/>
                <a:gd name="T11" fmla="*/ 134 h 875"/>
                <a:gd name="T12" fmla="*/ 97 w 163"/>
                <a:gd name="T13" fmla="*/ 162 h 875"/>
                <a:gd name="T14" fmla="*/ 89 w 163"/>
                <a:gd name="T15" fmla="*/ 188 h 875"/>
                <a:gd name="T16" fmla="*/ 76 w 163"/>
                <a:gd name="T17" fmla="*/ 229 h 875"/>
                <a:gd name="T18" fmla="*/ 59 w 163"/>
                <a:gd name="T19" fmla="*/ 284 h 875"/>
                <a:gd name="T20" fmla="*/ 44 w 163"/>
                <a:gd name="T21" fmla="*/ 340 h 875"/>
                <a:gd name="T22" fmla="*/ 31 w 163"/>
                <a:gd name="T23" fmla="*/ 395 h 875"/>
                <a:gd name="T24" fmla="*/ 14 w 163"/>
                <a:gd name="T25" fmla="*/ 479 h 875"/>
                <a:gd name="T26" fmla="*/ 2 w 163"/>
                <a:gd name="T27" fmla="*/ 590 h 875"/>
                <a:gd name="T28" fmla="*/ 1 w 163"/>
                <a:gd name="T29" fmla="*/ 703 h 875"/>
                <a:gd name="T30" fmla="*/ 11 w 163"/>
                <a:gd name="T31" fmla="*/ 816 h 875"/>
                <a:gd name="T32" fmla="*/ 19 w 163"/>
                <a:gd name="T33" fmla="*/ 875 h 875"/>
                <a:gd name="T34" fmla="*/ 23 w 163"/>
                <a:gd name="T35" fmla="*/ 873 h 875"/>
                <a:gd name="T36" fmla="*/ 20 w 163"/>
                <a:gd name="T37" fmla="*/ 816 h 875"/>
                <a:gd name="T38" fmla="*/ 14 w 163"/>
                <a:gd name="T39" fmla="*/ 705 h 875"/>
                <a:gd name="T40" fmla="*/ 16 w 163"/>
                <a:gd name="T41" fmla="*/ 593 h 875"/>
                <a:gd name="T42" fmla="*/ 26 w 163"/>
                <a:gd name="T43" fmla="*/ 481 h 875"/>
                <a:gd name="T44" fmla="*/ 41 w 163"/>
                <a:gd name="T45" fmla="*/ 397 h 875"/>
                <a:gd name="T46" fmla="*/ 53 w 163"/>
                <a:gd name="T47" fmla="*/ 343 h 875"/>
                <a:gd name="T48" fmla="*/ 67 w 163"/>
                <a:gd name="T49" fmla="*/ 289 h 875"/>
                <a:gd name="T50" fmla="*/ 80 w 163"/>
                <a:gd name="T51" fmla="*/ 237 h 875"/>
                <a:gd name="T52" fmla="*/ 92 w 163"/>
                <a:gd name="T53" fmla="*/ 197 h 875"/>
                <a:gd name="T54" fmla="*/ 99 w 163"/>
                <a:gd name="T55" fmla="*/ 171 h 875"/>
                <a:gd name="T56" fmla="*/ 107 w 163"/>
                <a:gd name="T57" fmla="*/ 146 h 875"/>
                <a:gd name="T58" fmla="*/ 115 w 163"/>
                <a:gd name="T59" fmla="*/ 121 h 875"/>
                <a:gd name="T60" fmla="*/ 124 w 163"/>
                <a:gd name="T61" fmla="*/ 95 h 875"/>
                <a:gd name="T62" fmla="*/ 133 w 163"/>
                <a:gd name="T63" fmla="*/ 66 h 875"/>
                <a:gd name="T64" fmla="*/ 144 w 163"/>
                <a:gd name="T65" fmla="*/ 39 h 875"/>
                <a:gd name="T66" fmla="*/ 155 w 163"/>
                <a:gd name="T67" fmla="*/ 13 h 875"/>
                <a:gd name="T68" fmla="*/ 163 w 163"/>
                <a:gd name="T69" fmla="*/ 0 h 875"/>
                <a:gd name="T70" fmla="*/ 163 w 163"/>
                <a:gd name="T71" fmla="*/ 0 h 875"/>
                <a:gd name="T72" fmla="*/ 163 w 163"/>
                <a:gd name="T73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3" h="875">
                  <a:moveTo>
                    <a:pt x="163" y="0"/>
                  </a:moveTo>
                  <a:lnTo>
                    <a:pt x="156" y="12"/>
                  </a:lnTo>
                  <a:lnTo>
                    <a:pt x="150" y="22"/>
                  </a:lnTo>
                  <a:lnTo>
                    <a:pt x="145" y="34"/>
                  </a:lnTo>
                  <a:lnTo>
                    <a:pt x="140" y="45"/>
                  </a:lnTo>
                  <a:lnTo>
                    <a:pt x="134" y="58"/>
                  </a:lnTo>
                  <a:lnTo>
                    <a:pt x="130" y="70"/>
                  </a:lnTo>
                  <a:lnTo>
                    <a:pt x="126" y="81"/>
                  </a:lnTo>
                  <a:lnTo>
                    <a:pt x="122" y="94"/>
                  </a:lnTo>
                  <a:lnTo>
                    <a:pt x="116" y="108"/>
                  </a:lnTo>
                  <a:lnTo>
                    <a:pt x="112" y="120"/>
                  </a:lnTo>
                  <a:lnTo>
                    <a:pt x="107" y="134"/>
                  </a:lnTo>
                  <a:lnTo>
                    <a:pt x="103" y="148"/>
                  </a:lnTo>
                  <a:lnTo>
                    <a:pt x="97" y="162"/>
                  </a:lnTo>
                  <a:lnTo>
                    <a:pt x="93" y="174"/>
                  </a:lnTo>
                  <a:lnTo>
                    <a:pt x="89" y="188"/>
                  </a:lnTo>
                  <a:lnTo>
                    <a:pt x="85" y="202"/>
                  </a:lnTo>
                  <a:lnTo>
                    <a:pt x="76" y="229"/>
                  </a:lnTo>
                  <a:lnTo>
                    <a:pt x="68" y="257"/>
                  </a:lnTo>
                  <a:lnTo>
                    <a:pt x="59" y="284"/>
                  </a:lnTo>
                  <a:lnTo>
                    <a:pt x="52" y="312"/>
                  </a:lnTo>
                  <a:lnTo>
                    <a:pt x="44" y="340"/>
                  </a:lnTo>
                  <a:lnTo>
                    <a:pt x="37" y="368"/>
                  </a:lnTo>
                  <a:lnTo>
                    <a:pt x="31" y="395"/>
                  </a:lnTo>
                  <a:lnTo>
                    <a:pt x="24" y="424"/>
                  </a:lnTo>
                  <a:lnTo>
                    <a:pt x="14" y="479"/>
                  </a:lnTo>
                  <a:lnTo>
                    <a:pt x="6" y="534"/>
                  </a:lnTo>
                  <a:lnTo>
                    <a:pt x="2" y="590"/>
                  </a:lnTo>
                  <a:lnTo>
                    <a:pt x="0" y="646"/>
                  </a:lnTo>
                  <a:lnTo>
                    <a:pt x="1" y="703"/>
                  </a:lnTo>
                  <a:lnTo>
                    <a:pt x="5" y="759"/>
                  </a:lnTo>
                  <a:lnTo>
                    <a:pt x="11" y="816"/>
                  </a:lnTo>
                  <a:lnTo>
                    <a:pt x="17" y="873"/>
                  </a:lnTo>
                  <a:lnTo>
                    <a:pt x="19" y="875"/>
                  </a:lnTo>
                  <a:lnTo>
                    <a:pt x="21" y="875"/>
                  </a:lnTo>
                  <a:lnTo>
                    <a:pt x="23" y="873"/>
                  </a:lnTo>
                  <a:lnTo>
                    <a:pt x="24" y="871"/>
                  </a:lnTo>
                  <a:lnTo>
                    <a:pt x="20" y="816"/>
                  </a:lnTo>
                  <a:lnTo>
                    <a:pt x="16" y="760"/>
                  </a:lnTo>
                  <a:lnTo>
                    <a:pt x="14" y="705"/>
                  </a:lnTo>
                  <a:lnTo>
                    <a:pt x="14" y="650"/>
                  </a:lnTo>
                  <a:lnTo>
                    <a:pt x="16" y="593"/>
                  </a:lnTo>
                  <a:lnTo>
                    <a:pt x="20" y="537"/>
                  </a:lnTo>
                  <a:lnTo>
                    <a:pt x="26" y="481"/>
                  </a:lnTo>
                  <a:lnTo>
                    <a:pt x="36" y="425"/>
                  </a:lnTo>
                  <a:lnTo>
                    <a:pt x="41" y="397"/>
                  </a:lnTo>
                  <a:lnTo>
                    <a:pt x="47" y="371"/>
                  </a:lnTo>
                  <a:lnTo>
                    <a:pt x="53" y="343"/>
                  </a:lnTo>
                  <a:lnTo>
                    <a:pt x="59" y="317"/>
                  </a:lnTo>
                  <a:lnTo>
                    <a:pt x="67" y="289"/>
                  </a:lnTo>
                  <a:lnTo>
                    <a:pt x="73" y="263"/>
                  </a:lnTo>
                  <a:lnTo>
                    <a:pt x="80" y="237"/>
                  </a:lnTo>
                  <a:lnTo>
                    <a:pt x="88" y="210"/>
                  </a:lnTo>
                  <a:lnTo>
                    <a:pt x="92" y="197"/>
                  </a:lnTo>
                  <a:lnTo>
                    <a:pt x="95" y="184"/>
                  </a:lnTo>
                  <a:lnTo>
                    <a:pt x="99" y="171"/>
                  </a:lnTo>
                  <a:lnTo>
                    <a:pt x="104" y="158"/>
                  </a:lnTo>
                  <a:lnTo>
                    <a:pt x="107" y="146"/>
                  </a:lnTo>
                  <a:lnTo>
                    <a:pt x="111" y="133"/>
                  </a:lnTo>
                  <a:lnTo>
                    <a:pt x="115" y="121"/>
                  </a:lnTo>
                  <a:lnTo>
                    <a:pt x="119" y="109"/>
                  </a:lnTo>
                  <a:lnTo>
                    <a:pt x="124" y="95"/>
                  </a:lnTo>
                  <a:lnTo>
                    <a:pt x="128" y="81"/>
                  </a:lnTo>
                  <a:lnTo>
                    <a:pt x="133" y="66"/>
                  </a:lnTo>
                  <a:lnTo>
                    <a:pt x="138" y="53"/>
                  </a:lnTo>
                  <a:lnTo>
                    <a:pt x="144" y="39"/>
                  </a:lnTo>
                  <a:lnTo>
                    <a:pt x="149" y="26"/>
                  </a:lnTo>
                  <a:lnTo>
                    <a:pt x="155" y="13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5021580" y="3880485"/>
              <a:ext cx="88265" cy="24765"/>
            </a:xfrm>
            <a:custGeom>
              <a:avLst/>
              <a:gdLst>
                <a:gd name="T0" fmla="*/ 121 w 278"/>
                <a:gd name="T1" fmla="*/ 33 h 79"/>
                <a:gd name="T2" fmla="*/ 140 w 278"/>
                <a:gd name="T3" fmla="*/ 38 h 79"/>
                <a:gd name="T4" fmla="*/ 160 w 278"/>
                <a:gd name="T5" fmla="*/ 45 h 79"/>
                <a:gd name="T6" fmla="*/ 179 w 278"/>
                <a:gd name="T7" fmla="*/ 50 h 79"/>
                <a:gd name="T8" fmla="*/ 198 w 278"/>
                <a:gd name="T9" fmla="*/ 56 h 79"/>
                <a:gd name="T10" fmla="*/ 217 w 278"/>
                <a:gd name="T11" fmla="*/ 62 h 79"/>
                <a:gd name="T12" fmla="*/ 236 w 278"/>
                <a:gd name="T13" fmla="*/ 68 h 79"/>
                <a:gd name="T14" fmla="*/ 256 w 278"/>
                <a:gd name="T15" fmla="*/ 73 h 79"/>
                <a:gd name="T16" fmla="*/ 275 w 278"/>
                <a:gd name="T17" fmla="*/ 79 h 79"/>
                <a:gd name="T18" fmla="*/ 276 w 278"/>
                <a:gd name="T19" fmla="*/ 79 h 79"/>
                <a:gd name="T20" fmla="*/ 278 w 278"/>
                <a:gd name="T21" fmla="*/ 78 h 79"/>
                <a:gd name="T22" fmla="*/ 278 w 278"/>
                <a:gd name="T23" fmla="*/ 76 h 79"/>
                <a:gd name="T24" fmla="*/ 277 w 278"/>
                <a:gd name="T25" fmla="*/ 75 h 79"/>
                <a:gd name="T26" fmla="*/ 256 w 278"/>
                <a:gd name="T27" fmla="*/ 68 h 79"/>
                <a:gd name="T28" fmla="*/ 236 w 278"/>
                <a:gd name="T29" fmla="*/ 60 h 79"/>
                <a:gd name="T30" fmla="*/ 215 w 278"/>
                <a:gd name="T31" fmla="*/ 54 h 79"/>
                <a:gd name="T32" fmla="*/ 194 w 278"/>
                <a:gd name="T33" fmla="*/ 47 h 79"/>
                <a:gd name="T34" fmla="*/ 174 w 278"/>
                <a:gd name="T35" fmla="*/ 40 h 79"/>
                <a:gd name="T36" fmla="*/ 153 w 278"/>
                <a:gd name="T37" fmla="*/ 34 h 79"/>
                <a:gd name="T38" fmla="*/ 131 w 278"/>
                <a:gd name="T39" fmla="*/ 28 h 79"/>
                <a:gd name="T40" fmla="*/ 110 w 278"/>
                <a:gd name="T41" fmla="*/ 22 h 79"/>
                <a:gd name="T42" fmla="*/ 102 w 278"/>
                <a:gd name="T43" fmla="*/ 20 h 79"/>
                <a:gd name="T44" fmla="*/ 93 w 278"/>
                <a:gd name="T45" fmla="*/ 17 h 79"/>
                <a:gd name="T46" fmla="*/ 85 w 278"/>
                <a:gd name="T47" fmla="*/ 15 h 79"/>
                <a:gd name="T48" fmla="*/ 78 w 278"/>
                <a:gd name="T49" fmla="*/ 13 h 79"/>
                <a:gd name="T50" fmla="*/ 69 w 278"/>
                <a:gd name="T51" fmla="*/ 11 h 79"/>
                <a:gd name="T52" fmla="*/ 61 w 278"/>
                <a:gd name="T53" fmla="*/ 8 h 79"/>
                <a:gd name="T54" fmla="*/ 52 w 278"/>
                <a:gd name="T55" fmla="*/ 6 h 79"/>
                <a:gd name="T56" fmla="*/ 44 w 278"/>
                <a:gd name="T57" fmla="*/ 3 h 79"/>
                <a:gd name="T58" fmla="*/ 37 w 278"/>
                <a:gd name="T59" fmla="*/ 2 h 79"/>
                <a:gd name="T60" fmla="*/ 31 w 278"/>
                <a:gd name="T61" fmla="*/ 1 h 79"/>
                <a:gd name="T62" fmla="*/ 24 w 278"/>
                <a:gd name="T63" fmla="*/ 1 h 79"/>
                <a:gd name="T64" fmla="*/ 16 w 278"/>
                <a:gd name="T65" fmla="*/ 0 h 79"/>
                <a:gd name="T66" fmla="*/ 10 w 278"/>
                <a:gd name="T67" fmla="*/ 1 h 79"/>
                <a:gd name="T68" fmla="*/ 5 w 278"/>
                <a:gd name="T69" fmla="*/ 1 h 79"/>
                <a:gd name="T70" fmla="*/ 2 w 278"/>
                <a:gd name="T71" fmla="*/ 1 h 79"/>
                <a:gd name="T72" fmla="*/ 0 w 278"/>
                <a:gd name="T73" fmla="*/ 1 h 79"/>
                <a:gd name="T74" fmla="*/ 5 w 278"/>
                <a:gd name="T75" fmla="*/ 2 h 79"/>
                <a:gd name="T76" fmla="*/ 16 w 278"/>
                <a:gd name="T77" fmla="*/ 6 h 79"/>
                <a:gd name="T78" fmla="*/ 33 w 278"/>
                <a:gd name="T79" fmla="*/ 10 h 79"/>
                <a:gd name="T80" fmla="*/ 52 w 278"/>
                <a:gd name="T81" fmla="*/ 15 h 79"/>
                <a:gd name="T82" fmla="*/ 73 w 278"/>
                <a:gd name="T83" fmla="*/ 20 h 79"/>
                <a:gd name="T84" fmla="*/ 92 w 278"/>
                <a:gd name="T85" fmla="*/ 26 h 79"/>
                <a:gd name="T86" fmla="*/ 109 w 278"/>
                <a:gd name="T87" fmla="*/ 30 h 79"/>
                <a:gd name="T88" fmla="*/ 121 w 278"/>
                <a:gd name="T89" fmla="*/ 3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8" h="79">
                  <a:moveTo>
                    <a:pt x="121" y="33"/>
                  </a:moveTo>
                  <a:lnTo>
                    <a:pt x="140" y="38"/>
                  </a:lnTo>
                  <a:lnTo>
                    <a:pt x="160" y="45"/>
                  </a:lnTo>
                  <a:lnTo>
                    <a:pt x="179" y="50"/>
                  </a:lnTo>
                  <a:lnTo>
                    <a:pt x="198" y="56"/>
                  </a:lnTo>
                  <a:lnTo>
                    <a:pt x="217" y="62"/>
                  </a:lnTo>
                  <a:lnTo>
                    <a:pt x="236" y="68"/>
                  </a:lnTo>
                  <a:lnTo>
                    <a:pt x="256" y="73"/>
                  </a:lnTo>
                  <a:lnTo>
                    <a:pt x="275" y="79"/>
                  </a:lnTo>
                  <a:lnTo>
                    <a:pt x="276" y="79"/>
                  </a:lnTo>
                  <a:lnTo>
                    <a:pt x="278" y="78"/>
                  </a:lnTo>
                  <a:lnTo>
                    <a:pt x="278" y="76"/>
                  </a:lnTo>
                  <a:lnTo>
                    <a:pt x="277" y="75"/>
                  </a:lnTo>
                  <a:lnTo>
                    <a:pt x="256" y="68"/>
                  </a:lnTo>
                  <a:lnTo>
                    <a:pt x="236" y="60"/>
                  </a:lnTo>
                  <a:lnTo>
                    <a:pt x="215" y="54"/>
                  </a:lnTo>
                  <a:lnTo>
                    <a:pt x="194" y="47"/>
                  </a:lnTo>
                  <a:lnTo>
                    <a:pt x="174" y="40"/>
                  </a:lnTo>
                  <a:lnTo>
                    <a:pt x="153" y="34"/>
                  </a:lnTo>
                  <a:lnTo>
                    <a:pt x="131" y="28"/>
                  </a:lnTo>
                  <a:lnTo>
                    <a:pt x="110" y="22"/>
                  </a:lnTo>
                  <a:lnTo>
                    <a:pt x="102" y="20"/>
                  </a:lnTo>
                  <a:lnTo>
                    <a:pt x="93" y="17"/>
                  </a:lnTo>
                  <a:lnTo>
                    <a:pt x="85" y="15"/>
                  </a:lnTo>
                  <a:lnTo>
                    <a:pt x="78" y="13"/>
                  </a:lnTo>
                  <a:lnTo>
                    <a:pt x="69" y="11"/>
                  </a:lnTo>
                  <a:lnTo>
                    <a:pt x="61" y="8"/>
                  </a:lnTo>
                  <a:lnTo>
                    <a:pt x="52" y="6"/>
                  </a:lnTo>
                  <a:lnTo>
                    <a:pt x="44" y="3"/>
                  </a:lnTo>
                  <a:lnTo>
                    <a:pt x="37" y="2"/>
                  </a:lnTo>
                  <a:lnTo>
                    <a:pt x="31" y="1"/>
                  </a:lnTo>
                  <a:lnTo>
                    <a:pt x="24" y="1"/>
                  </a:lnTo>
                  <a:lnTo>
                    <a:pt x="16" y="0"/>
                  </a:lnTo>
                  <a:lnTo>
                    <a:pt x="10" y="1"/>
                  </a:lnTo>
                  <a:lnTo>
                    <a:pt x="5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5" y="2"/>
                  </a:lnTo>
                  <a:lnTo>
                    <a:pt x="16" y="6"/>
                  </a:lnTo>
                  <a:lnTo>
                    <a:pt x="33" y="10"/>
                  </a:lnTo>
                  <a:lnTo>
                    <a:pt x="52" y="15"/>
                  </a:lnTo>
                  <a:lnTo>
                    <a:pt x="73" y="20"/>
                  </a:lnTo>
                  <a:lnTo>
                    <a:pt x="92" y="26"/>
                  </a:lnTo>
                  <a:lnTo>
                    <a:pt x="109" y="30"/>
                  </a:lnTo>
                  <a:lnTo>
                    <a:pt x="121" y="33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5088255" y="3874135"/>
              <a:ext cx="123190" cy="6350"/>
            </a:xfrm>
            <a:custGeom>
              <a:avLst/>
              <a:gdLst>
                <a:gd name="T0" fmla="*/ 165 w 389"/>
                <a:gd name="T1" fmla="*/ 19 h 19"/>
                <a:gd name="T2" fmla="*/ 178 w 389"/>
                <a:gd name="T3" fmla="*/ 19 h 19"/>
                <a:gd name="T4" fmla="*/ 192 w 389"/>
                <a:gd name="T5" fmla="*/ 18 h 19"/>
                <a:gd name="T6" fmla="*/ 206 w 389"/>
                <a:gd name="T7" fmla="*/ 18 h 19"/>
                <a:gd name="T8" fmla="*/ 220 w 389"/>
                <a:gd name="T9" fmla="*/ 17 h 19"/>
                <a:gd name="T10" fmla="*/ 234 w 389"/>
                <a:gd name="T11" fmla="*/ 17 h 19"/>
                <a:gd name="T12" fmla="*/ 248 w 389"/>
                <a:gd name="T13" fmla="*/ 16 h 19"/>
                <a:gd name="T14" fmla="*/ 262 w 389"/>
                <a:gd name="T15" fmla="*/ 16 h 19"/>
                <a:gd name="T16" fmla="*/ 276 w 389"/>
                <a:gd name="T17" fmla="*/ 15 h 19"/>
                <a:gd name="T18" fmla="*/ 289 w 389"/>
                <a:gd name="T19" fmla="*/ 15 h 19"/>
                <a:gd name="T20" fmla="*/ 303 w 389"/>
                <a:gd name="T21" fmla="*/ 14 h 19"/>
                <a:gd name="T22" fmla="*/ 317 w 389"/>
                <a:gd name="T23" fmla="*/ 13 h 19"/>
                <a:gd name="T24" fmla="*/ 331 w 389"/>
                <a:gd name="T25" fmla="*/ 12 h 19"/>
                <a:gd name="T26" fmla="*/ 344 w 389"/>
                <a:gd name="T27" fmla="*/ 11 h 19"/>
                <a:gd name="T28" fmla="*/ 358 w 389"/>
                <a:gd name="T29" fmla="*/ 10 h 19"/>
                <a:gd name="T30" fmla="*/ 372 w 389"/>
                <a:gd name="T31" fmla="*/ 8 h 19"/>
                <a:gd name="T32" fmla="*/ 385 w 389"/>
                <a:gd name="T33" fmla="*/ 7 h 19"/>
                <a:gd name="T34" fmla="*/ 388 w 389"/>
                <a:gd name="T35" fmla="*/ 5 h 19"/>
                <a:gd name="T36" fmla="*/ 389 w 389"/>
                <a:gd name="T37" fmla="*/ 3 h 19"/>
                <a:gd name="T38" fmla="*/ 389 w 389"/>
                <a:gd name="T39" fmla="*/ 1 h 19"/>
                <a:gd name="T40" fmla="*/ 387 w 389"/>
                <a:gd name="T41" fmla="*/ 0 h 19"/>
                <a:gd name="T42" fmla="*/ 374 w 389"/>
                <a:gd name="T43" fmla="*/ 1 h 19"/>
                <a:gd name="T44" fmla="*/ 361 w 389"/>
                <a:gd name="T45" fmla="*/ 1 h 19"/>
                <a:gd name="T46" fmla="*/ 348 w 389"/>
                <a:gd name="T47" fmla="*/ 1 h 19"/>
                <a:gd name="T48" fmla="*/ 336 w 389"/>
                <a:gd name="T49" fmla="*/ 2 h 19"/>
                <a:gd name="T50" fmla="*/ 323 w 389"/>
                <a:gd name="T51" fmla="*/ 2 h 19"/>
                <a:gd name="T52" fmla="*/ 310 w 389"/>
                <a:gd name="T53" fmla="*/ 3 h 19"/>
                <a:gd name="T54" fmla="*/ 298 w 389"/>
                <a:gd name="T55" fmla="*/ 3 h 19"/>
                <a:gd name="T56" fmla="*/ 285 w 389"/>
                <a:gd name="T57" fmla="*/ 3 h 19"/>
                <a:gd name="T58" fmla="*/ 272 w 389"/>
                <a:gd name="T59" fmla="*/ 4 h 19"/>
                <a:gd name="T60" fmla="*/ 260 w 389"/>
                <a:gd name="T61" fmla="*/ 4 h 19"/>
                <a:gd name="T62" fmla="*/ 247 w 389"/>
                <a:gd name="T63" fmla="*/ 4 h 19"/>
                <a:gd name="T64" fmla="*/ 234 w 389"/>
                <a:gd name="T65" fmla="*/ 5 h 19"/>
                <a:gd name="T66" fmla="*/ 222 w 389"/>
                <a:gd name="T67" fmla="*/ 5 h 19"/>
                <a:gd name="T68" fmla="*/ 209 w 389"/>
                <a:gd name="T69" fmla="*/ 5 h 19"/>
                <a:gd name="T70" fmla="*/ 196 w 389"/>
                <a:gd name="T71" fmla="*/ 7 h 19"/>
                <a:gd name="T72" fmla="*/ 184 w 389"/>
                <a:gd name="T73" fmla="*/ 7 h 19"/>
                <a:gd name="T74" fmla="*/ 176 w 389"/>
                <a:gd name="T75" fmla="*/ 7 h 19"/>
                <a:gd name="T76" fmla="*/ 166 w 389"/>
                <a:gd name="T77" fmla="*/ 8 h 19"/>
                <a:gd name="T78" fmla="*/ 154 w 389"/>
                <a:gd name="T79" fmla="*/ 8 h 19"/>
                <a:gd name="T80" fmla="*/ 140 w 389"/>
                <a:gd name="T81" fmla="*/ 8 h 19"/>
                <a:gd name="T82" fmla="*/ 125 w 389"/>
                <a:gd name="T83" fmla="*/ 9 h 19"/>
                <a:gd name="T84" fmla="*/ 111 w 389"/>
                <a:gd name="T85" fmla="*/ 9 h 19"/>
                <a:gd name="T86" fmla="*/ 95 w 389"/>
                <a:gd name="T87" fmla="*/ 9 h 19"/>
                <a:gd name="T88" fmla="*/ 79 w 389"/>
                <a:gd name="T89" fmla="*/ 10 h 19"/>
                <a:gd name="T90" fmla="*/ 63 w 389"/>
                <a:gd name="T91" fmla="*/ 10 h 19"/>
                <a:gd name="T92" fmla="*/ 49 w 389"/>
                <a:gd name="T93" fmla="*/ 11 h 19"/>
                <a:gd name="T94" fmla="*/ 36 w 389"/>
                <a:gd name="T95" fmla="*/ 11 h 19"/>
                <a:gd name="T96" fmla="*/ 24 w 389"/>
                <a:gd name="T97" fmla="*/ 11 h 19"/>
                <a:gd name="T98" fmla="*/ 13 w 389"/>
                <a:gd name="T99" fmla="*/ 12 h 19"/>
                <a:gd name="T100" fmla="*/ 6 w 389"/>
                <a:gd name="T101" fmla="*/ 12 h 19"/>
                <a:gd name="T102" fmla="*/ 2 w 389"/>
                <a:gd name="T103" fmla="*/ 12 h 19"/>
                <a:gd name="T104" fmla="*/ 0 w 389"/>
                <a:gd name="T105" fmla="*/ 12 h 19"/>
                <a:gd name="T106" fmla="*/ 5 w 389"/>
                <a:gd name="T107" fmla="*/ 12 h 19"/>
                <a:gd name="T108" fmla="*/ 21 w 389"/>
                <a:gd name="T109" fmla="*/ 13 h 19"/>
                <a:gd name="T110" fmla="*/ 42 w 389"/>
                <a:gd name="T111" fmla="*/ 14 h 19"/>
                <a:gd name="T112" fmla="*/ 68 w 389"/>
                <a:gd name="T113" fmla="*/ 16 h 19"/>
                <a:gd name="T114" fmla="*/ 97 w 389"/>
                <a:gd name="T115" fmla="*/ 17 h 19"/>
                <a:gd name="T116" fmla="*/ 123 w 389"/>
                <a:gd name="T117" fmla="*/ 18 h 19"/>
                <a:gd name="T118" fmla="*/ 148 w 389"/>
                <a:gd name="T119" fmla="*/ 19 h 19"/>
                <a:gd name="T120" fmla="*/ 165 w 389"/>
                <a:gd name="T1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19">
                  <a:moveTo>
                    <a:pt x="165" y="19"/>
                  </a:moveTo>
                  <a:lnTo>
                    <a:pt x="178" y="19"/>
                  </a:lnTo>
                  <a:lnTo>
                    <a:pt x="192" y="18"/>
                  </a:lnTo>
                  <a:lnTo>
                    <a:pt x="206" y="18"/>
                  </a:lnTo>
                  <a:lnTo>
                    <a:pt x="220" y="17"/>
                  </a:lnTo>
                  <a:lnTo>
                    <a:pt x="234" y="17"/>
                  </a:lnTo>
                  <a:lnTo>
                    <a:pt x="248" y="16"/>
                  </a:lnTo>
                  <a:lnTo>
                    <a:pt x="262" y="16"/>
                  </a:lnTo>
                  <a:lnTo>
                    <a:pt x="276" y="15"/>
                  </a:lnTo>
                  <a:lnTo>
                    <a:pt x="289" y="15"/>
                  </a:lnTo>
                  <a:lnTo>
                    <a:pt x="303" y="14"/>
                  </a:lnTo>
                  <a:lnTo>
                    <a:pt x="317" y="13"/>
                  </a:lnTo>
                  <a:lnTo>
                    <a:pt x="331" y="12"/>
                  </a:lnTo>
                  <a:lnTo>
                    <a:pt x="344" y="11"/>
                  </a:lnTo>
                  <a:lnTo>
                    <a:pt x="358" y="10"/>
                  </a:lnTo>
                  <a:lnTo>
                    <a:pt x="372" y="8"/>
                  </a:lnTo>
                  <a:lnTo>
                    <a:pt x="385" y="7"/>
                  </a:lnTo>
                  <a:lnTo>
                    <a:pt x="388" y="5"/>
                  </a:lnTo>
                  <a:lnTo>
                    <a:pt x="389" y="3"/>
                  </a:lnTo>
                  <a:lnTo>
                    <a:pt x="389" y="1"/>
                  </a:lnTo>
                  <a:lnTo>
                    <a:pt x="387" y="0"/>
                  </a:lnTo>
                  <a:lnTo>
                    <a:pt x="374" y="1"/>
                  </a:lnTo>
                  <a:lnTo>
                    <a:pt x="361" y="1"/>
                  </a:lnTo>
                  <a:lnTo>
                    <a:pt x="348" y="1"/>
                  </a:lnTo>
                  <a:lnTo>
                    <a:pt x="336" y="2"/>
                  </a:lnTo>
                  <a:lnTo>
                    <a:pt x="323" y="2"/>
                  </a:lnTo>
                  <a:lnTo>
                    <a:pt x="310" y="3"/>
                  </a:lnTo>
                  <a:lnTo>
                    <a:pt x="298" y="3"/>
                  </a:lnTo>
                  <a:lnTo>
                    <a:pt x="285" y="3"/>
                  </a:lnTo>
                  <a:lnTo>
                    <a:pt x="272" y="4"/>
                  </a:lnTo>
                  <a:lnTo>
                    <a:pt x="260" y="4"/>
                  </a:lnTo>
                  <a:lnTo>
                    <a:pt x="247" y="4"/>
                  </a:lnTo>
                  <a:lnTo>
                    <a:pt x="234" y="5"/>
                  </a:lnTo>
                  <a:lnTo>
                    <a:pt x="222" y="5"/>
                  </a:lnTo>
                  <a:lnTo>
                    <a:pt x="209" y="5"/>
                  </a:lnTo>
                  <a:lnTo>
                    <a:pt x="196" y="7"/>
                  </a:lnTo>
                  <a:lnTo>
                    <a:pt x="184" y="7"/>
                  </a:lnTo>
                  <a:lnTo>
                    <a:pt x="176" y="7"/>
                  </a:lnTo>
                  <a:lnTo>
                    <a:pt x="166" y="8"/>
                  </a:lnTo>
                  <a:lnTo>
                    <a:pt x="154" y="8"/>
                  </a:lnTo>
                  <a:lnTo>
                    <a:pt x="140" y="8"/>
                  </a:lnTo>
                  <a:lnTo>
                    <a:pt x="125" y="9"/>
                  </a:lnTo>
                  <a:lnTo>
                    <a:pt x="111" y="9"/>
                  </a:lnTo>
                  <a:lnTo>
                    <a:pt x="95" y="9"/>
                  </a:lnTo>
                  <a:lnTo>
                    <a:pt x="79" y="10"/>
                  </a:lnTo>
                  <a:lnTo>
                    <a:pt x="63" y="10"/>
                  </a:lnTo>
                  <a:lnTo>
                    <a:pt x="49" y="11"/>
                  </a:lnTo>
                  <a:lnTo>
                    <a:pt x="36" y="11"/>
                  </a:lnTo>
                  <a:lnTo>
                    <a:pt x="24" y="11"/>
                  </a:lnTo>
                  <a:lnTo>
                    <a:pt x="13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21" y="13"/>
                  </a:lnTo>
                  <a:lnTo>
                    <a:pt x="42" y="14"/>
                  </a:lnTo>
                  <a:lnTo>
                    <a:pt x="68" y="16"/>
                  </a:lnTo>
                  <a:lnTo>
                    <a:pt x="97" y="17"/>
                  </a:lnTo>
                  <a:lnTo>
                    <a:pt x="123" y="18"/>
                  </a:lnTo>
                  <a:lnTo>
                    <a:pt x="148" y="19"/>
                  </a:lnTo>
                  <a:lnTo>
                    <a:pt x="165" y="1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4925060" y="3990975"/>
              <a:ext cx="118745" cy="16510"/>
            </a:xfrm>
            <a:custGeom>
              <a:avLst/>
              <a:gdLst>
                <a:gd name="T0" fmla="*/ 42 w 374"/>
                <a:gd name="T1" fmla="*/ 5 h 51"/>
                <a:gd name="T2" fmla="*/ 76 w 374"/>
                <a:gd name="T3" fmla="*/ 7 h 51"/>
                <a:gd name="T4" fmla="*/ 120 w 374"/>
                <a:gd name="T5" fmla="*/ 12 h 51"/>
                <a:gd name="T6" fmla="*/ 159 w 374"/>
                <a:gd name="T7" fmla="*/ 16 h 51"/>
                <a:gd name="T8" fmla="*/ 186 w 374"/>
                <a:gd name="T9" fmla="*/ 20 h 51"/>
                <a:gd name="T10" fmla="*/ 210 w 374"/>
                <a:gd name="T11" fmla="*/ 23 h 51"/>
                <a:gd name="T12" fmla="*/ 236 w 374"/>
                <a:gd name="T13" fmla="*/ 27 h 51"/>
                <a:gd name="T14" fmla="*/ 260 w 374"/>
                <a:gd name="T15" fmla="*/ 32 h 51"/>
                <a:gd name="T16" fmla="*/ 285 w 374"/>
                <a:gd name="T17" fmla="*/ 36 h 51"/>
                <a:gd name="T18" fmla="*/ 310 w 374"/>
                <a:gd name="T19" fmla="*/ 40 h 51"/>
                <a:gd name="T20" fmla="*/ 334 w 374"/>
                <a:gd name="T21" fmla="*/ 44 h 51"/>
                <a:gd name="T22" fmla="*/ 358 w 374"/>
                <a:gd name="T23" fmla="*/ 49 h 51"/>
                <a:gd name="T24" fmla="*/ 373 w 374"/>
                <a:gd name="T25" fmla="*/ 51 h 51"/>
                <a:gd name="T26" fmla="*/ 374 w 374"/>
                <a:gd name="T27" fmla="*/ 46 h 51"/>
                <a:gd name="T28" fmla="*/ 362 w 374"/>
                <a:gd name="T29" fmla="*/ 43 h 51"/>
                <a:gd name="T30" fmla="*/ 338 w 374"/>
                <a:gd name="T31" fmla="*/ 38 h 51"/>
                <a:gd name="T32" fmla="*/ 314 w 374"/>
                <a:gd name="T33" fmla="*/ 33 h 51"/>
                <a:gd name="T34" fmla="*/ 291 w 374"/>
                <a:gd name="T35" fmla="*/ 27 h 51"/>
                <a:gd name="T36" fmla="*/ 268 w 374"/>
                <a:gd name="T37" fmla="*/ 23 h 51"/>
                <a:gd name="T38" fmla="*/ 243 w 374"/>
                <a:gd name="T39" fmla="*/ 19 h 51"/>
                <a:gd name="T40" fmla="*/ 220 w 374"/>
                <a:gd name="T41" fmla="*/ 16 h 51"/>
                <a:gd name="T42" fmla="*/ 196 w 374"/>
                <a:gd name="T43" fmla="*/ 12 h 51"/>
                <a:gd name="T44" fmla="*/ 177 w 374"/>
                <a:gd name="T45" fmla="*/ 10 h 51"/>
                <a:gd name="T46" fmla="*/ 154 w 374"/>
                <a:gd name="T47" fmla="*/ 8 h 51"/>
                <a:gd name="T48" fmla="*/ 127 w 374"/>
                <a:gd name="T49" fmla="*/ 6 h 51"/>
                <a:gd name="T50" fmla="*/ 95 w 374"/>
                <a:gd name="T51" fmla="*/ 4 h 51"/>
                <a:gd name="T52" fmla="*/ 64 w 374"/>
                <a:gd name="T53" fmla="*/ 3 h 51"/>
                <a:gd name="T54" fmla="*/ 36 w 374"/>
                <a:gd name="T55" fmla="*/ 2 h 51"/>
                <a:gd name="T56" fmla="*/ 14 w 374"/>
                <a:gd name="T57" fmla="*/ 1 h 51"/>
                <a:gd name="T58" fmla="*/ 1 w 374"/>
                <a:gd name="T59" fmla="*/ 0 h 51"/>
                <a:gd name="T60" fmla="*/ 1 w 374"/>
                <a:gd name="T61" fmla="*/ 0 h 51"/>
                <a:gd name="T62" fmla="*/ 8 w 374"/>
                <a:gd name="T63" fmla="*/ 1 h 51"/>
                <a:gd name="T64" fmla="*/ 18 w 374"/>
                <a:gd name="T65" fmla="*/ 3 h 51"/>
                <a:gd name="T66" fmla="*/ 30 w 374"/>
                <a:gd name="T67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4" h="51">
                  <a:moveTo>
                    <a:pt x="34" y="4"/>
                  </a:moveTo>
                  <a:lnTo>
                    <a:pt x="42" y="5"/>
                  </a:lnTo>
                  <a:lnTo>
                    <a:pt x="57" y="6"/>
                  </a:lnTo>
                  <a:lnTo>
                    <a:pt x="76" y="7"/>
                  </a:lnTo>
                  <a:lnTo>
                    <a:pt x="97" y="10"/>
                  </a:lnTo>
                  <a:lnTo>
                    <a:pt x="120" y="12"/>
                  </a:lnTo>
                  <a:lnTo>
                    <a:pt x="141" y="14"/>
                  </a:lnTo>
                  <a:lnTo>
                    <a:pt x="159" y="16"/>
                  </a:lnTo>
                  <a:lnTo>
                    <a:pt x="173" y="18"/>
                  </a:lnTo>
                  <a:lnTo>
                    <a:pt x="186" y="20"/>
                  </a:lnTo>
                  <a:lnTo>
                    <a:pt x="199" y="21"/>
                  </a:lnTo>
                  <a:lnTo>
                    <a:pt x="210" y="23"/>
                  </a:lnTo>
                  <a:lnTo>
                    <a:pt x="223" y="25"/>
                  </a:lnTo>
                  <a:lnTo>
                    <a:pt x="236" y="27"/>
                  </a:lnTo>
                  <a:lnTo>
                    <a:pt x="249" y="30"/>
                  </a:lnTo>
                  <a:lnTo>
                    <a:pt x="260" y="32"/>
                  </a:lnTo>
                  <a:lnTo>
                    <a:pt x="273" y="34"/>
                  </a:lnTo>
                  <a:lnTo>
                    <a:pt x="285" y="36"/>
                  </a:lnTo>
                  <a:lnTo>
                    <a:pt x="297" y="38"/>
                  </a:lnTo>
                  <a:lnTo>
                    <a:pt x="310" y="40"/>
                  </a:lnTo>
                  <a:lnTo>
                    <a:pt x="321" y="42"/>
                  </a:lnTo>
                  <a:lnTo>
                    <a:pt x="334" y="44"/>
                  </a:lnTo>
                  <a:lnTo>
                    <a:pt x="347" y="46"/>
                  </a:lnTo>
                  <a:lnTo>
                    <a:pt x="358" y="49"/>
                  </a:lnTo>
                  <a:lnTo>
                    <a:pt x="371" y="51"/>
                  </a:lnTo>
                  <a:lnTo>
                    <a:pt x="373" y="51"/>
                  </a:lnTo>
                  <a:lnTo>
                    <a:pt x="374" y="49"/>
                  </a:lnTo>
                  <a:lnTo>
                    <a:pt x="374" y="46"/>
                  </a:lnTo>
                  <a:lnTo>
                    <a:pt x="373" y="45"/>
                  </a:lnTo>
                  <a:lnTo>
                    <a:pt x="362" y="43"/>
                  </a:lnTo>
                  <a:lnTo>
                    <a:pt x="350" y="40"/>
                  </a:lnTo>
                  <a:lnTo>
                    <a:pt x="338" y="38"/>
                  </a:lnTo>
                  <a:lnTo>
                    <a:pt x="327" y="35"/>
                  </a:lnTo>
                  <a:lnTo>
                    <a:pt x="314" y="33"/>
                  </a:lnTo>
                  <a:lnTo>
                    <a:pt x="302" y="31"/>
                  </a:lnTo>
                  <a:lnTo>
                    <a:pt x="291" y="27"/>
                  </a:lnTo>
                  <a:lnTo>
                    <a:pt x="279" y="25"/>
                  </a:lnTo>
                  <a:lnTo>
                    <a:pt x="268" y="23"/>
                  </a:lnTo>
                  <a:lnTo>
                    <a:pt x="255" y="21"/>
                  </a:lnTo>
                  <a:lnTo>
                    <a:pt x="243" y="19"/>
                  </a:lnTo>
                  <a:lnTo>
                    <a:pt x="232" y="17"/>
                  </a:lnTo>
                  <a:lnTo>
                    <a:pt x="220" y="16"/>
                  </a:lnTo>
                  <a:lnTo>
                    <a:pt x="207" y="14"/>
                  </a:lnTo>
                  <a:lnTo>
                    <a:pt x="196" y="12"/>
                  </a:lnTo>
                  <a:lnTo>
                    <a:pt x="184" y="11"/>
                  </a:lnTo>
                  <a:lnTo>
                    <a:pt x="177" y="10"/>
                  </a:lnTo>
                  <a:lnTo>
                    <a:pt x="167" y="8"/>
                  </a:lnTo>
                  <a:lnTo>
                    <a:pt x="154" y="8"/>
                  </a:lnTo>
                  <a:lnTo>
                    <a:pt x="142" y="7"/>
                  </a:lnTo>
                  <a:lnTo>
                    <a:pt x="127" y="6"/>
                  </a:lnTo>
                  <a:lnTo>
                    <a:pt x="111" y="5"/>
                  </a:lnTo>
                  <a:lnTo>
                    <a:pt x="95" y="4"/>
                  </a:lnTo>
                  <a:lnTo>
                    <a:pt x="79" y="3"/>
                  </a:lnTo>
                  <a:lnTo>
                    <a:pt x="64" y="3"/>
                  </a:lnTo>
                  <a:lnTo>
                    <a:pt x="49" y="2"/>
                  </a:lnTo>
                  <a:lnTo>
                    <a:pt x="36" y="2"/>
                  </a:lnTo>
                  <a:lnTo>
                    <a:pt x="23" y="1"/>
                  </a:lnTo>
                  <a:lnTo>
                    <a:pt x="14" y="1"/>
                  </a:lnTo>
                  <a:lnTo>
                    <a:pt x="7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1"/>
                  </a:lnTo>
                  <a:lnTo>
                    <a:pt x="8" y="1"/>
                  </a:lnTo>
                  <a:lnTo>
                    <a:pt x="13" y="2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114925" y="3641090"/>
              <a:ext cx="44450" cy="208280"/>
            </a:xfrm>
            <a:custGeom>
              <a:avLst/>
              <a:gdLst>
                <a:gd name="T0" fmla="*/ 139 w 140"/>
                <a:gd name="T1" fmla="*/ 0 h 656"/>
                <a:gd name="T2" fmla="*/ 130 w 140"/>
                <a:gd name="T3" fmla="*/ 17 h 656"/>
                <a:gd name="T4" fmla="*/ 123 w 140"/>
                <a:gd name="T5" fmla="*/ 35 h 656"/>
                <a:gd name="T6" fmla="*/ 115 w 140"/>
                <a:gd name="T7" fmla="*/ 52 h 656"/>
                <a:gd name="T8" fmla="*/ 109 w 140"/>
                <a:gd name="T9" fmla="*/ 70 h 656"/>
                <a:gd name="T10" fmla="*/ 104 w 140"/>
                <a:gd name="T11" fmla="*/ 88 h 656"/>
                <a:gd name="T12" fmla="*/ 99 w 140"/>
                <a:gd name="T13" fmla="*/ 107 h 656"/>
                <a:gd name="T14" fmla="*/ 93 w 140"/>
                <a:gd name="T15" fmla="*/ 124 h 656"/>
                <a:gd name="T16" fmla="*/ 89 w 140"/>
                <a:gd name="T17" fmla="*/ 142 h 656"/>
                <a:gd name="T18" fmla="*/ 84 w 140"/>
                <a:gd name="T19" fmla="*/ 164 h 656"/>
                <a:gd name="T20" fmla="*/ 78 w 140"/>
                <a:gd name="T21" fmla="*/ 185 h 656"/>
                <a:gd name="T22" fmla="*/ 73 w 140"/>
                <a:gd name="T23" fmla="*/ 206 h 656"/>
                <a:gd name="T24" fmla="*/ 67 w 140"/>
                <a:gd name="T25" fmla="*/ 226 h 656"/>
                <a:gd name="T26" fmla="*/ 62 w 140"/>
                <a:gd name="T27" fmla="*/ 247 h 656"/>
                <a:gd name="T28" fmla="*/ 56 w 140"/>
                <a:gd name="T29" fmla="*/ 268 h 656"/>
                <a:gd name="T30" fmla="*/ 51 w 140"/>
                <a:gd name="T31" fmla="*/ 288 h 656"/>
                <a:gd name="T32" fmla="*/ 45 w 140"/>
                <a:gd name="T33" fmla="*/ 309 h 656"/>
                <a:gd name="T34" fmla="*/ 38 w 140"/>
                <a:gd name="T35" fmla="*/ 329 h 656"/>
                <a:gd name="T36" fmla="*/ 33 w 140"/>
                <a:gd name="T37" fmla="*/ 350 h 656"/>
                <a:gd name="T38" fmla="*/ 28 w 140"/>
                <a:gd name="T39" fmla="*/ 370 h 656"/>
                <a:gd name="T40" fmla="*/ 22 w 140"/>
                <a:gd name="T41" fmla="*/ 390 h 656"/>
                <a:gd name="T42" fmla="*/ 17 w 140"/>
                <a:gd name="T43" fmla="*/ 410 h 656"/>
                <a:gd name="T44" fmla="*/ 13 w 140"/>
                <a:gd name="T45" fmla="*/ 430 h 656"/>
                <a:gd name="T46" fmla="*/ 9 w 140"/>
                <a:gd name="T47" fmla="*/ 451 h 656"/>
                <a:gd name="T48" fmla="*/ 6 w 140"/>
                <a:gd name="T49" fmla="*/ 471 h 656"/>
                <a:gd name="T50" fmla="*/ 1 w 140"/>
                <a:gd name="T51" fmla="*/ 517 h 656"/>
                <a:gd name="T52" fmla="*/ 0 w 140"/>
                <a:gd name="T53" fmla="*/ 562 h 656"/>
                <a:gd name="T54" fmla="*/ 1 w 140"/>
                <a:gd name="T55" fmla="*/ 607 h 656"/>
                <a:gd name="T56" fmla="*/ 5 w 140"/>
                <a:gd name="T57" fmla="*/ 653 h 656"/>
                <a:gd name="T58" fmla="*/ 7 w 140"/>
                <a:gd name="T59" fmla="*/ 656 h 656"/>
                <a:gd name="T60" fmla="*/ 10 w 140"/>
                <a:gd name="T61" fmla="*/ 656 h 656"/>
                <a:gd name="T62" fmla="*/ 13 w 140"/>
                <a:gd name="T63" fmla="*/ 654 h 656"/>
                <a:gd name="T64" fmla="*/ 14 w 140"/>
                <a:gd name="T65" fmla="*/ 651 h 656"/>
                <a:gd name="T66" fmla="*/ 13 w 140"/>
                <a:gd name="T67" fmla="*/ 608 h 656"/>
                <a:gd name="T68" fmla="*/ 14 w 140"/>
                <a:gd name="T69" fmla="*/ 567 h 656"/>
                <a:gd name="T70" fmla="*/ 16 w 140"/>
                <a:gd name="T71" fmla="*/ 526 h 656"/>
                <a:gd name="T72" fmla="*/ 20 w 140"/>
                <a:gd name="T73" fmla="*/ 484 h 656"/>
                <a:gd name="T74" fmla="*/ 24 w 140"/>
                <a:gd name="T75" fmla="*/ 462 h 656"/>
                <a:gd name="T76" fmla="*/ 27 w 140"/>
                <a:gd name="T77" fmla="*/ 439 h 656"/>
                <a:gd name="T78" fmla="*/ 31 w 140"/>
                <a:gd name="T79" fmla="*/ 418 h 656"/>
                <a:gd name="T80" fmla="*/ 35 w 140"/>
                <a:gd name="T81" fmla="*/ 396 h 656"/>
                <a:gd name="T82" fmla="*/ 40 w 140"/>
                <a:gd name="T83" fmla="*/ 375 h 656"/>
                <a:gd name="T84" fmla="*/ 46 w 140"/>
                <a:gd name="T85" fmla="*/ 354 h 656"/>
                <a:gd name="T86" fmla="*/ 51 w 140"/>
                <a:gd name="T87" fmla="*/ 332 h 656"/>
                <a:gd name="T88" fmla="*/ 56 w 140"/>
                <a:gd name="T89" fmla="*/ 310 h 656"/>
                <a:gd name="T90" fmla="*/ 63 w 140"/>
                <a:gd name="T91" fmla="*/ 285 h 656"/>
                <a:gd name="T92" fmla="*/ 71 w 140"/>
                <a:gd name="T93" fmla="*/ 247 h 656"/>
                <a:gd name="T94" fmla="*/ 82 w 140"/>
                <a:gd name="T95" fmla="*/ 203 h 656"/>
                <a:gd name="T96" fmla="*/ 93 w 140"/>
                <a:gd name="T97" fmla="*/ 155 h 656"/>
                <a:gd name="T98" fmla="*/ 105 w 140"/>
                <a:gd name="T99" fmla="*/ 107 h 656"/>
                <a:gd name="T100" fmla="*/ 118 w 140"/>
                <a:gd name="T101" fmla="*/ 62 h 656"/>
                <a:gd name="T102" fmla="*/ 129 w 140"/>
                <a:gd name="T103" fmla="*/ 25 h 656"/>
                <a:gd name="T104" fmla="*/ 140 w 140"/>
                <a:gd name="T105" fmla="*/ 0 h 656"/>
                <a:gd name="T106" fmla="*/ 140 w 140"/>
                <a:gd name="T107" fmla="*/ 0 h 656"/>
                <a:gd name="T108" fmla="*/ 140 w 140"/>
                <a:gd name="T109" fmla="*/ 0 h 656"/>
                <a:gd name="T110" fmla="*/ 139 w 140"/>
                <a:gd name="T111" fmla="*/ 0 h 656"/>
                <a:gd name="T112" fmla="*/ 139 w 140"/>
                <a:gd name="T113" fmla="*/ 0 h 656"/>
                <a:gd name="T114" fmla="*/ 139 w 140"/>
                <a:gd name="T115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656">
                  <a:moveTo>
                    <a:pt x="139" y="0"/>
                  </a:moveTo>
                  <a:lnTo>
                    <a:pt x="130" y="17"/>
                  </a:lnTo>
                  <a:lnTo>
                    <a:pt x="123" y="35"/>
                  </a:lnTo>
                  <a:lnTo>
                    <a:pt x="115" y="52"/>
                  </a:lnTo>
                  <a:lnTo>
                    <a:pt x="109" y="70"/>
                  </a:lnTo>
                  <a:lnTo>
                    <a:pt x="104" y="88"/>
                  </a:lnTo>
                  <a:lnTo>
                    <a:pt x="99" y="107"/>
                  </a:lnTo>
                  <a:lnTo>
                    <a:pt x="93" y="124"/>
                  </a:lnTo>
                  <a:lnTo>
                    <a:pt x="89" y="142"/>
                  </a:lnTo>
                  <a:lnTo>
                    <a:pt x="84" y="164"/>
                  </a:lnTo>
                  <a:lnTo>
                    <a:pt x="78" y="185"/>
                  </a:lnTo>
                  <a:lnTo>
                    <a:pt x="73" y="206"/>
                  </a:lnTo>
                  <a:lnTo>
                    <a:pt x="67" y="226"/>
                  </a:lnTo>
                  <a:lnTo>
                    <a:pt x="62" y="247"/>
                  </a:lnTo>
                  <a:lnTo>
                    <a:pt x="56" y="268"/>
                  </a:lnTo>
                  <a:lnTo>
                    <a:pt x="51" y="288"/>
                  </a:lnTo>
                  <a:lnTo>
                    <a:pt x="45" y="309"/>
                  </a:lnTo>
                  <a:lnTo>
                    <a:pt x="38" y="329"/>
                  </a:lnTo>
                  <a:lnTo>
                    <a:pt x="33" y="350"/>
                  </a:lnTo>
                  <a:lnTo>
                    <a:pt x="28" y="370"/>
                  </a:lnTo>
                  <a:lnTo>
                    <a:pt x="22" y="390"/>
                  </a:lnTo>
                  <a:lnTo>
                    <a:pt x="17" y="410"/>
                  </a:lnTo>
                  <a:lnTo>
                    <a:pt x="13" y="430"/>
                  </a:lnTo>
                  <a:lnTo>
                    <a:pt x="9" y="451"/>
                  </a:lnTo>
                  <a:lnTo>
                    <a:pt x="6" y="471"/>
                  </a:lnTo>
                  <a:lnTo>
                    <a:pt x="1" y="517"/>
                  </a:lnTo>
                  <a:lnTo>
                    <a:pt x="0" y="562"/>
                  </a:lnTo>
                  <a:lnTo>
                    <a:pt x="1" y="607"/>
                  </a:lnTo>
                  <a:lnTo>
                    <a:pt x="5" y="653"/>
                  </a:lnTo>
                  <a:lnTo>
                    <a:pt x="7" y="656"/>
                  </a:lnTo>
                  <a:lnTo>
                    <a:pt x="10" y="656"/>
                  </a:lnTo>
                  <a:lnTo>
                    <a:pt x="13" y="654"/>
                  </a:lnTo>
                  <a:lnTo>
                    <a:pt x="14" y="651"/>
                  </a:lnTo>
                  <a:lnTo>
                    <a:pt x="13" y="608"/>
                  </a:lnTo>
                  <a:lnTo>
                    <a:pt x="14" y="567"/>
                  </a:lnTo>
                  <a:lnTo>
                    <a:pt x="16" y="526"/>
                  </a:lnTo>
                  <a:lnTo>
                    <a:pt x="20" y="484"/>
                  </a:lnTo>
                  <a:lnTo>
                    <a:pt x="24" y="462"/>
                  </a:lnTo>
                  <a:lnTo>
                    <a:pt x="27" y="439"/>
                  </a:lnTo>
                  <a:lnTo>
                    <a:pt x="31" y="418"/>
                  </a:lnTo>
                  <a:lnTo>
                    <a:pt x="35" y="396"/>
                  </a:lnTo>
                  <a:lnTo>
                    <a:pt x="40" y="375"/>
                  </a:lnTo>
                  <a:lnTo>
                    <a:pt x="46" y="354"/>
                  </a:lnTo>
                  <a:lnTo>
                    <a:pt x="51" y="332"/>
                  </a:lnTo>
                  <a:lnTo>
                    <a:pt x="56" y="310"/>
                  </a:lnTo>
                  <a:lnTo>
                    <a:pt x="63" y="285"/>
                  </a:lnTo>
                  <a:lnTo>
                    <a:pt x="71" y="247"/>
                  </a:lnTo>
                  <a:lnTo>
                    <a:pt x="82" y="203"/>
                  </a:lnTo>
                  <a:lnTo>
                    <a:pt x="93" y="155"/>
                  </a:lnTo>
                  <a:lnTo>
                    <a:pt x="105" y="107"/>
                  </a:lnTo>
                  <a:lnTo>
                    <a:pt x="118" y="62"/>
                  </a:lnTo>
                  <a:lnTo>
                    <a:pt x="129" y="25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55565" y="3639820"/>
              <a:ext cx="81280" cy="43180"/>
            </a:xfrm>
            <a:custGeom>
              <a:avLst/>
              <a:gdLst>
                <a:gd name="T0" fmla="*/ 255 w 258"/>
                <a:gd name="T1" fmla="*/ 135 h 135"/>
                <a:gd name="T2" fmla="*/ 256 w 258"/>
                <a:gd name="T3" fmla="*/ 135 h 135"/>
                <a:gd name="T4" fmla="*/ 258 w 258"/>
                <a:gd name="T5" fmla="*/ 134 h 135"/>
                <a:gd name="T6" fmla="*/ 258 w 258"/>
                <a:gd name="T7" fmla="*/ 132 h 135"/>
                <a:gd name="T8" fmla="*/ 257 w 258"/>
                <a:gd name="T9" fmla="*/ 131 h 135"/>
                <a:gd name="T10" fmla="*/ 240 w 258"/>
                <a:gd name="T11" fmla="*/ 121 h 135"/>
                <a:gd name="T12" fmla="*/ 223 w 258"/>
                <a:gd name="T13" fmla="*/ 113 h 135"/>
                <a:gd name="T14" fmla="*/ 206 w 258"/>
                <a:gd name="T15" fmla="*/ 103 h 135"/>
                <a:gd name="T16" fmla="*/ 189 w 258"/>
                <a:gd name="T17" fmla="*/ 95 h 135"/>
                <a:gd name="T18" fmla="*/ 172 w 258"/>
                <a:gd name="T19" fmla="*/ 86 h 135"/>
                <a:gd name="T20" fmla="*/ 154 w 258"/>
                <a:gd name="T21" fmla="*/ 78 h 135"/>
                <a:gd name="T22" fmla="*/ 137 w 258"/>
                <a:gd name="T23" fmla="*/ 68 h 135"/>
                <a:gd name="T24" fmla="*/ 121 w 258"/>
                <a:gd name="T25" fmla="*/ 60 h 135"/>
                <a:gd name="T26" fmla="*/ 108 w 258"/>
                <a:gd name="T27" fmla="*/ 54 h 135"/>
                <a:gd name="T28" fmla="*/ 91 w 258"/>
                <a:gd name="T29" fmla="*/ 45 h 135"/>
                <a:gd name="T30" fmla="*/ 71 w 258"/>
                <a:gd name="T31" fmla="*/ 36 h 135"/>
                <a:gd name="T32" fmla="*/ 51 w 258"/>
                <a:gd name="T33" fmla="*/ 25 h 135"/>
                <a:gd name="T34" fmla="*/ 31 w 258"/>
                <a:gd name="T35" fmla="*/ 15 h 135"/>
                <a:gd name="T36" fmla="*/ 15 w 258"/>
                <a:gd name="T37" fmla="*/ 7 h 135"/>
                <a:gd name="T38" fmla="*/ 4 w 258"/>
                <a:gd name="T39" fmla="*/ 2 h 135"/>
                <a:gd name="T40" fmla="*/ 0 w 258"/>
                <a:gd name="T41" fmla="*/ 0 h 135"/>
                <a:gd name="T42" fmla="*/ 2 w 258"/>
                <a:gd name="T43" fmla="*/ 1 h 135"/>
                <a:gd name="T44" fmla="*/ 10 w 258"/>
                <a:gd name="T45" fmla="*/ 5 h 135"/>
                <a:gd name="T46" fmla="*/ 19 w 258"/>
                <a:gd name="T47" fmla="*/ 10 h 135"/>
                <a:gd name="T48" fmla="*/ 33 w 258"/>
                <a:gd name="T49" fmla="*/ 18 h 135"/>
                <a:gd name="T50" fmla="*/ 50 w 258"/>
                <a:gd name="T51" fmla="*/ 27 h 135"/>
                <a:gd name="T52" fmla="*/ 69 w 258"/>
                <a:gd name="T53" fmla="*/ 37 h 135"/>
                <a:gd name="T54" fmla="*/ 89 w 258"/>
                <a:gd name="T55" fmla="*/ 48 h 135"/>
                <a:gd name="T56" fmla="*/ 110 w 258"/>
                <a:gd name="T57" fmla="*/ 59 h 135"/>
                <a:gd name="T58" fmla="*/ 132 w 258"/>
                <a:gd name="T59" fmla="*/ 71 h 135"/>
                <a:gd name="T60" fmla="*/ 153 w 258"/>
                <a:gd name="T61" fmla="*/ 83 h 135"/>
                <a:gd name="T62" fmla="*/ 176 w 258"/>
                <a:gd name="T63" fmla="*/ 94 h 135"/>
                <a:gd name="T64" fmla="*/ 196 w 258"/>
                <a:gd name="T65" fmla="*/ 105 h 135"/>
                <a:gd name="T66" fmla="*/ 214 w 258"/>
                <a:gd name="T67" fmla="*/ 115 h 135"/>
                <a:gd name="T68" fmla="*/ 230 w 258"/>
                <a:gd name="T69" fmla="*/ 123 h 135"/>
                <a:gd name="T70" fmla="*/ 244 w 258"/>
                <a:gd name="T71" fmla="*/ 130 h 135"/>
                <a:gd name="T72" fmla="*/ 255 w 258"/>
                <a:gd name="T7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135">
                  <a:moveTo>
                    <a:pt x="255" y="135"/>
                  </a:moveTo>
                  <a:lnTo>
                    <a:pt x="256" y="135"/>
                  </a:lnTo>
                  <a:lnTo>
                    <a:pt x="258" y="134"/>
                  </a:lnTo>
                  <a:lnTo>
                    <a:pt x="258" y="132"/>
                  </a:lnTo>
                  <a:lnTo>
                    <a:pt x="257" y="131"/>
                  </a:lnTo>
                  <a:lnTo>
                    <a:pt x="240" y="121"/>
                  </a:lnTo>
                  <a:lnTo>
                    <a:pt x="223" y="113"/>
                  </a:lnTo>
                  <a:lnTo>
                    <a:pt x="206" y="103"/>
                  </a:lnTo>
                  <a:lnTo>
                    <a:pt x="189" y="95"/>
                  </a:lnTo>
                  <a:lnTo>
                    <a:pt x="172" y="86"/>
                  </a:lnTo>
                  <a:lnTo>
                    <a:pt x="154" y="78"/>
                  </a:lnTo>
                  <a:lnTo>
                    <a:pt x="137" y="68"/>
                  </a:lnTo>
                  <a:lnTo>
                    <a:pt x="121" y="60"/>
                  </a:lnTo>
                  <a:lnTo>
                    <a:pt x="108" y="54"/>
                  </a:lnTo>
                  <a:lnTo>
                    <a:pt x="91" y="45"/>
                  </a:lnTo>
                  <a:lnTo>
                    <a:pt x="71" y="36"/>
                  </a:lnTo>
                  <a:lnTo>
                    <a:pt x="51" y="25"/>
                  </a:lnTo>
                  <a:lnTo>
                    <a:pt x="31" y="15"/>
                  </a:lnTo>
                  <a:lnTo>
                    <a:pt x="15" y="7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0" y="5"/>
                  </a:lnTo>
                  <a:lnTo>
                    <a:pt x="19" y="10"/>
                  </a:lnTo>
                  <a:lnTo>
                    <a:pt x="33" y="18"/>
                  </a:lnTo>
                  <a:lnTo>
                    <a:pt x="50" y="27"/>
                  </a:lnTo>
                  <a:lnTo>
                    <a:pt x="69" y="37"/>
                  </a:lnTo>
                  <a:lnTo>
                    <a:pt x="89" y="48"/>
                  </a:lnTo>
                  <a:lnTo>
                    <a:pt x="110" y="59"/>
                  </a:lnTo>
                  <a:lnTo>
                    <a:pt x="132" y="71"/>
                  </a:lnTo>
                  <a:lnTo>
                    <a:pt x="153" y="83"/>
                  </a:lnTo>
                  <a:lnTo>
                    <a:pt x="176" y="94"/>
                  </a:lnTo>
                  <a:lnTo>
                    <a:pt x="196" y="105"/>
                  </a:lnTo>
                  <a:lnTo>
                    <a:pt x="214" y="115"/>
                  </a:lnTo>
                  <a:lnTo>
                    <a:pt x="230" y="123"/>
                  </a:lnTo>
                  <a:lnTo>
                    <a:pt x="244" y="130"/>
                  </a:lnTo>
                  <a:lnTo>
                    <a:pt x="255" y="13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152390" y="3622675"/>
              <a:ext cx="78740" cy="15875"/>
            </a:xfrm>
            <a:custGeom>
              <a:avLst/>
              <a:gdLst>
                <a:gd name="T0" fmla="*/ 1 w 249"/>
                <a:gd name="T1" fmla="*/ 50 h 50"/>
                <a:gd name="T2" fmla="*/ 6 w 249"/>
                <a:gd name="T3" fmla="*/ 49 h 50"/>
                <a:gd name="T4" fmla="*/ 15 w 249"/>
                <a:gd name="T5" fmla="*/ 48 h 50"/>
                <a:gd name="T6" fmla="*/ 28 w 249"/>
                <a:gd name="T7" fmla="*/ 46 h 50"/>
                <a:gd name="T8" fmla="*/ 45 w 249"/>
                <a:gd name="T9" fmla="*/ 42 h 50"/>
                <a:gd name="T10" fmla="*/ 64 w 249"/>
                <a:gd name="T11" fmla="*/ 39 h 50"/>
                <a:gd name="T12" fmla="*/ 85 w 249"/>
                <a:gd name="T13" fmla="*/ 35 h 50"/>
                <a:gd name="T14" fmla="*/ 107 w 249"/>
                <a:gd name="T15" fmla="*/ 29 h 50"/>
                <a:gd name="T16" fmla="*/ 131 w 249"/>
                <a:gd name="T17" fmla="*/ 25 h 50"/>
                <a:gd name="T18" fmla="*/ 153 w 249"/>
                <a:gd name="T19" fmla="*/ 21 h 50"/>
                <a:gd name="T20" fmla="*/ 175 w 249"/>
                <a:gd name="T21" fmla="*/ 16 h 50"/>
                <a:gd name="T22" fmla="*/ 195 w 249"/>
                <a:gd name="T23" fmla="*/ 11 h 50"/>
                <a:gd name="T24" fmla="*/ 213 w 249"/>
                <a:gd name="T25" fmla="*/ 7 h 50"/>
                <a:gd name="T26" fmla="*/ 228 w 249"/>
                <a:gd name="T27" fmla="*/ 4 h 50"/>
                <a:gd name="T28" fmla="*/ 239 w 249"/>
                <a:gd name="T29" fmla="*/ 2 h 50"/>
                <a:gd name="T30" fmla="*/ 247 w 249"/>
                <a:gd name="T31" fmla="*/ 1 h 50"/>
                <a:gd name="T32" fmla="*/ 249 w 249"/>
                <a:gd name="T33" fmla="*/ 0 h 50"/>
                <a:gd name="T34" fmla="*/ 233 w 249"/>
                <a:gd name="T35" fmla="*/ 2 h 50"/>
                <a:gd name="T36" fmla="*/ 217 w 249"/>
                <a:gd name="T37" fmla="*/ 5 h 50"/>
                <a:gd name="T38" fmla="*/ 201 w 249"/>
                <a:gd name="T39" fmla="*/ 7 h 50"/>
                <a:gd name="T40" fmla="*/ 187 w 249"/>
                <a:gd name="T41" fmla="*/ 9 h 50"/>
                <a:gd name="T42" fmla="*/ 171 w 249"/>
                <a:gd name="T43" fmla="*/ 11 h 50"/>
                <a:gd name="T44" fmla="*/ 155 w 249"/>
                <a:gd name="T45" fmla="*/ 14 h 50"/>
                <a:gd name="T46" fmla="*/ 140 w 249"/>
                <a:gd name="T47" fmla="*/ 17 h 50"/>
                <a:gd name="T48" fmla="*/ 124 w 249"/>
                <a:gd name="T49" fmla="*/ 20 h 50"/>
                <a:gd name="T50" fmla="*/ 112 w 249"/>
                <a:gd name="T51" fmla="*/ 22 h 50"/>
                <a:gd name="T52" fmla="*/ 94 w 249"/>
                <a:gd name="T53" fmla="*/ 26 h 50"/>
                <a:gd name="T54" fmla="*/ 70 w 249"/>
                <a:gd name="T55" fmla="*/ 31 h 50"/>
                <a:gd name="T56" fmla="*/ 47 w 249"/>
                <a:gd name="T57" fmla="*/ 36 h 50"/>
                <a:gd name="T58" fmla="*/ 25 w 249"/>
                <a:gd name="T59" fmla="*/ 41 h 50"/>
                <a:gd name="T60" fmla="*/ 8 w 249"/>
                <a:gd name="T61" fmla="*/ 45 h 50"/>
                <a:gd name="T62" fmla="*/ 0 w 249"/>
                <a:gd name="T63" fmla="*/ 48 h 50"/>
                <a:gd name="T64" fmla="*/ 1 w 249"/>
                <a:gd name="T65" fmla="*/ 49 h 50"/>
                <a:gd name="T66" fmla="*/ 1 w 249"/>
                <a:gd name="T67" fmla="*/ 49 h 50"/>
                <a:gd name="T68" fmla="*/ 1 w 249"/>
                <a:gd name="T69" fmla="*/ 49 h 50"/>
                <a:gd name="T70" fmla="*/ 1 w 249"/>
                <a:gd name="T71" fmla="*/ 50 h 50"/>
                <a:gd name="T72" fmla="*/ 1 w 249"/>
                <a:gd name="T73" fmla="*/ 50 h 50"/>
                <a:gd name="T74" fmla="*/ 1 w 249"/>
                <a:gd name="T7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9" h="50">
                  <a:moveTo>
                    <a:pt x="1" y="50"/>
                  </a:moveTo>
                  <a:lnTo>
                    <a:pt x="6" y="49"/>
                  </a:lnTo>
                  <a:lnTo>
                    <a:pt x="15" y="48"/>
                  </a:lnTo>
                  <a:lnTo>
                    <a:pt x="28" y="46"/>
                  </a:lnTo>
                  <a:lnTo>
                    <a:pt x="45" y="42"/>
                  </a:lnTo>
                  <a:lnTo>
                    <a:pt x="64" y="39"/>
                  </a:lnTo>
                  <a:lnTo>
                    <a:pt x="85" y="35"/>
                  </a:lnTo>
                  <a:lnTo>
                    <a:pt x="107" y="29"/>
                  </a:lnTo>
                  <a:lnTo>
                    <a:pt x="131" y="25"/>
                  </a:lnTo>
                  <a:lnTo>
                    <a:pt x="153" y="21"/>
                  </a:lnTo>
                  <a:lnTo>
                    <a:pt x="175" y="16"/>
                  </a:lnTo>
                  <a:lnTo>
                    <a:pt x="195" y="11"/>
                  </a:lnTo>
                  <a:lnTo>
                    <a:pt x="213" y="7"/>
                  </a:lnTo>
                  <a:lnTo>
                    <a:pt x="228" y="4"/>
                  </a:lnTo>
                  <a:lnTo>
                    <a:pt x="239" y="2"/>
                  </a:lnTo>
                  <a:lnTo>
                    <a:pt x="247" y="1"/>
                  </a:lnTo>
                  <a:lnTo>
                    <a:pt x="249" y="0"/>
                  </a:lnTo>
                  <a:lnTo>
                    <a:pt x="233" y="2"/>
                  </a:lnTo>
                  <a:lnTo>
                    <a:pt x="217" y="5"/>
                  </a:lnTo>
                  <a:lnTo>
                    <a:pt x="201" y="7"/>
                  </a:lnTo>
                  <a:lnTo>
                    <a:pt x="187" y="9"/>
                  </a:lnTo>
                  <a:lnTo>
                    <a:pt x="171" y="11"/>
                  </a:lnTo>
                  <a:lnTo>
                    <a:pt x="155" y="14"/>
                  </a:lnTo>
                  <a:lnTo>
                    <a:pt x="140" y="17"/>
                  </a:lnTo>
                  <a:lnTo>
                    <a:pt x="124" y="20"/>
                  </a:lnTo>
                  <a:lnTo>
                    <a:pt x="112" y="22"/>
                  </a:lnTo>
                  <a:lnTo>
                    <a:pt x="94" y="26"/>
                  </a:lnTo>
                  <a:lnTo>
                    <a:pt x="70" y="31"/>
                  </a:lnTo>
                  <a:lnTo>
                    <a:pt x="47" y="36"/>
                  </a:lnTo>
                  <a:lnTo>
                    <a:pt x="25" y="41"/>
                  </a:lnTo>
                  <a:lnTo>
                    <a:pt x="8" y="45"/>
                  </a:lnTo>
                  <a:lnTo>
                    <a:pt x="0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052060" y="3599815"/>
              <a:ext cx="162560" cy="5080"/>
            </a:xfrm>
            <a:custGeom>
              <a:avLst/>
              <a:gdLst>
                <a:gd name="T0" fmla="*/ 119 w 511"/>
                <a:gd name="T1" fmla="*/ 10 h 17"/>
                <a:gd name="T2" fmla="*/ 130 w 511"/>
                <a:gd name="T3" fmla="*/ 9 h 17"/>
                <a:gd name="T4" fmla="*/ 144 w 511"/>
                <a:gd name="T5" fmla="*/ 9 h 17"/>
                <a:gd name="T6" fmla="*/ 163 w 511"/>
                <a:gd name="T7" fmla="*/ 8 h 17"/>
                <a:gd name="T8" fmla="*/ 187 w 511"/>
                <a:gd name="T9" fmla="*/ 7 h 17"/>
                <a:gd name="T10" fmla="*/ 211 w 511"/>
                <a:gd name="T11" fmla="*/ 7 h 17"/>
                <a:gd name="T12" fmla="*/ 238 w 511"/>
                <a:gd name="T13" fmla="*/ 6 h 17"/>
                <a:gd name="T14" fmla="*/ 268 w 511"/>
                <a:gd name="T15" fmla="*/ 5 h 17"/>
                <a:gd name="T16" fmla="*/ 299 w 511"/>
                <a:gd name="T17" fmla="*/ 4 h 17"/>
                <a:gd name="T18" fmla="*/ 329 w 511"/>
                <a:gd name="T19" fmla="*/ 4 h 17"/>
                <a:gd name="T20" fmla="*/ 360 w 511"/>
                <a:gd name="T21" fmla="*/ 4 h 17"/>
                <a:gd name="T22" fmla="*/ 390 w 511"/>
                <a:gd name="T23" fmla="*/ 3 h 17"/>
                <a:gd name="T24" fmla="*/ 418 w 511"/>
                <a:gd name="T25" fmla="*/ 3 h 17"/>
                <a:gd name="T26" fmla="*/ 446 w 511"/>
                <a:gd name="T27" fmla="*/ 3 h 17"/>
                <a:gd name="T28" fmla="*/ 470 w 511"/>
                <a:gd name="T29" fmla="*/ 4 h 17"/>
                <a:gd name="T30" fmla="*/ 492 w 511"/>
                <a:gd name="T31" fmla="*/ 4 h 17"/>
                <a:gd name="T32" fmla="*/ 510 w 511"/>
                <a:gd name="T33" fmla="*/ 5 h 17"/>
                <a:gd name="T34" fmla="*/ 511 w 511"/>
                <a:gd name="T35" fmla="*/ 5 h 17"/>
                <a:gd name="T36" fmla="*/ 511 w 511"/>
                <a:gd name="T37" fmla="*/ 4 h 17"/>
                <a:gd name="T38" fmla="*/ 511 w 511"/>
                <a:gd name="T39" fmla="*/ 3 h 17"/>
                <a:gd name="T40" fmla="*/ 511 w 511"/>
                <a:gd name="T41" fmla="*/ 3 h 17"/>
                <a:gd name="T42" fmla="*/ 493 w 511"/>
                <a:gd name="T43" fmla="*/ 2 h 17"/>
                <a:gd name="T44" fmla="*/ 472 w 511"/>
                <a:gd name="T45" fmla="*/ 1 h 17"/>
                <a:gd name="T46" fmla="*/ 448 w 511"/>
                <a:gd name="T47" fmla="*/ 1 h 17"/>
                <a:gd name="T48" fmla="*/ 420 w 511"/>
                <a:gd name="T49" fmla="*/ 0 h 17"/>
                <a:gd name="T50" fmla="*/ 393 w 511"/>
                <a:gd name="T51" fmla="*/ 0 h 17"/>
                <a:gd name="T52" fmla="*/ 363 w 511"/>
                <a:gd name="T53" fmla="*/ 0 h 17"/>
                <a:gd name="T54" fmla="*/ 334 w 511"/>
                <a:gd name="T55" fmla="*/ 0 h 17"/>
                <a:gd name="T56" fmla="*/ 303 w 511"/>
                <a:gd name="T57" fmla="*/ 0 h 17"/>
                <a:gd name="T58" fmla="*/ 273 w 511"/>
                <a:gd name="T59" fmla="*/ 0 h 17"/>
                <a:gd name="T60" fmla="*/ 246 w 511"/>
                <a:gd name="T61" fmla="*/ 0 h 17"/>
                <a:gd name="T62" fmla="*/ 219 w 511"/>
                <a:gd name="T63" fmla="*/ 0 h 17"/>
                <a:gd name="T64" fmla="*/ 195 w 511"/>
                <a:gd name="T65" fmla="*/ 1 h 17"/>
                <a:gd name="T66" fmla="*/ 173 w 511"/>
                <a:gd name="T67" fmla="*/ 1 h 17"/>
                <a:gd name="T68" fmla="*/ 155 w 511"/>
                <a:gd name="T69" fmla="*/ 2 h 17"/>
                <a:gd name="T70" fmla="*/ 141 w 511"/>
                <a:gd name="T71" fmla="*/ 2 h 17"/>
                <a:gd name="T72" fmla="*/ 132 w 511"/>
                <a:gd name="T73" fmla="*/ 3 h 17"/>
                <a:gd name="T74" fmla="*/ 113 w 511"/>
                <a:gd name="T75" fmla="*/ 5 h 17"/>
                <a:gd name="T76" fmla="*/ 92 w 511"/>
                <a:gd name="T77" fmla="*/ 7 h 17"/>
                <a:gd name="T78" fmla="*/ 70 w 511"/>
                <a:gd name="T79" fmla="*/ 9 h 17"/>
                <a:gd name="T80" fmla="*/ 48 w 511"/>
                <a:gd name="T81" fmla="*/ 11 h 17"/>
                <a:gd name="T82" fmla="*/ 29 w 511"/>
                <a:gd name="T83" fmla="*/ 14 h 17"/>
                <a:gd name="T84" fmla="*/ 13 w 511"/>
                <a:gd name="T85" fmla="*/ 16 h 17"/>
                <a:gd name="T86" fmla="*/ 4 w 511"/>
                <a:gd name="T87" fmla="*/ 17 h 17"/>
                <a:gd name="T88" fmla="*/ 0 w 511"/>
                <a:gd name="T89" fmla="*/ 17 h 17"/>
                <a:gd name="T90" fmla="*/ 3 w 511"/>
                <a:gd name="T91" fmla="*/ 17 h 17"/>
                <a:gd name="T92" fmla="*/ 12 w 511"/>
                <a:gd name="T93" fmla="*/ 16 h 17"/>
                <a:gd name="T94" fmla="*/ 27 w 511"/>
                <a:gd name="T95" fmla="*/ 16 h 17"/>
                <a:gd name="T96" fmla="*/ 44 w 511"/>
                <a:gd name="T97" fmla="*/ 15 h 17"/>
                <a:gd name="T98" fmla="*/ 64 w 511"/>
                <a:gd name="T99" fmla="*/ 14 h 17"/>
                <a:gd name="T100" fmla="*/ 83 w 511"/>
                <a:gd name="T101" fmla="*/ 13 h 17"/>
                <a:gd name="T102" fmla="*/ 102 w 511"/>
                <a:gd name="T103" fmla="*/ 11 h 17"/>
                <a:gd name="T104" fmla="*/ 119 w 511"/>
                <a:gd name="T10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1" h="17">
                  <a:moveTo>
                    <a:pt x="119" y="10"/>
                  </a:moveTo>
                  <a:lnTo>
                    <a:pt x="130" y="9"/>
                  </a:lnTo>
                  <a:lnTo>
                    <a:pt x="144" y="9"/>
                  </a:lnTo>
                  <a:lnTo>
                    <a:pt x="163" y="8"/>
                  </a:lnTo>
                  <a:lnTo>
                    <a:pt x="187" y="7"/>
                  </a:lnTo>
                  <a:lnTo>
                    <a:pt x="211" y="7"/>
                  </a:lnTo>
                  <a:lnTo>
                    <a:pt x="238" y="6"/>
                  </a:lnTo>
                  <a:lnTo>
                    <a:pt x="268" y="5"/>
                  </a:lnTo>
                  <a:lnTo>
                    <a:pt x="299" y="4"/>
                  </a:lnTo>
                  <a:lnTo>
                    <a:pt x="329" y="4"/>
                  </a:lnTo>
                  <a:lnTo>
                    <a:pt x="360" y="4"/>
                  </a:lnTo>
                  <a:lnTo>
                    <a:pt x="390" y="3"/>
                  </a:lnTo>
                  <a:lnTo>
                    <a:pt x="418" y="3"/>
                  </a:lnTo>
                  <a:lnTo>
                    <a:pt x="446" y="3"/>
                  </a:lnTo>
                  <a:lnTo>
                    <a:pt x="470" y="4"/>
                  </a:lnTo>
                  <a:lnTo>
                    <a:pt x="492" y="4"/>
                  </a:lnTo>
                  <a:lnTo>
                    <a:pt x="510" y="5"/>
                  </a:lnTo>
                  <a:lnTo>
                    <a:pt x="511" y="5"/>
                  </a:lnTo>
                  <a:lnTo>
                    <a:pt x="511" y="4"/>
                  </a:lnTo>
                  <a:lnTo>
                    <a:pt x="511" y="3"/>
                  </a:lnTo>
                  <a:lnTo>
                    <a:pt x="511" y="3"/>
                  </a:lnTo>
                  <a:lnTo>
                    <a:pt x="493" y="2"/>
                  </a:lnTo>
                  <a:lnTo>
                    <a:pt x="472" y="1"/>
                  </a:lnTo>
                  <a:lnTo>
                    <a:pt x="448" y="1"/>
                  </a:lnTo>
                  <a:lnTo>
                    <a:pt x="420" y="0"/>
                  </a:lnTo>
                  <a:lnTo>
                    <a:pt x="393" y="0"/>
                  </a:lnTo>
                  <a:lnTo>
                    <a:pt x="363" y="0"/>
                  </a:lnTo>
                  <a:lnTo>
                    <a:pt x="334" y="0"/>
                  </a:lnTo>
                  <a:lnTo>
                    <a:pt x="303" y="0"/>
                  </a:lnTo>
                  <a:lnTo>
                    <a:pt x="273" y="0"/>
                  </a:lnTo>
                  <a:lnTo>
                    <a:pt x="246" y="0"/>
                  </a:lnTo>
                  <a:lnTo>
                    <a:pt x="219" y="0"/>
                  </a:lnTo>
                  <a:lnTo>
                    <a:pt x="195" y="1"/>
                  </a:lnTo>
                  <a:lnTo>
                    <a:pt x="173" y="1"/>
                  </a:lnTo>
                  <a:lnTo>
                    <a:pt x="155" y="2"/>
                  </a:lnTo>
                  <a:lnTo>
                    <a:pt x="141" y="2"/>
                  </a:lnTo>
                  <a:lnTo>
                    <a:pt x="132" y="3"/>
                  </a:lnTo>
                  <a:lnTo>
                    <a:pt x="113" y="5"/>
                  </a:lnTo>
                  <a:lnTo>
                    <a:pt x="92" y="7"/>
                  </a:lnTo>
                  <a:lnTo>
                    <a:pt x="70" y="9"/>
                  </a:lnTo>
                  <a:lnTo>
                    <a:pt x="48" y="11"/>
                  </a:lnTo>
                  <a:lnTo>
                    <a:pt x="29" y="14"/>
                  </a:lnTo>
                  <a:lnTo>
                    <a:pt x="13" y="16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12" y="16"/>
                  </a:lnTo>
                  <a:lnTo>
                    <a:pt x="27" y="16"/>
                  </a:lnTo>
                  <a:lnTo>
                    <a:pt x="44" y="15"/>
                  </a:lnTo>
                  <a:lnTo>
                    <a:pt x="64" y="14"/>
                  </a:lnTo>
                  <a:lnTo>
                    <a:pt x="83" y="13"/>
                  </a:lnTo>
                  <a:lnTo>
                    <a:pt x="102" y="11"/>
                  </a:lnTo>
                  <a:lnTo>
                    <a:pt x="119" y="1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129530" y="3608070"/>
              <a:ext cx="98425" cy="12700"/>
            </a:xfrm>
            <a:custGeom>
              <a:avLst/>
              <a:gdLst>
                <a:gd name="T0" fmla="*/ 138 w 310"/>
                <a:gd name="T1" fmla="*/ 21 h 39"/>
                <a:gd name="T2" fmla="*/ 149 w 310"/>
                <a:gd name="T3" fmla="*/ 20 h 39"/>
                <a:gd name="T4" fmla="*/ 159 w 310"/>
                <a:gd name="T5" fmla="*/ 19 h 39"/>
                <a:gd name="T6" fmla="*/ 170 w 310"/>
                <a:gd name="T7" fmla="*/ 18 h 39"/>
                <a:gd name="T8" fmla="*/ 180 w 310"/>
                <a:gd name="T9" fmla="*/ 17 h 39"/>
                <a:gd name="T10" fmla="*/ 191 w 310"/>
                <a:gd name="T11" fmla="*/ 16 h 39"/>
                <a:gd name="T12" fmla="*/ 202 w 310"/>
                <a:gd name="T13" fmla="*/ 16 h 39"/>
                <a:gd name="T14" fmla="*/ 212 w 310"/>
                <a:gd name="T15" fmla="*/ 15 h 39"/>
                <a:gd name="T16" fmla="*/ 223 w 310"/>
                <a:gd name="T17" fmla="*/ 14 h 39"/>
                <a:gd name="T18" fmla="*/ 233 w 310"/>
                <a:gd name="T19" fmla="*/ 13 h 39"/>
                <a:gd name="T20" fmla="*/ 244 w 310"/>
                <a:gd name="T21" fmla="*/ 12 h 39"/>
                <a:gd name="T22" fmla="*/ 254 w 310"/>
                <a:gd name="T23" fmla="*/ 11 h 39"/>
                <a:gd name="T24" fmla="*/ 266 w 310"/>
                <a:gd name="T25" fmla="*/ 10 h 39"/>
                <a:gd name="T26" fmla="*/ 277 w 310"/>
                <a:gd name="T27" fmla="*/ 9 h 39"/>
                <a:gd name="T28" fmla="*/ 287 w 310"/>
                <a:gd name="T29" fmla="*/ 7 h 39"/>
                <a:gd name="T30" fmla="*/ 298 w 310"/>
                <a:gd name="T31" fmla="*/ 6 h 39"/>
                <a:gd name="T32" fmla="*/ 308 w 310"/>
                <a:gd name="T33" fmla="*/ 4 h 39"/>
                <a:gd name="T34" fmla="*/ 309 w 310"/>
                <a:gd name="T35" fmla="*/ 3 h 39"/>
                <a:gd name="T36" fmla="*/ 310 w 310"/>
                <a:gd name="T37" fmla="*/ 2 h 39"/>
                <a:gd name="T38" fmla="*/ 310 w 310"/>
                <a:gd name="T39" fmla="*/ 1 h 39"/>
                <a:gd name="T40" fmla="*/ 308 w 310"/>
                <a:gd name="T41" fmla="*/ 0 h 39"/>
                <a:gd name="T42" fmla="*/ 298 w 310"/>
                <a:gd name="T43" fmla="*/ 1 h 39"/>
                <a:gd name="T44" fmla="*/ 287 w 310"/>
                <a:gd name="T45" fmla="*/ 2 h 39"/>
                <a:gd name="T46" fmla="*/ 277 w 310"/>
                <a:gd name="T47" fmla="*/ 3 h 39"/>
                <a:gd name="T48" fmla="*/ 266 w 310"/>
                <a:gd name="T49" fmla="*/ 4 h 39"/>
                <a:gd name="T50" fmla="*/ 255 w 310"/>
                <a:gd name="T51" fmla="*/ 4 h 39"/>
                <a:gd name="T52" fmla="*/ 245 w 310"/>
                <a:gd name="T53" fmla="*/ 6 h 39"/>
                <a:gd name="T54" fmla="*/ 234 w 310"/>
                <a:gd name="T55" fmla="*/ 7 h 39"/>
                <a:gd name="T56" fmla="*/ 224 w 310"/>
                <a:gd name="T57" fmla="*/ 8 h 39"/>
                <a:gd name="T58" fmla="*/ 213 w 310"/>
                <a:gd name="T59" fmla="*/ 9 h 39"/>
                <a:gd name="T60" fmla="*/ 203 w 310"/>
                <a:gd name="T61" fmla="*/ 9 h 39"/>
                <a:gd name="T62" fmla="*/ 192 w 310"/>
                <a:gd name="T63" fmla="*/ 10 h 39"/>
                <a:gd name="T64" fmla="*/ 181 w 310"/>
                <a:gd name="T65" fmla="*/ 11 h 39"/>
                <a:gd name="T66" fmla="*/ 171 w 310"/>
                <a:gd name="T67" fmla="*/ 12 h 39"/>
                <a:gd name="T68" fmla="*/ 160 w 310"/>
                <a:gd name="T69" fmla="*/ 12 h 39"/>
                <a:gd name="T70" fmla="*/ 150 w 310"/>
                <a:gd name="T71" fmla="*/ 13 h 39"/>
                <a:gd name="T72" fmla="*/ 139 w 310"/>
                <a:gd name="T73" fmla="*/ 14 h 39"/>
                <a:gd name="T74" fmla="*/ 125 w 310"/>
                <a:gd name="T75" fmla="*/ 16 h 39"/>
                <a:gd name="T76" fmla="*/ 106 w 310"/>
                <a:gd name="T77" fmla="*/ 19 h 39"/>
                <a:gd name="T78" fmla="*/ 84 w 310"/>
                <a:gd name="T79" fmla="*/ 22 h 39"/>
                <a:gd name="T80" fmla="*/ 60 w 310"/>
                <a:gd name="T81" fmla="*/ 28 h 39"/>
                <a:gd name="T82" fmla="*/ 37 w 310"/>
                <a:gd name="T83" fmla="*/ 32 h 39"/>
                <a:gd name="T84" fmla="*/ 18 w 310"/>
                <a:gd name="T85" fmla="*/ 36 h 39"/>
                <a:gd name="T86" fmla="*/ 5 w 310"/>
                <a:gd name="T87" fmla="*/ 38 h 39"/>
                <a:gd name="T88" fmla="*/ 0 w 310"/>
                <a:gd name="T89" fmla="*/ 39 h 39"/>
                <a:gd name="T90" fmla="*/ 5 w 310"/>
                <a:gd name="T91" fmla="*/ 38 h 39"/>
                <a:gd name="T92" fmla="*/ 18 w 310"/>
                <a:gd name="T93" fmla="*/ 37 h 39"/>
                <a:gd name="T94" fmla="*/ 37 w 310"/>
                <a:gd name="T95" fmla="*/ 34 h 39"/>
                <a:gd name="T96" fmla="*/ 59 w 310"/>
                <a:gd name="T97" fmla="*/ 32 h 39"/>
                <a:gd name="T98" fmla="*/ 82 w 310"/>
                <a:gd name="T99" fmla="*/ 29 h 39"/>
                <a:gd name="T100" fmla="*/ 105 w 310"/>
                <a:gd name="T101" fmla="*/ 26 h 39"/>
                <a:gd name="T102" fmla="*/ 124 w 310"/>
                <a:gd name="T103" fmla="*/ 23 h 39"/>
                <a:gd name="T104" fmla="*/ 138 w 310"/>
                <a:gd name="T105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0" h="39">
                  <a:moveTo>
                    <a:pt x="138" y="21"/>
                  </a:moveTo>
                  <a:lnTo>
                    <a:pt x="149" y="20"/>
                  </a:lnTo>
                  <a:lnTo>
                    <a:pt x="159" y="19"/>
                  </a:lnTo>
                  <a:lnTo>
                    <a:pt x="170" y="18"/>
                  </a:lnTo>
                  <a:lnTo>
                    <a:pt x="180" y="17"/>
                  </a:lnTo>
                  <a:lnTo>
                    <a:pt x="191" y="16"/>
                  </a:lnTo>
                  <a:lnTo>
                    <a:pt x="202" y="16"/>
                  </a:lnTo>
                  <a:lnTo>
                    <a:pt x="212" y="15"/>
                  </a:lnTo>
                  <a:lnTo>
                    <a:pt x="223" y="14"/>
                  </a:lnTo>
                  <a:lnTo>
                    <a:pt x="233" y="13"/>
                  </a:lnTo>
                  <a:lnTo>
                    <a:pt x="244" y="12"/>
                  </a:lnTo>
                  <a:lnTo>
                    <a:pt x="254" y="11"/>
                  </a:lnTo>
                  <a:lnTo>
                    <a:pt x="266" y="10"/>
                  </a:lnTo>
                  <a:lnTo>
                    <a:pt x="277" y="9"/>
                  </a:lnTo>
                  <a:lnTo>
                    <a:pt x="287" y="7"/>
                  </a:lnTo>
                  <a:lnTo>
                    <a:pt x="298" y="6"/>
                  </a:lnTo>
                  <a:lnTo>
                    <a:pt x="308" y="4"/>
                  </a:lnTo>
                  <a:lnTo>
                    <a:pt x="309" y="3"/>
                  </a:lnTo>
                  <a:lnTo>
                    <a:pt x="310" y="2"/>
                  </a:lnTo>
                  <a:lnTo>
                    <a:pt x="310" y="1"/>
                  </a:lnTo>
                  <a:lnTo>
                    <a:pt x="308" y="0"/>
                  </a:lnTo>
                  <a:lnTo>
                    <a:pt x="298" y="1"/>
                  </a:lnTo>
                  <a:lnTo>
                    <a:pt x="287" y="2"/>
                  </a:lnTo>
                  <a:lnTo>
                    <a:pt x="277" y="3"/>
                  </a:lnTo>
                  <a:lnTo>
                    <a:pt x="266" y="4"/>
                  </a:lnTo>
                  <a:lnTo>
                    <a:pt x="255" y="4"/>
                  </a:lnTo>
                  <a:lnTo>
                    <a:pt x="245" y="6"/>
                  </a:lnTo>
                  <a:lnTo>
                    <a:pt x="234" y="7"/>
                  </a:lnTo>
                  <a:lnTo>
                    <a:pt x="224" y="8"/>
                  </a:lnTo>
                  <a:lnTo>
                    <a:pt x="213" y="9"/>
                  </a:lnTo>
                  <a:lnTo>
                    <a:pt x="203" y="9"/>
                  </a:lnTo>
                  <a:lnTo>
                    <a:pt x="192" y="10"/>
                  </a:lnTo>
                  <a:lnTo>
                    <a:pt x="181" y="11"/>
                  </a:lnTo>
                  <a:lnTo>
                    <a:pt x="171" y="12"/>
                  </a:lnTo>
                  <a:lnTo>
                    <a:pt x="160" y="12"/>
                  </a:lnTo>
                  <a:lnTo>
                    <a:pt x="150" y="13"/>
                  </a:lnTo>
                  <a:lnTo>
                    <a:pt x="139" y="14"/>
                  </a:lnTo>
                  <a:lnTo>
                    <a:pt x="125" y="16"/>
                  </a:lnTo>
                  <a:lnTo>
                    <a:pt x="106" y="19"/>
                  </a:lnTo>
                  <a:lnTo>
                    <a:pt x="84" y="22"/>
                  </a:lnTo>
                  <a:lnTo>
                    <a:pt x="60" y="28"/>
                  </a:lnTo>
                  <a:lnTo>
                    <a:pt x="37" y="32"/>
                  </a:lnTo>
                  <a:lnTo>
                    <a:pt x="18" y="36"/>
                  </a:lnTo>
                  <a:lnTo>
                    <a:pt x="5" y="38"/>
                  </a:lnTo>
                  <a:lnTo>
                    <a:pt x="0" y="39"/>
                  </a:lnTo>
                  <a:lnTo>
                    <a:pt x="5" y="38"/>
                  </a:lnTo>
                  <a:lnTo>
                    <a:pt x="18" y="37"/>
                  </a:lnTo>
                  <a:lnTo>
                    <a:pt x="37" y="34"/>
                  </a:lnTo>
                  <a:lnTo>
                    <a:pt x="59" y="32"/>
                  </a:lnTo>
                  <a:lnTo>
                    <a:pt x="82" y="29"/>
                  </a:lnTo>
                  <a:lnTo>
                    <a:pt x="105" y="26"/>
                  </a:lnTo>
                  <a:lnTo>
                    <a:pt x="124" y="23"/>
                  </a:lnTo>
                  <a:lnTo>
                    <a:pt x="138" y="2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4917440" y="3692525"/>
              <a:ext cx="82550" cy="112395"/>
            </a:xfrm>
            <a:custGeom>
              <a:avLst/>
              <a:gdLst>
                <a:gd name="T0" fmla="*/ 38 w 261"/>
                <a:gd name="T1" fmla="*/ 87 h 354"/>
                <a:gd name="T2" fmla="*/ 45 w 261"/>
                <a:gd name="T3" fmla="*/ 100 h 354"/>
                <a:gd name="T4" fmla="*/ 53 w 261"/>
                <a:gd name="T5" fmla="*/ 113 h 354"/>
                <a:gd name="T6" fmla="*/ 60 w 261"/>
                <a:gd name="T7" fmla="*/ 125 h 354"/>
                <a:gd name="T8" fmla="*/ 69 w 261"/>
                <a:gd name="T9" fmla="*/ 137 h 354"/>
                <a:gd name="T10" fmla="*/ 77 w 261"/>
                <a:gd name="T11" fmla="*/ 150 h 354"/>
                <a:gd name="T12" fmla="*/ 85 w 261"/>
                <a:gd name="T13" fmla="*/ 161 h 354"/>
                <a:gd name="T14" fmla="*/ 94 w 261"/>
                <a:gd name="T15" fmla="*/ 173 h 354"/>
                <a:gd name="T16" fmla="*/ 102 w 261"/>
                <a:gd name="T17" fmla="*/ 184 h 354"/>
                <a:gd name="T18" fmla="*/ 120 w 261"/>
                <a:gd name="T19" fmla="*/ 207 h 354"/>
                <a:gd name="T20" fmla="*/ 138 w 261"/>
                <a:gd name="T21" fmla="*/ 229 h 354"/>
                <a:gd name="T22" fmla="*/ 157 w 261"/>
                <a:gd name="T23" fmla="*/ 251 h 354"/>
                <a:gd name="T24" fmla="*/ 176 w 261"/>
                <a:gd name="T25" fmla="*/ 272 h 354"/>
                <a:gd name="T26" fmla="*/ 195 w 261"/>
                <a:gd name="T27" fmla="*/ 293 h 354"/>
                <a:gd name="T28" fmla="*/ 215 w 261"/>
                <a:gd name="T29" fmla="*/ 313 h 354"/>
                <a:gd name="T30" fmla="*/ 236 w 261"/>
                <a:gd name="T31" fmla="*/ 333 h 354"/>
                <a:gd name="T32" fmla="*/ 256 w 261"/>
                <a:gd name="T33" fmla="*/ 354 h 354"/>
                <a:gd name="T34" fmla="*/ 258 w 261"/>
                <a:gd name="T35" fmla="*/ 354 h 354"/>
                <a:gd name="T36" fmla="*/ 260 w 261"/>
                <a:gd name="T37" fmla="*/ 352 h 354"/>
                <a:gd name="T38" fmla="*/ 261 w 261"/>
                <a:gd name="T39" fmla="*/ 351 h 354"/>
                <a:gd name="T40" fmla="*/ 260 w 261"/>
                <a:gd name="T41" fmla="*/ 349 h 354"/>
                <a:gd name="T42" fmla="*/ 241 w 261"/>
                <a:gd name="T43" fmla="*/ 329 h 354"/>
                <a:gd name="T44" fmla="*/ 223 w 261"/>
                <a:gd name="T45" fmla="*/ 309 h 354"/>
                <a:gd name="T46" fmla="*/ 204 w 261"/>
                <a:gd name="T47" fmla="*/ 288 h 354"/>
                <a:gd name="T48" fmla="*/ 186 w 261"/>
                <a:gd name="T49" fmla="*/ 268 h 354"/>
                <a:gd name="T50" fmla="*/ 168 w 261"/>
                <a:gd name="T51" fmla="*/ 247 h 354"/>
                <a:gd name="T52" fmla="*/ 151 w 261"/>
                <a:gd name="T53" fmla="*/ 226 h 354"/>
                <a:gd name="T54" fmla="*/ 133 w 261"/>
                <a:gd name="T55" fmla="*/ 205 h 354"/>
                <a:gd name="T56" fmla="*/ 116 w 261"/>
                <a:gd name="T57" fmla="*/ 183 h 354"/>
                <a:gd name="T58" fmla="*/ 108 w 261"/>
                <a:gd name="T59" fmla="*/ 173 h 354"/>
                <a:gd name="T60" fmla="*/ 99 w 261"/>
                <a:gd name="T61" fmla="*/ 162 h 354"/>
                <a:gd name="T62" fmla="*/ 91 w 261"/>
                <a:gd name="T63" fmla="*/ 151 h 354"/>
                <a:gd name="T64" fmla="*/ 82 w 261"/>
                <a:gd name="T65" fmla="*/ 140 h 354"/>
                <a:gd name="T66" fmla="*/ 75 w 261"/>
                <a:gd name="T67" fmla="*/ 128 h 354"/>
                <a:gd name="T68" fmla="*/ 66 w 261"/>
                <a:gd name="T69" fmla="*/ 117 h 354"/>
                <a:gd name="T70" fmla="*/ 59 w 261"/>
                <a:gd name="T71" fmla="*/ 105 h 354"/>
                <a:gd name="T72" fmla="*/ 52 w 261"/>
                <a:gd name="T73" fmla="*/ 94 h 354"/>
                <a:gd name="T74" fmla="*/ 44 w 261"/>
                <a:gd name="T75" fmla="*/ 82 h 354"/>
                <a:gd name="T76" fmla="*/ 36 w 261"/>
                <a:gd name="T77" fmla="*/ 67 h 354"/>
                <a:gd name="T78" fmla="*/ 27 w 261"/>
                <a:gd name="T79" fmla="*/ 51 h 354"/>
                <a:gd name="T80" fmla="*/ 19 w 261"/>
                <a:gd name="T81" fmla="*/ 37 h 354"/>
                <a:gd name="T82" fmla="*/ 11 w 261"/>
                <a:gd name="T83" fmla="*/ 22 h 354"/>
                <a:gd name="T84" fmla="*/ 5 w 261"/>
                <a:gd name="T85" fmla="*/ 10 h 354"/>
                <a:gd name="T86" fmla="*/ 1 w 261"/>
                <a:gd name="T87" fmla="*/ 3 h 354"/>
                <a:gd name="T88" fmla="*/ 0 w 261"/>
                <a:gd name="T89" fmla="*/ 0 h 354"/>
                <a:gd name="T90" fmla="*/ 1 w 261"/>
                <a:gd name="T91" fmla="*/ 3 h 354"/>
                <a:gd name="T92" fmla="*/ 4 w 261"/>
                <a:gd name="T93" fmla="*/ 9 h 354"/>
                <a:gd name="T94" fmla="*/ 8 w 261"/>
                <a:gd name="T95" fmla="*/ 21 h 354"/>
                <a:gd name="T96" fmla="*/ 14 w 261"/>
                <a:gd name="T97" fmla="*/ 33 h 354"/>
                <a:gd name="T98" fmla="*/ 19 w 261"/>
                <a:gd name="T99" fmla="*/ 48 h 354"/>
                <a:gd name="T100" fmla="*/ 25 w 261"/>
                <a:gd name="T101" fmla="*/ 62 h 354"/>
                <a:gd name="T102" fmla="*/ 32 w 261"/>
                <a:gd name="T103" fmla="*/ 76 h 354"/>
                <a:gd name="T104" fmla="*/ 38 w 261"/>
                <a:gd name="T105" fmla="*/ 87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1" h="354">
                  <a:moveTo>
                    <a:pt x="38" y="87"/>
                  </a:moveTo>
                  <a:lnTo>
                    <a:pt x="45" y="100"/>
                  </a:lnTo>
                  <a:lnTo>
                    <a:pt x="53" y="113"/>
                  </a:lnTo>
                  <a:lnTo>
                    <a:pt x="60" y="125"/>
                  </a:lnTo>
                  <a:lnTo>
                    <a:pt x="69" y="137"/>
                  </a:lnTo>
                  <a:lnTo>
                    <a:pt x="77" y="150"/>
                  </a:lnTo>
                  <a:lnTo>
                    <a:pt x="85" y="161"/>
                  </a:lnTo>
                  <a:lnTo>
                    <a:pt x="94" y="173"/>
                  </a:lnTo>
                  <a:lnTo>
                    <a:pt x="102" y="184"/>
                  </a:lnTo>
                  <a:lnTo>
                    <a:pt x="120" y="207"/>
                  </a:lnTo>
                  <a:lnTo>
                    <a:pt x="138" y="229"/>
                  </a:lnTo>
                  <a:lnTo>
                    <a:pt x="157" y="251"/>
                  </a:lnTo>
                  <a:lnTo>
                    <a:pt x="176" y="272"/>
                  </a:lnTo>
                  <a:lnTo>
                    <a:pt x="195" y="293"/>
                  </a:lnTo>
                  <a:lnTo>
                    <a:pt x="215" y="313"/>
                  </a:lnTo>
                  <a:lnTo>
                    <a:pt x="236" y="333"/>
                  </a:lnTo>
                  <a:lnTo>
                    <a:pt x="256" y="354"/>
                  </a:lnTo>
                  <a:lnTo>
                    <a:pt x="258" y="354"/>
                  </a:lnTo>
                  <a:lnTo>
                    <a:pt x="260" y="352"/>
                  </a:lnTo>
                  <a:lnTo>
                    <a:pt x="261" y="351"/>
                  </a:lnTo>
                  <a:lnTo>
                    <a:pt x="260" y="349"/>
                  </a:lnTo>
                  <a:lnTo>
                    <a:pt x="241" y="329"/>
                  </a:lnTo>
                  <a:lnTo>
                    <a:pt x="223" y="309"/>
                  </a:lnTo>
                  <a:lnTo>
                    <a:pt x="204" y="288"/>
                  </a:lnTo>
                  <a:lnTo>
                    <a:pt x="186" y="268"/>
                  </a:lnTo>
                  <a:lnTo>
                    <a:pt x="168" y="247"/>
                  </a:lnTo>
                  <a:lnTo>
                    <a:pt x="151" y="226"/>
                  </a:lnTo>
                  <a:lnTo>
                    <a:pt x="133" y="205"/>
                  </a:lnTo>
                  <a:lnTo>
                    <a:pt x="116" y="183"/>
                  </a:lnTo>
                  <a:lnTo>
                    <a:pt x="108" y="173"/>
                  </a:lnTo>
                  <a:lnTo>
                    <a:pt x="99" y="162"/>
                  </a:lnTo>
                  <a:lnTo>
                    <a:pt x="91" y="151"/>
                  </a:lnTo>
                  <a:lnTo>
                    <a:pt x="82" y="140"/>
                  </a:lnTo>
                  <a:lnTo>
                    <a:pt x="75" y="128"/>
                  </a:lnTo>
                  <a:lnTo>
                    <a:pt x="66" y="117"/>
                  </a:lnTo>
                  <a:lnTo>
                    <a:pt x="59" y="105"/>
                  </a:lnTo>
                  <a:lnTo>
                    <a:pt x="52" y="94"/>
                  </a:lnTo>
                  <a:lnTo>
                    <a:pt x="44" y="82"/>
                  </a:lnTo>
                  <a:lnTo>
                    <a:pt x="36" y="67"/>
                  </a:lnTo>
                  <a:lnTo>
                    <a:pt x="27" y="51"/>
                  </a:lnTo>
                  <a:lnTo>
                    <a:pt x="19" y="37"/>
                  </a:lnTo>
                  <a:lnTo>
                    <a:pt x="11" y="22"/>
                  </a:lnTo>
                  <a:lnTo>
                    <a:pt x="5" y="10"/>
                  </a:lnTo>
                  <a:lnTo>
                    <a:pt x="1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4" y="9"/>
                  </a:lnTo>
                  <a:lnTo>
                    <a:pt x="8" y="21"/>
                  </a:lnTo>
                  <a:lnTo>
                    <a:pt x="14" y="33"/>
                  </a:lnTo>
                  <a:lnTo>
                    <a:pt x="19" y="48"/>
                  </a:lnTo>
                  <a:lnTo>
                    <a:pt x="25" y="62"/>
                  </a:lnTo>
                  <a:lnTo>
                    <a:pt x="32" y="76"/>
                  </a:lnTo>
                  <a:lnTo>
                    <a:pt x="38" y="8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4881245" y="3735070"/>
              <a:ext cx="40005" cy="35560"/>
            </a:xfrm>
            <a:custGeom>
              <a:avLst/>
              <a:gdLst>
                <a:gd name="T0" fmla="*/ 55 w 127"/>
                <a:gd name="T1" fmla="*/ 55 h 111"/>
                <a:gd name="T2" fmla="*/ 63 w 127"/>
                <a:gd name="T3" fmla="*/ 61 h 111"/>
                <a:gd name="T4" fmla="*/ 72 w 127"/>
                <a:gd name="T5" fmla="*/ 68 h 111"/>
                <a:gd name="T6" fmla="*/ 80 w 127"/>
                <a:gd name="T7" fmla="*/ 75 h 111"/>
                <a:gd name="T8" fmla="*/ 90 w 127"/>
                <a:gd name="T9" fmla="*/ 82 h 111"/>
                <a:gd name="T10" fmla="*/ 99 w 127"/>
                <a:gd name="T11" fmla="*/ 90 h 111"/>
                <a:gd name="T12" fmla="*/ 108 w 127"/>
                <a:gd name="T13" fmla="*/ 97 h 111"/>
                <a:gd name="T14" fmla="*/ 117 w 127"/>
                <a:gd name="T15" fmla="*/ 103 h 111"/>
                <a:gd name="T16" fmla="*/ 125 w 127"/>
                <a:gd name="T17" fmla="*/ 111 h 111"/>
                <a:gd name="T18" fmla="*/ 127 w 127"/>
                <a:gd name="T19" fmla="*/ 109 h 111"/>
                <a:gd name="T20" fmla="*/ 127 w 127"/>
                <a:gd name="T21" fmla="*/ 104 h 111"/>
                <a:gd name="T22" fmla="*/ 127 w 127"/>
                <a:gd name="T23" fmla="*/ 101 h 111"/>
                <a:gd name="T24" fmla="*/ 127 w 127"/>
                <a:gd name="T25" fmla="*/ 99 h 111"/>
                <a:gd name="T26" fmla="*/ 110 w 127"/>
                <a:gd name="T27" fmla="*/ 85 h 111"/>
                <a:gd name="T28" fmla="*/ 90 w 127"/>
                <a:gd name="T29" fmla="*/ 69 h 111"/>
                <a:gd name="T30" fmla="*/ 68 w 127"/>
                <a:gd name="T31" fmla="*/ 53 h 111"/>
                <a:gd name="T32" fmla="*/ 48 w 127"/>
                <a:gd name="T33" fmla="*/ 37 h 111"/>
                <a:gd name="T34" fmla="*/ 29 w 127"/>
                <a:gd name="T35" fmla="*/ 22 h 111"/>
                <a:gd name="T36" fmla="*/ 13 w 127"/>
                <a:gd name="T37" fmla="*/ 10 h 111"/>
                <a:gd name="T38" fmla="*/ 4 w 127"/>
                <a:gd name="T39" fmla="*/ 3 h 111"/>
                <a:gd name="T40" fmla="*/ 0 w 127"/>
                <a:gd name="T41" fmla="*/ 0 h 111"/>
                <a:gd name="T42" fmla="*/ 1 w 127"/>
                <a:gd name="T43" fmla="*/ 2 h 111"/>
                <a:gd name="T44" fmla="*/ 5 w 127"/>
                <a:gd name="T45" fmla="*/ 6 h 111"/>
                <a:gd name="T46" fmla="*/ 11 w 127"/>
                <a:gd name="T47" fmla="*/ 12 h 111"/>
                <a:gd name="T48" fmla="*/ 20 w 127"/>
                <a:gd name="T49" fmla="*/ 21 h 111"/>
                <a:gd name="T50" fmla="*/ 28 w 127"/>
                <a:gd name="T51" fmla="*/ 30 h 111"/>
                <a:gd name="T52" fmla="*/ 38 w 127"/>
                <a:gd name="T53" fmla="*/ 39 h 111"/>
                <a:gd name="T54" fmla="*/ 46 w 127"/>
                <a:gd name="T55" fmla="*/ 47 h 111"/>
                <a:gd name="T56" fmla="*/ 55 w 127"/>
                <a:gd name="T57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7" h="111">
                  <a:moveTo>
                    <a:pt x="55" y="55"/>
                  </a:moveTo>
                  <a:lnTo>
                    <a:pt x="63" y="61"/>
                  </a:lnTo>
                  <a:lnTo>
                    <a:pt x="72" y="68"/>
                  </a:lnTo>
                  <a:lnTo>
                    <a:pt x="80" y="75"/>
                  </a:lnTo>
                  <a:lnTo>
                    <a:pt x="90" y="82"/>
                  </a:lnTo>
                  <a:lnTo>
                    <a:pt x="99" y="90"/>
                  </a:lnTo>
                  <a:lnTo>
                    <a:pt x="108" y="97"/>
                  </a:lnTo>
                  <a:lnTo>
                    <a:pt x="117" y="103"/>
                  </a:lnTo>
                  <a:lnTo>
                    <a:pt x="125" y="111"/>
                  </a:lnTo>
                  <a:lnTo>
                    <a:pt x="127" y="109"/>
                  </a:lnTo>
                  <a:lnTo>
                    <a:pt x="127" y="104"/>
                  </a:lnTo>
                  <a:lnTo>
                    <a:pt x="127" y="101"/>
                  </a:lnTo>
                  <a:lnTo>
                    <a:pt x="127" y="99"/>
                  </a:lnTo>
                  <a:lnTo>
                    <a:pt x="110" y="85"/>
                  </a:lnTo>
                  <a:lnTo>
                    <a:pt x="90" y="69"/>
                  </a:lnTo>
                  <a:lnTo>
                    <a:pt x="68" y="53"/>
                  </a:lnTo>
                  <a:lnTo>
                    <a:pt x="48" y="37"/>
                  </a:lnTo>
                  <a:lnTo>
                    <a:pt x="29" y="22"/>
                  </a:lnTo>
                  <a:lnTo>
                    <a:pt x="13" y="10"/>
                  </a:lnTo>
                  <a:lnTo>
                    <a:pt x="4" y="3"/>
                  </a:lnTo>
                  <a:lnTo>
                    <a:pt x="0" y="0"/>
                  </a:lnTo>
                  <a:lnTo>
                    <a:pt x="1" y="2"/>
                  </a:lnTo>
                  <a:lnTo>
                    <a:pt x="5" y="6"/>
                  </a:lnTo>
                  <a:lnTo>
                    <a:pt x="11" y="12"/>
                  </a:lnTo>
                  <a:lnTo>
                    <a:pt x="20" y="21"/>
                  </a:lnTo>
                  <a:lnTo>
                    <a:pt x="28" y="30"/>
                  </a:lnTo>
                  <a:lnTo>
                    <a:pt x="38" y="39"/>
                  </a:lnTo>
                  <a:lnTo>
                    <a:pt x="46" y="47"/>
                  </a:lnTo>
                  <a:lnTo>
                    <a:pt x="55" y="5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4853305" y="3762375"/>
              <a:ext cx="62865" cy="138430"/>
            </a:xfrm>
            <a:custGeom>
              <a:avLst/>
              <a:gdLst>
                <a:gd name="T0" fmla="*/ 136 w 198"/>
                <a:gd name="T1" fmla="*/ 241 h 437"/>
                <a:gd name="T2" fmla="*/ 123 w 198"/>
                <a:gd name="T3" fmla="*/ 268 h 437"/>
                <a:gd name="T4" fmla="*/ 108 w 198"/>
                <a:gd name="T5" fmla="*/ 293 h 437"/>
                <a:gd name="T6" fmla="*/ 92 w 198"/>
                <a:gd name="T7" fmla="*/ 317 h 437"/>
                <a:gd name="T8" fmla="*/ 75 w 198"/>
                <a:gd name="T9" fmla="*/ 342 h 437"/>
                <a:gd name="T10" fmla="*/ 58 w 198"/>
                <a:gd name="T11" fmla="*/ 365 h 437"/>
                <a:gd name="T12" fmla="*/ 39 w 198"/>
                <a:gd name="T13" fmla="*/ 388 h 437"/>
                <a:gd name="T14" fmla="*/ 21 w 198"/>
                <a:gd name="T15" fmla="*/ 410 h 437"/>
                <a:gd name="T16" fmla="*/ 1 w 198"/>
                <a:gd name="T17" fmla="*/ 431 h 437"/>
                <a:gd name="T18" fmla="*/ 0 w 198"/>
                <a:gd name="T19" fmla="*/ 434 h 437"/>
                <a:gd name="T20" fmla="*/ 1 w 198"/>
                <a:gd name="T21" fmla="*/ 436 h 437"/>
                <a:gd name="T22" fmla="*/ 2 w 198"/>
                <a:gd name="T23" fmla="*/ 437 h 437"/>
                <a:gd name="T24" fmla="*/ 4 w 198"/>
                <a:gd name="T25" fmla="*/ 436 h 437"/>
                <a:gd name="T26" fmla="*/ 25 w 198"/>
                <a:gd name="T27" fmla="*/ 414 h 437"/>
                <a:gd name="T28" fmla="*/ 45 w 198"/>
                <a:gd name="T29" fmla="*/ 392 h 437"/>
                <a:gd name="T30" fmla="*/ 64 w 198"/>
                <a:gd name="T31" fmla="*/ 369 h 437"/>
                <a:gd name="T32" fmla="*/ 84 w 198"/>
                <a:gd name="T33" fmla="*/ 346 h 437"/>
                <a:gd name="T34" fmla="*/ 100 w 198"/>
                <a:gd name="T35" fmla="*/ 323 h 437"/>
                <a:gd name="T36" fmla="*/ 117 w 198"/>
                <a:gd name="T37" fmla="*/ 297 h 437"/>
                <a:gd name="T38" fmla="*/ 132 w 198"/>
                <a:gd name="T39" fmla="*/ 272 h 437"/>
                <a:gd name="T40" fmla="*/ 146 w 198"/>
                <a:gd name="T41" fmla="*/ 245 h 437"/>
                <a:gd name="T42" fmla="*/ 159 w 198"/>
                <a:gd name="T43" fmla="*/ 213 h 437"/>
                <a:gd name="T44" fmla="*/ 170 w 198"/>
                <a:gd name="T45" fmla="*/ 175 h 437"/>
                <a:gd name="T46" fmla="*/ 179 w 198"/>
                <a:gd name="T47" fmla="*/ 134 h 437"/>
                <a:gd name="T48" fmla="*/ 186 w 198"/>
                <a:gd name="T49" fmla="*/ 94 h 437"/>
                <a:gd name="T50" fmla="*/ 191 w 198"/>
                <a:gd name="T51" fmla="*/ 57 h 437"/>
                <a:gd name="T52" fmla="*/ 194 w 198"/>
                <a:gd name="T53" fmla="*/ 28 h 437"/>
                <a:gd name="T54" fmla="*/ 197 w 198"/>
                <a:gd name="T55" fmla="*/ 8 h 437"/>
                <a:gd name="T56" fmla="*/ 198 w 198"/>
                <a:gd name="T57" fmla="*/ 0 h 437"/>
                <a:gd name="T58" fmla="*/ 197 w 198"/>
                <a:gd name="T59" fmla="*/ 8 h 437"/>
                <a:gd name="T60" fmla="*/ 193 w 198"/>
                <a:gd name="T61" fmla="*/ 28 h 437"/>
                <a:gd name="T62" fmla="*/ 188 w 198"/>
                <a:gd name="T63" fmla="*/ 56 h 437"/>
                <a:gd name="T64" fmla="*/ 181 w 198"/>
                <a:gd name="T65" fmla="*/ 92 h 437"/>
                <a:gd name="T66" fmla="*/ 172 w 198"/>
                <a:gd name="T67" fmla="*/ 132 h 437"/>
                <a:gd name="T68" fmla="*/ 162 w 198"/>
                <a:gd name="T69" fmla="*/ 171 h 437"/>
                <a:gd name="T70" fmla="*/ 150 w 198"/>
                <a:gd name="T71" fmla="*/ 209 h 437"/>
                <a:gd name="T72" fmla="*/ 136 w 198"/>
                <a:gd name="T73" fmla="*/ 24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" h="437">
                  <a:moveTo>
                    <a:pt x="136" y="241"/>
                  </a:moveTo>
                  <a:lnTo>
                    <a:pt x="123" y="268"/>
                  </a:lnTo>
                  <a:lnTo>
                    <a:pt x="108" y="293"/>
                  </a:lnTo>
                  <a:lnTo>
                    <a:pt x="92" y="317"/>
                  </a:lnTo>
                  <a:lnTo>
                    <a:pt x="75" y="342"/>
                  </a:lnTo>
                  <a:lnTo>
                    <a:pt x="58" y="365"/>
                  </a:lnTo>
                  <a:lnTo>
                    <a:pt x="39" y="388"/>
                  </a:lnTo>
                  <a:lnTo>
                    <a:pt x="21" y="410"/>
                  </a:lnTo>
                  <a:lnTo>
                    <a:pt x="1" y="431"/>
                  </a:lnTo>
                  <a:lnTo>
                    <a:pt x="0" y="434"/>
                  </a:lnTo>
                  <a:lnTo>
                    <a:pt x="1" y="436"/>
                  </a:lnTo>
                  <a:lnTo>
                    <a:pt x="2" y="437"/>
                  </a:lnTo>
                  <a:lnTo>
                    <a:pt x="4" y="436"/>
                  </a:lnTo>
                  <a:lnTo>
                    <a:pt x="25" y="414"/>
                  </a:lnTo>
                  <a:lnTo>
                    <a:pt x="45" y="392"/>
                  </a:lnTo>
                  <a:lnTo>
                    <a:pt x="64" y="369"/>
                  </a:lnTo>
                  <a:lnTo>
                    <a:pt x="84" y="346"/>
                  </a:lnTo>
                  <a:lnTo>
                    <a:pt x="100" y="323"/>
                  </a:lnTo>
                  <a:lnTo>
                    <a:pt x="117" y="297"/>
                  </a:lnTo>
                  <a:lnTo>
                    <a:pt x="132" y="272"/>
                  </a:lnTo>
                  <a:lnTo>
                    <a:pt x="146" y="245"/>
                  </a:lnTo>
                  <a:lnTo>
                    <a:pt x="159" y="213"/>
                  </a:lnTo>
                  <a:lnTo>
                    <a:pt x="170" y="175"/>
                  </a:lnTo>
                  <a:lnTo>
                    <a:pt x="179" y="134"/>
                  </a:lnTo>
                  <a:lnTo>
                    <a:pt x="186" y="94"/>
                  </a:lnTo>
                  <a:lnTo>
                    <a:pt x="191" y="57"/>
                  </a:lnTo>
                  <a:lnTo>
                    <a:pt x="194" y="28"/>
                  </a:lnTo>
                  <a:lnTo>
                    <a:pt x="197" y="8"/>
                  </a:lnTo>
                  <a:lnTo>
                    <a:pt x="198" y="0"/>
                  </a:lnTo>
                  <a:lnTo>
                    <a:pt x="197" y="8"/>
                  </a:lnTo>
                  <a:lnTo>
                    <a:pt x="193" y="28"/>
                  </a:lnTo>
                  <a:lnTo>
                    <a:pt x="188" y="56"/>
                  </a:lnTo>
                  <a:lnTo>
                    <a:pt x="181" y="92"/>
                  </a:lnTo>
                  <a:lnTo>
                    <a:pt x="172" y="132"/>
                  </a:lnTo>
                  <a:lnTo>
                    <a:pt x="162" y="171"/>
                  </a:lnTo>
                  <a:lnTo>
                    <a:pt x="150" y="209"/>
                  </a:lnTo>
                  <a:lnTo>
                    <a:pt x="136" y="24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4899025" y="3703955"/>
              <a:ext cx="34925" cy="211455"/>
            </a:xfrm>
            <a:custGeom>
              <a:avLst/>
              <a:gdLst>
                <a:gd name="T0" fmla="*/ 37 w 111"/>
                <a:gd name="T1" fmla="*/ 0 h 666"/>
                <a:gd name="T2" fmla="*/ 41 w 111"/>
                <a:gd name="T3" fmla="*/ 19 h 666"/>
                <a:gd name="T4" fmla="*/ 46 w 111"/>
                <a:gd name="T5" fmla="*/ 39 h 666"/>
                <a:gd name="T6" fmla="*/ 52 w 111"/>
                <a:gd name="T7" fmla="*/ 56 h 666"/>
                <a:gd name="T8" fmla="*/ 58 w 111"/>
                <a:gd name="T9" fmla="*/ 74 h 666"/>
                <a:gd name="T10" fmla="*/ 64 w 111"/>
                <a:gd name="T11" fmla="*/ 93 h 666"/>
                <a:gd name="T12" fmla="*/ 69 w 111"/>
                <a:gd name="T13" fmla="*/ 111 h 666"/>
                <a:gd name="T14" fmla="*/ 75 w 111"/>
                <a:gd name="T15" fmla="*/ 130 h 666"/>
                <a:gd name="T16" fmla="*/ 79 w 111"/>
                <a:gd name="T17" fmla="*/ 149 h 666"/>
                <a:gd name="T18" fmla="*/ 86 w 111"/>
                <a:gd name="T19" fmla="*/ 194 h 666"/>
                <a:gd name="T20" fmla="*/ 92 w 111"/>
                <a:gd name="T21" fmla="*/ 239 h 666"/>
                <a:gd name="T22" fmla="*/ 95 w 111"/>
                <a:gd name="T23" fmla="*/ 286 h 666"/>
                <a:gd name="T24" fmla="*/ 95 w 111"/>
                <a:gd name="T25" fmla="*/ 332 h 666"/>
                <a:gd name="T26" fmla="*/ 92 w 111"/>
                <a:gd name="T27" fmla="*/ 376 h 666"/>
                <a:gd name="T28" fmla="*/ 86 w 111"/>
                <a:gd name="T29" fmla="*/ 418 h 666"/>
                <a:gd name="T30" fmla="*/ 78 w 111"/>
                <a:gd name="T31" fmla="*/ 460 h 666"/>
                <a:gd name="T32" fmla="*/ 67 w 111"/>
                <a:gd name="T33" fmla="*/ 501 h 666"/>
                <a:gd name="T34" fmla="*/ 54 w 111"/>
                <a:gd name="T35" fmla="*/ 541 h 666"/>
                <a:gd name="T36" fmla="*/ 38 w 111"/>
                <a:gd name="T37" fmla="*/ 582 h 666"/>
                <a:gd name="T38" fmla="*/ 20 w 111"/>
                <a:gd name="T39" fmla="*/ 621 h 666"/>
                <a:gd name="T40" fmla="*/ 1 w 111"/>
                <a:gd name="T41" fmla="*/ 660 h 666"/>
                <a:gd name="T42" fmla="*/ 0 w 111"/>
                <a:gd name="T43" fmla="*/ 664 h 666"/>
                <a:gd name="T44" fmla="*/ 2 w 111"/>
                <a:gd name="T45" fmla="*/ 666 h 666"/>
                <a:gd name="T46" fmla="*/ 6 w 111"/>
                <a:gd name="T47" fmla="*/ 665 h 666"/>
                <a:gd name="T48" fmla="*/ 9 w 111"/>
                <a:gd name="T49" fmla="*/ 663 h 666"/>
                <a:gd name="T50" fmla="*/ 20 w 111"/>
                <a:gd name="T51" fmla="*/ 644 h 666"/>
                <a:gd name="T52" fmla="*/ 30 w 111"/>
                <a:gd name="T53" fmla="*/ 626 h 666"/>
                <a:gd name="T54" fmla="*/ 41 w 111"/>
                <a:gd name="T55" fmla="*/ 607 h 666"/>
                <a:gd name="T56" fmla="*/ 50 w 111"/>
                <a:gd name="T57" fmla="*/ 587 h 666"/>
                <a:gd name="T58" fmla="*/ 60 w 111"/>
                <a:gd name="T59" fmla="*/ 568 h 666"/>
                <a:gd name="T60" fmla="*/ 68 w 111"/>
                <a:gd name="T61" fmla="*/ 548 h 666"/>
                <a:gd name="T62" fmla="*/ 77 w 111"/>
                <a:gd name="T63" fmla="*/ 528 h 666"/>
                <a:gd name="T64" fmla="*/ 84 w 111"/>
                <a:gd name="T65" fmla="*/ 508 h 666"/>
                <a:gd name="T66" fmla="*/ 97 w 111"/>
                <a:gd name="T67" fmla="*/ 465 h 666"/>
                <a:gd name="T68" fmla="*/ 104 w 111"/>
                <a:gd name="T69" fmla="*/ 423 h 666"/>
                <a:gd name="T70" fmla="*/ 110 w 111"/>
                <a:gd name="T71" fmla="*/ 380 h 666"/>
                <a:gd name="T72" fmla="*/ 111 w 111"/>
                <a:gd name="T73" fmla="*/ 335 h 666"/>
                <a:gd name="T74" fmla="*/ 110 w 111"/>
                <a:gd name="T75" fmla="*/ 291 h 666"/>
                <a:gd name="T76" fmla="*/ 105 w 111"/>
                <a:gd name="T77" fmla="*/ 247 h 666"/>
                <a:gd name="T78" fmla="*/ 99 w 111"/>
                <a:gd name="T79" fmla="*/ 203 h 666"/>
                <a:gd name="T80" fmla="*/ 91 w 111"/>
                <a:gd name="T81" fmla="*/ 160 h 666"/>
                <a:gd name="T82" fmla="*/ 85 w 111"/>
                <a:gd name="T83" fmla="*/ 140 h 666"/>
                <a:gd name="T84" fmla="*/ 79 w 111"/>
                <a:gd name="T85" fmla="*/ 120 h 666"/>
                <a:gd name="T86" fmla="*/ 72 w 111"/>
                <a:gd name="T87" fmla="*/ 100 h 666"/>
                <a:gd name="T88" fmla="*/ 64 w 111"/>
                <a:gd name="T89" fmla="*/ 80 h 666"/>
                <a:gd name="T90" fmla="*/ 57 w 111"/>
                <a:gd name="T91" fmla="*/ 61 h 666"/>
                <a:gd name="T92" fmla="*/ 50 w 111"/>
                <a:gd name="T93" fmla="*/ 41 h 666"/>
                <a:gd name="T94" fmla="*/ 43 w 111"/>
                <a:gd name="T95" fmla="*/ 21 h 666"/>
                <a:gd name="T96" fmla="*/ 38 w 111"/>
                <a:gd name="T97" fmla="*/ 0 h 666"/>
                <a:gd name="T98" fmla="*/ 38 w 111"/>
                <a:gd name="T99" fmla="*/ 0 h 666"/>
                <a:gd name="T100" fmla="*/ 38 w 111"/>
                <a:gd name="T101" fmla="*/ 0 h 666"/>
                <a:gd name="T102" fmla="*/ 37 w 111"/>
                <a:gd name="T103" fmla="*/ 0 h 666"/>
                <a:gd name="T104" fmla="*/ 37 w 111"/>
                <a:gd name="T105" fmla="*/ 0 h 666"/>
                <a:gd name="T106" fmla="*/ 37 w 111"/>
                <a:gd name="T10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1" h="666">
                  <a:moveTo>
                    <a:pt x="37" y="0"/>
                  </a:moveTo>
                  <a:lnTo>
                    <a:pt x="41" y="19"/>
                  </a:lnTo>
                  <a:lnTo>
                    <a:pt x="46" y="39"/>
                  </a:lnTo>
                  <a:lnTo>
                    <a:pt x="52" y="56"/>
                  </a:lnTo>
                  <a:lnTo>
                    <a:pt x="58" y="74"/>
                  </a:lnTo>
                  <a:lnTo>
                    <a:pt x="64" y="93"/>
                  </a:lnTo>
                  <a:lnTo>
                    <a:pt x="69" y="111"/>
                  </a:lnTo>
                  <a:lnTo>
                    <a:pt x="75" y="130"/>
                  </a:lnTo>
                  <a:lnTo>
                    <a:pt x="79" y="149"/>
                  </a:lnTo>
                  <a:lnTo>
                    <a:pt x="86" y="194"/>
                  </a:lnTo>
                  <a:lnTo>
                    <a:pt x="92" y="239"/>
                  </a:lnTo>
                  <a:lnTo>
                    <a:pt x="95" y="286"/>
                  </a:lnTo>
                  <a:lnTo>
                    <a:pt x="95" y="332"/>
                  </a:lnTo>
                  <a:lnTo>
                    <a:pt x="92" y="376"/>
                  </a:lnTo>
                  <a:lnTo>
                    <a:pt x="86" y="418"/>
                  </a:lnTo>
                  <a:lnTo>
                    <a:pt x="78" y="460"/>
                  </a:lnTo>
                  <a:lnTo>
                    <a:pt x="67" y="501"/>
                  </a:lnTo>
                  <a:lnTo>
                    <a:pt x="54" y="541"/>
                  </a:lnTo>
                  <a:lnTo>
                    <a:pt x="38" y="582"/>
                  </a:lnTo>
                  <a:lnTo>
                    <a:pt x="20" y="621"/>
                  </a:lnTo>
                  <a:lnTo>
                    <a:pt x="1" y="660"/>
                  </a:lnTo>
                  <a:lnTo>
                    <a:pt x="0" y="664"/>
                  </a:lnTo>
                  <a:lnTo>
                    <a:pt x="2" y="666"/>
                  </a:lnTo>
                  <a:lnTo>
                    <a:pt x="6" y="665"/>
                  </a:lnTo>
                  <a:lnTo>
                    <a:pt x="9" y="663"/>
                  </a:lnTo>
                  <a:lnTo>
                    <a:pt x="20" y="644"/>
                  </a:lnTo>
                  <a:lnTo>
                    <a:pt x="30" y="626"/>
                  </a:lnTo>
                  <a:lnTo>
                    <a:pt x="41" y="607"/>
                  </a:lnTo>
                  <a:lnTo>
                    <a:pt x="50" y="587"/>
                  </a:lnTo>
                  <a:lnTo>
                    <a:pt x="60" y="568"/>
                  </a:lnTo>
                  <a:lnTo>
                    <a:pt x="68" y="548"/>
                  </a:lnTo>
                  <a:lnTo>
                    <a:pt x="77" y="528"/>
                  </a:lnTo>
                  <a:lnTo>
                    <a:pt x="84" y="508"/>
                  </a:lnTo>
                  <a:lnTo>
                    <a:pt x="97" y="465"/>
                  </a:lnTo>
                  <a:lnTo>
                    <a:pt x="104" y="423"/>
                  </a:lnTo>
                  <a:lnTo>
                    <a:pt x="110" y="380"/>
                  </a:lnTo>
                  <a:lnTo>
                    <a:pt x="111" y="335"/>
                  </a:lnTo>
                  <a:lnTo>
                    <a:pt x="110" y="291"/>
                  </a:lnTo>
                  <a:lnTo>
                    <a:pt x="105" y="247"/>
                  </a:lnTo>
                  <a:lnTo>
                    <a:pt x="99" y="203"/>
                  </a:lnTo>
                  <a:lnTo>
                    <a:pt x="91" y="160"/>
                  </a:lnTo>
                  <a:lnTo>
                    <a:pt x="85" y="140"/>
                  </a:lnTo>
                  <a:lnTo>
                    <a:pt x="79" y="120"/>
                  </a:lnTo>
                  <a:lnTo>
                    <a:pt x="72" y="100"/>
                  </a:lnTo>
                  <a:lnTo>
                    <a:pt x="64" y="80"/>
                  </a:lnTo>
                  <a:lnTo>
                    <a:pt x="57" y="61"/>
                  </a:lnTo>
                  <a:lnTo>
                    <a:pt x="50" y="41"/>
                  </a:lnTo>
                  <a:lnTo>
                    <a:pt x="43" y="2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089525" y="3924300"/>
              <a:ext cx="5080" cy="70485"/>
            </a:xfrm>
            <a:custGeom>
              <a:avLst/>
              <a:gdLst>
                <a:gd name="T0" fmla="*/ 6 w 17"/>
                <a:gd name="T1" fmla="*/ 105 h 222"/>
                <a:gd name="T2" fmla="*/ 7 w 17"/>
                <a:gd name="T3" fmla="*/ 134 h 222"/>
                <a:gd name="T4" fmla="*/ 8 w 17"/>
                <a:gd name="T5" fmla="*/ 162 h 222"/>
                <a:gd name="T6" fmla="*/ 8 w 17"/>
                <a:gd name="T7" fmla="*/ 191 h 222"/>
                <a:gd name="T8" fmla="*/ 9 w 17"/>
                <a:gd name="T9" fmla="*/ 219 h 222"/>
                <a:gd name="T10" fmla="*/ 11 w 17"/>
                <a:gd name="T11" fmla="*/ 222 h 222"/>
                <a:gd name="T12" fmla="*/ 13 w 17"/>
                <a:gd name="T13" fmla="*/ 222 h 222"/>
                <a:gd name="T14" fmla="*/ 14 w 17"/>
                <a:gd name="T15" fmla="*/ 221 h 222"/>
                <a:gd name="T16" fmla="*/ 15 w 17"/>
                <a:gd name="T17" fmla="*/ 218 h 222"/>
                <a:gd name="T18" fmla="*/ 16 w 17"/>
                <a:gd name="T19" fmla="*/ 188 h 222"/>
                <a:gd name="T20" fmla="*/ 17 w 17"/>
                <a:gd name="T21" fmla="*/ 156 h 222"/>
                <a:gd name="T22" fmla="*/ 16 w 17"/>
                <a:gd name="T23" fmla="*/ 125 h 222"/>
                <a:gd name="T24" fmla="*/ 15 w 17"/>
                <a:gd name="T25" fmla="*/ 95 h 222"/>
                <a:gd name="T26" fmla="*/ 12 w 17"/>
                <a:gd name="T27" fmla="*/ 66 h 222"/>
                <a:gd name="T28" fmla="*/ 6 w 17"/>
                <a:gd name="T29" fmla="*/ 36 h 222"/>
                <a:gd name="T30" fmla="*/ 2 w 17"/>
                <a:gd name="T31" fmla="*/ 10 h 222"/>
                <a:gd name="T32" fmla="*/ 0 w 17"/>
                <a:gd name="T33" fmla="*/ 0 h 222"/>
                <a:gd name="T34" fmla="*/ 1 w 17"/>
                <a:gd name="T35" fmla="*/ 11 h 222"/>
                <a:gd name="T36" fmla="*/ 3 w 17"/>
                <a:gd name="T37" fmla="*/ 40 h 222"/>
                <a:gd name="T38" fmla="*/ 5 w 17"/>
                <a:gd name="T39" fmla="*/ 74 h 222"/>
                <a:gd name="T40" fmla="*/ 6 w 17"/>
                <a:gd name="T41" fmla="*/ 10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222">
                  <a:moveTo>
                    <a:pt x="6" y="105"/>
                  </a:moveTo>
                  <a:lnTo>
                    <a:pt x="7" y="134"/>
                  </a:lnTo>
                  <a:lnTo>
                    <a:pt x="8" y="162"/>
                  </a:lnTo>
                  <a:lnTo>
                    <a:pt x="8" y="191"/>
                  </a:lnTo>
                  <a:lnTo>
                    <a:pt x="9" y="219"/>
                  </a:lnTo>
                  <a:lnTo>
                    <a:pt x="11" y="222"/>
                  </a:lnTo>
                  <a:lnTo>
                    <a:pt x="13" y="222"/>
                  </a:lnTo>
                  <a:lnTo>
                    <a:pt x="14" y="221"/>
                  </a:lnTo>
                  <a:lnTo>
                    <a:pt x="15" y="218"/>
                  </a:lnTo>
                  <a:lnTo>
                    <a:pt x="16" y="188"/>
                  </a:lnTo>
                  <a:lnTo>
                    <a:pt x="17" y="156"/>
                  </a:lnTo>
                  <a:lnTo>
                    <a:pt x="16" y="125"/>
                  </a:lnTo>
                  <a:lnTo>
                    <a:pt x="15" y="95"/>
                  </a:lnTo>
                  <a:lnTo>
                    <a:pt x="12" y="66"/>
                  </a:lnTo>
                  <a:lnTo>
                    <a:pt x="6" y="36"/>
                  </a:lnTo>
                  <a:lnTo>
                    <a:pt x="2" y="10"/>
                  </a:lnTo>
                  <a:lnTo>
                    <a:pt x="0" y="0"/>
                  </a:lnTo>
                  <a:lnTo>
                    <a:pt x="1" y="11"/>
                  </a:lnTo>
                  <a:lnTo>
                    <a:pt x="3" y="40"/>
                  </a:lnTo>
                  <a:lnTo>
                    <a:pt x="5" y="74"/>
                  </a:lnTo>
                  <a:lnTo>
                    <a:pt x="6" y="10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090795" y="4006215"/>
              <a:ext cx="132080" cy="17780"/>
            </a:xfrm>
            <a:custGeom>
              <a:avLst/>
              <a:gdLst>
                <a:gd name="T0" fmla="*/ 7 w 417"/>
                <a:gd name="T1" fmla="*/ 3 h 56"/>
                <a:gd name="T2" fmla="*/ 29 w 417"/>
                <a:gd name="T3" fmla="*/ 7 h 56"/>
                <a:gd name="T4" fmla="*/ 57 w 417"/>
                <a:gd name="T5" fmla="*/ 11 h 56"/>
                <a:gd name="T6" fmla="*/ 82 w 417"/>
                <a:gd name="T7" fmla="*/ 14 h 56"/>
                <a:gd name="T8" fmla="*/ 104 w 417"/>
                <a:gd name="T9" fmla="*/ 18 h 56"/>
                <a:gd name="T10" fmla="*/ 130 w 417"/>
                <a:gd name="T11" fmla="*/ 22 h 56"/>
                <a:gd name="T12" fmla="*/ 158 w 417"/>
                <a:gd name="T13" fmla="*/ 25 h 56"/>
                <a:gd name="T14" fmla="*/ 184 w 417"/>
                <a:gd name="T15" fmla="*/ 29 h 56"/>
                <a:gd name="T16" fmla="*/ 212 w 417"/>
                <a:gd name="T17" fmla="*/ 33 h 56"/>
                <a:gd name="T18" fmla="*/ 238 w 417"/>
                <a:gd name="T19" fmla="*/ 38 h 56"/>
                <a:gd name="T20" fmla="*/ 265 w 417"/>
                <a:gd name="T21" fmla="*/ 41 h 56"/>
                <a:gd name="T22" fmla="*/ 292 w 417"/>
                <a:gd name="T23" fmla="*/ 45 h 56"/>
                <a:gd name="T24" fmla="*/ 319 w 417"/>
                <a:gd name="T25" fmla="*/ 48 h 56"/>
                <a:gd name="T26" fmla="*/ 346 w 417"/>
                <a:gd name="T27" fmla="*/ 50 h 56"/>
                <a:gd name="T28" fmla="*/ 373 w 417"/>
                <a:gd name="T29" fmla="*/ 52 h 56"/>
                <a:gd name="T30" fmla="*/ 400 w 417"/>
                <a:gd name="T31" fmla="*/ 54 h 56"/>
                <a:gd name="T32" fmla="*/ 416 w 417"/>
                <a:gd name="T33" fmla="*/ 56 h 56"/>
                <a:gd name="T34" fmla="*/ 417 w 417"/>
                <a:gd name="T35" fmla="*/ 51 h 56"/>
                <a:gd name="T36" fmla="*/ 402 w 417"/>
                <a:gd name="T37" fmla="*/ 48 h 56"/>
                <a:gd name="T38" fmla="*/ 376 w 417"/>
                <a:gd name="T39" fmla="*/ 45 h 56"/>
                <a:gd name="T40" fmla="*/ 350 w 417"/>
                <a:gd name="T41" fmla="*/ 42 h 56"/>
                <a:gd name="T42" fmla="*/ 325 w 417"/>
                <a:gd name="T43" fmla="*/ 38 h 56"/>
                <a:gd name="T44" fmla="*/ 299 w 417"/>
                <a:gd name="T45" fmla="*/ 33 h 56"/>
                <a:gd name="T46" fmla="*/ 274 w 417"/>
                <a:gd name="T47" fmla="*/ 29 h 56"/>
                <a:gd name="T48" fmla="*/ 247 w 417"/>
                <a:gd name="T49" fmla="*/ 25 h 56"/>
                <a:gd name="T50" fmla="*/ 222 w 417"/>
                <a:gd name="T51" fmla="*/ 22 h 56"/>
                <a:gd name="T52" fmla="*/ 202 w 417"/>
                <a:gd name="T53" fmla="*/ 19 h 56"/>
                <a:gd name="T54" fmla="*/ 179 w 417"/>
                <a:gd name="T55" fmla="*/ 16 h 56"/>
                <a:gd name="T56" fmla="*/ 149 w 417"/>
                <a:gd name="T57" fmla="*/ 14 h 56"/>
                <a:gd name="T58" fmla="*/ 115 w 417"/>
                <a:gd name="T59" fmla="*/ 11 h 56"/>
                <a:gd name="T60" fmla="*/ 82 w 417"/>
                <a:gd name="T61" fmla="*/ 9 h 56"/>
                <a:gd name="T62" fmla="*/ 50 w 417"/>
                <a:gd name="T63" fmla="*/ 6 h 56"/>
                <a:gd name="T64" fmla="*/ 22 w 417"/>
                <a:gd name="T65" fmla="*/ 3 h 56"/>
                <a:gd name="T66" fmla="*/ 5 w 417"/>
                <a:gd name="T67" fmla="*/ 1 h 56"/>
                <a:gd name="T68" fmla="*/ 0 w 417"/>
                <a:gd name="T69" fmla="*/ 0 h 56"/>
                <a:gd name="T70" fmla="*/ 0 w 417"/>
                <a:gd name="T71" fmla="*/ 1 h 56"/>
                <a:gd name="T72" fmla="*/ 0 w 417"/>
                <a:gd name="T73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56">
                  <a:moveTo>
                    <a:pt x="0" y="1"/>
                  </a:moveTo>
                  <a:lnTo>
                    <a:pt x="7" y="3"/>
                  </a:lnTo>
                  <a:lnTo>
                    <a:pt x="17" y="5"/>
                  </a:lnTo>
                  <a:lnTo>
                    <a:pt x="29" y="7"/>
                  </a:lnTo>
                  <a:lnTo>
                    <a:pt x="42" y="9"/>
                  </a:lnTo>
                  <a:lnTo>
                    <a:pt x="57" y="11"/>
                  </a:lnTo>
                  <a:lnTo>
                    <a:pt x="70" y="13"/>
                  </a:lnTo>
                  <a:lnTo>
                    <a:pt x="82" y="14"/>
                  </a:lnTo>
                  <a:lnTo>
                    <a:pt x="90" y="15"/>
                  </a:lnTo>
                  <a:lnTo>
                    <a:pt x="104" y="18"/>
                  </a:lnTo>
                  <a:lnTo>
                    <a:pt x="117" y="20"/>
                  </a:lnTo>
                  <a:lnTo>
                    <a:pt x="130" y="22"/>
                  </a:lnTo>
                  <a:lnTo>
                    <a:pt x="144" y="23"/>
                  </a:lnTo>
                  <a:lnTo>
                    <a:pt x="158" y="25"/>
                  </a:lnTo>
                  <a:lnTo>
                    <a:pt x="171" y="27"/>
                  </a:lnTo>
                  <a:lnTo>
                    <a:pt x="184" y="29"/>
                  </a:lnTo>
                  <a:lnTo>
                    <a:pt x="198" y="31"/>
                  </a:lnTo>
                  <a:lnTo>
                    <a:pt x="212" y="33"/>
                  </a:lnTo>
                  <a:lnTo>
                    <a:pt x="225" y="35"/>
                  </a:lnTo>
                  <a:lnTo>
                    <a:pt x="238" y="38"/>
                  </a:lnTo>
                  <a:lnTo>
                    <a:pt x="252" y="40"/>
                  </a:lnTo>
                  <a:lnTo>
                    <a:pt x="265" y="41"/>
                  </a:lnTo>
                  <a:lnTo>
                    <a:pt x="279" y="43"/>
                  </a:lnTo>
                  <a:lnTo>
                    <a:pt x="292" y="45"/>
                  </a:lnTo>
                  <a:lnTo>
                    <a:pt x="306" y="46"/>
                  </a:lnTo>
                  <a:lnTo>
                    <a:pt x="319" y="48"/>
                  </a:lnTo>
                  <a:lnTo>
                    <a:pt x="333" y="49"/>
                  </a:lnTo>
                  <a:lnTo>
                    <a:pt x="346" y="50"/>
                  </a:lnTo>
                  <a:lnTo>
                    <a:pt x="359" y="51"/>
                  </a:lnTo>
                  <a:lnTo>
                    <a:pt x="373" y="52"/>
                  </a:lnTo>
                  <a:lnTo>
                    <a:pt x="387" y="53"/>
                  </a:lnTo>
                  <a:lnTo>
                    <a:pt x="400" y="54"/>
                  </a:lnTo>
                  <a:lnTo>
                    <a:pt x="413" y="56"/>
                  </a:lnTo>
                  <a:lnTo>
                    <a:pt x="416" y="56"/>
                  </a:lnTo>
                  <a:lnTo>
                    <a:pt x="417" y="53"/>
                  </a:lnTo>
                  <a:lnTo>
                    <a:pt x="417" y="51"/>
                  </a:lnTo>
                  <a:lnTo>
                    <a:pt x="414" y="50"/>
                  </a:lnTo>
                  <a:lnTo>
                    <a:pt x="402" y="48"/>
                  </a:lnTo>
                  <a:lnTo>
                    <a:pt x="389" y="47"/>
                  </a:lnTo>
                  <a:lnTo>
                    <a:pt x="376" y="45"/>
                  </a:lnTo>
                  <a:lnTo>
                    <a:pt x="363" y="43"/>
                  </a:lnTo>
                  <a:lnTo>
                    <a:pt x="350" y="42"/>
                  </a:lnTo>
                  <a:lnTo>
                    <a:pt x="337" y="40"/>
                  </a:lnTo>
                  <a:lnTo>
                    <a:pt x="325" y="38"/>
                  </a:lnTo>
                  <a:lnTo>
                    <a:pt x="312" y="35"/>
                  </a:lnTo>
                  <a:lnTo>
                    <a:pt x="299" y="33"/>
                  </a:lnTo>
                  <a:lnTo>
                    <a:pt x="287" y="31"/>
                  </a:lnTo>
                  <a:lnTo>
                    <a:pt x="274" y="29"/>
                  </a:lnTo>
                  <a:lnTo>
                    <a:pt x="261" y="27"/>
                  </a:lnTo>
                  <a:lnTo>
                    <a:pt x="247" y="25"/>
                  </a:lnTo>
                  <a:lnTo>
                    <a:pt x="235" y="24"/>
                  </a:lnTo>
                  <a:lnTo>
                    <a:pt x="222" y="22"/>
                  </a:lnTo>
                  <a:lnTo>
                    <a:pt x="209" y="20"/>
                  </a:lnTo>
                  <a:lnTo>
                    <a:pt x="202" y="19"/>
                  </a:lnTo>
                  <a:lnTo>
                    <a:pt x="191" y="18"/>
                  </a:lnTo>
                  <a:lnTo>
                    <a:pt x="179" y="16"/>
                  </a:lnTo>
                  <a:lnTo>
                    <a:pt x="165" y="15"/>
                  </a:lnTo>
                  <a:lnTo>
                    <a:pt x="149" y="14"/>
                  </a:lnTo>
                  <a:lnTo>
                    <a:pt x="133" y="13"/>
                  </a:lnTo>
                  <a:lnTo>
                    <a:pt x="115" y="11"/>
                  </a:lnTo>
                  <a:lnTo>
                    <a:pt x="98" y="10"/>
                  </a:lnTo>
                  <a:lnTo>
                    <a:pt x="82" y="9"/>
                  </a:lnTo>
                  <a:lnTo>
                    <a:pt x="65" y="7"/>
                  </a:lnTo>
                  <a:lnTo>
                    <a:pt x="50" y="6"/>
                  </a:lnTo>
                  <a:lnTo>
                    <a:pt x="35" y="5"/>
                  </a:lnTo>
                  <a:lnTo>
                    <a:pt x="22" y="3"/>
                  </a:lnTo>
                  <a:lnTo>
                    <a:pt x="13" y="2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079365" y="3930650"/>
              <a:ext cx="153035" cy="21590"/>
            </a:xfrm>
            <a:custGeom>
              <a:avLst/>
              <a:gdLst>
                <a:gd name="T0" fmla="*/ 247 w 483"/>
                <a:gd name="T1" fmla="*/ 36 h 68"/>
                <a:gd name="T2" fmla="*/ 278 w 483"/>
                <a:gd name="T3" fmla="*/ 39 h 68"/>
                <a:gd name="T4" fmla="*/ 309 w 483"/>
                <a:gd name="T5" fmla="*/ 43 h 68"/>
                <a:gd name="T6" fmla="*/ 339 w 483"/>
                <a:gd name="T7" fmla="*/ 46 h 68"/>
                <a:gd name="T8" fmla="*/ 371 w 483"/>
                <a:gd name="T9" fmla="*/ 50 h 68"/>
                <a:gd name="T10" fmla="*/ 402 w 483"/>
                <a:gd name="T11" fmla="*/ 56 h 68"/>
                <a:gd name="T12" fmla="*/ 432 w 483"/>
                <a:gd name="T13" fmla="*/ 60 h 68"/>
                <a:gd name="T14" fmla="*/ 463 w 483"/>
                <a:gd name="T15" fmla="*/ 65 h 68"/>
                <a:gd name="T16" fmla="*/ 481 w 483"/>
                <a:gd name="T17" fmla="*/ 67 h 68"/>
                <a:gd name="T18" fmla="*/ 483 w 483"/>
                <a:gd name="T19" fmla="*/ 63 h 68"/>
                <a:gd name="T20" fmla="*/ 466 w 483"/>
                <a:gd name="T21" fmla="*/ 58 h 68"/>
                <a:gd name="T22" fmla="*/ 436 w 483"/>
                <a:gd name="T23" fmla="*/ 52 h 68"/>
                <a:gd name="T24" fmla="*/ 405 w 483"/>
                <a:gd name="T25" fmla="*/ 45 h 68"/>
                <a:gd name="T26" fmla="*/ 374 w 483"/>
                <a:gd name="T27" fmla="*/ 40 h 68"/>
                <a:gd name="T28" fmla="*/ 344 w 483"/>
                <a:gd name="T29" fmla="*/ 36 h 68"/>
                <a:gd name="T30" fmla="*/ 313 w 483"/>
                <a:gd name="T31" fmla="*/ 30 h 68"/>
                <a:gd name="T32" fmla="*/ 282 w 483"/>
                <a:gd name="T33" fmla="*/ 26 h 68"/>
                <a:gd name="T34" fmla="*/ 252 w 483"/>
                <a:gd name="T35" fmla="*/ 22 h 68"/>
                <a:gd name="T36" fmla="*/ 219 w 483"/>
                <a:gd name="T37" fmla="*/ 18 h 68"/>
                <a:gd name="T38" fmla="*/ 182 w 483"/>
                <a:gd name="T39" fmla="*/ 13 h 68"/>
                <a:gd name="T40" fmla="*/ 143 w 483"/>
                <a:gd name="T41" fmla="*/ 10 h 68"/>
                <a:gd name="T42" fmla="*/ 104 w 483"/>
                <a:gd name="T43" fmla="*/ 7 h 68"/>
                <a:gd name="T44" fmla="*/ 68 w 483"/>
                <a:gd name="T45" fmla="*/ 4 h 68"/>
                <a:gd name="T46" fmla="*/ 37 w 483"/>
                <a:gd name="T47" fmla="*/ 2 h 68"/>
                <a:gd name="T48" fmla="*/ 15 w 483"/>
                <a:gd name="T49" fmla="*/ 1 h 68"/>
                <a:gd name="T50" fmla="*/ 2 w 483"/>
                <a:gd name="T51" fmla="*/ 0 h 68"/>
                <a:gd name="T52" fmla="*/ 2 w 483"/>
                <a:gd name="T53" fmla="*/ 0 h 68"/>
                <a:gd name="T54" fmla="*/ 15 w 483"/>
                <a:gd name="T55" fmla="*/ 2 h 68"/>
                <a:gd name="T56" fmla="*/ 38 w 483"/>
                <a:gd name="T57" fmla="*/ 6 h 68"/>
                <a:gd name="T58" fmla="*/ 69 w 483"/>
                <a:gd name="T59" fmla="*/ 10 h 68"/>
                <a:gd name="T60" fmla="*/ 106 w 483"/>
                <a:gd name="T61" fmla="*/ 16 h 68"/>
                <a:gd name="T62" fmla="*/ 144 w 483"/>
                <a:gd name="T63" fmla="*/ 22 h 68"/>
                <a:gd name="T64" fmla="*/ 182 w 483"/>
                <a:gd name="T65" fmla="*/ 27 h 68"/>
                <a:gd name="T66" fmla="*/ 217 w 483"/>
                <a:gd name="T6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3" h="68">
                  <a:moveTo>
                    <a:pt x="232" y="34"/>
                  </a:moveTo>
                  <a:lnTo>
                    <a:pt x="247" y="36"/>
                  </a:lnTo>
                  <a:lnTo>
                    <a:pt x="262" y="37"/>
                  </a:lnTo>
                  <a:lnTo>
                    <a:pt x="278" y="39"/>
                  </a:lnTo>
                  <a:lnTo>
                    <a:pt x="294" y="41"/>
                  </a:lnTo>
                  <a:lnTo>
                    <a:pt x="309" y="43"/>
                  </a:lnTo>
                  <a:lnTo>
                    <a:pt x="325" y="44"/>
                  </a:lnTo>
                  <a:lnTo>
                    <a:pt x="339" y="46"/>
                  </a:lnTo>
                  <a:lnTo>
                    <a:pt x="355" y="48"/>
                  </a:lnTo>
                  <a:lnTo>
                    <a:pt x="371" y="50"/>
                  </a:lnTo>
                  <a:lnTo>
                    <a:pt x="386" y="53"/>
                  </a:lnTo>
                  <a:lnTo>
                    <a:pt x="402" y="56"/>
                  </a:lnTo>
                  <a:lnTo>
                    <a:pt x="418" y="58"/>
                  </a:lnTo>
                  <a:lnTo>
                    <a:pt x="432" y="60"/>
                  </a:lnTo>
                  <a:lnTo>
                    <a:pt x="448" y="63"/>
                  </a:lnTo>
                  <a:lnTo>
                    <a:pt x="463" y="65"/>
                  </a:lnTo>
                  <a:lnTo>
                    <a:pt x="479" y="68"/>
                  </a:lnTo>
                  <a:lnTo>
                    <a:pt x="481" y="67"/>
                  </a:lnTo>
                  <a:lnTo>
                    <a:pt x="483" y="65"/>
                  </a:lnTo>
                  <a:lnTo>
                    <a:pt x="483" y="63"/>
                  </a:lnTo>
                  <a:lnTo>
                    <a:pt x="481" y="61"/>
                  </a:lnTo>
                  <a:lnTo>
                    <a:pt x="466" y="58"/>
                  </a:lnTo>
                  <a:lnTo>
                    <a:pt x="450" y="55"/>
                  </a:lnTo>
                  <a:lnTo>
                    <a:pt x="436" y="52"/>
                  </a:lnTo>
                  <a:lnTo>
                    <a:pt x="420" y="48"/>
                  </a:lnTo>
                  <a:lnTo>
                    <a:pt x="405" y="45"/>
                  </a:lnTo>
                  <a:lnTo>
                    <a:pt x="389" y="43"/>
                  </a:lnTo>
                  <a:lnTo>
                    <a:pt x="374" y="40"/>
                  </a:lnTo>
                  <a:lnTo>
                    <a:pt x="358" y="38"/>
                  </a:lnTo>
                  <a:lnTo>
                    <a:pt x="344" y="36"/>
                  </a:lnTo>
                  <a:lnTo>
                    <a:pt x="328" y="32"/>
                  </a:lnTo>
                  <a:lnTo>
                    <a:pt x="313" y="30"/>
                  </a:lnTo>
                  <a:lnTo>
                    <a:pt x="297" y="28"/>
                  </a:lnTo>
                  <a:lnTo>
                    <a:pt x="282" y="26"/>
                  </a:lnTo>
                  <a:lnTo>
                    <a:pt x="267" y="24"/>
                  </a:lnTo>
                  <a:lnTo>
                    <a:pt x="252" y="22"/>
                  </a:lnTo>
                  <a:lnTo>
                    <a:pt x="236" y="20"/>
                  </a:lnTo>
                  <a:lnTo>
                    <a:pt x="219" y="18"/>
                  </a:lnTo>
                  <a:lnTo>
                    <a:pt x="201" y="16"/>
                  </a:lnTo>
                  <a:lnTo>
                    <a:pt x="182" y="13"/>
                  </a:lnTo>
                  <a:lnTo>
                    <a:pt x="163" y="11"/>
                  </a:lnTo>
                  <a:lnTo>
                    <a:pt x="143" y="10"/>
                  </a:lnTo>
                  <a:lnTo>
                    <a:pt x="123" y="8"/>
                  </a:lnTo>
                  <a:lnTo>
                    <a:pt x="104" y="7"/>
                  </a:lnTo>
                  <a:lnTo>
                    <a:pt x="86" y="5"/>
                  </a:lnTo>
                  <a:lnTo>
                    <a:pt x="68" y="4"/>
                  </a:lnTo>
                  <a:lnTo>
                    <a:pt x="52" y="3"/>
                  </a:lnTo>
                  <a:lnTo>
                    <a:pt x="37" y="2"/>
                  </a:lnTo>
                  <a:lnTo>
                    <a:pt x="25" y="1"/>
                  </a:lnTo>
                  <a:lnTo>
                    <a:pt x="15" y="1"/>
                  </a:lnTo>
                  <a:lnTo>
                    <a:pt x="7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7" y="1"/>
                  </a:lnTo>
                  <a:lnTo>
                    <a:pt x="15" y="2"/>
                  </a:lnTo>
                  <a:lnTo>
                    <a:pt x="26" y="4"/>
                  </a:lnTo>
                  <a:lnTo>
                    <a:pt x="38" y="6"/>
                  </a:lnTo>
                  <a:lnTo>
                    <a:pt x="53" y="8"/>
                  </a:lnTo>
                  <a:lnTo>
                    <a:pt x="69" y="10"/>
                  </a:lnTo>
                  <a:lnTo>
                    <a:pt x="87" y="13"/>
                  </a:lnTo>
                  <a:lnTo>
                    <a:pt x="106" y="16"/>
                  </a:lnTo>
                  <a:lnTo>
                    <a:pt x="125" y="19"/>
                  </a:lnTo>
                  <a:lnTo>
                    <a:pt x="144" y="22"/>
                  </a:lnTo>
                  <a:lnTo>
                    <a:pt x="163" y="24"/>
                  </a:lnTo>
                  <a:lnTo>
                    <a:pt x="182" y="27"/>
                  </a:lnTo>
                  <a:lnTo>
                    <a:pt x="200" y="29"/>
                  </a:lnTo>
                  <a:lnTo>
                    <a:pt x="217" y="31"/>
                  </a:lnTo>
                  <a:lnTo>
                    <a:pt x="232" y="34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151120" y="3871595"/>
              <a:ext cx="80645" cy="45085"/>
            </a:xfrm>
            <a:custGeom>
              <a:avLst/>
              <a:gdLst>
                <a:gd name="T0" fmla="*/ 252 w 254"/>
                <a:gd name="T1" fmla="*/ 142 h 142"/>
                <a:gd name="T2" fmla="*/ 253 w 254"/>
                <a:gd name="T3" fmla="*/ 142 h 142"/>
                <a:gd name="T4" fmla="*/ 254 w 254"/>
                <a:gd name="T5" fmla="*/ 141 h 142"/>
                <a:gd name="T6" fmla="*/ 254 w 254"/>
                <a:gd name="T7" fmla="*/ 140 h 142"/>
                <a:gd name="T8" fmla="*/ 253 w 254"/>
                <a:gd name="T9" fmla="*/ 139 h 142"/>
                <a:gd name="T10" fmla="*/ 234 w 254"/>
                <a:gd name="T11" fmla="*/ 135 h 142"/>
                <a:gd name="T12" fmla="*/ 214 w 254"/>
                <a:gd name="T13" fmla="*/ 128 h 142"/>
                <a:gd name="T14" fmla="*/ 194 w 254"/>
                <a:gd name="T15" fmla="*/ 119 h 142"/>
                <a:gd name="T16" fmla="*/ 173 w 254"/>
                <a:gd name="T17" fmla="*/ 110 h 142"/>
                <a:gd name="T18" fmla="*/ 152 w 254"/>
                <a:gd name="T19" fmla="*/ 99 h 142"/>
                <a:gd name="T20" fmla="*/ 130 w 254"/>
                <a:gd name="T21" fmla="*/ 86 h 142"/>
                <a:gd name="T22" fmla="*/ 110 w 254"/>
                <a:gd name="T23" fmla="*/ 75 h 142"/>
                <a:gd name="T24" fmla="*/ 90 w 254"/>
                <a:gd name="T25" fmla="*/ 62 h 142"/>
                <a:gd name="T26" fmla="*/ 71 w 254"/>
                <a:gd name="T27" fmla="*/ 50 h 142"/>
                <a:gd name="T28" fmla="*/ 54 w 254"/>
                <a:gd name="T29" fmla="*/ 39 h 142"/>
                <a:gd name="T30" fmla="*/ 40 w 254"/>
                <a:gd name="T31" fmla="*/ 28 h 142"/>
                <a:gd name="T32" fmla="*/ 26 w 254"/>
                <a:gd name="T33" fmla="*/ 19 h 142"/>
                <a:gd name="T34" fmla="*/ 15 w 254"/>
                <a:gd name="T35" fmla="*/ 10 h 142"/>
                <a:gd name="T36" fmla="*/ 7 w 254"/>
                <a:gd name="T37" fmla="*/ 5 h 142"/>
                <a:gd name="T38" fmla="*/ 3 w 254"/>
                <a:gd name="T39" fmla="*/ 1 h 142"/>
                <a:gd name="T40" fmla="*/ 0 w 254"/>
                <a:gd name="T41" fmla="*/ 0 h 142"/>
                <a:gd name="T42" fmla="*/ 1 w 254"/>
                <a:gd name="T43" fmla="*/ 1 h 142"/>
                <a:gd name="T44" fmla="*/ 4 w 254"/>
                <a:gd name="T45" fmla="*/ 5 h 142"/>
                <a:gd name="T46" fmla="*/ 8 w 254"/>
                <a:gd name="T47" fmla="*/ 11 h 142"/>
                <a:gd name="T48" fmla="*/ 13 w 254"/>
                <a:gd name="T49" fmla="*/ 20 h 142"/>
                <a:gd name="T50" fmla="*/ 22 w 254"/>
                <a:gd name="T51" fmla="*/ 29 h 142"/>
                <a:gd name="T52" fmla="*/ 31 w 254"/>
                <a:gd name="T53" fmla="*/ 41 h 142"/>
                <a:gd name="T54" fmla="*/ 43 w 254"/>
                <a:gd name="T55" fmla="*/ 53 h 142"/>
                <a:gd name="T56" fmla="*/ 56 w 254"/>
                <a:gd name="T57" fmla="*/ 65 h 142"/>
                <a:gd name="T58" fmla="*/ 72 w 254"/>
                <a:gd name="T59" fmla="*/ 78 h 142"/>
                <a:gd name="T60" fmla="*/ 90 w 254"/>
                <a:gd name="T61" fmla="*/ 91 h 142"/>
                <a:gd name="T62" fmla="*/ 111 w 254"/>
                <a:gd name="T63" fmla="*/ 102 h 142"/>
                <a:gd name="T64" fmla="*/ 135 w 254"/>
                <a:gd name="T65" fmla="*/ 114 h 142"/>
                <a:gd name="T66" fmla="*/ 160 w 254"/>
                <a:gd name="T67" fmla="*/ 123 h 142"/>
                <a:gd name="T68" fmla="*/ 187 w 254"/>
                <a:gd name="T69" fmla="*/ 132 h 142"/>
                <a:gd name="T70" fmla="*/ 218 w 254"/>
                <a:gd name="T71" fmla="*/ 138 h 142"/>
                <a:gd name="T72" fmla="*/ 252 w 254"/>
                <a:gd name="T7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4" h="142">
                  <a:moveTo>
                    <a:pt x="252" y="142"/>
                  </a:moveTo>
                  <a:lnTo>
                    <a:pt x="253" y="142"/>
                  </a:lnTo>
                  <a:lnTo>
                    <a:pt x="254" y="141"/>
                  </a:lnTo>
                  <a:lnTo>
                    <a:pt x="254" y="140"/>
                  </a:lnTo>
                  <a:lnTo>
                    <a:pt x="253" y="139"/>
                  </a:lnTo>
                  <a:lnTo>
                    <a:pt x="234" y="135"/>
                  </a:lnTo>
                  <a:lnTo>
                    <a:pt x="214" y="128"/>
                  </a:lnTo>
                  <a:lnTo>
                    <a:pt x="194" y="119"/>
                  </a:lnTo>
                  <a:lnTo>
                    <a:pt x="173" y="110"/>
                  </a:lnTo>
                  <a:lnTo>
                    <a:pt x="152" y="99"/>
                  </a:lnTo>
                  <a:lnTo>
                    <a:pt x="130" y="86"/>
                  </a:lnTo>
                  <a:lnTo>
                    <a:pt x="110" y="75"/>
                  </a:lnTo>
                  <a:lnTo>
                    <a:pt x="90" y="62"/>
                  </a:lnTo>
                  <a:lnTo>
                    <a:pt x="71" y="50"/>
                  </a:lnTo>
                  <a:lnTo>
                    <a:pt x="54" y="39"/>
                  </a:lnTo>
                  <a:lnTo>
                    <a:pt x="40" y="28"/>
                  </a:lnTo>
                  <a:lnTo>
                    <a:pt x="26" y="19"/>
                  </a:lnTo>
                  <a:lnTo>
                    <a:pt x="15" y="10"/>
                  </a:lnTo>
                  <a:lnTo>
                    <a:pt x="7" y="5"/>
                  </a:lnTo>
                  <a:lnTo>
                    <a:pt x="3" y="1"/>
                  </a:lnTo>
                  <a:lnTo>
                    <a:pt x="0" y="0"/>
                  </a:lnTo>
                  <a:lnTo>
                    <a:pt x="1" y="1"/>
                  </a:lnTo>
                  <a:lnTo>
                    <a:pt x="4" y="5"/>
                  </a:lnTo>
                  <a:lnTo>
                    <a:pt x="8" y="11"/>
                  </a:lnTo>
                  <a:lnTo>
                    <a:pt x="13" y="20"/>
                  </a:lnTo>
                  <a:lnTo>
                    <a:pt x="22" y="29"/>
                  </a:lnTo>
                  <a:lnTo>
                    <a:pt x="31" y="41"/>
                  </a:lnTo>
                  <a:lnTo>
                    <a:pt x="43" y="53"/>
                  </a:lnTo>
                  <a:lnTo>
                    <a:pt x="56" y="65"/>
                  </a:lnTo>
                  <a:lnTo>
                    <a:pt x="72" y="78"/>
                  </a:lnTo>
                  <a:lnTo>
                    <a:pt x="90" y="91"/>
                  </a:lnTo>
                  <a:lnTo>
                    <a:pt x="111" y="102"/>
                  </a:lnTo>
                  <a:lnTo>
                    <a:pt x="135" y="114"/>
                  </a:lnTo>
                  <a:lnTo>
                    <a:pt x="160" y="123"/>
                  </a:lnTo>
                  <a:lnTo>
                    <a:pt x="187" y="132"/>
                  </a:lnTo>
                  <a:lnTo>
                    <a:pt x="218" y="138"/>
                  </a:lnTo>
                  <a:lnTo>
                    <a:pt x="252" y="14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93335" y="3882390"/>
              <a:ext cx="63500" cy="22860"/>
            </a:xfrm>
            <a:custGeom>
              <a:avLst/>
              <a:gdLst>
                <a:gd name="T0" fmla="*/ 1 w 200"/>
                <a:gd name="T1" fmla="*/ 70 h 70"/>
                <a:gd name="T2" fmla="*/ 12 w 200"/>
                <a:gd name="T3" fmla="*/ 65 h 70"/>
                <a:gd name="T4" fmla="*/ 24 w 200"/>
                <a:gd name="T5" fmla="*/ 60 h 70"/>
                <a:gd name="T6" fmla="*/ 36 w 200"/>
                <a:gd name="T7" fmla="*/ 56 h 70"/>
                <a:gd name="T8" fmla="*/ 48 w 200"/>
                <a:gd name="T9" fmla="*/ 50 h 70"/>
                <a:gd name="T10" fmla="*/ 60 w 200"/>
                <a:gd name="T11" fmla="*/ 46 h 70"/>
                <a:gd name="T12" fmla="*/ 71 w 200"/>
                <a:gd name="T13" fmla="*/ 42 h 70"/>
                <a:gd name="T14" fmla="*/ 83 w 200"/>
                <a:gd name="T15" fmla="*/ 39 h 70"/>
                <a:gd name="T16" fmla="*/ 96 w 200"/>
                <a:gd name="T17" fmla="*/ 34 h 70"/>
                <a:gd name="T18" fmla="*/ 108 w 200"/>
                <a:gd name="T19" fmla="*/ 31 h 70"/>
                <a:gd name="T20" fmla="*/ 120 w 200"/>
                <a:gd name="T21" fmla="*/ 28 h 70"/>
                <a:gd name="T22" fmla="*/ 133 w 200"/>
                <a:gd name="T23" fmla="*/ 25 h 70"/>
                <a:gd name="T24" fmla="*/ 145 w 200"/>
                <a:gd name="T25" fmla="*/ 22 h 70"/>
                <a:gd name="T26" fmla="*/ 157 w 200"/>
                <a:gd name="T27" fmla="*/ 19 h 70"/>
                <a:gd name="T28" fmla="*/ 170 w 200"/>
                <a:gd name="T29" fmla="*/ 15 h 70"/>
                <a:gd name="T30" fmla="*/ 182 w 200"/>
                <a:gd name="T31" fmla="*/ 13 h 70"/>
                <a:gd name="T32" fmla="*/ 195 w 200"/>
                <a:gd name="T33" fmla="*/ 10 h 70"/>
                <a:gd name="T34" fmla="*/ 198 w 200"/>
                <a:gd name="T35" fmla="*/ 8 h 70"/>
                <a:gd name="T36" fmla="*/ 200 w 200"/>
                <a:gd name="T37" fmla="*/ 4 h 70"/>
                <a:gd name="T38" fmla="*/ 199 w 200"/>
                <a:gd name="T39" fmla="*/ 1 h 70"/>
                <a:gd name="T40" fmla="*/ 195 w 200"/>
                <a:gd name="T41" fmla="*/ 0 h 70"/>
                <a:gd name="T42" fmla="*/ 182 w 200"/>
                <a:gd name="T43" fmla="*/ 2 h 70"/>
                <a:gd name="T44" fmla="*/ 170 w 200"/>
                <a:gd name="T45" fmla="*/ 3 h 70"/>
                <a:gd name="T46" fmla="*/ 157 w 200"/>
                <a:gd name="T47" fmla="*/ 5 h 70"/>
                <a:gd name="T48" fmla="*/ 143 w 200"/>
                <a:gd name="T49" fmla="*/ 7 h 70"/>
                <a:gd name="T50" fmla="*/ 130 w 200"/>
                <a:gd name="T51" fmla="*/ 9 h 70"/>
                <a:gd name="T52" fmla="*/ 117 w 200"/>
                <a:gd name="T53" fmla="*/ 11 h 70"/>
                <a:gd name="T54" fmla="*/ 103 w 200"/>
                <a:gd name="T55" fmla="*/ 14 h 70"/>
                <a:gd name="T56" fmla="*/ 89 w 200"/>
                <a:gd name="T57" fmla="*/ 18 h 70"/>
                <a:gd name="T58" fmla="*/ 77 w 200"/>
                <a:gd name="T59" fmla="*/ 22 h 70"/>
                <a:gd name="T60" fmla="*/ 64 w 200"/>
                <a:gd name="T61" fmla="*/ 26 h 70"/>
                <a:gd name="T62" fmla="*/ 51 w 200"/>
                <a:gd name="T63" fmla="*/ 31 h 70"/>
                <a:gd name="T64" fmla="*/ 40 w 200"/>
                <a:gd name="T65" fmla="*/ 37 h 70"/>
                <a:gd name="T66" fmla="*/ 29 w 200"/>
                <a:gd name="T67" fmla="*/ 44 h 70"/>
                <a:gd name="T68" fmla="*/ 19 w 200"/>
                <a:gd name="T69" fmla="*/ 51 h 70"/>
                <a:gd name="T70" fmla="*/ 8 w 200"/>
                <a:gd name="T71" fmla="*/ 60 h 70"/>
                <a:gd name="T72" fmla="*/ 0 w 200"/>
                <a:gd name="T73" fmla="*/ 69 h 70"/>
                <a:gd name="T74" fmla="*/ 0 w 200"/>
                <a:gd name="T75" fmla="*/ 69 h 70"/>
                <a:gd name="T76" fmla="*/ 0 w 200"/>
                <a:gd name="T77" fmla="*/ 69 h 70"/>
                <a:gd name="T78" fmla="*/ 0 w 200"/>
                <a:gd name="T79" fmla="*/ 70 h 70"/>
                <a:gd name="T80" fmla="*/ 1 w 200"/>
                <a:gd name="T81" fmla="*/ 70 h 70"/>
                <a:gd name="T82" fmla="*/ 1 w 200"/>
                <a:gd name="T8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70">
                  <a:moveTo>
                    <a:pt x="1" y="70"/>
                  </a:moveTo>
                  <a:lnTo>
                    <a:pt x="12" y="65"/>
                  </a:lnTo>
                  <a:lnTo>
                    <a:pt x="24" y="60"/>
                  </a:lnTo>
                  <a:lnTo>
                    <a:pt x="36" y="56"/>
                  </a:lnTo>
                  <a:lnTo>
                    <a:pt x="48" y="50"/>
                  </a:lnTo>
                  <a:lnTo>
                    <a:pt x="60" y="46"/>
                  </a:lnTo>
                  <a:lnTo>
                    <a:pt x="71" y="42"/>
                  </a:lnTo>
                  <a:lnTo>
                    <a:pt x="83" y="39"/>
                  </a:lnTo>
                  <a:lnTo>
                    <a:pt x="96" y="34"/>
                  </a:lnTo>
                  <a:lnTo>
                    <a:pt x="108" y="31"/>
                  </a:lnTo>
                  <a:lnTo>
                    <a:pt x="120" y="28"/>
                  </a:lnTo>
                  <a:lnTo>
                    <a:pt x="133" y="25"/>
                  </a:lnTo>
                  <a:lnTo>
                    <a:pt x="145" y="22"/>
                  </a:lnTo>
                  <a:lnTo>
                    <a:pt x="157" y="19"/>
                  </a:lnTo>
                  <a:lnTo>
                    <a:pt x="170" y="15"/>
                  </a:lnTo>
                  <a:lnTo>
                    <a:pt x="182" y="13"/>
                  </a:lnTo>
                  <a:lnTo>
                    <a:pt x="195" y="10"/>
                  </a:lnTo>
                  <a:lnTo>
                    <a:pt x="198" y="8"/>
                  </a:lnTo>
                  <a:lnTo>
                    <a:pt x="200" y="4"/>
                  </a:lnTo>
                  <a:lnTo>
                    <a:pt x="199" y="1"/>
                  </a:lnTo>
                  <a:lnTo>
                    <a:pt x="195" y="0"/>
                  </a:lnTo>
                  <a:lnTo>
                    <a:pt x="182" y="2"/>
                  </a:lnTo>
                  <a:lnTo>
                    <a:pt x="170" y="3"/>
                  </a:lnTo>
                  <a:lnTo>
                    <a:pt x="157" y="5"/>
                  </a:lnTo>
                  <a:lnTo>
                    <a:pt x="143" y="7"/>
                  </a:lnTo>
                  <a:lnTo>
                    <a:pt x="130" y="9"/>
                  </a:lnTo>
                  <a:lnTo>
                    <a:pt x="117" y="11"/>
                  </a:lnTo>
                  <a:lnTo>
                    <a:pt x="103" y="14"/>
                  </a:lnTo>
                  <a:lnTo>
                    <a:pt x="89" y="18"/>
                  </a:lnTo>
                  <a:lnTo>
                    <a:pt x="77" y="22"/>
                  </a:lnTo>
                  <a:lnTo>
                    <a:pt x="64" y="26"/>
                  </a:lnTo>
                  <a:lnTo>
                    <a:pt x="51" y="31"/>
                  </a:lnTo>
                  <a:lnTo>
                    <a:pt x="40" y="37"/>
                  </a:lnTo>
                  <a:lnTo>
                    <a:pt x="29" y="44"/>
                  </a:lnTo>
                  <a:lnTo>
                    <a:pt x="19" y="51"/>
                  </a:lnTo>
                  <a:lnTo>
                    <a:pt x="8" y="6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70"/>
                  </a:lnTo>
                  <a:lnTo>
                    <a:pt x="1" y="70"/>
                  </a:lnTo>
                  <a:lnTo>
                    <a:pt x="1" y="7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4924425" y="3999865"/>
              <a:ext cx="233045" cy="66675"/>
            </a:xfrm>
            <a:custGeom>
              <a:avLst/>
              <a:gdLst>
                <a:gd name="T0" fmla="*/ 131 w 733"/>
                <a:gd name="T1" fmla="*/ 49 h 210"/>
                <a:gd name="T2" fmla="*/ 112 w 733"/>
                <a:gd name="T3" fmla="*/ 58 h 210"/>
                <a:gd name="T4" fmla="*/ 97 w 733"/>
                <a:gd name="T5" fmla="*/ 64 h 210"/>
                <a:gd name="T6" fmla="*/ 81 w 733"/>
                <a:gd name="T7" fmla="*/ 70 h 210"/>
                <a:gd name="T8" fmla="*/ 61 w 733"/>
                <a:gd name="T9" fmla="*/ 79 h 210"/>
                <a:gd name="T10" fmla="*/ 38 w 733"/>
                <a:gd name="T11" fmla="*/ 89 h 210"/>
                <a:gd name="T12" fmla="*/ 19 w 733"/>
                <a:gd name="T13" fmla="*/ 104 h 210"/>
                <a:gd name="T14" fmla="*/ 1 w 733"/>
                <a:gd name="T15" fmla="*/ 137 h 210"/>
                <a:gd name="T16" fmla="*/ 6 w 733"/>
                <a:gd name="T17" fmla="*/ 159 h 210"/>
                <a:gd name="T18" fmla="*/ 23 w 733"/>
                <a:gd name="T19" fmla="*/ 167 h 210"/>
                <a:gd name="T20" fmla="*/ 39 w 733"/>
                <a:gd name="T21" fmla="*/ 172 h 210"/>
                <a:gd name="T22" fmla="*/ 94 w 733"/>
                <a:gd name="T23" fmla="*/ 176 h 210"/>
                <a:gd name="T24" fmla="*/ 150 w 733"/>
                <a:gd name="T25" fmla="*/ 164 h 210"/>
                <a:gd name="T26" fmla="*/ 203 w 733"/>
                <a:gd name="T27" fmla="*/ 146 h 210"/>
                <a:gd name="T28" fmla="*/ 257 w 733"/>
                <a:gd name="T29" fmla="*/ 126 h 210"/>
                <a:gd name="T30" fmla="*/ 312 w 733"/>
                <a:gd name="T31" fmla="*/ 112 h 210"/>
                <a:gd name="T32" fmla="*/ 348 w 733"/>
                <a:gd name="T33" fmla="*/ 110 h 210"/>
                <a:gd name="T34" fmla="*/ 372 w 733"/>
                <a:gd name="T35" fmla="*/ 115 h 210"/>
                <a:gd name="T36" fmla="*/ 395 w 733"/>
                <a:gd name="T37" fmla="*/ 124 h 210"/>
                <a:gd name="T38" fmla="*/ 421 w 733"/>
                <a:gd name="T39" fmla="*/ 142 h 210"/>
                <a:gd name="T40" fmla="*/ 443 w 733"/>
                <a:gd name="T41" fmla="*/ 164 h 210"/>
                <a:gd name="T42" fmla="*/ 473 w 733"/>
                <a:gd name="T43" fmla="*/ 188 h 210"/>
                <a:gd name="T44" fmla="*/ 519 w 733"/>
                <a:gd name="T45" fmla="*/ 205 h 210"/>
                <a:gd name="T46" fmla="*/ 568 w 733"/>
                <a:gd name="T47" fmla="*/ 209 h 210"/>
                <a:gd name="T48" fmla="*/ 615 w 733"/>
                <a:gd name="T49" fmla="*/ 198 h 210"/>
                <a:gd name="T50" fmla="*/ 658 w 733"/>
                <a:gd name="T51" fmla="*/ 175 h 210"/>
                <a:gd name="T52" fmla="*/ 694 w 733"/>
                <a:gd name="T53" fmla="*/ 141 h 210"/>
                <a:gd name="T54" fmla="*/ 711 w 733"/>
                <a:gd name="T55" fmla="*/ 118 h 210"/>
                <a:gd name="T56" fmla="*/ 725 w 733"/>
                <a:gd name="T57" fmla="*/ 91 h 210"/>
                <a:gd name="T58" fmla="*/ 733 w 733"/>
                <a:gd name="T59" fmla="*/ 72 h 210"/>
                <a:gd name="T60" fmla="*/ 728 w 733"/>
                <a:gd name="T61" fmla="*/ 73 h 210"/>
                <a:gd name="T62" fmla="*/ 699 w 733"/>
                <a:gd name="T63" fmla="*/ 119 h 210"/>
                <a:gd name="T64" fmla="*/ 663 w 733"/>
                <a:gd name="T65" fmla="*/ 158 h 210"/>
                <a:gd name="T66" fmla="*/ 614 w 733"/>
                <a:gd name="T67" fmla="*/ 186 h 210"/>
                <a:gd name="T68" fmla="*/ 553 w 733"/>
                <a:gd name="T69" fmla="*/ 195 h 210"/>
                <a:gd name="T70" fmla="*/ 491 w 733"/>
                <a:gd name="T71" fmla="*/ 180 h 210"/>
                <a:gd name="T72" fmla="*/ 459 w 733"/>
                <a:gd name="T73" fmla="*/ 159 h 210"/>
                <a:gd name="T74" fmla="*/ 439 w 733"/>
                <a:gd name="T75" fmla="*/ 140 h 210"/>
                <a:gd name="T76" fmla="*/ 417 w 733"/>
                <a:gd name="T77" fmla="*/ 121 h 210"/>
                <a:gd name="T78" fmla="*/ 397 w 733"/>
                <a:gd name="T79" fmla="*/ 109 h 210"/>
                <a:gd name="T80" fmla="*/ 376 w 733"/>
                <a:gd name="T81" fmla="*/ 102 h 210"/>
                <a:gd name="T82" fmla="*/ 345 w 733"/>
                <a:gd name="T83" fmla="*/ 98 h 210"/>
                <a:gd name="T84" fmla="*/ 295 w 733"/>
                <a:gd name="T85" fmla="*/ 103 h 210"/>
                <a:gd name="T86" fmla="*/ 246 w 733"/>
                <a:gd name="T87" fmla="*/ 117 h 210"/>
                <a:gd name="T88" fmla="*/ 191 w 733"/>
                <a:gd name="T89" fmla="*/ 137 h 210"/>
                <a:gd name="T90" fmla="*/ 133 w 733"/>
                <a:gd name="T91" fmla="*/ 155 h 210"/>
                <a:gd name="T92" fmla="*/ 71 w 733"/>
                <a:gd name="T93" fmla="*/ 162 h 210"/>
                <a:gd name="T94" fmla="*/ 56 w 733"/>
                <a:gd name="T95" fmla="*/ 162 h 210"/>
                <a:gd name="T96" fmla="*/ 41 w 733"/>
                <a:gd name="T97" fmla="*/ 159 h 210"/>
                <a:gd name="T98" fmla="*/ 21 w 733"/>
                <a:gd name="T99" fmla="*/ 153 h 210"/>
                <a:gd name="T100" fmla="*/ 17 w 733"/>
                <a:gd name="T101" fmla="*/ 123 h 210"/>
                <a:gd name="T102" fmla="*/ 37 w 733"/>
                <a:gd name="T103" fmla="*/ 101 h 210"/>
                <a:gd name="T104" fmla="*/ 62 w 733"/>
                <a:gd name="T105" fmla="*/ 87 h 210"/>
                <a:gd name="T106" fmla="*/ 89 w 733"/>
                <a:gd name="T107" fmla="*/ 74 h 210"/>
                <a:gd name="T108" fmla="*/ 119 w 733"/>
                <a:gd name="T109" fmla="*/ 62 h 210"/>
                <a:gd name="T110" fmla="*/ 146 w 733"/>
                <a:gd name="T111" fmla="*/ 44 h 210"/>
                <a:gd name="T112" fmla="*/ 144 w 733"/>
                <a:gd name="T113" fmla="*/ 21 h 210"/>
                <a:gd name="T114" fmla="*/ 99 w 733"/>
                <a:gd name="T115" fmla="*/ 6 h 210"/>
                <a:gd name="T116" fmla="*/ 61 w 733"/>
                <a:gd name="T117" fmla="*/ 0 h 210"/>
                <a:gd name="T118" fmla="*/ 61 w 733"/>
                <a:gd name="T119" fmla="*/ 2 h 210"/>
                <a:gd name="T120" fmla="*/ 76 w 733"/>
                <a:gd name="T121" fmla="*/ 6 h 210"/>
                <a:gd name="T122" fmla="*/ 124 w 733"/>
                <a:gd name="T123" fmla="*/ 23 h 210"/>
                <a:gd name="T124" fmla="*/ 144 w 733"/>
                <a:gd name="T125" fmla="*/ 4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3" h="210">
                  <a:moveTo>
                    <a:pt x="144" y="41"/>
                  </a:moveTo>
                  <a:lnTo>
                    <a:pt x="137" y="45"/>
                  </a:lnTo>
                  <a:lnTo>
                    <a:pt x="131" y="49"/>
                  </a:lnTo>
                  <a:lnTo>
                    <a:pt x="124" y="52"/>
                  </a:lnTo>
                  <a:lnTo>
                    <a:pt x="117" y="55"/>
                  </a:lnTo>
                  <a:lnTo>
                    <a:pt x="112" y="58"/>
                  </a:lnTo>
                  <a:lnTo>
                    <a:pt x="107" y="60"/>
                  </a:lnTo>
                  <a:lnTo>
                    <a:pt x="101" y="62"/>
                  </a:lnTo>
                  <a:lnTo>
                    <a:pt x="97" y="64"/>
                  </a:lnTo>
                  <a:lnTo>
                    <a:pt x="92" y="66"/>
                  </a:lnTo>
                  <a:lnTo>
                    <a:pt x="87" y="68"/>
                  </a:lnTo>
                  <a:lnTo>
                    <a:pt x="81" y="70"/>
                  </a:lnTo>
                  <a:lnTo>
                    <a:pt x="76" y="72"/>
                  </a:lnTo>
                  <a:lnTo>
                    <a:pt x="70" y="75"/>
                  </a:lnTo>
                  <a:lnTo>
                    <a:pt x="61" y="79"/>
                  </a:lnTo>
                  <a:lnTo>
                    <a:pt x="54" y="82"/>
                  </a:lnTo>
                  <a:lnTo>
                    <a:pt x="45" y="85"/>
                  </a:lnTo>
                  <a:lnTo>
                    <a:pt x="38" y="89"/>
                  </a:lnTo>
                  <a:lnTo>
                    <a:pt x="31" y="93"/>
                  </a:lnTo>
                  <a:lnTo>
                    <a:pt x="24" y="98"/>
                  </a:lnTo>
                  <a:lnTo>
                    <a:pt x="19" y="104"/>
                  </a:lnTo>
                  <a:lnTo>
                    <a:pt x="12" y="115"/>
                  </a:lnTo>
                  <a:lnTo>
                    <a:pt x="5" y="125"/>
                  </a:lnTo>
                  <a:lnTo>
                    <a:pt x="1" y="137"/>
                  </a:lnTo>
                  <a:lnTo>
                    <a:pt x="0" y="149"/>
                  </a:lnTo>
                  <a:lnTo>
                    <a:pt x="2" y="155"/>
                  </a:lnTo>
                  <a:lnTo>
                    <a:pt x="6" y="159"/>
                  </a:lnTo>
                  <a:lnTo>
                    <a:pt x="11" y="162"/>
                  </a:lnTo>
                  <a:lnTo>
                    <a:pt x="17" y="165"/>
                  </a:lnTo>
                  <a:lnTo>
                    <a:pt x="23" y="167"/>
                  </a:lnTo>
                  <a:lnTo>
                    <a:pt x="29" y="170"/>
                  </a:lnTo>
                  <a:lnTo>
                    <a:pt x="35" y="171"/>
                  </a:lnTo>
                  <a:lnTo>
                    <a:pt x="39" y="172"/>
                  </a:lnTo>
                  <a:lnTo>
                    <a:pt x="57" y="176"/>
                  </a:lnTo>
                  <a:lnTo>
                    <a:pt x="75" y="177"/>
                  </a:lnTo>
                  <a:lnTo>
                    <a:pt x="94" y="176"/>
                  </a:lnTo>
                  <a:lnTo>
                    <a:pt x="113" y="173"/>
                  </a:lnTo>
                  <a:lnTo>
                    <a:pt x="131" y="168"/>
                  </a:lnTo>
                  <a:lnTo>
                    <a:pt x="150" y="164"/>
                  </a:lnTo>
                  <a:lnTo>
                    <a:pt x="168" y="158"/>
                  </a:lnTo>
                  <a:lnTo>
                    <a:pt x="185" y="153"/>
                  </a:lnTo>
                  <a:lnTo>
                    <a:pt x="203" y="146"/>
                  </a:lnTo>
                  <a:lnTo>
                    <a:pt x="221" y="139"/>
                  </a:lnTo>
                  <a:lnTo>
                    <a:pt x="239" y="133"/>
                  </a:lnTo>
                  <a:lnTo>
                    <a:pt x="257" y="126"/>
                  </a:lnTo>
                  <a:lnTo>
                    <a:pt x="275" y="120"/>
                  </a:lnTo>
                  <a:lnTo>
                    <a:pt x="294" y="116"/>
                  </a:lnTo>
                  <a:lnTo>
                    <a:pt x="312" y="112"/>
                  </a:lnTo>
                  <a:lnTo>
                    <a:pt x="331" y="110"/>
                  </a:lnTo>
                  <a:lnTo>
                    <a:pt x="339" y="110"/>
                  </a:lnTo>
                  <a:lnTo>
                    <a:pt x="348" y="110"/>
                  </a:lnTo>
                  <a:lnTo>
                    <a:pt x="356" y="111"/>
                  </a:lnTo>
                  <a:lnTo>
                    <a:pt x="364" y="112"/>
                  </a:lnTo>
                  <a:lnTo>
                    <a:pt x="372" y="115"/>
                  </a:lnTo>
                  <a:lnTo>
                    <a:pt x="379" y="118"/>
                  </a:lnTo>
                  <a:lnTo>
                    <a:pt x="388" y="121"/>
                  </a:lnTo>
                  <a:lnTo>
                    <a:pt x="395" y="124"/>
                  </a:lnTo>
                  <a:lnTo>
                    <a:pt x="405" y="129"/>
                  </a:lnTo>
                  <a:lnTo>
                    <a:pt x="413" y="136"/>
                  </a:lnTo>
                  <a:lnTo>
                    <a:pt x="421" y="142"/>
                  </a:lnTo>
                  <a:lnTo>
                    <a:pt x="428" y="149"/>
                  </a:lnTo>
                  <a:lnTo>
                    <a:pt x="435" y="157"/>
                  </a:lnTo>
                  <a:lnTo>
                    <a:pt x="443" y="164"/>
                  </a:lnTo>
                  <a:lnTo>
                    <a:pt x="450" y="172"/>
                  </a:lnTo>
                  <a:lnTo>
                    <a:pt x="459" y="178"/>
                  </a:lnTo>
                  <a:lnTo>
                    <a:pt x="473" y="188"/>
                  </a:lnTo>
                  <a:lnTo>
                    <a:pt x="488" y="195"/>
                  </a:lnTo>
                  <a:lnTo>
                    <a:pt x="503" y="201"/>
                  </a:lnTo>
                  <a:lnTo>
                    <a:pt x="519" y="205"/>
                  </a:lnTo>
                  <a:lnTo>
                    <a:pt x="536" y="209"/>
                  </a:lnTo>
                  <a:lnTo>
                    <a:pt x="552" y="210"/>
                  </a:lnTo>
                  <a:lnTo>
                    <a:pt x="568" y="209"/>
                  </a:lnTo>
                  <a:lnTo>
                    <a:pt x="583" y="207"/>
                  </a:lnTo>
                  <a:lnTo>
                    <a:pt x="599" y="203"/>
                  </a:lnTo>
                  <a:lnTo>
                    <a:pt x="615" y="198"/>
                  </a:lnTo>
                  <a:lnTo>
                    <a:pt x="630" y="192"/>
                  </a:lnTo>
                  <a:lnTo>
                    <a:pt x="645" y="184"/>
                  </a:lnTo>
                  <a:lnTo>
                    <a:pt x="658" y="175"/>
                  </a:lnTo>
                  <a:lnTo>
                    <a:pt x="671" y="165"/>
                  </a:lnTo>
                  <a:lnTo>
                    <a:pt x="684" y="154"/>
                  </a:lnTo>
                  <a:lnTo>
                    <a:pt x="694" y="141"/>
                  </a:lnTo>
                  <a:lnTo>
                    <a:pt x="700" y="134"/>
                  </a:lnTo>
                  <a:lnTo>
                    <a:pt x="706" y="125"/>
                  </a:lnTo>
                  <a:lnTo>
                    <a:pt x="711" y="118"/>
                  </a:lnTo>
                  <a:lnTo>
                    <a:pt x="715" y="109"/>
                  </a:lnTo>
                  <a:lnTo>
                    <a:pt x="721" y="101"/>
                  </a:lnTo>
                  <a:lnTo>
                    <a:pt x="725" y="91"/>
                  </a:lnTo>
                  <a:lnTo>
                    <a:pt x="729" y="83"/>
                  </a:lnTo>
                  <a:lnTo>
                    <a:pt x="733" y="74"/>
                  </a:lnTo>
                  <a:lnTo>
                    <a:pt x="733" y="72"/>
                  </a:lnTo>
                  <a:lnTo>
                    <a:pt x="732" y="71"/>
                  </a:lnTo>
                  <a:lnTo>
                    <a:pt x="730" y="71"/>
                  </a:lnTo>
                  <a:lnTo>
                    <a:pt x="728" y="73"/>
                  </a:lnTo>
                  <a:lnTo>
                    <a:pt x="719" y="89"/>
                  </a:lnTo>
                  <a:lnTo>
                    <a:pt x="709" y="104"/>
                  </a:lnTo>
                  <a:lnTo>
                    <a:pt x="699" y="119"/>
                  </a:lnTo>
                  <a:lnTo>
                    <a:pt x="688" y="133"/>
                  </a:lnTo>
                  <a:lnTo>
                    <a:pt x="675" y="145"/>
                  </a:lnTo>
                  <a:lnTo>
                    <a:pt x="663" y="158"/>
                  </a:lnTo>
                  <a:lnTo>
                    <a:pt x="649" y="168"/>
                  </a:lnTo>
                  <a:lnTo>
                    <a:pt x="633" y="178"/>
                  </a:lnTo>
                  <a:lnTo>
                    <a:pt x="614" y="186"/>
                  </a:lnTo>
                  <a:lnTo>
                    <a:pt x="594" y="192"/>
                  </a:lnTo>
                  <a:lnTo>
                    <a:pt x="573" y="195"/>
                  </a:lnTo>
                  <a:lnTo>
                    <a:pt x="553" y="195"/>
                  </a:lnTo>
                  <a:lnTo>
                    <a:pt x="532" y="193"/>
                  </a:lnTo>
                  <a:lnTo>
                    <a:pt x="512" y="188"/>
                  </a:lnTo>
                  <a:lnTo>
                    <a:pt x="491" y="180"/>
                  </a:lnTo>
                  <a:lnTo>
                    <a:pt x="473" y="171"/>
                  </a:lnTo>
                  <a:lnTo>
                    <a:pt x="466" y="165"/>
                  </a:lnTo>
                  <a:lnTo>
                    <a:pt x="459" y="159"/>
                  </a:lnTo>
                  <a:lnTo>
                    <a:pt x="451" y="153"/>
                  </a:lnTo>
                  <a:lnTo>
                    <a:pt x="445" y="146"/>
                  </a:lnTo>
                  <a:lnTo>
                    <a:pt x="439" y="140"/>
                  </a:lnTo>
                  <a:lnTo>
                    <a:pt x="431" y="134"/>
                  </a:lnTo>
                  <a:lnTo>
                    <a:pt x="425" y="127"/>
                  </a:lnTo>
                  <a:lnTo>
                    <a:pt x="417" y="121"/>
                  </a:lnTo>
                  <a:lnTo>
                    <a:pt x="411" y="117"/>
                  </a:lnTo>
                  <a:lnTo>
                    <a:pt x="405" y="112"/>
                  </a:lnTo>
                  <a:lnTo>
                    <a:pt x="397" y="109"/>
                  </a:lnTo>
                  <a:lnTo>
                    <a:pt x="391" y="106"/>
                  </a:lnTo>
                  <a:lnTo>
                    <a:pt x="384" y="104"/>
                  </a:lnTo>
                  <a:lnTo>
                    <a:pt x="376" y="102"/>
                  </a:lnTo>
                  <a:lnTo>
                    <a:pt x="368" y="100"/>
                  </a:lnTo>
                  <a:lnTo>
                    <a:pt x="360" y="99"/>
                  </a:lnTo>
                  <a:lnTo>
                    <a:pt x="345" y="98"/>
                  </a:lnTo>
                  <a:lnTo>
                    <a:pt x="328" y="98"/>
                  </a:lnTo>
                  <a:lnTo>
                    <a:pt x="311" y="100"/>
                  </a:lnTo>
                  <a:lnTo>
                    <a:pt x="295" y="103"/>
                  </a:lnTo>
                  <a:lnTo>
                    <a:pt x="278" y="107"/>
                  </a:lnTo>
                  <a:lnTo>
                    <a:pt x="262" y="111"/>
                  </a:lnTo>
                  <a:lnTo>
                    <a:pt x="246" y="117"/>
                  </a:lnTo>
                  <a:lnTo>
                    <a:pt x="231" y="122"/>
                  </a:lnTo>
                  <a:lnTo>
                    <a:pt x="211" y="129"/>
                  </a:lnTo>
                  <a:lnTo>
                    <a:pt x="191" y="137"/>
                  </a:lnTo>
                  <a:lnTo>
                    <a:pt x="172" y="143"/>
                  </a:lnTo>
                  <a:lnTo>
                    <a:pt x="153" y="149"/>
                  </a:lnTo>
                  <a:lnTo>
                    <a:pt x="133" y="155"/>
                  </a:lnTo>
                  <a:lnTo>
                    <a:pt x="113" y="159"/>
                  </a:lnTo>
                  <a:lnTo>
                    <a:pt x="92" y="161"/>
                  </a:lnTo>
                  <a:lnTo>
                    <a:pt x="71" y="162"/>
                  </a:lnTo>
                  <a:lnTo>
                    <a:pt x="66" y="162"/>
                  </a:lnTo>
                  <a:lnTo>
                    <a:pt x="60" y="162"/>
                  </a:lnTo>
                  <a:lnTo>
                    <a:pt x="56" y="162"/>
                  </a:lnTo>
                  <a:lnTo>
                    <a:pt x="51" y="161"/>
                  </a:lnTo>
                  <a:lnTo>
                    <a:pt x="47" y="160"/>
                  </a:lnTo>
                  <a:lnTo>
                    <a:pt x="41" y="159"/>
                  </a:lnTo>
                  <a:lnTo>
                    <a:pt x="37" y="158"/>
                  </a:lnTo>
                  <a:lnTo>
                    <a:pt x="32" y="157"/>
                  </a:lnTo>
                  <a:lnTo>
                    <a:pt x="21" y="153"/>
                  </a:lnTo>
                  <a:lnTo>
                    <a:pt x="14" y="146"/>
                  </a:lnTo>
                  <a:lnTo>
                    <a:pt x="12" y="137"/>
                  </a:lnTo>
                  <a:lnTo>
                    <a:pt x="17" y="123"/>
                  </a:lnTo>
                  <a:lnTo>
                    <a:pt x="22" y="115"/>
                  </a:lnTo>
                  <a:lnTo>
                    <a:pt x="30" y="107"/>
                  </a:lnTo>
                  <a:lnTo>
                    <a:pt x="37" y="101"/>
                  </a:lnTo>
                  <a:lnTo>
                    <a:pt x="44" y="96"/>
                  </a:lnTo>
                  <a:lnTo>
                    <a:pt x="53" y="91"/>
                  </a:lnTo>
                  <a:lnTo>
                    <a:pt x="62" y="87"/>
                  </a:lnTo>
                  <a:lnTo>
                    <a:pt x="71" y="83"/>
                  </a:lnTo>
                  <a:lnTo>
                    <a:pt x="80" y="79"/>
                  </a:lnTo>
                  <a:lnTo>
                    <a:pt x="89" y="74"/>
                  </a:lnTo>
                  <a:lnTo>
                    <a:pt x="98" y="70"/>
                  </a:lnTo>
                  <a:lnTo>
                    <a:pt x="109" y="66"/>
                  </a:lnTo>
                  <a:lnTo>
                    <a:pt x="119" y="62"/>
                  </a:lnTo>
                  <a:lnTo>
                    <a:pt x="129" y="56"/>
                  </a:lnTo>
                  <a:lnTo>
                    <a:pt x="138" y="51"/>
                  </a:lnTo>
                  <a:lnTo>
                    <a:pt x="146" y="44"/>
                  </a:lnTo>
                  <a:lnTo>
                    <a:pt x="151" y="36"/>
                  </a:lnTo>
                  <a:lnTo>
                    <a:pt x="151" y="28"/>
                  </a:lnTo>
                  <a:lnTo>
                    <a:pt x="144" y="21"/>
                  </a:lnTo>
                  <a:lnTo>
                    <a:pt x="132" y="15"/>
                  </a:lnTo>
                  <a:lnTo>
                    <a:pt x="116" y="10"/>
                  </a:lnTo>
                  <a:lnTo>
                    <a:pt x="99" y="6"/>
                  </a:lnTo>
                  <a:lnTo>
                    <a:pt x="84" y="3"/>
                  </a:lnTo>
                  <a:lnTo>
                    <a:pt x="70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6" y="6"/>
                  </a:lnTo>
                  <a:lnTo>
                    <a:pt x="91" y="11"/>
                  </a:lnTo>
                  <a:lnTo>
                    <a:pt x="108" y="16"/>
                  </a:lnTo>
                  <a:lnTo>
                    <a:pt x="124" y="23"/>
                  </a:lnTo>
                  <a:lnTo>
                    <a:pt x="137" y="29"/>
                  </a:lnTo>
                  <a:lnTo>
                    <a:pt x="145" y="35"/>
                  </a:lnTo>
                  <a:lnTo>
                    <a:pt x="144" y="4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48250" y="3979545"/>
              <a:ext cx="5715" cy="26670"/>
            </a:xfrm>
            <a:custGeom>
              <a:avLst/>
              <a:gdLst>
                <a:gd name="T0" fmla="*/ 2 w 18"/>
                <a:gd name="T1" fmla="*/ 0 h 83"/>
                <a:gd name="T2" fmla="*/ 3 w 18"/>
                <a:gd name="T3" fmla="*/ 5 h 83"/>
                <a:gd name="T4" fmla="*/ 6 w 18"/>
                <a:gd name="T5" fmla="*/ 19 h 83"/>
                <a:gd name="T6" fmla="*/ 7 w 18"/>
                <a:gd name="T7" fmla="*/ 39 h 83"/>
                <a:gd name="T8" fmla="*/ 4 w 18"/>
                <a:gd name="T9" fmla="*/ 61 h 83"/>
                <a:gd name="T10" fmla="*/ 0 w 18"/>
                <a:gd name="T11" fmla="*/ 78 h 83"/>
                <a:gd name="T12" fmla="*/ 1 w 18"/>
                <a:gd name="T13" fmla="*/ 83 h 83"/>
                <a:gd name="T14" fmla="*/ 5 w 18"/>
                <a:gd name="T15" fmla="*/ 81 h 83"/>
                <a:gd name="T16" fmla="*/ 11 w 18"/>
                <a:gd name="T17" fmla="*/ 74 h 83"/>
                <a:gd name="T18" fmla="*/ 16 w 18"/>
                <a:gd name="T19" fmla="*/ 59 h 83"/>
                <a:gd name="T20" fmla="*/ 18 w 18"/>
                <a:gd name="T21" fmla="*/ 38 h 83"/>
                <a:gd name="T22" fmla="*/ 14 w 18"/>
                <a:gd name="T23" fmla="*/ 16 h 83"/>
                <a:gd name="T24" fmla="*/ 2 w 18"/>
                <a:gd name="T2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83">
                  <a:moveTo>
                    <a:pt x="2" y="0"/>
                  </a:moveTo>
                  <a:lnTo>
                    <a:pt x="3" y="5"/>
                  </a:lnTo>
                  <a:lnTo>
                    <a:pt x="6" y="19"/>
                  </a:lnTo>
                  <a:lnTo>
                    <a:pt x="7" y="39"/>
                  </a:lnTo>
                  <a:lnTo>
                    <a:pt x="4" y="61"/>
                  </a:lnTo>
                  <a:lnTo>
                    <a:pt x="0" y="78"/>
                  </a:lnTo>
                  <a:lnTo>
                    <a:pt x="1" y="83"/>
                  </a:lnTo>
                  <a:lnTo>
                    <a:pt x="5" y="81"/>
                  </a:lnTo>
                  <a:lnTo>
                    <a:pt x="11" y="74"/>
                  </a:lnTo>
                  <a:lnTo>
                    <a:pt x="16" y="59"/>
                  </a:lnTo>
                  <a:lnTo>
                    <a:pt x="18" y="38"/>
                  </a:lnTo>
                  <a:lnTo>
                    <a:pt x="14" y="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975860" y="3904615"/>
              <a:ext cx="23495" cy="66675"/>
            </a:xfrm>
            <a:custGeom>
              <a:avLst/>
              <a:gdLst>
                <a:gd name="T0" fmla="*/ 14 w 73"/>
                <a:gd name="T1" fmla="*/ 0 h 212"/>
                <a:gd name="T2" fmla="*/ 12 w 73"/>
                <a:gd name="T3" fmla="*/ 7 h 212"/>
                <a:gd name="T4" fmla="*/ 14 w 73"/>
                <a:gd name="T5" fmla="*/ 21 h 212"/>
                <a:gd name="T6" fmla="*/ 19 w 73"/>
                <a:gd name="T7" fmla="*/ 44 h 212"/>
                <a:gd name="T8" fmla="*/ 34 w 73"/>
                <a:gd name="T9" fmla="*/ 68 h 212"/>
                <a:gd name="T10" fmla="*/ 43 w 73"/>
                <a:gd name="T11" fmla="*/ 80 h 212"/>
                <a:gd name="T12" fmla="*/ 52 w 73"/>
                <a:gd name="T13" fmla="*/ 91 h 212"/>
                <a:gd name="T14" fmla="*/ 59 w 73"/>
                <a:gd name="T15" fmla="*/ 103 h 212"/>
                <a:gd name="T16" fmla="*/ 63 w 73"/>
                <a:gd name="T17" fmla="*/ 114 h 212"/>
                <a:gd name="T18" fmla="*/ 65 w 73"/>
                <a:gd name="T19" fmla="*/ 125 h 212"/>
                <a:gd name="T20" fmla="*/ 65 w 73"/>
                <a:gd name="T21" fmla="*/ 136 h 212"/>
                <a:gd name="T22" fmla="*/ 62 w 73"/>
                <a:gd name="T23" fmla="*/ 145 h 212"/>
                <a:gd name="T24" fmla="*/ 56 w 73"/>
                <a:gd name="T25" fmla="*/ 154 h 212"/>
                <a:gd name="T26" fmla="*/ 48 w 73"/>
                <a:gd name="T27" fmla="*/ 162 h 212"/>
                <a:gd name="T28" fmla="*/ 40 w 73"/>
                <a:gd name="T29" fmla="*/ 170 h 212"/>
                <a:gd name="T30" fmla="*/ 31 w 73"/>
                <a:gd name="T31" fmla="*/ 178 h 212"/>
                <a:gd name="T32" fmla="*/ 24 w 73"/>
                <a:gd name="T33" fmla="*/ 185 h 212"/>
                <a:gd name="T34" fmla="*/ 17 w 73"/>
                <a:gd name="T35" fmla="*/ 193 h 212"/>
                <a:gd name="T36" fmla="*/ 9 w 73"/>
                <a:gd name="T37" fmla="*/ 200 h 212"/>
                <a:gd name="T38" fmla="*/ 4 w 73"/>
                <a:gd name="T39" fmla="*/ 206 h 212"/>
                <a:gd name="T40" fmla="*/ 0 w 73"/>
                <a:gd name="T41" fmla="*/ 212 h 212"/>
                <a:gd name="T42" fmla="*/ 2 w 73"/>
                <a:gd name="T43" fmla="*/ 211 h 212"/>
                <a:gd name="T44" fmla="*/ 7 w 73"/>
                <a:gd name="T45" fmla="*/ 205 h 212"/>
                <a:gd name="T46" fmla="*/ 15 w 73"/>
                <a:gd name="T47" fmla="*/ 200 h 212"/>
                <a:gd name="T48" fmla="*/ 24 w 73"/>
                <a:gd name="T49" fmla="*/ 192 h 212"/>
                <a:gd name="T50" fmla="*/ 34 w 73"/>
                <a:gd name="T51" fmla="*/ 184 h 212"/>
                <a:gd name="T52" fmla="*/ 43 w 73"/>
                <a:gd name="T53" fmla="*/ 176 h 212"/>
                <a:gd name="T54" fmla="*/ 52 w 73"/>
                <a:gd name="T55" fmla="*/ 168 h 212"/>
                <a:gd name="T56" fmla="*/ 58 w 73"/>
                <a:gd name="T57" fmla="*/ 163 h 212"/>
                <a:gd name="T58" fmla="*/ 66 w 73"/>
                <a:gd name="T59" fmla="*/ 149 h 212"/>
                <a:gd name="T60" fmla="*/ 72 w 73"/>
                <a:gd name="T61" fmla="*/ 129 h 212"/>
                <a:gd name="T62" fmla="*/ 73 w 73"/>
                <a:gd name="T63" fmla="*/ 108 h 212"/>
                <a:gd name="T64" fmla="*/ 65 w 73"/>
                <a:gd name="T65" fmla="*/ 88 h 212"/>
                <a:gd name="T66" fmla="*/ 59 w 73"/>
                <a:gd name="T67" fmla="*/ 80 h 212"/>
                <a:gd name="T68" fmla="*/ 52 w 73"/>
                <a:gd name="T69" fmla="*/ 70 h 212"/>
                <a:gd name="T70" fmla="*/ 44 w 73"/>
                <a:gd name="T71" fmla="*/ 62 h 212"/>
                <a:gd name="T72" fmla="*/ 37 w 73"/>
                <a:gd name="T73" fmla="*/ 52 h 212"/>
                <a:gd name="T74" fmla="*/ 29 w 73"/>
                <a:gd name="T75" fmla="*/ 42 h 212"/>
                <a:gd name="T76" fmla="*/ 23 w 73"/>
                <a:gd name="T77" fmla="*/ 29 h 212"/>
                <a:gd name="T78" fmla="*/ 18 w 73"/>
                <a:gd name="T79" fmla="*/ 16 h 212"/>
                <a:gd name="T80" fmla="*/ 14 w 73"/>
                <a:gd name="T8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212">
                  <a:moveTo>
                    <a:pt x="14" y="0"/>
                  </a:moveTo>
                  <a:lnTo>
                    <a:pt x="12" y="7"/>
                  </a:lnTo>
                  <a:lnTo>
                    <a:pt x="14" y="21"/>
                  </a:lnTo>
                  <a:lnTo>
                    <a:pt x="19" y="44"/>
                  </a:lnTo>
                  <a:lnTo>
                    <a:pt x="34" y="68"/>
                  </a:lnTo>
                  <a:lnTo>
                    <a:pt x="43" y="80"/>
                  </a:lnTo>
                  <a:lnTo>
                    <a:pt x="52" y="91"/>
                  </a:lnTo>
                  <a:lnTo>
                    <a:pt x="59" y="103"/>
                  </a:lnTo>
                  <a:lnTo>
                    <a:pt x="63" y="114"/>
                  </a:lnTo>
                  <a:lnTo>
                    <a:pt x="65" y="125"/>
                  </a:lnTo>
                  <a:lnTo>
                    <a:pt x="65" y="136"/>
                  </a:lnTo>
                  <a:lnTo>
                    <a:pt x="62" y="145"/>
                  </a:lnTo>
                  <a:lnTo>
                    <a:pt x="56" y="154"/>
                  </a:lnTo>
                  <a:lnTo>
                    <a:pt x="48" y="162"/>
                  </a:lnTo>
                  <a:lnTo>
                    <a:pt x="40" y="170"/>
                  </a:lnTo>
                  <a:lnTo>
                    <a:pt x="31" y="178"/>
                  </a:lnTo>
                  <a:lnTo>
                    <a:pt x="24" y="185"/>
                  </a:lnTo>
                  <a:lnTo>
                    <a:pt x="17" y="193"/>
                  </a:lnTo>
                  <a:lnTo>
                    <a:pt x="9" y="200"/>
                  </a:lnTo>
                  <a:lnTo>
                    <a:pt x="4" y="206"/>
                  </a:lnTo>
                  <a:lnTo>
                    <a:pt x="0" y="212"/>
                  </a:lnTo>
                  <a:lnTo>
                    <a:pt x="2" y="211"/>
                  </a:lnTo>
                  <a:lnTo>
                    <a:pt x="7" y="205"/>
                  </a:lnTo>
                  <a:lnTo>
                    <a:pt x="15" y="200"/>
                  </a:lnTo>
                  <a:lnTo>
                    <a:pt x="24" y="192"/>
                  </a:lnTo>
                  <a:lnTo>
                    <a:pt x="34" y="184"/>
                  </a:lnTo>
                  <a:lnTo>
                    <a:pt x="43" y="176"/>
                  </a:lnTo>
                  <a:lnTo>
                    <a:pt x="52" y="168"/>
                  </a:lnTo>
                  <a:lnTo>
                    <a:pt x="58" y="163"/>
                  </a:lnTo>
                  <a:lnTo>
                    <a:pt x="66" y="149"/>
                  </a:lnTo>
                  <a:lnTo>
                    <a:pt x="72" y="129"/>
                  </a:lnTo>
                  <a:lnTo>
                    <a:pt x="73" y="108"/>
                  </a:lnTo>
                  <a:lnTo>
                    <a:pt x="65" y="88"/>
                  </a:lnTo>
                  <a:lnTo>
                    <a:pt x="59" y="80"/>
                  </a:lnTo>
                  <a:lnTo>
                    <a:pt x="52" y="70"/>
                  </a:lnTo>
                  <a:lnTo>
                    <a:pt x="44" y="62"/>
                  </a:lnTo>
                  <a:lnTo>
                    <a:pt x="37" y="52"/>
                  </a:lnTo>
                  <a:lnTo>
                    <a:pt x="29" y="42"/>
                  </a:lnTo>
                  <a:lnTo>
                    <a:pt x="23" y="29"/>
                  </a:lnTo>
                  <a:lnTo>
                    <a:pt x="18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976495" y="3905250"/>
              <a:ext cx="63500" cy="53340"/>
            </a:xfrm>
            <a:custGeom>
              <a:avLst/>
              <a:gdLst>
                <a:gd name="T0" fmla="*/ 4 w 200"/>
                <a:gd name="T1" fmla="*/ 8 h 168"/>
                <a:gd name="T2" fmla="*/ 7 w 200"/>
                <a:gd name="T3" fmla="*/ 9 h 168"/>
                <a:gd name="T4" fmla="*/ 16 w 200"/>
                <a:gd name="T5" fmla="*/ 13 h 168"/>
                <a:gd name="T6" fmla="*/ 27 w 200"/>
                <a:gd name="T7" fmla="*/ 19 h 168"/>
                <a:gd name="T8" fmla="*/ 43 w 200"/>
                <a:gd name="T9" fmla="*/ 27 h 168"/>
                <a:gd name="T10" fmla="*/ 60 w 200"/>
                <a:gd name="T11" fmla="*/ 36 h 168"/>
                <a:gd name="T12" fmla="*/ 78 w 200"/>
                <a:gd name="T13" fmla="*/ 47 h 168"/>
                <a:gd name="T14" fmla="*/ 95 w 200"/>
                <a:gd name="T15" fmla="*/ 59 h 168"/>
                <a:gd name="T16" fmla="*/ 110 w 200"/>
                <a:gd name="T17" fmla="*/ 71 h 168"/>
                <a:gd name="T18" fmla="*/ 122 w 200"/>
                <a:gd name="T19" fmla="*/ 85 h 168"/>
                <a:gd name="T20" fmla="*/ 132 w 200"/>
                <a:gd name="T21" fmla="*/ 99 h 168"/>
                <a:gd name="T22" fmla="*/ 140 w 200"/>
                <a:gd name="T23" fmla="*/ 113 h 168"/>
                <a:gd name="T24" fmla="*/ 149 w 200"/>
                <a:gd name="T25" fmla="*/ 128 h 168"/>
                <a:gd name="T26" fmla="*/ 157 w 200"/>
                <a:gd name="T27" fmla="*/ 141 h 168"/>
                <a:gd name="T28" fmla="*/ 168 w 200"/>
                <a:gd name="T29" fmla="*/ 153 h 168"/>
                <a:gd name="T30" fmla="*/ 182 w 200"/>
                <a:gd name="T31" fmla="*/ 162 h 168"/>
                <a:gd name="T32" fmla="*/ 200 w 200"/>
                <a:gd name="T33" fmla="*/ 168 h 168"/>
                <a:gd name="T34" fmla="*/ 199 w 200"/>
                <a:gd name="T35" fmla="*/ 167 h 168"/>
                <a:gd name="T36" fmla="*/ 195 w 200"/>
                <a:gd name="T37" fmla="*/ 164 h 168"/>
                <a:gd name="T38" fmla="*/ 191 w 200"/>
                <a:gd name="T39" fmla="*/ 159 h 168"/>
                <a:gd name="T40" fmla="*/ 185 w 200"/>
                <a:gd name="T41" fmla="*/ 153 h 168"/>
                <a:gd name="T42" fmla="*/ 178 w 200"/>
                <a:gd name="T43" fmla="*/ 143 h 168"/>
                <a:gd name="T44" fmla="*/ 171 w 200"/>
                <a:gd name="T45" fmla="*/ 133 h 168"/>
                <a:gd name="T46" fmla="*/ 165 w 200"/>
                <a:gd name="T47" fmla="*/ 120 h 168"/>
                <a:gd name="T48" fmla="*/ 157 w 200"/>
                <a:gd name="T49" fmla="*/ 106 h 168"/>
                <a:gd name="T50" fmla="*/ 150 w 200"/>
                <a:gd name="T51" fmla="*/ 92 h 168"/>
                <a:gd name="T52" fmla="*/ 143 w 200"/>
                <a:gd name="T53" fmla="*/ 80 h 168"/>
                <a:gd name="T54" fmla="*/ 135 w 200"/>
                <a:gd name="T55" fmla="*/ 68 h 168"/>
                <a:gd name="T56" fmla="*/ 128 w 200"/>
                <a:gd name="T57" fmla="*/ 57 h 168"/>
                <a:gd name="T58" fmla="*/ 120 w 200"/>
                <a:gd name="T59" fmla="*/ 48 h 168"/>
                <a:gd name="T60" fmla="*/ 112 w 200"/>
                <a:gd name="T61" fmla="*/ 41 h 168"/>
                <a:gd name="T62" fmla="*/ 102 w 200"/>
                <a:gd name="T63" fmla="*/ 33 h 168"/>
                <a:gd name="T64" fmla="*/ 93 w 200"/>
                <a:gd name="T65" fmla="*/ 28 h 168"/>
                <a:gd name="T66" fmla="*/ 81 w 200"/>
                <a:gd name="T67" fmla="*/ 23 h 168"/>
                <a:gd name="T68" fmla="*/ 65 w 200"/>
                <a:gd name="T69" fmla="*/ 16 h 168"/>
                <a:gd name="T70" fmla="*/ 47 w 200"/>
                <a:gd name="T71" fmla="*/ 10 h 168"/>
                <a:gd name="T72" fmla="*/ 29 w 200"/>
                <a:gd name="T73" fmla="*/ 5 h 168"/>
                <a:gd name="T74" fmla="*/ 15 w 200"/>
                <a:gd name="T75" fmla="*/ 1 h 168"/>
                <a:gd name="T76" fmla="*/ 4 w 200"/>
                <a:gd name="T77" fmla="*/ 0 h 168"/>
                <a:gd name="T78" fmla="*/ 0 w 200"/>
                <a:gd name="T79" fmla="*/ 3 h 168"/>
                <a:gd name="T80" fmla="*/ 4 w 200"/>
                <a:gd name="T81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168">
                  <a:moveTo>
                    <a:pt x="4" y="8"/>
                  </a:moveTo>
                  <a:lnTo>
                    <a:pt x="7" y="9"/>
                  </a:lnTo>
                  <a:lnTo>
                    <a:pt x="16" y="13"/>
                  </a:lnTo>
                  <a:lnTo>
                    <a:pt x="27" y="19"/>
                  </a:lnTo>
                  <a:lnTo>
                    <a:pt x="43" y="27"/>
                  </a:lnTo>
                  <a:lnTo>
                    <a:pt x="60" y="36"/>
                  </a:lnTo>
                  <a:lnTo>
                    <a:pt x="78" y="47"/>
                  </a:lnTo>
                  <a:lnTo>
                    <a:pt x="95" y="59"/>
                  </a:lnTo>
                  <a:lnTo>
                    <a:pt x="110" y="71"/>
                  </a:lnTo>
                  <a:lnTo>
                    <a:pt x="122" y="85"/>
                  </a:lnTo>
                  <a:lnTo>
                    <a:pt x="132" y="99"/>
                  </a:lnTo>
                  <a:lnTo>
                    <a:pt x="140" y="113"/>
                  </a:lnTo>
                  <a:lnTo>
                    <a:pt x="149" y="128"/>
                  </a:lnTo>
                  <a:lnTo>
                    <a:pt x="157" y="141"/>
                  </a:lnTo>
                  <a:lnTo>
                    <a:pt x="168" y="153"/>
                  </a:lnTo>
                  <a:lnTo>
                    <a:pt x="182" y="162"/>
                  </a:lnTo>
                  <a:lnTo>
                    <a:pt x="200" y="168"/>
                  </a:lnTo>
                  <a:lnTo>
                    <a:pt x="199" y="167"/>
                  </a:lnTo>
                  <a:lnTo>
                    <a:pt x="195" y="164"/>
                  </a:lnTo>
                  <a:lnTo>
                    <a:pt x="191" y="159"/>
                  </a:lnTo>
                  <a:lnTo>
                    <a:pt x="185" y="153"/>
                  </a:lnTo>
                  <a:lnTo>
                    <a:pt x="178" y="143"/>
                  </a:lnTo>
                  <a:lnTo>
                    <a:pt x="171" y="133"/>
                  </a:lnTo>
                  <a:lnTo>
                    <a:pt x="165" y="120"/>
                  </a:lnTo>
                  <a:lnTo>
                    <a:pt x="157" y="106"/>
                  </a:lnTo>
                  <a:lnTo>
                    <a:pt x="150" y="92"/>
                  </a:lnTo>
                  <a:lnTo>
                    <a:pt x="143" y="80"/>
                  </a:lnTo>
                  <a:lnTo>
                    <a:pt x="135" y="68"/>
                  </a:lnTo>
                  <a:lnTo>
                    <a:pt x="128" y="57"/>
                  </a:lnTo>
                  <a:lnTo>
                    <a:pt x="120" y="48"/>
                  </a:lnTo>
                  <a:lnTo>
                    <a:pt x="112" y="41"/>
                  </a:lnTo>
                  <a:lnTo>
                    <a:pt x="102" y="33"/>
                  </a:lnTo>
                  <a:lnTo>
                    <a:pt x="93" y="28"/>
                  </a:lnTo>
                  <a:lnTo>
                    <a:pt x="81" y="23"/>
                  </a:lnTo>
                  <a:lnTo>
                    <a:pt x="65" y="16"/>
                  </a:lnTo>
                  <a:lnTo>
                    <a:pt x="47" y="10"/>
                  </a:lnTo>
                  <a:lnTo>
                    <a:pt x="29" y="5"/>
                  </a:lnTo>
                  <a:lnTo>
                    <a:pt x="15" y="1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5024120" y="3910965"/>
              <a:ext cx="19685" cy="40005"/>
            </a:xfrm>
            <a:custGeom>
              <a:avLst/>
              <a:gdLst>
                <a:gd name="T0" fmla="*/ 0 w 62"/>
                <a:gd name="T1" fmla="*/ 7 h 126"/>
                <a:gd name="T2" fmla="*/ 2 w 62"/>
                <a:gd name="T3" fmla="*/ 7 h 126"/>
                <a:gd name="T4" fmla="*/ 7 w 62"/>
                <a:gd name="T5" fmla="*/ 8 h 126"/>
                <a:gd name="T6" fmla="*/ 14 w 62"/>
                <a:gd name="T7" fmla="*/ 14 h 126"/>
                <a:gd name="T8" fmla="*/ 19 w 62"/>
                <a:gd name="T9" fmla="*/ 31 h 126"/>
                <a:gd name="T10" fmla="*/ 22 w 62"/>
                <a:gd name="T11" fmla="*/ 44 h 126"/>
                <a:gd name="T12" fmla="*/ 28 w 62"/>
                <a:gd name="T13" fmla="*/ 59 h 126"/>
                <a:gd name="T14" fmla="*/ 35 w 62"/>
                <a:gd name="T15" fmla="*/ 74 h 126"/>
                <a:gd name="T16" fmla="*/ 42 w 62"/>
                <a:gd name="T17" fmla="*/ 89 h 126"/>
                <a:gd name="T18" fmla="*/ 50 w 62"/>
                <a:gd name="T19" fmla="*/ 104 h 126"/>
                <a:gd name="T20" fmla="*/ 56 w 62"/>
                <a:gd name="T21" fmla="*/ 116 h 126"/>
                <a:gd name="T22" fmla="*/ 60 w 62"/>
                <a:gd name="T23" fmla="*/ 123 h 126"/>
                <a:gd name="T24" fmla="*/ 62 w 62"/>
                <a:gd name="T25" fmla="*/ 126 h 126"/>
                <a:gd name="T26" fmla="*/ 58 w 62"/>
                <a:gd name="T27" fmla="*/ 115 h 126"/>
                <a:gd name="T28" fmla="*/ 50 w 62"/>
                <a:gd name="T29" fmla="*/ 89 h 126"/>
                <a:gd name="T30" fmla="*/ 39 w 62"/>
                <a:gd name="T31" fmla="*/ 60 h 126"/>
                <a:gd name="T32" fmla="*/ 32 w 62"/>
                <a:gd name="T33" fmla="*/ 39 h 126"/>
                <a:gd name="T34" fmla="*/ 29 w 62"/>
                <a:gd name="T35" fmla="*/ 33 h 126"/>
                <a:gd name="T36" fmla="*/ 26 w 62"/>
                <a:gd name="T37" fmla="*/ 25 h 126"/>
                <a:gd name="T38" fmla="*/ 23 w 62"/>
                <a:gd name="T39" fmla="*/ 17 h 126"/>
                <a:gd name="T40" fmla="*/ 20 w 62"/>
                <a:gd name="T41" fmla="*/ 10 h 126"/>
                <a:gd name="T42" fmla="*/ 16 w 62"/>
                <a:gd name="T43" fmla="*/ 4 h 126"/>
                <a:gd name="T44" fmla="*/ 10 w 62"/>
                <a:gd name="T45" fmla="*/ 0 h 126"/>
                <a:gd name="T46" fmla="*/ 5 w 62"/>
                <a:gd name="T47" fmla="*/ 1 h 126"/>
                <a:gd name="T48" fmla="*/ 0 w 62"/>
                <a:gd name="T49" fmla="*/ 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" h="126">
                  <a:moveTo>
                    <a:pt x="0" y="7"/>
                  </a:moveTo>
                  <a:lnTo>
                    <a:pt x="2" y="7"/>
                  </a:lnTo>
                  <a:lnTo>
                    <a:pt x="7" y="8"/>
                  </a:lnTo>
                  <a:lnTo>
                    <a:pt x="14" y="14"/>
                  </a:lnTo>
                  <a:lnTo>
                    <a:pt x="19" y="31"/>
                  </a:lnTo>
                  <a:lnTo>
                    <a:pt x="22" y="44"/>
                  </a:lnTo>
                  <a:lnTo>
                    <a:pt x="28" y="59"/>
                  </a:lnTo>
                  <a:lnTo>
                    <a:pt x="35" y="74"/>
                  </a:lnTo>
                  <a:lnTo>
                    <a:pt x="42" y="89"/>
                  </a:lnTo>
                  <a:lnTo>
                    <a:pt x="50" y="104"/>
                  </a:lnTo>
                  <a:lnTo>
                    <a:pt x="56" y="116"/>
                  </a:lnTo>
                  <a:lnTo>
                    <a:pt x="60" y="123"/>
                  </a:lnTo>
                  <a:lnTo>
                    <a:pt x="62" y="126"/>
                  </a:lnTo>
                  <a:lnTo>
                    <a:pt x="58" y="115"/>
                  </a:lnTo>
                  <a:lnTo>
                    <a:pt x="50" y="89"/>
                  </a:lnTo>
                  <a:lnTo>
                    <a:pt x="39" y="60"/>
                  </a:lnTo>
                  <a:lnTo>
                    <a:pt x="32" y="39"/>
                  </a:lnTo>
                  <a:lnTo>
                    <a:pt x="29" y="33"/>
                  </a:lnTo>
                  <a:lnTo>
                    <a:pt x="26" y="25"/>
                  </a:lnTo>
                  <a:lnTo>
                    <a:pt x="23" y="17"/>
                  </a:lnTo>
                  <a:lnTo>
                    <a:pt x="20" y="10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5" y="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059045" y="3608705"/>
              <a:ext cx="86360" cy="17145"/>
            </a:xfrm>
            <a:custGeom>
              <a:avLst/>
              <a:gdLst>
                <a:gd name="T0" fmla="*/ 0 w 272"/>
                <a:gd name="T1" fmla="*/ 1 h 54"/>
                <a:gd name="T2" fmla="*/ 2 w 272"/>
                <a:gd name="T3" fmla="*/ 1 h 54"/>
                <a:gd name="T4" fmla="*/ 8 w 272"/>
                <a:gd name="T5" fmla="*/ 2 h 54"/>
                <a:gd name="T6" fmla="*/ 18 w 272"/>
                <a:gd name="T7" fmla="*/ 3 h 54"/>
                <a:gd name="T8" fmla="*/ 30 w 272"/>
                <a:gd name="T9" fmla="*/ 6 h 54"/>
                <a:gd name="T10" fmla="*/ 45 w 272"/>
                <a:gd name="T11" fmla="*/ 8 h 54"/>
                <a:gd name="T12" fmla="*/ 62 w 272"/>
                <a:gd name="T13" fmla="*/ 11 h 54"/>
                <a:gd name="T14" fmla="*/ 81 w 272"/>
                <a:gd name="T15" fmla="*/ 14 h 54"/>
                <a:gd name="T16" fmla="*/ 101 w 272"/>
                <a:gd name="T17" fmla="*/ 17 h 54"/>
                <a:gd name="T18" fmla="*/ 122 w 272"/>
                <a:gd name="T19" fmla="*/ 21 h 54"/>
                <a:gd name="T20" fmla="*/ 144 w 272"/>
                <a:gd name="T21" fmla="*/ 26 h 54"/>
                <a:gd name="T22" fmla="*/ 165 w 272"/>
                <a:gd name="T23" fmla="*/ 30 h 54"/>
                <a:gd name="T24" fmla="*/ 186 w 272"/>
                <a:gd name="T25" fmla="*/ 34 h 54"/>
                <a:gd name="T26" fmla="*/ 206 w 272"/>
                <a:gd name="T27" fmla="*/ 39 h 54"/>
                <a:gd name="T28" fmla="*/ 224 w 272"/>
                <a:gd name="T29" fmla="*/ 44 h 54"/>
                <a:gd name="T30" fmla="*/ 241 w 272"/>
                <a:gd name="T31" fmla="*/ 49 h 54"/>
                <a:gd name="T32" fmla="*/ 254 w 272"/>
                <a:gd name="T33" fmla="*/ 54 h 54"/>
                <a:gd name="T34" fmla="*/ 257 w 272"/>
                <a:gd name="T35" fmla="*/ 54 h 54"/>
                <a:gd name="T36" fmla="*/ 260 w 272"/>
                <a:gd name="T37" fmla="*/ 54 h 54"/>
                <a:gd name="T38" fmla="*/ 265 w 272"/>
                <a:gd name="T39" fmla="*/ 54 h 54"/>
                <a:gd name="T40" fmla="*/ 270 w 272"/>
                <a:gd name="T41" fmla="*/ 54 h 54"/>
                <a:gd name="T42" fmla="*/ 272 w 272"/>
                <a:gd name="T43" fmla="*/ 53 h 54"/>
                <a:gd name="T44" fmla="*/ 271 w 272"/>
                <a:gd name="T45" fmla="*/ 51 h 54"/>
                <a:gd name="T46" fmla="*/ 266 w 272"/>
                <a:gd name="T47" fmla="*/ 47 h 54"/>
                <a:gd name="T48" fmla="*/ 254 w 272"/>
                <a:gd name="T49" fmla="*/ 42 h 54"/>
                <a:gd name="T50" fmla="*/ 246 w 272"/>
                <a:gd name="T51" fmla="*/ 38 h 54"/>
                <a:gd name="T52" fmla="*/ 235 w 272"/>
                <a:gd name="T53" fmla="*/ 35 h 54"/>
                <a:gd name="T54" fmla="*/ 225 w 272"/>
                <a:gd name="T55" fmla="*/ 31 h 54"/>
                <a:gd name="T56" fmla="*/ 212 w 272"/>
                <a:gd name="T57" fmla="*/ 28 h 54"/>
                <a:gd name="T58" fmla="*/ 198 w 272"/>
                <a:gd name="T59" fmla="*/ 24 h 54"/>
                <a:gd name="T60" fmla="*/ 184 w 272"/>
                <a:gd name="T61" fmla="*/ 20 h 54"/>
                <a:gd name="T62" fmla="*/ 168 w 272"/>
                <a:gd name="T63" fmla="*/ 16 h 54"/>
                <a:gd name="T64" fmla="*/ 152 w 272"/>
                <a:gd name="T65" fmla="*/ 13 h 54"/>
                <a:gd name="T66" fmla="*/ 134 w 272"/>
                <a:gd name="T67" fmla="*/ 10 h 54"/>
                <a:gd name="T68" fmla="*/ 117 w 272"/>
                <a:gd name="T69" fmla="*/ 8 h 54"/>
                <a:gd name="T70" fmla="*/ 98 w 272"/>
                <a:gd name="T71" fmla="*/ 5 h 54"/>
                <a:gd name="T72" fmla="*/ 79 w 272"/>
                <a:gd name="T73" fmla="*/ 3 h 54"/>
                <a:gd name="T74" fmla="*/ 60 w 272"/>
                <a:gd name="T75" fmla="*/ 1 h 54"/>
                <a:gd name="T76" fmla="*/ 40 w 272"/>
                <a:gd name="T77" fmla="*/ 1 h 54"/>
                <a:gd name="T78" fmla="*/ 20 w 272"/>
                <a:gd name="T79" fmla="*/ 0 h 54"/>
                <a:gd name="T80" fmla="*/ 0 w 272"/>
                <a:gd name="T8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2" h="54">
                  <a:moveTo>
                    <a:pt x="0" y="1"/>
                  </a:moveTo>
                  <a:lnTo>
                    <a:pt x="2" y="1"/>
                  </a:lnTo>
                  <a:lnTo>
                    <a:pt x="8" y="2"/>
                  </a:lnTo>
                  <a:lnTo>
                    <a:pt x="18" y="3"/>
                  </a:lnTo>
                  <a:lnTo>
                    <a:pt x="30" y="6"/>
                  </a:lnTo>
                  <a:lnTo>
                    <a:pt x="45" y="8"/>
                  </a:lnTo>
                  <a:lnTo>
                    <a:pt x="62" y="11"/>
                  </a:lnTo>
                  <a:lnTo>
                    <a:pt x="81" y="14"/>
                  </a:lnTo>
                  <a:lnTo>
                    <a:pt x="101" y="17"/>
                  </a:lnTo>
                  <a:lnTo>
                    <a:pt x="122" y="21"/>
                  </a:lnTo>
                  <a:lnTo>
                    <a:pt x="144" y="26"/>
                  </a:lnTo>
                  <a:lnTo>
                    <a:pt x="165" y="30"/>
                  </a:lnTo>
                  <a:lnTo>
                    <a:pt x="186" y="34"/>
                  </a:lnTo>
                  <a:lnTo>
                    <a:pt x="206" y="39"/>
                  </a:lnTo>
                  <a:lnTo>
                    <a:pt x="224" y="44"/>
                  </a:lnTo>
                  <a:lnTo>
                    <a:pt x="241" y="49"/>
                  </a:lnTo>
                  <a:lnTo>
                    <a:pt x="254" y="54"/>
                  </a:lnTo>
                  <a:lnTo>
                    <a:pt x="257" y="54"/>
                  </a:lnTo>
                  <a:lnTo>
                    <a:pt x="260" y="54"/>
                  </a:lnTo>
                  <a:lnTo>
                    <a:pt x="265" y="54"/>
                  </a:lnTo>
                  <a:lnTo>
                    <a:pt x="270" y="54"/>
                  </a:lnTo>
                  <a:lnTo>
                    <a:pt x="272" y="53"/>
                  </a:lnTo>
                  <a:lnTo>
                    <a:pt x="271" y="51"/>
                  </a:lnTo>
                  <a:lnTo>
                    <a:pt x="266" y="47"/>
                  </a:lnTo>
                  <a:lnTo>
                    <a:pt x="254" y="42"/>
                  </a:lnTo>
                  <a:lnTo>
                    <a:pt x="246" y="38"/>
                  </a:lnTo>
                  <a:lnTo>
                    <a:pt x="235" y="35"/>
                  </a:lnTo>
                  <a:lnTo>
                    <a:pt x="225" y="31"/>
                  </a:lnTo>
                  <a:lnTo>
                    <a:pt x="212" y="28"/>
                  </a:lnTo>
                  <a:lnTo>
                    <a:pt x="198" y="24"/>
                  </a:lnTo>
                  <a:lnTo>
                    <a:pt x="184" y="20"/>
                  </a:lnTo>
                  <a:lnTo>
                    <a:pt x="168" y="16"/>
                  </a:lnTo>
                  <a:lnTo>
                    <a:pt x="152" y="13"/>
                  </a:lnTo>
                  <a:lnTo>
                    <a:pt x="134" y="10"/>
                  </a:lnTo>
                  <a:lnTo>
                    <a:pt x="117" y="8"/>
                  </a:lnTo>
                  <a:lnTo>
                    <a:pt x="98" y="5"/>
                  </a:lnTo>
                  <a:lnTo>
                    <a:pt x="79" y="3"/>
                  </a:lnTo>
                  <a:lnTo>
                    <a:pt x="60" y="1"/>
                  </a:lnTo>
                  <a:lnTo>
                    <a:pt x="40" y="1"/>
                  </a:lnTo>
                  <a:lnTo>
                    <a:pt x="2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09160" y="3987165"/>
              <a:ext cx="164465" cy="13970"/>
            </a:xfrm>
            <a:custGeom>
              <a:avLst/>
              <a:gdLst>
                <a:gd name="T0" fmla="*/ 0 w 516"/>
                <a:gd name="T1" fmla="*/ 2 h 45"/>
                <a:gd name="T2" fmla="*/ 4 w 516"/>
                <a:gd name="T3" fmla="*/ 2 h 45"/>
                <a:gd name="T4" fmla="*/ 14 w 516"/>
                <a:gd name="T5" fmla="*/ 5 h 45"/>
                <a:gd name="T6" fmla="*/ 31 w 516"/>
                <a:gd name="T7" fmla="*/ 7 h 45"/>
                <a:gd name="T8" fmla="*/ 54 w 516"/>
                <a:gd name="T9" fmla="*/ 9 h 45"/>
                <a:gd name="T10" fmla="*/ 81 w 516"/>
                <a:gd name="T11" fmla="*/ 12 h 45"/>
                <a:gd name="T12" fmla="*/ 113 w 516"/>
                <a:gd name="T13" fmla="*/ 15 h 45"/>
                <a:gd name="T14" fmla="*/ 148 w 516"/>
                <a:gd name="T15" fmla="*/ 17 h 45"/>
                <a:gd name="T16" fmla="*/ 185 w 516"/>
                <a:gd name="T17" fmla="*/ 19 h 45"/>
                <a:gd name="T18" fmla="*/ 224 w 516"/>
                <a:gd name="T19" fmla="*/ 21 h 45"/>
                <a:gd name="T20" fmla="*/ 264 w 516"/>
                <a:gd name="T21" fmla="*/ 23 h 45"/>
                <a:gd name="T22" fmla="*/ 305 w 516"/>
                <a:gd name="T23" fmla="*/ 23 h 45"/>
                <a:gd name="T24" fmla="*/ 345 w 516"/>
                <a:gd name="T25" fmla="*/ 21 h 45"/>
                <a:gd name="T26" fmla="*/ 384 w 516"/>
                <a:gd name="T27" fmla="*/ 19 h 45"/>
                <a:gd name="T28" fmla="*/ 421 w 516"/>
                <a:gd name="T29" fmla="*/ 15 h 45"/>
                <a:gd name="T30" fmla="*/ 456 w 516"/>
                <a:gd name="T31" fmla="*/ 9 h 45"/>
                <a:gd name="T32" fmla="*/ 488 w 516"/>
                <a:gd name="T33" fmla="*/ 1 h 45"/>
                <a:gd name="T34" fmla="*/ 490 w 516"/>
                <a:gd name="T35" fmla="*/ 1 h 45"/>
                <a:gd name="T36" fmla="*/ 495 w 516"/>
                <a:gd name="T37" fmla="*/ 0 h 45"/>
                <a:gd name="T38" fmla="*/ 503 w 516"/>
                <a:gd name="T39" fmla="*/ 0 h 45"/>
                <a:gd name="T40" fmla="*/ 509 w 516"/>
                <a:gd name="T41" fmla="*/ 0 h 45"/>
                <a:gd name="T42" fmla="*/ 514 w 516"/>
                <a:gd name="T43" fmla="*/ 1 h 45"/>
                <a:gd name="T44" fmla="*/ 516 w 516"/>
                <a:gd name="T45" fmla="*/ 5 h 45"/>
                <a:gd name="T46" fmla="*/ 513 w 516"/>
                <a:gd name="T47" fmla="*/ 10 h 45"/>
                <a:gd name="T48" fmla="*/ 504 w 516"/>
                <a:gd name="T49" fmla="*/ 18 h 45"/>
                <a:gd name="T50" fmla="*/ 495 w 516"/>
                <a:gd name="T51" fmla="*/ 23 h 45"/>
                <a:gd name="T52" fmla="*/ 485 w 516"/>
                <a:gd name="T53" fmla="*/ 28 h 45"/>
                <a:gd name="T54" fmla="*/ 470 w 516"/>
                <a:gd name="T55" fmla="*/ 32 h 45"/>
                <a:gd name="T56" fmla="*/ 453 w 516"/>
                <a:gd name="T57" fmla="*/ 35 h 45"/>
                <a:gd name="T58" fmla="*/ 433 w 516"/>
                <a:gd name="T59" fmla="*/ 38 h 45"/>
                <a:gd name="T60" fmla="*/ 409 w 516"/>
                <a:gd name="T61" fmla="*/ 42 h 45"/>
                <a:gd name="T62" fmla="*/ 382 w 516"/>
                <a:gd name="T63" fmla="*/ 44 h 45"/>
                <a:gd name="T64" fmla="*/ 353 w 516"/>
                <a:gd name="T65" fmla="*/ 45 h 45"/>
                <a:gd name="T66" fmla="*/ 320 w 516"/>
                <a:gd name="T67" fmla="*/ 45 h 45"/>
                <a:gd name="T68" fmla="*/ 284 w 516"/>
                <a:gd name="T69" fmla="*/ 43 h 45"/>
                <a:gd name="T70" fmla="*/ 245 w 516"/>
                <a:gd name="T71" fmla="*/ 40 h 45"/>
                <a:gd name="T72" fmla="*/ 203 w 516"/>
                <a:gd name="T73" fmla="*/ 36 h 45"/>
                <a:gd name="T74" fmla="*/ 156 w 516"/>
                <a:gd name="T75" fmla="*/ 31 h 45"/>
                <a:gd name="T76" fmla="*/ 107 w 516"/>
                <a:gd name="T77" fmla="*/ 24 h 45"/>
                <a:gd name="T78" fmla="*/ 56 w 516"/>
                <a:gd name="T79" fmla="*/ 14 h 45"/>
                <a:gd name="T80" fmla="*/ 0 w 516"/>
                <a:gd name="T81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6" h="45">
                  <a:moveTo>
                    <a:pt x="0" y="2"/>
                  </a:moveTo>
                  <a:lnTo>
                    <a:pt x="4" y="2"/>
                  </a:lnTo>
                  <a:lnTo>
                    <a:pt x="14" y="5"/>
                  </a:lnTo>
                  <a:lnTo>
                    <a:pt x="31" y="7"/>
                  </a:lnTo>
                  <a:lnTo>
                    <a:pt x="54" y="9"/>
                  </a:lnTo>
                  <a:lnTo>
                    <a:pt x="81" y="12"/>
                  </a:lnTo>
                  <a:lnTo>
                    <a:pt x="113" y="15"/>
                  </a:lnTo>
                  <a:lnTo>
                    <a:pt x="148" y="17"/>
                  </a:lnTo>
                  <a:lnTo>
                    <a:pt x="185" y="19"/>
                  </a:lnTo>
                  <a:lnTo>
                    <a:pt x="224" y="21"/>
                  </a:lnTo>
                  <a:lnTo>
                    <a:pt x="264" y="23"/>
                  </a:lnTo>
                  <a:lnTo>
                    <a:pt x="305" y="23"/>
                  </a:lnTo>
                  <a:lnTo>
                    <a:pt x="345" y="21"/>
                  </a:lnTo>
                  <a:lnTo>
                    <a:pt x="384" y="19"/>
                  </a:lnTo>
                  <a:lnTo>
                    <a:pt x="421" y="15"/>
                  </a:lnTo>
                  <a:lnTo>
                    <a:pt x="456" y="9"/>
                  </a:lnTo>
                  <a:lnTo>
                    <a:pt x="488" y="1"/>
                  </a:lnTo>
                  <a:lnTo>
                    <a:pt x="490" y="1"/>
                  </a:lnTo>
                  <a:lnTo>
                    <a:pt x="495" y="0"/>
                  </a:lnTo>
                  <a:lnTo>
                    <a:pt x="503" y="0"/>
                  </a:lnTo>
                  <a:lnTo>
                    <a:pt x="509" y="0"/>
                  </a:lnTo>
                  <a:lnTo>
                    <a:pt x="514" y="1"/>
                  </a:lnTo>
                  <a:lnTo>
                    <a:pt x="516" y="5"/>
                  </a:lnTo>
                  <a:lnTo>
                    <a:pt x="513" y="10"/>
                  </a:lnTo>
                  <a:lnTo>
                    <a:pt x="504" y="18"/>
                  </a:lnTo>
                  <a:lnTo>
                    <a:pt x="495" y="23"/>
                  </a:lnTo>
                  <a:lnTo>
                    <a:pt x="485" y="28"/>
                  </a:lnTo>
                  <a:lnTo>
                    <a:pt x="470" y="32"/>
                  </a:lnTo>
                  <a:lnTo>
                    <a:pt x="453" y="35"/>
                  </a:lnTo>
                  <a:lnTo>
                    <a:pt x="433" y="38"/>
                  </a:lnTo>
                  <a:lnTo>
                    <a:pt x="409" y="42"/>
                  </a:lnTo>
                  <a:lnTo>
                    <a:pt x="382" y="44"/>
                  </a:lnTo>
                  <a:lnTo>
                    <a:pt x="353" y="45"/>
                  </a:lnTo>
                  <a:lnTo>
                    <a:pt x="320" y="45"/>
                  </a:lnTo>
                  <a:lnTo>
                    <a:pt x="284" y="43"/>
                  </a:lnTo>
                  <a:lnTo>
                    <a:pt x="245" y="40"/>
                  </a:lnTo>
                  <a:lnTo>
                    <a:pt x="203" y="36"/>
                  </a:lnTo>
                  <a:lnTo>
                    <a:pt x="156" y="31"/>
                  </a:lnTo>
                  <a:lnTo>
                    <a:pt x="107" y="24"/>
                  </a:lnTo>
                  <a:lnTo>
                    <a:pt x="56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925695" y="3976370"/>
              <a:ext cx="118110" cy="9525"/>
            </a:xfrm>
            <a:custGeom>
              <a:avLst/>
              <a:gdLst>
                <a:gd name="T0" fmla="*/ 0 w 371"/>
                <a:gd name="T1" fmla="*/ 29 h 29"/>
                <a:gd name="T2" fmla="*/ 3 w 371"/>
                <a:gd name="T3" fmla="*/ 29 h 29"/>
                <a:gd name="T4" fmla="*/ 14 w 371"/>
                <a:gd name="T5" fmla="*/ 28 h 29"/>
                <a:gd name="T6" fmla="*/ 30 w 371"/>
                <a:gd name="T7" fmla="*/ 27 h 29"/>
                <a:gd name="T8" fmla="*/ 51 w 371"/>
                <a:gd name="T9" fmla="*/ 25 h 29"/>
                <a:gd name="T10" fmla="*/ 76 w 371"/>
                <a:gd name="T11" fmla="*/ 24 h 29"/>
                <a:gd name="T12" fmla="*/ 104 w 371"/>
                <a:gd name="T13" fmla="*/ 22 h 29"/>
                <a:gd name="T14" fmla="*/ 133 w 371"/>
                <a:gd name="T15" fmla="*/ 19 h 29"/>
                <a:gd name="T16" fmla="*/ 164 w 371"/>
                <a:gd name="T17" fmla="*/ 16 h 29"/>
                <a:gd name="T18" fmla="*/ 195 w 371"/>
                <a:gd name="T19" fmla="*/ 14 h 29"/>
                <a:gd name="T20" fmla="*/ 225 w 371"/>
                <a:gd name="T21" fmla="*/ 11 h 29"/>
                <a:gd name="T22" fmla="*/ 254 w 371"/>
                <a:gd name="T23" fmla="*/ 9 h 29"/>
                <a:gd name="T24" fmla="*/ 279 w 371"/>
                <a:gd name="T25" fmla="*/ 7 h 29"/>
                <a:gd name="T26" fmla="*/ 301 w 371"/>
                <a:gd name="T27" fmla="*/ 5 h 29"/>
                <a:gd name="T28" fmla="*/ 319 w 371"/>
                <a:gd name="T29" fmla="*/ 3 h 29"/>
                <a:gd name="T30" fmla="*/ 331 w 371"/>
                <a:gd name="T31" fmla="*/ 2 h 29"/>
                <a:gd name="T32" fmla="*/ 337 w 371"/>
                <a:gd name="T33" fmla="*/ 1 h 29"/>
                <a:gd name="T34" fmla="*/ 344 w 371"/>
                <a:gd name="T35" fmla="*/ 0 h 29"/>
                <a:gd name="T36" fmla="*/ 351 w 371"/>
                <a:gd name="T37" fmla="*/ 1 h 29"/>
                <a:gd name="T38" fmla="*/ 360 w 371"/>
                <a:gd name="T39" fmla="*/ 2 h 29"/>
                <a:gd name="T40" fmla="*/ 366 w 371"/>
                <a:gd name="T41" fmla="*/ 4 h 29"/>
                <a:gd name="T42" fmla="*/ 371 w 371"/>
                <a:gd name="T43" fmla="*/ 7 h 29"/>
                <a:gd name="T44" fmla="*/ 371 w 371"/>
                <a:gd name="T45" fmla="*/ 10 h 29"/>
                <a:gd name="T46" fmla="*/ 368 w 371"/>
                <a:gd name="T47" fmla="*/ 13 h 29"/>
                <a:gd name="T48" fmla="*/ 357 w 371"/>
                <a:gd name="T49" fmla="*/ 16 h 29"/>
                <a:gd name="T50" fmla="*/ 347 w 371"/>
                <a:gd name="T51" fmla="*/ 17 h 29"/>
                <a:gd name="T52" fmla="*/ 331 w 371"/>
                <a:gd name="T53" fmla="*/ 20 h 29"/>
                <a:gd name="T54" fmla="*/ 311 w 371"/>
                <a:gd name="T55" fmla="*/ 21 h 29"/>
                <a:gd name="T56" fmla="*/ 286 w 371"/>
                <a:gd name="T57" fmla="*/ 22 h 29"/>
                <a:gd name="T58" fmla="*/ 258 w 371"/>
                <a:gd name="T59" fmla="*/ 23 h 29"/>
                <a:gd name="T60" fmla="*/ 229 w 371"/>
                <a:gd name="T61" fmla="*/ 24 h 29"/>
                <a:gd name="T62" fmla="*/ 197 w 371"/>
                <a:gd name="T63" fmla="*/ 25 h 29"/>
                <a:gd name="T64" fmla="*/ 165 w 371"/>
                <a:gd name="T65" fmla="*/ 26 h 29"/>
                <a:gd name="T66" fmla="*/ 133 w 371"/>
                <a:gd name="T67" fmla="*/ 27 h 29"/>
                <a:gd name="T68" fmla="*/ 104 w 371"/>
                <a:gd name="T69" fmla="*/ 27 h 29"/>
                <a:gd name="T70" fmla="*/ 75 w 371"/>
                <a:gd name="T71" fmla="*/ 28 h 29"/>
                <a:gd name="T72" fmla="*/ 51 w 371"/>
                <a:gd name="T73" fmla="*/ 28 h 29"/>
                <a:gd name="T74" fmla="*/ 30 w 371"/>
                <a:gd name="T75" fmla="*/ 29 h 29"/>
                <a:gd name="T76" fmla="*/ 14 w 371"/>
                <a:gd name="T77" fmla="*/ 29 h 29"/>
                <a:gd name="T78" fmla="*/ 3 w 371"/>
                <a:gd name="T79" fmla="*/ 29 h 29"/>
                <a:gd name="T80" fmla="*/ 0 w 371"/>
                <a:gd name="T8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1" h="29">
                  <a:moveTo>
                    <a:pt x="0" y="29"/>
                  </a:moveTo>
                  <a:lnTo>
                    <a:pt x="3" y="29"/>
                  </a:lnTo>
                  <a:lnTo>
                    <a:pt x="14" y="28"/>
                  </a:lnTo>
                  <a:lnTo>
                    <a:pt x="30" y="27"/>
                  </a:lnTo>
                  <a:lnTo>
                    <a:pt x="51" y="25"/>
                  </a:lnTo>
                  <a:lnTo>
                    <a:pt x="76" y="24"/>
                  </a:lnTo>
                  <a:lnTo>
                    <a:pt x="104" y="22"/>
                  </a:lnTo>
                  <a:lnTo>
                    <a:pt x="133" y="19"/>
                  </a:lnTo>
                  <a:lnTo>
                    <a:pt x="164" y="16"/>
                  </a:lnTo>
                  <a:lnTo>
                    <a:pt x="195" y="14"/>
                  </a:lnTo>
                  <a:lnTo>
                    <a:pt x="225" y="11"/>
                  </a:lnTo>
                  <a:lnTo>
                    <a:pt x="254" y="9"/>
                  </a:lnTo>
                  <a:lnTo>
                    <a:pt x="279" y="7"/>
                  </a:lnTo>
                  <a:lnTo>
                    <a:pt x="301" y="5"/>
                  </a:lnTo>
                  <a:lnTo>
                    <a:pt x="319" y="3"/>
                  </a:lnTo>
                  <a:lnTo>
                    <a:pt x="331" y="2"/>
                  </a:lnTo>
                  <a:lnTo>
                    <a:pt x="337" y="1"/>
                  </a:lnTo>
                  <a:lnTo>
                    <a:pt x="344" y="0"/>
                  </a:lnTo>
                  <a:lnTo>
                    <a:pt x="351" y="1"/>
                  </a:lnTo>
                  <a:lnTo>
                    <a:pt x="360" y="2"/>
                  </a:lnTo>
                  <a:lnTo>
                    <a:pt x="366" y="4"/>
                  </a:lnTo>
                  <a:lnTo>
                    <a:pt x="371" y="7"/>
                  </a:lnTo>
                  <a:lnTo>
                    <a:pt x="371" y="10"/>
                  </a:lnTo>
                  <a:lnTo>
                    <a:pt x="368" y="13"/>
                  </a:lnTo>
                  <a:lnTo>
                    <a:pt x="357" y="16"/>
                  </a:lnTo>
                  <a:lnTo>
                    <a:pt x="347" y="17"/>
                  </a:lnTo>
                  <a:lnTo>
                    <a:pt x="331" y="20"/>
                  </a:lnTo>
                  <a:lnTo>
                    <a:pt x="311" y="21"/>
                  </a:lnTo>
                  <a:lnTo>
                    <a:pt x="286" y="22"/>
                  </a:lnTo>
                  <a:lnTo>
                    <a:pt x="258" y="23"/>
                  </a:lnTo>
                  <a:lnTo>
                    <a:pt x="229" y="24"/>
                  </a:lnTo>
                  <a:lnTo>
                    <a:pt x="197" y="25"/>
                  </a:lnTo>
                  <a:lnTo>
                    <a:pt x="165" y="26"/>
                  </a:lnTo>
                  <a:lnTo>
                    <a:pt x="133" y="27"/>
                  </a:lnTo>
                  <a:lnTo>
                    <a:pt x="104" y="27"/>
                  </a:lnTo>
                  <a:lnTo>
                    <a:pt x="75" y="28"/>
                  </a:lnTo>
                  <a:lnTo>
                    <a:pt x="51" y="28"/>
                  </a:lnTo>
                  <a:lnTo>
                    <a:pt x="30" y="29"/>
                  </a:lnTo>
                  <a:lnTo>
                    <a:pt x="14" y="29"/>
                  </a:lnTo>
                  <a:lnTo>
                    <a:pt x="3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5052060" y="3960495"/>
              <a:ext cx="40640" cy="19050"/>
            </a:xfrm>
            <a:custGeom>
              <a:avLst/>
              <a:gdLst>
                <a:gd name="T0" fmla="*/ 0 w 128"/>
                <a:gd name="T1" fmla="*/ 59 h 59"/>
                <a:gd name="T2" fmla="*/ 6 w 128"/>
                <a:gd name="T3" fmla="*/ 55 h 59"/>
                <a:gd name="T4" fmla="*/ 22 w 128"/>
                <a:gd name="T5" fmla="*/ 45 h 59"/>
                <a:gd name="T6" fmla="*/ 43 w 128"/>
                <a:gd name="T7" fmla="*/ 33 h 59"/>
                <a:gd name="T8" fmla="*/ 68 w 128"/>
                <a:gd name="T9" fmla="*/ 19 h 59"/>
                <a:gd name="T10" fmla="*/ 93 w 128"/>
                <a:gd name="T11" fmla="*/ 7 h 59"/>
                <a:gd name="T12" fmla="*/ 113 w 128"/>
                <a:gd name="T13" fmla="*/ 0 h 59"/>
                <a:gd name="T14" fmla="*/ 125 w 128"/>
                <a:gd name="T15" fmla="*/ 0 h 59"/>
                <a:gd name="T16" fmla="*/ 128 w 128"/>
                <a:gd name="T17" fmla="*/ 9 h 59"/>
                <a:gd name="T18" fmla="*/ 118 w 128"/>
                <a:gd name="T19" fmla="*/ 23 h 59"/>
                <a:gd name="T20" fmla="*/ 102 w 128"/>
                <a:gd name="T21" fmla="*/ 35 h 59"/>
                <a:gd name="T22" fmla="*/ 81 w 128"/>
                <a:gd name="T23" fmla="*/ 43 h 59"/>
                <a:gd name="T24" fmla="*/ 59 w 128"/>
                <a:gd name="T25" fmla="*/ 50 h 59"/>
                <a:gd name="T26" fmla="*/ 37 w 128"/>
                <a:gd name="T27" fmla="*/ 54 h 59"/>
                <a:gd name="T28" fmla="*/ 18 w 128"/>
                <a:gd name="T29" fmla="*/ 57 h 59"/>
                <a:gd name="T30" fmla="*/ 5 w 128"/>
                <a:gd name="T31" fmla="*/ 59 h 59"/>
                <a:gd name="T32" fmla="*/ 0 w 128"/>
                <a:gd name="T3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59">
                  <a:moveTo>
                    <a:pt x="0" y="59"/>
                  </a:moveTo>
                  <a:lnTo>
                    <a:pt x="6" y="55"/>
                  </a:lnTo>
                  <a:lnTo>
                    <a:pt x="22" y="45"/>
                  </a:lnTo>
                  <a:lnTo>
                    <a:pt x="43" y="33"/>
                  </a:lnTo>
                  <a:lnTo>
                    <a:pt x="68" y="19"/>
                  </a:lnTo>
                  <a:lnTo>
                    <a:pt x="93" y="7"/>
                  </a:lnTo>
                  <a:lnTo>
                    <a:pt x="113" y="0"/>
                  </a:lnTo>
                  <a:lnTo>
                    <a:pt x="125" y="0"/>
                  </a:lnTo>
                  <a:lnTo>
                    <a:pt x="128" y="9"/>
                  </a:lnTo>
                  <a:lnTo>
                    <a:pt x="118" y="23"/>
                  </a:lnTo>
                  <a:lnTo>
                    <a:pt x="102" y="35"/>
                  </a:lnTo>
                  <a:lnTo>
                    <a:pt x="81" y="43"/>
                  </a:lnTo>
                  <a:lnTo>
                    <a:pt x="59" y="50"/>
                  </a:lnTo>
                  <a:lnTo>
                    <a:pt x="37" y="54"/>
                  </a:lnTo>
                  <a:lnTo>
                    <a:pt x="18" y="57"/>
                  </a:lnTo>
                  <a:lnTo>
                    <a:pt x="5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5046980" y="3942715"/>
              <a:ext cx="51435" cy="26035"/>
            </a:xfrm>
            <a:custGeom>
              <a:avLst/>
              <a:gdLst>
                <a:gd name="T0" fmla="*/ 0 w 160"/>
                <a:gd name="T1" fmla="*/ 82 h 82"/>
                <a:gd name="T2" fmla="*/ 160 w 160"/>
                <a:gd name="T3" fmla="*/ 0 h 82"/>
                <a:gd name="T4" fmla="*/ 157 w 160"/>
                <a:gd name="T5" fmla="*/ 3 h 82"/>
                <a:gd name="T6" fmla="*/ 147 w 160"/>
                <a:gd name="T7" fmla="*/ 10 h 82"/>
                <a:gd name="T8" fmla="*/ 130 w 160"/>
                <a:gd name="T9" fmla="*/ 22 h 82"/>
                <a:gd name="T10" fmla="*/ 110 w 160"/>
                <a:gd name="T11" fmla="*/ 35 h 82"/>
                <a:gd name="T12" fmla="*/ 85 w 160"/>
                <a:gd name="T13" fmla="*/ 49 h 82"/>
                <a:gd name="T14" fmla="*/ 58 w 160"/>
                <a:gd name="T15" fmla="*/ 62 h 82"/>
                <a:gd name="T16" fmla="*/ 29 w 160"/>
                <a:gd name="T17" fmla="*/ 74 h 82"/>
                <a:gd name="T18" fmla="*/ 0 w 160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82">
                  <a:moveTo>
                    <a:pt x="0" y="82"/>
                  </a:moveTo>
                  <a:lnTo>
                    <a:pt x="160" y="0"/>
                  </a:lnTo>
                  <a:lnTo>
                    <a:pt x="157" y="3"/>
                  </a:lnTo>
                  <a:lnTo>
                    <a:pt x="147" y="10"/>
                  </a:lnTo>
                  <a:lnTo>
                    <a:pt x="130" y="22"/>
                  </a:lnTo>
                  <a:lnTo>
                    <a:pt x="110" y="35"/>
                  </a:lnTo>
                  <a:lnTo>
                    <a:pt x="85" y="49"/>
                  </a:lnTo>
                  <a:lnTo>
                    <a:pt x="58" y="62"/>
                  </a:lnTo>
                  <a:lnTo>
                    <a:pt x="29" y="7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838065" y="3639820"/>
              <a:ext cx="79375" cy="48260"/>
            </a:xfrm>
            <a:custGeom>
              <a:avLst/>
              <a:gdLst>
                <a:gd name="T0" fmla="*/ 0 w 251"/>
                <a:gd name="T1" fmla="*/ 0 h 152"/>
                <a:gd name="T2" fmla="*/ 2 w 251"/>
                <a:gd name="T3" fmla="*/ 1 h 152"/>
                <a:gd name="T4" fmla="*/ 4 w 251"/>
                <a:gd name="T5" fmla="*/ 4 h 152"/>
                <a:gd name="T6" fmla="*/ 9 w 251"/>
                <a:gd name="T7" fmla="*/ 10 h 152"/>
                <a:gd name="T8" fmla="*/ 15 w 251"/>
                <a:gd name="T9" fmla="*/ 17 h 152"/>
                <a:gd name="T10" fmla="*/ 24 w 251"/>
                <a:gd name="T11" fmla="*/ 26 h 152"/>
                <a:gd name="T12" fmla="*/ 33 w 251"/>
                <a:gd name="T13" fmla="*/ 36 h 152"/>
                <a:gd name="T14" fmla="*/ 46 w 251"/>
                <a:gd name="T15" fmla="*/ 47 h 152"/>
                <a:gd name="T16" fmla="*/ 60 w 251"/>
                <a:gd name="T17" fmla="*/ 59 h 152"/>
                <a:gd name="T18" fmla="*/ 75 w 251"/>
                <a:gd name="T19" fmla="*/ 71 h 152"/>
                <a:gd name="T20" fmla="*/ 93 w 251"/>
                <a:gd name="T21" fmla="*/ 84 h 152"/>
                <a:gd name="T22" fmla="*/ 112 w 251"/>
                <a:gd name="T23" fmla="*/ 97 h 152"/>
                <a:gd name="T24" fmla="*/ 135 w 251"/>
                <a:gd name="T25" fmla="*/ 108 h 152"/>
                <a:gd name="T26" fmla="*/ 158 w 251"/>
                <a:gd name="T27" fmla="*/ 121 h 152"/>
                <a:gd name="T28" fmla="*/ 183 w 251"/>
                <a:gd name="T29" fmla="*/ 132 h 152"/>
                <a:gd name="T30" fmla="*/ 210 w 251"/>
                <a:gd name="T31" fmla="*/ 142 h 152"/>
                <a:gd name="T32" fmla="*/ 239 w 251"/>
                <a:gd name="T33" fmla="*/ 152 h 152"/>
                <a:gd name="T34" fmla="*/ 240 w 251"/>
                <a:gd name="T35" fmla="*/ 152 h 152"/>
                <a:gd name="T36" fmla="*/ 244 w 251"/>
                <a:gd name="T37" fmla="*/ 151 h 152"/>
                <a:gd name="T38" fmla="*/ 247 w 251"/>
                <a:gd name="T39" fmla="*/ 149 h 152"/>
                <a:gd name="T40" fmla="*/ 250 w 251"/>
                <a:gd name="T41" fmla="*/ 145 h 152"/>
                <a:gd name="T42" fmla="*/ 251 w 251"/>
                <a:gd name="T43" fmla="*/ 143 h 152"/>
                <a:gd name="T44" fmla="*/ 249 w 251"/>
                <a:gd name="T45" fmla="*/ 139 h 152"/>
                <a:gd name="T46" fmla="*/ 242 w 251"/>
                <a:gd name="T47" fmla="*/ 135 h 152"/>
                <a:gd name="T48" fmla="*/ 232 w 251"/>
                <a:gd name="T49" fmla="*/ 131 h 152"/>
                <a:gd name="T50" fmla="*/ 224 w 251"/>
                <a:gd name="T51" fmla="*/ 129 h 152"/>
                <a:gd name="T52" fmla="*/ 217 w 251"/>
                <a:gd name="T53" fmla="*/ 126 h 152"/>
                <a:gd name="T54" fmla="*/ 208 w 251"/>
                <a:gd name="T55" fmla="*/ 123 h 152"/>
                <a:gd name="T56" fmla="*/ 198 w 251"/>
                <a:gd name="T57" fmla="*/ 120 h 152"/>
                <a:gd name="T58" fmla="*/ 188 w 251"/>
                <a:gd name="T59" fmla="*/ 117 h 152"/>
                <a:gd name="T60" fmla="*/ 176 w 251"/>
                <a:gd name="T61" fmla="*/ 113 h 152"/>
                <a:gd name="T62" fmla="*/ 163 w 251"/>
                <a:gd name="T63" fmla="*/ 107 h 152"/>
                <a:gd name="T64" fmla="*/ 151 w 251"/>
                <a:gd name="T65" fmla="*/ 101 h 152"/>
                <a:gd name="T66" fmla="*/ 136 w 251"/>
                <a:gd name="T67" fmla="*/ 94 h 152"/>
                <a:gd name="T68" fmla="*/ 120 w 251"/>
                <a:gd name="T69" fmla="*/ 85 h 152"/>
                <a:gd name="T70" fmla="*/ 103 w 251"/>
                <a:gd name="T71" fmla="*/ 75 h 152"/>
                <a:gd name="T72" fmla="*/ 85 w 251"/>
                <a:gd name="T73" fmla="*/ 63 h 152"/>
                <a:gd name="T74" fmla="*/ 66 w 251"/>
                <a:gd name="T75" fmla="*/ 50 h 152"/>
                <a:gd name="T76" fmla="*/ 46 w 251"/>
                <a:gd name="T77" fmla="*/ 36 h 152"/>
                <a:gd name="T78" fmla="*/ 24 w 251"/>
                <a:gd name="T79" fmla="*/ 19 h 152"/>
                <a:gd name="T80" fmla="*/ 0 w 251"/>
                <a:gd name="T8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152">
                  <a:moveTo>
                    <a:pt x="0" y="0"/>
                  </a:moveTo>
                  <a:lnTo>
                    <a:pt x="2" y="1"/>
                  </a:lnTo>
                  <a:lnTo>
                    <a:pt x="4" y="4"/>
                  </a:lnTo>
                  <a:lnTo>
                    <a:pt x="9" y="10"/>
                  </a:lnTo>
                  <a:lnTo>
                    <a:pt x="15" y="17"/>
                  </a:lnTo>
                  <a:lnTo>
                    <a:pt x="24" y="26"/>
                  </a:lnTo>
                  <a:lnTo>
                    <a:pt x="33" y="36"/>
                  </a:lnTo>
                  <a:lnTo>
                    <a:pt x="46" y="47"/>
                  </a:lnTo>
                  <a:lnTo>
                    <a:pt x="60" y="59"/>
                  </a:lnTo>
                  <a:lnTo>
                    <a:pt x="75" y="71"/>
                  </a:lnTo>
                  <a:lnTo>
                    <a:pt x="93" y="84"/>
                  </a:lnTo>
                  <a:lnTo>
                    <a:pt x="112" y="97"/>
                  </a:lnTo>
                  <a:lnTo>
                    <a:pt x="135" y="108"/>
                  </a:lnTo>
                  <a:lnTo>
                    <a:pt x="158" y="121"/>
                  </a:lnTo>
                  <a:lnTo>
                    <a:pt x="183" y="132"/>
                  </a:lnTo>
                  <a:lnTo>
                    <a:pt x="210" y="142"/>
                  </a:lnTo>
                  <a:lnTo>
                    <a:pt x="239" y="152"/>
                  </a:lnTo>
                  <a:lnTo>
                    <a:pt x="240" y="152"/>
                  </a:lnTo>
                  <a:lnTo>
                    <a:pt x="244" y="151"/>
                  </a:lnTo>
                  <a:lnTo>
                    <a:pt x="247" y="149"/>
                  </a:lnTo>
                  <a:lnTo>
                    <a:pt x="250" y="145"/>
                  </a:lnTo>
                  <a:lnTo>
                    <a:pt x="251" y="143"/>
                  </a:lnTo>
                  <a:lnTo>
                    <a:pt x="249" y="139"/>
                  </a:lnTo>
                  <a:lnTo>
                    <a:pt x="242" y="135"/>
                  </a:lnTo>
                  <a:lnTo>
                    <a:pt x="232" y="131"/>
                  </a:lnTo>
                  <a:lnTo>
                    <a:pt x="224" y="129"/>
                  </a:lnTo>
                  <a:lnTo>
                    <a:pt x="217" y="126"/>
                  </a:lnTo>
                  <a:lnTo>
                    <a:pt x="208" y="123"/>
                  </a:lnTo>
                  <a:lnTo>
                    <a:pt x="198" y="120"/>
                  </a:lnTo>
                  <a:lnTo>
                    <a:pt x="188" y="117"/>
                  </a:lnTo>
                  <a:lnTo>
                    <a:pt x="176" y="113"/>
                  </a:lnTo>
                  <a:lnTo>
                    <a:pt x="163" y="107"/>
                  </a:lnTo>
                  <a:lnTo>
                    <a:pt x="151" y="101"/>
                  </a:lnTo>
                  <a:lnTo>
                    <a:pt x="136" y="94"/>
                  </a:lnTo>
                  <a:lnTo>
                    <a:pt x="120" y="85"/>
                  </a:lnTo>
                  <a:lnTo>
                    <a:pt x="103" y="75"/>
                  </a:lnTo>
                  <a:lnTo>
                    <a:pt x="85" y="63"/>
                  </a:lnTo>
                  <a:lnTo>
                    <a:pt x="66" y="50"/>
                  </a:lnTo>
                  <a:lnTo>
                    <a:pt x="46" y="36"/>
                  </a:lnTo>
                  <a:lnTo>
                    <a:pt x="24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4842510" y="3656330"/>
              <a:ext cx="30480" cy="248285"/>
            </a:xfrm>
            <a:custGeom>
              <a:avLst/>
              <a:gdLst>
                <a:gd name="T0" fmla="*/ 4 w 97"/>
                <a:gd name="T1" fmla="*/ 6 h 782"/>
                <a:gd name="T2" fmla="*/ 6 w 97"/>
                <a:gd name="T3" fmla="*/ 11 h 782"/>
                <a:gd name="T4" fmla="*/ 12 w 97"/>
                <a:gd name="T5" fmla="*/ 25 h 782"/>
                <a:gd name="T6" fmla="*/ 19 w 97"/>
                <a:gd name="T7" fmla="*/ 47 h 782"/>
                <a:gd name="T8" fmla="*/ 29 w 97"/>
                <a:gd name="T9" fmla="*/ 78 h 782"/>
                <a:gd name="T10" fmla="*/ 39 w 97"/>
                <a:gd name="T11" fmla="*/ 115 h 782"/>
                <a:gd name="T12" fmla="*/ 50 w 97"/>
                <a:gd name="T13" fmla="*/ 158 h 782"/>
                <a:gd name="T14" fmla="*/ 60 w 97"/>
                <a:gd name="T15" fmla="*/ 208 h 782"/>
                <a:gd name="T16" fmla="*/ 69 w 97"/>
                <a:gd name="T17" fmla="*/ 261 h 782"/>
                <a:gd name="T18" fmla="*/ 75 w 97"/>
                <a:gd name="T19" fmla="*/ 320 h 782"/>
                <a:gd name="T20" fmla="*/ 79 w 97"/>
                <a:gd name="T21" fmla="*/ 382 h 782"/>
                <a:gd name="T22" fmla="*/ 79 w 97"/>
                <a:gd name="T23" fmla="*/ 446 h 782"/>
                <a:gd name="T24" fmla="*/ 76 w 97"/>
                <a:gd name="T25" fmla="*/ 512 h 782"/>
                <a:gd name="T26" fmla="*/ 67 w 97"/>
                <a:gd name="T27" fmla="*/ 579 h 782"/>
                <a:gd name="T28" fmla="*/ 51 w 97"/>
                <a:gd name="T29" fmla="*/ 648 h 782"/>
                <a:gd name="T30" fmla="*/ 30 w 97"/>
                <a:gd name="T31" fmla="*/ 716 h 782"/>
                <a:gd name="T32" fmla="*/ 0 w 97"/>
                <a:gd name="T33" fmla="*/ 782 h 782"/>
                <a:gd name="T34" fmla="*/ 2 w 97"/>
                <a:gd name="T35" fmla="*/ 779 h 782"/>
                <a:gd name="T36" fmla="*/ 9 w 97"/>
                <a:gd name="T37" fmla="*/ 769 h 782"/>
                <a:gd name="T38" fmla="*/ 18 w 97"/>
                <a:gd name="T39" fmla="*/ 752 h 782"/>
                <a:gd name="T40" fmla="*/ 29 w 97"/>
                <a:gd name="T41" fmla="*/ 730 h 782"/>
                <a:gd name="T42" fmla="*/ 41 w 97"/>
                <a:gd name="T43" fmla="*/ 700 h 782"/>
                <a:gd name="T44" fmla="*/ 55 w 97"/>
                <a:gd name="T45" fmla="*/ 665 h 782"/>
                <a:gd name="T46" fmla="*/ 68 w 97"/>
                <a:gd name="T47" fmla="*/ 624 h 782"/>
                <a:gd name="T48" fmla="*/ 79 w 97"/>
                <a:gd name="T49" fmla="*/ 578 h 782"/>
                <a:gd name="T50" fmla="*/ 89 w 97"/>
                <a:gd name="T51" fmla="*/ 527 h 782"/>
                <a:gd name="T52" fmla="*/ 95 w 97"/>
                <a:gd name="T53" fmla="*/ 470 h 782"/>
                <a:gd name="T54" fmla="*/ 97 w 97"/>
                <a:gd name="T55" fmla="*/ 408 h 782"/>
                <a:gd name="T56" fmla="*/ 96 w 97"/>
                <a:gd name="T57" fmla="*/ 343 h 782"/>
                <a:gd name="T58" fmla="*/ 89 w 97"/>
                <a:gd name="T59" fmla="*/ 272 h 782"/>
                <a:gd name="T60" fmla="*/ 75 w 97"/>
                <a:gd name="T61" fmla="*/ 197 h 782"/>
                <a:gd name="T62" fmla="*/ 54 w 97"/>
                <a:gd name="T63" fmla="*/ 118 h 782"/>
                <a:gd name="T64" fmla="*/ 26 w 97"/>
                <a:gd name="T65" fmla="*/ 35 h 782"/>
                <a:gd name="T66" fmla="*/ 24 w 97"/>
                <a:gd name="T67" fmla="*/ 27 h 782"/>
                <a:gd name="T68" fmla="*/ 20 w 97"/>
                <a:gd name="T69" fmla="*/ 11 h 782"/>
                <a:gd name="T70" fmla="*/ 13 w 97"/>
                <a:gd name="T71" fmla="*/ 0 h 782"/>
                <a:gd name="T72" fmla="*/ 4 w 97"/>
                <a:gd name="T73" fmla="*/ 6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782">
                  <a:moveTo>
                    <a:pt x="4" y="6"/>
                  </a:moveTo>
                  <a:lnTo>
                    <a:pt x="6" y="11"/>
                  </a:lnTo>
                  <a:lnTo>
                    <a:pt x="12" y="25"/>
                  </a:lnTo>
                  <a:lnTo>
                    <a:pt x="19" y="47"/>
                  </a:lnTo>
                  <a:lnTo>
                    <a:pt x="29" y="78"/>
                  </a:lnTo>
                  <a:lnTo>
                    <a:pt x="39" y="115"/>
                  </a:lnTo>
                  <a:lnTo>
                    <a:pt x="50" y="158"/>
                  </a:lnTo>
                  <a:lnTo>
                    <a:pt x="60" y="208"/>
                  </a:lnTo>
                  <a:lnTo>
                    <a:pt x="69" y="261"/>
                  </a:lnTo>
                  <a:lnTo>
                    <a:pt x="75" y="320"/>
                  </a:lnTo>
                  <a:lnTo>
                    <a:pt x="79" y="382"/>
                  </a:lnTo>
                  <a:lnTo>
                    <a:pt x="79" y="446"/>
                  </a:lnTo>
                  <a:lnTo>
                    <a:pt x="76" y="512"/>
                  </a:lnTo>
                  <a:lnTo>
                    <a:pt x="67" y="579"/>
                  </a:lnTo>
                  <a:lnTo>
                    <a:pt x="51" y="648"/>
                  </a:lnTo>
                  <a:lnTo>
                    <a:pt x="30" y="716"/>
                  </a:lnTo>
                  <a:lnTo>
                    <a:pt x="0" y="782"/>
                  </a:lnTo>
                  <a:lnTo>
                    <a:pt x="2" y="779"/>
                  </a:lnTo>
                  <a:lnTo>
                    <a:pt x="9" y="769"/>
                  </a:lnTo>
                  <a:lnTo>
                    <a:pt x="18" y="752"/>
                  </a:lnTo>
                  <a:lnTo>
                    <a:pt x="29" y="730"/>
                  </a:lnTo>
                  <a:lnTo>
                    <a:pt x="41" y="700"/>
                  </a:lnTo>
                  <a:lnTo>
                    <a:pt x="55" y="665"/>
                  </a:lnTo>
                  <a:lnTo>
                    <a:pt x="68" y="624"/>
                  </a:lnTo>
                  <a:lnTo>
                    <a:pt x="79" y="578"/>
                  </a:lnTo>
                  <a:lnTo>
                    <a:pt x="89" y="527"/>
                  </a:lnTo>
                  <a:lnTo>
                    <a:pt x="95" y="470"/>
                  </a:lnTo>
                  <a:lnTo>
                    <a:pt x="97" y="408"/>
                  </a:lnTo>
                  <a:lnTo>
                    <a:pt x="96" y="343"/>
                  </a:lnTo>
                  <a:lnTo>
                    <a:pt x="89" y="272"/>
                  </a:lnTo>
                  <a:lnTo>
                    <a:pt x="75" y="197"/>
                  </a:lnTo>
                  <a:lnTo>
                    <a:pt x="54" y="118"/>
                  </a:lnTo>
                  <a:lnTo>
                    <a:pt x="26" y="35"/>
                  </a:lnTo>
                  <a:lnTo>
                    <a:pt x="24" y="27"/>
                  </a:lnTo>
                  <a:lnTo>
                    <a:pt x="20" y="11"/>
                  </a:lnTo>
                  <a:lnTo>
                    <a:pt x="13" y="0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814570" y="3459480"/>
              <a:ext cx="49530" cy="32385"/>
            </a:xfrm>
            <a:custGeom>
              <a:avLst/>
              <a:gdLst>
                <a:gd name="T0" fmla="*/ 0 w 157"/>
                <a:gd name="T1" fmla="*/ 0 h 103"/>
                <a:gd name="T2" fmla="*/ 1 w 157"/>
                <a:gd name="T3" fmla="*/ 2 h 103"/>
                <a:gd name="T4" fmla="*/ 6 w 157"/>
                <a:gd name="T5" fmla="*/ 6 h 103"/>
                <a:gd name="T6" fmla="*/ 13 w 157"/>
                <a:gd name="T7" fmla="*/ 13 h 103"/>
                <a:gd name="T8" fmla="*/ 22 w 157"/>
                <a:gd name="T9" fmla="*/ 20 h 103"/>
                <a:gd name="T10" fmla="*/ 32 w 157"/>
                <a:gd name="T11" fmla="*/ 30 h 103"/>
                <a:gd name="T12" fmla="*/ 44 w 157"/>
                <a:gd name="T13" fmla="*/ 37 h 103"/>
                <a:gd name="T14" fmla="*/ 58 w 157"/>
                <a:gd name="T15" fmla="*/ 44 h 103"/>
                <a:gd name="T16" fmla="*/ 71 w 157"/>
                <a:gd name="T17" fmla="*/ 51 h 103"/>
                <a:gd name="T18" fmla="*/ 86 w 157"/>
                <a:gd name="T19" fmla="*/ 55 h 103"/>
                <a:gd name="T20" fmla="*/ 100 w 157"/>
                <a:gd name="T21" fmla="*/ 59 h 103"/>
                <a:gd name="T22" fmla="*/ 112 w 157"/>
                <a:gd name="T23" fmla="*/ 62 h 103"/>
                <a:gd name="T24" fmla="*/ 124 w 157"/>
                <a:gd name="T25" fmla="*/ 67 h 103"/>
                <a:gd name="T26" fmla="*/ 135 w 157"/>
                <a:gd name="T27" fmla="*/ 72 h 103"/>
                <a:gd name="T28" fmla="*/ 144 w 157"/>
                <a:gd name="T29" fmla="*/ 79 h 103"/>
                <a:gd name="T30" fmla="*/ 152 w 157"/>
                <a:gd name="T31" fmla="*/ 90 h 103"/>
                <a:gd name="T32" fmla="*/ 157 w 157"/>
                <a:gd name="T33" fmla="*/ 103 h 103"/>
                <a:gd name="T34" fmla="*/ 157 w 157"/>
                <a:gd name="T35" fmla="*/ 102 h 103"/>
                <a:gd name="T36" fmla="*/ 157 w 157"/>
                <a:gd name="T37" fmla="*/ 97 h 103"/>
                <a:gd name="T38" fmla="*/ 156 w 157"/>
                <a:gd name="T39" fmla="*/ 91 h 103"/>
                <a:gd name="T40" fmla="*/ 152 w 157"/>
                <a:gd name="T41" fmla="*/ 82 h 103"/>
                <a:gd name="T42" fmla="*/ 142 w 157"/>
                <a:gd name="T43" fmla="*/ 74 h 103"/>
                <a:gd name="T44" fmla="*/ 128 w 157"/>
                <a:gd name="T45" fmla="*/ 65 h 103"/>
                <a:gd name="T46" fmla="*/ 107 w 157"/>
                <a:gd name="T47" fmla="*/ 55 h 103"/>
                <a:gd name="T48" fmla="*/ 79 w 157"/>
                <a:gd name="T49" fmla="*/ 47 h 103"/>
                <a:gd name="T50" fmla="*/ 78 w 157"/>
                <a:gd name="T51" fmla="*/ 47 h 103"/>
                <a:gd name="T52" fmla="*/ 72 w 157"/>
                <a:gd name="T53" fmla="*/ 44 h 103"/>
                <a:gd name="T54" fmla="*/ 66 w 157"/>
                <a:gd name="T55" fmla="*/ 42 h 103"/>
                <a:gd name="T56" fmla="*/ 56 w 157"/>
                <a:gd name="T57" fmla="*/ 38 h 103"/>
                <a:gd name="T58" fmla="*/ 45 w 157"/>
                <a:gd name="T59" fmla="*/ 33 h 103"/>
                <a:gd name="T60" fmla="*/ 32 w 157"/>
                <a:gd name="T61" fmla="*/ 24 h 103"/>
                <a:gd name="T62" fmla="*/ 17 w 157"/>
                <a:gd name="T63" fmla="*/ 14 h 103"/>
                <a:gd name="T64" fmla="*/ 0 w 157"/>
                <a:gd name="T6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" h="103">
                  <a:moveTo>
                    <a:pt x="0" y="0"/>
                  </a:moveTo>
                  <a:lnTo>
                    <a:pt x="1" y="2"/>
                  </a:lnTo>
                  <a:lnTo>
                    <a:pt x="6" y="6"/>
                  </a:lnTo>
                  <a:lnTo>
                    <a:pt x="13" y="13"/>
                  </a:lnTo>
                  <a:lnTo>
                    <a:pt x="22" y="20"/>
                  </a:lnTo>
                  <a:lnTo>
                    <a:pt x="32" y="30"/>
                  </a:lnTo>
                  <a:lnTo>
                    <a:pt x="44" y="37"/>
                  </a:lnTo>
                  <a:lnTo>
                    <a:pt x="58" y="44"/>
                  </a:lnTo>
                  <a:lnTo>
                    <a:pt x="71" y="51"/>
                  </a:lnTo>
                  <a:lnTo>
                    <a:pt x="86" y="55"/>
                  </a:lnTo>
                  <a:lnTo>
                    <a:pt x="100" y="59"/>
                  </a:lnTo>
                  <a:lnTo>
                    <a:pt x="112" y="62"/>
                  </a:lnTo>
                  <a:lnTo>
                    <a:pt x="124" y="67"/>
                  </a:lnTo>
                  <a:lnTo>
                    <a:pt x="135" y="72"/>
                  </a:lnTo>
                  <a:lnTo>
                    <a:pt x="144" y="79"/>
                  </a:lnTo>
                  <a:lnTo>
                    <a:pt x="152" y="90"/>
                  </a:lnTo>
                  <a:lnTo>
                    <a:pt x="157" y="103"/>
                  </a:lnTo>
                  <a:lnTo>
                    <a:pt x="157" y="102"/>
                  </a:lnTo>
                  <a:lnTo>
                    <a:pt x="157" y="97"/>
                  </a:lnTo>
                  <a:lnTo>
                    <a:pt x="156" y="91"/>
                  </a:lnTo>
                  <a:lnTo>
                    <a:pt x="152" y="82"/>
                  </a:lnTo>
                  <a:lnTo>
                    <a:pt x="142" y="74"/>
                  </a:lnTo>
                  <a:lnTo>
                    <a:pt x="128" y="65"/>
                  </a:lnTo>
                  <a:lnTo>
                    <a:pt x="107" y="55"/>
                  </a:lnTo>
                  <a:lnTo>
                    <a:pt x="79" y="47"/>
                  </a:lnTo>
                  <a:lnTo>
                    <a:pt x="78" y="47"/>
                  </a:lnTo>
                  <a:lnTo>
                    <a:pt x="72" y="44"/>
                  </a:lnTo>
                  <a:lnTo>
                    <a:pt x="66" y="42"/>
                  </a:lnTo>
                  <a:lnTo>
                    <a:pt x="56" y="38"/>
                  </a:lnTo>
                  <a:lnTo>
                    <a:pt x="45" y="33"/>
                  </a:lnTo>
                  <a:lnTo>
                    <a:pt x="32" y="24"/>
                  </a:lnTo>
                  <a:lnTo>
                    <a:pt x="1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731680" y="3632200"/>
              <a:ext cx="170815" cy="144780"/>
            </a:xfrm>
            <a:custGeom>
              <a:avLst/>
              <a:gdLst>
                <a:gd name="T0" fmla="*/ 533 w 538"/>
                <a:gd name="T1" fmla="*/ 24 h 455"/>
                <a:gd name="T2" fmla="*/ 518 w 538"/>
                <a:gd name="T3" fmla="*/ 69 h 455"/>
                <a:gd name="T4" fmla="*/ 494 w 538"/>
                <a:gd name="T5" fmla="*/ 108 h 455"/>
                <a:gd name="T6" fmla="*/ 465 w 538"/>
                <a:gd name="T7" fmla="*/ 142 h 455"/>
                <a:gd name="T8" fmla="*/ 430 w 538"/>
                <a:gd name="T9" fmla="*/ 172 h 455"/>
                <a:gd name="T10" fmla="*/ 391 w 538"/>
                <a:gd name="T11" fmla="*/ 199 h 455"/>
                <a:gd name="T12" fmla="*/ 350 w 538"/>
                <a:gd name="T13" fmla="*/ 222 h 455"/>
                <a:gd name="T14" fmla="*/ 307 w 538"/>
                <a:gd name="T15" fmla="*/ 243 h 455"/>
                <a:gd name="T16" fmla="*/ 266 w 538"/>
                <a:gd name="T17" fmla="*/ 262 h 455"/>
                <a:gd name="T18" fmla="*/ 227 w 538"/>
                <a:gd name="T19" fmla="*/ 281 h 455"/>
                <a:gd name="T20" fmla="*/ 188 w 538"/>
                <a:gd name="T21" fmla="*/ 301 h 455"/>
                <a:gd name="T22" fmla="*/ 150 w 538"/>
                <a:gd name="T23" fmla="*/ 322 h 455"/>
                <a:gd name="T24" fmla="*/ 113 w 538"/>
                <a:gd name="T25" fmla="*/ 345 h 455"/>
                <a:gd name="T26" fmla="*/ 77 w 538"/>
                <a:gd name="T27" fmla="*/ 371 h 455"/>
                <a:gd name="T28" fmla="*/ 43 w 538"/>
                <a:gd name="T29" fmla="*/ 399 h 455"/>
                <a:gd name="T30" fmla="*/ 14 w 538"/>
                <a:gd name="T31" fmla="*/ 431 h 455"/>
                <a:gd name="T32" fmla="*/ 0 w 538"/>
                <a:gd name="T33" fmla="*/ 452 h 455"/>
                <a:gd name="T34" fmla="*/ 5 w 538"/>
                <a:gd name="T35" fmla="*/ 455 h 455"/>
                <a:gd name="T36" fmla="*/ 26 w 538"/>
                <a:gd name="T37" fmla="*/ 438 h 455"/>
                <a:gd name="T38" fmla="*/ 64 w 538"/>
                <a:gd name="T39" fmla="*/ 408 h 455"/>
                <a:gd name="T40" fmla="*/ 102 w 538"/>
                <a:gd name="T41" fmla="*/ 378 h 455"/>
                <a:gd name="T42" fmla="*/ 142 w 538"/>
                <a:gd name="T43" fmla="*/ 352 h 455"/>
                <a:gd name="T44" fmla="*/ 173 w 538"/>
                <a:gd name="T45" fmla="*/ 332 h 455"/>
                <a:gd name="T46" fmla="*/ 194 w 538"/>
                <a:gd name="T47" fmla="*/ 319 h 455"/>
                <a:gd name="T48" fmla="*/ 216 w 538"/>
                <a:gd name="T49" fmla="*/ 307 h 455"/>
                <a:gd name="T50" fmla="*/ 239 w 538"/>
                <a:gd name="T51" fmla="*/ 297 h 455"/>
                <a:gd name="T52" fmla="*/ 261 w 538"/>
                <a:gd name="T53" fmla="*/ 286 h 455"/>
                <a:gd name="T54" fmla="*/ 282 w 538"/>
                <a:gd name="T55" fmla="*/ 276 h 455"/>
                <a:gd name="T56" fmla="*/ 304 w 538"/>
                <a:gd name="T57" fmla="*/ 264 h 455"/>
                <a:gd name="T58" fmla="*/ 326 w 538"/>
                <a:gd name="T59" fmla="*/ 254 h 455"/>
                <a:gd name="T60" fmla="*/ 355 w 538"/>
                <a:gd name="T61" fmla="*/ 237 h 455"/>
                <a:gd name="T62" fmla="*/ 391 w 538"/>
                <a:gd name="T63" fmla="*/ 214 h 455"/>
                <a:gd name="T64" fmla="*/ 425 w 538"/>
                <a:gd name="T65" fmla="*/ 190 h 455"/>
                <a:gd name="T66" fmla="*/ 456 w 538"/>
                <a:gd name="T67" fmla="*/ 163 h 455"/>
                <a:gd name="T68" fmla="*/ 484 w 538"/>
                <a:gd name="T69" fmla="*/ 132 h 455"/>
                <a:gd name="T70" fmla="*/ 506 w 538"/>
                <a:gd name="T71" fmla="*/ 99 h 455"/>
                <a:gd name="T72" fmla="*/ 524 w 538"/>
                <a:gd name="T73" fmla="*/ 62 h 455"/>
                <a:gd name="T74" fmla="*/ 535 w 538"/>
                <a:gd name="T75" fmla="*/ 22 h 455"/>
                <a:gd name="T76" fmla="*/ 538 w 538"/>
                <a:gd name="T77" fmla="*/ 0 h 455"/>
                <a:gd name="T78" fmla="*/ 538 w 538"/>
                <a:gd name="T79" fmla="*/ 0 h 455"/>
                <a:gd name="T80" fmla="*/ 538 w 538"/>
                <a:gd name="T81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8" h="455">
                  <a:moveTo>
                    <a:pt x="538" y="0"/>
                  </a:moveTo>
                  <a:lnTo>
                    <a:pt x="533" y="24"/>
                  </a:lnTo>
                  <a:lnTo>
                    <a:pt x="527" y="46"/>
                  </a:lnTo>
                  <a:lnTo>
                    <a:pt x="518" y="69"/>
                  </a:lnTo>
                  <a:lnTo>
                    <a:pt x="507" y="89"/>
                  </a:lnTo>
                  <a:lnTo>
                    <a:pt x="494" y="108"/>
                  </a:lnTo>
                  <a:lnTo>
                    <a:pt x="481" y="125"/>
                  </a:lnTo>
                  <a:lnTo>
                    <a:pt x="465" y="142"/>
                  </a:lnTo>
                  <a:lnTo>
                    <a:pt x="448" y="157"/>
                  </a:lnTo>
                  <a:lnTo>
                    <a:pt x="430" y="172"/>
                  </a:lnTo>
                  <a:lnTo>
                    <a:pt x="411" y="186"/>
                  </a:lnTo>
                  <a:lnTo>
                    <a:pt x="391" y="199"/>
                  </a:lnTo>
                  <a:lnTo>
                    <a:pt x="371" y="210"/>
                  </a:lnTo>
                  <a:lnTo>
                    <a:pt x="350" y="222"/>
                  </a:lnTo>
                  <a:lnTo>
                    <a:pt x="328" y="232"/>
                  </a:lnTo>
                  <a:lnTo>
                    <a:pt x="307" y="243"/>
                  </a:lnTo>
                  <a:lnTo>
                    <a:pt x="286" y="252"/>
                  </a:lnTo>
                  <a:lnTo>
                    <a:pt x="266" y="262"/>
                  </a:lnTo>
                  <a:lnTo>
                    <a:pt x="246" y="271"/>
                  </a:lnTo>
                  <a:lnTo>
                    <a:pt x="227" y="281"/>
                  </a:lnTo>
                  <a:lnTo>
                    <a:pt x="207" y="291"/>
                  </a:lnTo>
                  <a:lnTo>
                    <a:pt x="188" y="301"/>
                  </a:lnTo>
                  <a:lnTo>
                    <a:pt x="169" y="312"/>
                  </a:lnTo>
                  <a:lnTo>
                    <a:pt x="150" y="322"/>
                  </a:lnTo>
                  <a:lnTo>
                    <a:pt x="131" y="334"/>
                  </a:lnTo>
                  <a:lnTo>
                    <a:pt x="113" y="345"/>
                  </a:lnTo>
                  <a:lnTo>
                    <a:pt x="95" y="358"/>
                  </a:lnTo>
                  <a:lnTo>
                    <a:pt x="77" y="371"/>
                  </a:lnTo>
                  <a:lnTo>
                    <a:pt x="60" y="385"/>
                  </a:lnTo>
                  <a:lnTo>
                    <a:pt x="43" y="399"/>
                  </a:lnTo>
                  <a:lnTo>
                    <a:pt x="28" y="414"/>
                  </a:lnTo>
                  <a:lnTo>
                    <a:pt x="14" y="431"/>
                  </a:lnTo>
                  <a:lnTo>
                    <a:pt x="1" y="448"/>
                  </a:lnTo>
                  <a:lnTo>
                    <a:pt x="0" y="452"/>
                  </a:lnTo>
                  <a:lnTo>
                    <a:pt x="2" y="454"/>
                  </a:lnTo>
                  <a:lnTo>
                    <a:pt x="5" y="455"/>
                  </a:lnTo>
                  <a:lnTo>
                    <a:pt x="8" y="454"/>
                  </a:lnTo>
                  <a:lnTo>
                    <a:pt x="26" y="438"/>
                  </a:lnTo>
                  <a:lnTo>
                    <a:pt x="45" y="423"/>
                  </a:lnTo>
                  <a:lnTo>
                    <a:pt x="64" y="408"/>
                  </a:lnTo>
                  <a:lnTo>
                    <a:pt x="83" y="393"/>
                  </a:lnTo>
                  <a:lnTo>
                    <a:pt x="102" y="378"/>
                  </a:lnTo>
                  <a:lnTo>
                    <a:pt x="122" y="364"/>
                  </a:lnTo>
                  <a:lnTo>
                    <a:pt x="142" y="352"/>
                  </a:lnTo>
                  <a:lnTo>
                    <a:pt x="163" y="338"/>
                  </a:lnTo>
                  <a:lnTo>
                    <a:pt x="173" y="332"/>
                  </a:lnTo>
                  <a:lnTo>
                    <a:pt x="184" y="325"/>
                  </a:lnTo>
                  <a:lnTo>
                    <a:pt x="194" y="319"/>
                  </a:lnTo>
                  <a:lnTo>
                    <a:pt x="206" y="314"/>
                  </a:lnTo>
                  <a:lnTo>
                    <a:pt x="216" y="307"/>
                  </a:lnTo>
                  <a:lnTo>
                    <a:pt x="227" y="302"/>
                  </a:lnTo>
                  <a:lnTo>
                    <a:pt x="239" y="297"/>
                  </a:lnTo>
                  <a:lnTo>
                    <a:pt x="249" y="292"/>
                  </a:lnTo>
                  <a:lnTo>
                    <a:pt x="261" y="286"/>
                  </a:lnTo>
                  <a:lnTo>
                    <a:pt x="271" y="281"/>
                  </a:lnTo>
                  <a:lnTo>
                    <a:pt x="282" y="276"/>
                  </a:lnTo>
                  <a:lnTo>
                    <a:pt x="294" y="269"/>
                  </a:lnTo>
                  <a:lnTo>
                    <a:pt x="304" y="264"/>
                  </a:lnTo>
                  <a:lnTo>
                    <a:pt x="316" y="259"/>
                  </a:lnTo>
                  <a:lnTo>
                    <a:pt x="326" y="254"/>
                  </a:lnTo>
                  <a:lnTo>
                    <a:pt x="337" y="247"/>
                  </a:lnTo>
                  <a:lnTo>
                    <a:pt x="355" y="237"/>
                  </a:lnTo>
                  <a:lnTo>
                    <a:pt x="373" y="226"/>
                  </a:lnTo>
                  <a:lnTo>
                    <a:pt x="391" y="214"/>
                  </a:lnTo>
                  <a:lnTo>
                    <a:pt x="408" y="203"/>
                  </a:lnTo>
                  <a:lnTo>
                    <a:pt x="425" y="190"/>
                  </a:lnTo>
                  <a:lnTo>
                    <a:pt x="440" y="176"/>
                  </a:lnTo>
                  <a:lnTo>
                    <a:pt x="456" y="163"/>
                  </a:lnTo>
                  <a:lnTo>
                    <a:pt x="470" y="148"/>
                  </a:lnTo>
                  <a:lnTo>
                    <a:pt x="484" y="132"/>
                  </a:lnTo>
                  <a:lnTo>
                    <a:pt x="495" y="116"/>
                  </a:lnTo>
                  <a:lnTo>
                    <a:pt x="506" y="99"/>
                  </a:lnTo>
                  <a:lnTo>
                    <a:pt x="516" y="81"/>
                  </a:lnTo>
                  <a:lnTo>
                    <a:pt x="524" y="62"/>
                  </a:lnTo>
                  <a:lnTo>
                    <a:pt x="530" y="42"/>
                  </a:lnTo>
                  <a:lnTo>
                    <a:pt x="535" y="22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latin typeface="Calibri"/>
                <a:ea typeface="SimSun"/>
                <a:cs typeface="Times New Roman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519253" y="2402104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latin typeface="+mn-lt"/>
              </a:rPr>
              <a:t>Input-Output</a:t>
            </a:r>
          </a:p>
          <a:p>
            <a:pPr algn="ctr"/>
            <a:r>
              <a:rPr lang="en-US" sz="2000" b="0" dirty="0" smtClean="0">
                <a:latin typeface="+mn-lt"/>
              </a:rPr>
              <a:t>Examples</a:t>
            </a:r>
          </a:p>
        </p:txBody>
      </p:sp>
      <p:cxnSp>
        <p:nvCxnSpPr>
          <p:cNvPr id="106" name="Straight Arrow Connector 105"/>
          <p:cNvCxnSpPr/>
          <p:nvPr/>
        </p:nvCxnSpPr>
        <p:spPr bwMode="auto">
          <a:xfrm>
            <a:off x="2062053" y="2759076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4819321" y="2554504"/>
            <a:ext cx="2362200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SQLSynthesizer</a:t>
            </a:r>
          </a:p>
        </p:txBody>
      </p:sp>
      <p:cxnSp>
        <p:nvCxnSpPr>
          <p:cNvPr id="108" name="Straight Arrow Connector 107"/>
          <p:cNvCxnSpPr/>
          <p:nvPr/>
        </p:nvCxnSpPr>
        <p:spPr bwMode="auto">
          <a:xfrm>
            <a:off x="4215581" y="2785404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Flowchart: Multidocument 108"/>
          <p:cNvSpPr/>
          <p:nvPr/>
        </p:nvSpPr>
        <p:spPr>
          <a:xfrm>
            <a:off x="7810500" y="2379621"/>
            <a:ext cx="1181100" cy="685800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 smtClean="0">
                <a:solidFill>
                  <a:schemeClr val="tx1"/>
                </a:solidFill>
                <a:effectLst/>
                <a:ea typeface="SimSun"/>
                <a:cs typeface="Times New Roman"/>
              </a:rPr>
              <a:t>Queries</a:t>
            </a:r>
            <a:endParaRPr lang="en-US" sz="1500" dirty="0">
              <a:solidFill>
                <a:schemeClr val="tx1"/>
              </a:solidFill>
              <a:effectLst/>
              <a:ea typeface="SimSun"/>
              <a:cs typeface="Times New Roman"/>
            </a:endParaRPr>
          </a:p>
        </p:txBody>
      </p:sp>
      <p:cxnSp>
        <p:nvCxnSpPr>
          <p:cNvPr id="110" name="Straight Arrow Connector 109"/>
          <p:cNvCxnSpPr/>
          <p:nvPr/>
        </p:nvCxnSpPr>
        <p:spPr bwMode="auto">
          <a:xfrm>
            <a:off x="7239000" y="2768943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1383452" y="1740905"/>
            <a:ext cx="7017598" cy="565023"/>
            <a:chOff x="1383452" y="1740905"/>
            <a:chExt cx="7017598" cy="565023"/>
          </a:xfrm>
        </p:grpSpPr>
        <p:cxnSp>
          <p:nvCxnSpPr>
            <p:cNvPr id="111" name="Straight Connector 110"/>
            <p:cNvCxnSpPr/>
            <p:nvPr/>
          </p:nvCxnSpPr>
          <p:spPr bwMode="auto">
            <a:xfrm>
              <a:off x="8396068" y="1744392"/>
              <a:ext cx="0" cy="50440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 bwMode="auto">
            <a:xfrm flipH="1">
              <a:off x="1383452" y="1752600"/>
              <a:ext cx="701759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Arrow Connector 112"/>
            <p:cNvCxnSpPr/>
            <p:nvPr/>
          </p:nvCxnSpPr>
          <p:spPr bwMode="auto">
            <a:xfrm flipH="1">
              <a:off x="1384211" y="1740905"/>
              <a:ext cx="1457" cy="56502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4" name="TextBox 113"/>
          <p:cNvSpPr txBox="1"/>
          <p:nvPr/>
        </p:nvSpPr>
        <p:spPr>
          <a:xfrm>
            <a:off x="1980651" y="1332562"/>
            <a:ext cx="5467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cs typeface="Times New Roman" pitchFamily="18" charset="0"/>
              </a:rPr>
              <a:t>Select the desired query, or provide more examples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673746" y="4399377"/>
            <a:ext cx="1065621" cy="1718709"/>
            <a:chOff x="673746" y="4399377"/>
            <a:chExt cx="1065621" cy="1718709"/>
          </a:xfrm>
        </p:grpSpPr>
        <p:sp>
          <p:nvSpPr>
            <p:cNvPr id="119" name="TextBox 118"/>
            <p:cNvSpPr txBox="1"/>
            <p:nvPr/>
          </p:nvSpPr>
          <p:spPr>
            <a:xfrm>
              <a:off x="685800" y="5410200"/>
              <a:ext cx="10535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Input</a:t>
              </a:r>
            </a:p>
            <a:p>
              <a:r>
                <a:rPr lang="en-US" sz="2000" b="0" dirty="0" smtClean="0">
                  <a:latin typeface="+mn-lt"/>
                </a:rPr>
                <a:t>tables</a:t>
              </a:r>
            </a:p>
          </p:txBody>
        </p:sp>
        <p:pic>
          <p:nvPicPr>
            <p:cNvPr id="120" name="Picture 119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746" y="4399377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120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67" y="4483490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121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268" y="4600136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" name="Group 123"/>
          <p:cNvGrpSpPr/>
          <p:nvPr/>
        </p:nvGrpSpPr>
        <p:grpSpPr>
          <a:xfrm>
            <a:off x="7315200" y="4538587"/>
            <a:ext cx="1053567" cy="1579499"/>
            <a:chOff x="1842033" y="4538587"/>
            <a:chExt cx="1053567" cy="1579499"/>
          </a:xfrm>
        </p:grpSpPr>
        <p:pic>
          <p:nvPicPr>
            <p:cNvPr id="118" name="Picture 117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587" y="4538587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TextBox 122"/>
            <p:cNvSpPr txBox="1"/>
            <p:nvPr/>
          </p:nvSpPr>
          <p:spPr>
            <a:xfrm>
              <a:off x="1842033" y="5410200"/>
              <a:ext cx="10535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Output</a:t>
              </a:r>
            </a:p>
            <a:p>
              <a:r>
                <a:rPr lang="en-US" sz="2000" b="0" dirty="0" smtClean="0">
                  <a:latin typeface="+mn-lt"/>
                </a:rPr>
                <a:t>table</a:t>
              </a:r>
            </a:p>
          </p:txBody>
        </p:sp>
      </p:grpSp>
      <p:sp>
        <p:nvSpPr>
          <p:cNvPr id="127" name="Rectangular Callout 126"/>
          <p:cNvSpPr/>
          <p:nvPr/>
        </p:nvSpPr>
        <p:spPr bwMode="auto">
          <a:xfrm>
            <a:off x="228600" y="3657600"/>
            <a:ext cx="8763000" cy="2743200"/>
          </a:xfrm>
          <a:prstGeom prst="wedgeRectCallout">
            <a:avLst>
              <a:gd name="adj1" fmla="val 13682"/>
              <a:gd name="adj2" fmla="val -74723"/>
            </a:avLst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538587"/>
            <a:ext cx="11144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0" name="Straight Arrow Connector 129"/>
          <p:cNvCxnSpPr/>
          <p:nvPr/>
        </p:nvCxnSpPr>
        <p:spPr bwMode="auto">
          <a:xfrm>
            <a:off x="1687742" y="4959742"/>
            <a:ext cx="90771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 bwMode="auto">
          <a:xfrm>
            <a:off x="4191000" y="4953000"/>
            <a:ext cx="90771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>
            <a:off x="6428936" y="4953000"/>
            <a:ext cx="90771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4239571" y="4476690"/>
            <a:ext cx="78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Filter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358596" y="4495800"/>
            <a:ext cx="105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Project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-304800" y="1066800"/>
            <a:ext cx="9677400" cy="2362200"/>
          </a:xfrm>
          <a:prstGeom prst="rect">
            <a:avLst/>
          </a:prstGeom>
          <a:solidFill>
            <a:schemeClr val="bg2">
              <a:lumMod val="60000"/>
              <a:lumOff val="40000"/>
              <a:alpha val="9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73715" y="1492984"/>
            <a:ext cx="6494085" cy="16312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  name, MAX(score)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    student, enrolled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student.stu_id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enrolled.stu_id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student.stu_id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HAVING   COUNT(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enrolled.course_id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&gt; 1</a:t>
            </a:r>
          </a:p>
        </p:txBody>
      </p:sp>
      <p:sp>
        <p:nvSpPr>
          <p:cNvPr id="115" name="Left Brace 114"/>
          <p:cNvSpPr/>
          <p:nvPr/>
        </p:nvSpPr>
        <p:spPr bwMode="auto">
          <a:xfrm>
            <a:off x="2282983" y="1975340"/>
            <a:ext cx="208096" cy="435794"/>
          </a:xfrm>
          <a:prstGeom prst="leftBrac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8" name="Left Brace 137"/>
          <p:cNvSpPr/>
          <p:nvPr/>
        </p:nvSpPr>
        <p:spPr bwMode="auto">
          <a:xfrm>
            <a:off x="2282983" y="2536006"/>
            <a:ext cx="208096" cy="435794"/>
          </a:xfrm>
          <a:prstGeom prst="leftBrac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9" name="Left Brace 138"/>
          <p:cNvSpPr/>
          <p:nvPr/>
        </p:nvSpPr>
        <p:spPr bwMode="auto">
          <a:xfrm>
            <a:off x="2324422" y="1549256"/>
            <a:ext cx="149201" cy="275372"/>
          </a:xfrm>
          <a:prstGeom prst="leftBrac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12544" y="254859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Query condition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19179" y="201279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Join condition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4068" y="150167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Projection columns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4262142"/>
            <a:ext cx="15144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1516548" y="3733800"/>
            <a:ext cx="153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Join</a:t>
            </a:r>
          </a:p>
          <a:p>
            <a:r>
              <a:rPr lang="en-US" sz="1800" dirty="0" smtClean="0">
                <a:latin typeface="+mn-lt"/>
              </a:rPr>
              <a:t>condition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038600" y="3733800"/>
            <a:ext cx="153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Query</a:t>
            </a:r>
          </a:p>
          <a:p>
            <a:r>
              <a:rPr lang="en-US" sz="1800" dirty="0" smtClean="0">
                <a:latin typeface="+mn-lt"/>
              </a:rPr>
              <a:t>condition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240948" y="3733800"/>
            <a:ext cx="153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Projection</a:t>
            </a:r>
          </a:p>
          <a:p>
            <a:r>
              <a:rPr lang="en-US" sz="1800" dirty="0" smtClean="0">
                <a:latin typeface="+mn-lt"/>
              </a:rPr>
              <a:t>columns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573715" y="1066800"/>
            <a:ext cx="268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accent2"/>
                </a:solidFill>
                <a:latin typeface="+mn-lt"/>
              </a:rPr>
              <a:t>A complete SQL: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552136" y="4495800"/>
            <a:ext cx="142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3699519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38" grpId="0" animBg="1"/>
      <p:bldP spid="139" grpId="0" animBg="1"/>
      <p:bldP spid="116" grpId="0"/>
      <p:bldP spid="140" grpId="0"/>
      <p:bldP spid="141" grpId="0"/>
      <p:bldP spid="117" grpId="0"/>
      <p:bldP spid="142" grpId="0"/>
      <p:bldP spid="1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Multiple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673746" y="2216540"/>
            <a:ext cx="1065621" cy="1718709"/>
            <a:chOff x="673746" y="4399377"/>
            <a:chExt cx="1065621" cy="1718709"/>
          </a:xfrm>
        </p:grpSpPr>
        <p:sp>
          <p:nvSpPr>
            <p:cNvPr id="119" name="TextBox 118"/>
            <p:cNvSpPr txBox="1"/>
            <p:nvPr/>
          </p:nvSpPr>
          <p:spPr>
            <a:xfrm>
              <a:off x="685800" y="5410200"/>
              <a:ext cx="10535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Input</a:t>
              </a:r>
            </a:p>
            <a:p>
              <a:r>
                <a:rPr lang="en-US" sz="2000" b="0" dirty="0" smtClean="0">
                  <a:latin typeface="+mn-lt"/>
                </a:rPr>
                <a:t>tables</a:t>
              </a:r>
            </a:p>
          </p:txBody>
        </p:sp>
        <p:pic>
          <p:nvPicPr>
            <p:cNvPr id="120" name="Picture 119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746" y="4399377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120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67" y="4483490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121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268" y="4600136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" name="Group 123"/>
          <p:cNvGrpSpPr/>
          <p:nvPr/>
        </p:nvGrpSpPr>
        <p:grpSpPr>
          <a:xfrm>
            <a:off x="7633233" y="2409864"/>
            <a:ext cx="1053567" cy="1579499"/>
            <a:chOff x="1842033" y="4538587"/>
            <a:chExt cx="1053567" cy="1579499"/>
          </a:xfrm>
        </p:grpSpPr>
        <p:pic>
          <p:nvPicPr>
            <p:cNvPr id="118" name="Picture 117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587" y="4538587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TextBox 122"/>
            <p:cNvSpPr txBox="1"/>
            <p:nvPr/>
          </p:nvSpPr>
          <p:spPr>
            <a:xfrm>
              <a:off x="1842033" y="5410200"/>
              <a:ext cx="10535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Output</a:t>
              </a:r>
            </a:p>
            <a:p>
              <a:r>
                <a:rPr lang="en-US" sz="2000" b="0" dirty="0" smtClean="0">
                  <a:latin typeface="+mn-lt"/>
                </a:rPr>
                <a:t>table</a:t>
              </a:r>
            </a:p>
          </p:txBody>
        </p:sp>
      </p:grpSp>
      <p:cxnSp>
        <p:nvCxnSpPr>
          <p:cNvPr id="55" name="Straight Arrow Connector 54"/>
          <p:cNvCxnSpPr/>
          <p:nvPr/>
        </p:nvCxnSpPr>
        <p:spPr bwMode="auto">
          <a:xfrm>
            <a:off x="2057400" y="2804454"/>
            <a:ext cx="48773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352800" y="2286000"/>
            <a:ext cx="250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Query 2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071468" y="2009745"/>
            <a:ext cx="4924864" cy="581055"/>
            <a:chOff x="2071468" y="1905000"/>
            <a:chExt cx="4924864" cy="581055"/>
          </a:xfrm>
        </p:grpSpPr>
        <p:cxnSp>
          <p:nvCxnSpPr>
            <p:cNvPr id="43" name="Straight Connector 42"/>
            <p:cNvCxnSpPr/>
            <p:nvPr/>
          </p:nvCxnSpPr>
          <p:spPr bwMode="auto">
            <a:xfrm>
              <a:off x="3429000" y="1905000"/>
              <a:ext cx="1600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Curved Connector 44"/>
            <p:cNvCxnSpPr/>
            <p:nvPr/>
          </p:nvCxnSpPr>
          <p:spPr bwMode="auto">
            <a:xfrm flipV="1">
              <a:off x="2071468" y="1905000"/>
              <a:ext cx="1371600" cy="512299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Curved Connector 48"/>
            <p:cNvCxnSpPr/>
            <p:nvPr/>
          </p:nvCxnSpPr>
          <p:spPr bwMode="auto">
            <a:xfrm>
              <a:off x="5015132" y="1905000"/>
              <a:ext cx="1981200" cy="581055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071468" y="3028890"/>
            <a:ext cx="4854524" cy="581055"/>
            <a:chOff x="2071468" y="3028890"/>
            <a:chExt cx="4854524" cy="581055"/>
          </a:xfrm>
        </p:grpSpPr>
        <p:cxnSp>
          <p:nvCxnSpPr>
            <p:cNvPr id="77" name="Straight Connector 76"/>
            <p:cNvCxnSpPr/>
            <p:nvPr/>
          </p:nvCxnSpPr>
          <p:spPr bwMode="auto">
            <a:xfrm>
              <a:off x="3962400" y="3609945"/>
              <a:ext cx="1600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flipV="1">
              <a:off x="5554392" y="3097237"/>
              <a:ext cx="1371600" cy="512299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>
              <a:off x="2071468" y="3028890"/>
              <a:ext cx="1981200" cy="581055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1" name="TextBox 80"/>
          <p:cNvSpPr txBox="1"/>
          <p:nvPr/>
        </p:nvSpPr>
        <p:spPr>
          <a:xfrm>
            <a:off x="3352800" y="1504890"/>
            <a:ext cx="250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Query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352800" y="3105090"/>
            <a:ext cx="250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Query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352800" y="4019490"/>
            <a:ext cx="250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415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r>
              <a:rPr lang="en-US" dirty="0" smtClean="0"/>
              <a:t>Goal: making it easier for </a:t>
            </a:r>
            <a:r>
              <a:rPr lang="en-US" dirty="0" smtClean="0">
                <a:solidFill>
                  <a:srgbClr val="FF0000"/>
                </a:solidFill>
              </a:rPr>
              <a:t>non-expert</a:t>
            </a:r>
            <a:r>
              <a:rPr lang="en-US" dirty="0" smtClean="0"/>
              <a:t> users to write </a:t>
            </a:r>
            <a:r>
              <a:rPr lang="en-US" dirty="0" smtClean="0">
                <a:solidFill>
                  <a:srgbClr val="FF0000"/>
                </a:solidFill>
              </a:rPr>
              <a:t>correct</a:t>
            </a:r>
            <a:r>
              <a:rPr lang="en-US" dirty="0" smtClean="0"/>
              <a:t> SQL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Non-expert</a:t>
            </a:r>
            <a:r>
              <a:rPr lang="en-US" dirty="0" smtClean="0"/>
              <a:t> database end-users</a:t>
            </a:r>
          </a:p>
          <a:p>
            <a:pPr lvl="1"/>
            <a:r>
              <a:rPr lang="en-US" dirty="0" smtClean="0"/>
              <a:t>Business analysts, scientists, marketing managers, etc.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b="1" dirty="0" smtClean="0"/>
          </a:p>
          <a:p>
            <a:pPr>
              <a:buClr>
                <a:schemeClr val="tx1"/>
              </a:buClr>
            </a:pPr>
            <a:endParaRPr lang="en-US" b="1" dirty="0"/>
          </a:p>
        </p:txBody>
      </p:sp>
      <p:pic>
        <p:nvPicPr>
          <p:cNvPr id="2050" name="Picture 2" descr="http://movingawordpress.com/wp-content/uploads/2013/06/puzzled-face-man-00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87033"/>
            <a:ext cx="1905000" cy="126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glop.com/Contents/Products/Database-Schema-Designer/Images/WhiteboardDesig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52690"/>
            <a:ext cx="19050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4228980"/>
            <a:ext cx="3985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can describe </a:t>
            </a:r>
            <a:r>
              <a:rPr lang="en-US" sz="2000" i="1" dirty="0">
                <a:solidFill>
                  <a:srgbClr val="FF0000"/>
                </a:solidFill>
              </a:rPr>
              <a:t>what</a:t>
            </a:r>
            <a:r>
              <a:rPr lang="en-US" sz="2000" dirty="0"/>
              <a:t> the </a:t>
            </a:r>
            <a:r>
              <a:rPr lang="en-US" sz="2000" dirty="0" smtClean="0"/>
              <a:t>query task </a:t>
            </a:r>
            <a:r>
              <a:rPr lang="en-US" sz="2000" dirty="0"/>
              <a:t>is</a:t>
            </a:r>
            <a:endParaRPr lang="en-US" sz="2000" b="0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0600" y="4248090"/>
            <a:ext cx="4389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do not </a:t>
            </a:r>
            <a:r>
              <a:rPr lang="en-US" sz="2000" dirty="0"/>
              <a:t>know </a:t>
            </a:r>
            <a:r>
              <a:rPr lang="en-US" sz="2000" i="1" dirty="0">
                <a:solidFill>
                  <a:srgbClr val="FF0000"/>
                </a:solidFill>
              </a:rPr>
              <a:t>how</a:t>
            </a:r>
            <a:r>
              <a:rPr lang="en-US" sz="2000" dirty="0"/>
              <a:t> write a correct </a:t>
            </a:r>
            <a:r>
              <a:rPr lang="en-US" sz="2000" dirty="0" smtClean="0"/>
              <a:t>query</a:t>
            </a:r>
            <a:endParaRPr lang="en-US" sz="2000" b="0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51816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paper: </a:t>
            </a:r>
            <a:r>
              <a:rPr lang="en-US" sz="2800" b="0" dirty="0"/>
              <a:t>bridge the gap!</a:t>
            </a:r>
          </a:p>
          <a:p>
            <a:endParaRPr lang="en-US" sz="2000" b="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0368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Multiple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673746" y="2216540"/>
            <a:ext cx="1065621" cy="1718709"/>
            <a:chOff x="673746" y="4399377"/>
            <a:chExt cx="1065621" cy="1718709"/>
          </a:xfrm>
        </p:grpSpPr>
        <p:sp>
          <p:nvSpPr>
            <p:cNvPr id="119" name="TextBox 118"/>
            <p:cNvSpPr txBox="1"/>
            <p:nvPr/>
          </p:nvSpPr>
          <p:spPr>
            <a:xfrm>
              <a:off x="685800" y="5410200"/>
              <a:ext cx="10535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Input</a:t>
              </a:r>
            </a:p>
            <a:p>
              <a:r>
                <a:rPr lang="en-US" sz="2000" b="0" dirty="0" smtClean="0">
                  <a:latin typeface="+mn-lt"/>
                </a:rPr>
                <a:t>tables</a:t>
              </a:r>
            </a:p>
          </p:txBody>
        </p:sp>
        <p:pic>
          <p:nvPicPr>
            <p:cNvPr id="120" name="Picture 119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746" y="4399377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120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67" y="4483490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121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268" y="4600136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" name="Group 123"/>
          <p:cNvGrpSpPr/>
          <p:nvPr/>
        </p:nvGrpSpPr>
        <p:grpSpPr>
          <a:xfrm>
            <a:off x="7633233" y="2409864"/>
            <a:ext cx="1053567" cy="1579499"/>
            <a:chOff x="1842033" y="4538587"/>
            <a:chExt cx="1053567" cy="1579499"/>
          </a:xfrm>
        </p:grpSpPr>
        <p:pic>
          <p:nvPicPr>
            <p:cNvPr id="118" name="Picture 117" descr="http://icons.iconarchive.com/icons/mart/glaze/128/spreadshee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587" y="4538587"/>
              <a:ext cx="719213" cy="71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TextBox 122"/>
            <p:cNvSpPr txBox="1"/>
            <p:nvPr/>
          </p:nvSpPr>
          <p:spPr>
            <a:xfrm>
              <a:off x="1842033" y="5410200"/>
              <a:ext cx="10535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Output</a:t>
              </a:r>
            </a:p>
            <a:p>
              <a:r>
                <a:rPr lang="en-US" sz="2000" b="0" dirty="0" smtClean="0">
                  <a:latin typeface="+mn-lt"/>
                </a:rPr>
                <a:t>table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98888"/>
            <a:ext cx="11144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0" name="Straight Arrow Connector 129"/>
          <p:cNvCxnSpPr/>
          <p:nvPr/>
        </p:nvCxnSpPr>
        <p:spPr bwMode="auto">
          <a:xfrm flipV="1">
            <a:off x="1715878" y="2355750"/>
            <a:ext cx="907711" cy="4211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 bwMode="auto">
          <a:xfrm flipV="1">
            <a:off x="4215285" y="3379763"/>
            <a:ext cx="907711" cy="3045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 flipV="1">
            <a:off x="6439487" y="2935753"/>
            <a:ext cx="1056329" cy="4440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4239571" y="1150266"/>
            <a:ext cx="78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Filter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439487" y="893708"/>
            <a:ext cx="105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Project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371" y="1360463"/>
            <a:ext cx="15144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1552136" y="1779563"/>
            <a:ext cx="142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Combine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371" y="2998763"/>
            <a:ext cx="15144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074963"/>
            <a:ext cx="11144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93763"/>
            <a:ext cx="11144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08163"/>
            <a:ext cx="11144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 bwMode="auto">
          <a:xfrm>
            <a:off x="1715878" y="2929305"/>
            <a:ext cx="798722" cy="4504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4176846" y="1550963"/>
            <a:ext cx="921865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4215285" y="2160563"/>
            <a:ext cx="883426" cy="3333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4238238" y="3869454"/>
            <a:ext cx="907711" cy="3485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6489349" y="2355750"/>
            <a:ext cx="1006467" cy="4211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6439487" y="1369987"/>
            <a:ext cx="1006467" cy="1206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6439486" y="3157758"/>
            <a:ext cx="1056329" cy="115570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973397" y="5010090"/>
            <a:ext cx="152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0" y="4979963"/>
            <a:ext cx="152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1268" y="5710535"/>
            <a:ext cx="897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Computes</a:t>
            </a:r>
            <a:r>
              <a:rPr lang="en-US" dirty="0" smtClean="0">
                <a:cs typeface="Times New Roman" pitchFamily="18" charset="0"/>
              </a:rPr>
              <a:t> all solutions,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ranks</a:t>
            </a:r>
            <a:r>
              <a:rPr lang="en-US" dirty="0" smtClean="0">
                <a:cs typeface="Times New Roman" pitchFamily="18" charset="0"/>
              </a:rPr>
              <a:t> them, and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shows</a:t>
            </a:r>
            <a:r>
              <a:rPr lang="en-US" dirty="0" smtClean="0">
                <a:cs typeface="Times New Roman" pitchFamily="18" charset="0"/>
              </a:rPr>
              <a:t> them to the user.</a:t>
            </a:r>
          </a:p>
        </p:txBody>
      </p:sp>
    </p:spTree>
    <p:extLst>
      <p:ext uri="{BB962C8B-B14F-4D97-AF65-F5344CB8AC3E}">
        <p14:creationId xmlns:p14="http://schemas.microsoft.com/office/powerpoint/2010/main" val="1529813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  <p:bldP spid="131" grpId="0"/>
      <p:bldP spid="18" grpId="0"/>
      <p:bldP spid="53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Key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024" name="Group 1023"/>
          <p:cNvGrpSpPr/>
          <p:nvPr/>
        </p:nvGrpSpPr>
        <p:grpSpPr>
          <a:xfrm>
            <a:off x="673746" y="1219200"/>
            <a:ext cx="7695021" cy="2384286"/>
            <a:chOff x="673746" y="3733800"/>
            <a:chExt cx="7695021" cy="2384286"/>
          </a:xfrm>
        </p:grpSpPr>
        <p:grpSp>
          <p:nvGrpSpPr>
            <p:cNvPr id="125" name="Group 124"/>
            <p:cNvGrpSpPr/>
            <p:nvPr/>
          </p:nvGrpSpPr>
          <p:grpSpPr>
            <a:xfrm>
              <a:off x="673746" y="4399377"/>
              <a:ext cx="1065621" cy="1718709"/>
              <a:chOff x="673746" y="4399377"/>
              <a:chExt cx="1065621" cy="1718709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685800" y="5410200"/>
                <a:ext cx="10535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>
                    <a:latin typeface="+mn-lt"/>
                  </a:rPr>
                  <a:t>Input</a:t>
                </a:r>
              </a:p>
              <a:p>
                <a:r>
                  <a:rPr lang="en-US" sz="2000" b="0" dirty="0" smtClean="0">
                    <a:latin typeface="+mn-lt"/>
                  </a:rPr>
                  <a:t>tables</a:t>
                </a:r>
              </a:p>
            </p:txBody>
          </p:sp>
          <p:pic>
            <p:nvPicPr>
              <p:cNvPr id="120" name="Picture 119" descr="http://icons.iconarchive.com/icons/mart/glaze/128/spreadsheet-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746" y="4399377"/>
                <a:ext cx="719213" cy="719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120" descr="http://icons.iconarchive.com/icons/mart/glaze/128/spreadsheet-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8367" y="4483490"/>
                <a:ext cx="719213" cy="719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121" descr="http://icons.iconarchive.com/icons/mart/glaze/128/spreadsheet-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268" y="4600136"/>
                <a:ext cx="719213" cy="719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4" name="Group 123"/>
            <p:cNvGrpSpPr/>
            <p:nvPr/>
          </p:nvGrpSpPr>
          <p:grpSpPr>
            <a:xfrm>
              <a:off x="7315200" y="4538587"/>
              <a:ext cx="1053567" cy="1579499"/>
              <a:chOff x="1842033" y="4538587"/>
              <a:chExt cx="1053567" cy="1579499"/>
            </a:xfrm>
          </p:grpSpPr>
          <p:pic>
            <p:nvPicPr>
              <p:cNvPr id="118" name="Picture 117" descr="http://icons.iconarchive.com/icons/mart/glaze/128/spreadsheet-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1587" y="4538587"/>
                <a:ext cx="719213" cy="719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TextBox 122"/>
              <p:cNvSpPr txBox="1"/>
              <p:nvPr/>
            </p:nvSpPr>
            <p:spPr>
              <a:xfrm>
                <a:off x="1842033" y="5410200"/>
                <a:ext cx="10535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>
                    <a:latin typeface="+mn-lt"/>
                  </a:rPr>
                  <a:t>Output</a:t>
                </a:r>
              </a:p>
              <a:p>
                <a:r>
                  <a:rPr lang="en-US" sz="2000" b="0" dirty="0" smtClean="0">
                    <a:latin typeface="+mn-lt"/>
                  </a:rPr>
                  <a:t>table</a:t>
                </a:r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4538587"/>
              <a:ext cx="1114425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0" name="Straight Arrow Connector 129"/>
            <p:cNvCxnSpPr/>
            <p:nvPr/>
          </p:nvCxnSpPr>
          <p:spPr bwMode="auto">
            <a:xfrm>
              <a:off x="1715878" y="4959742"/>
              <a:ext cx="90771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3" name="Straight Arrow Connector 132"/>
            <p:cNvCxnSpPr/>
            <p:nvPr/>
          </p:nvCxnSpPr>
          <p:spPr bwMode="auto">
            <a:xfrm>
              <a:off x="4191000" y="4953000"/>
              <a:ext cx="90771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4" name="Straight Arrow Connector 133"/>
            <p:cNvCxnSpPr/>
            <p:nvPr/>
          </p:nvCxnSpPr>
          <p:spPr bwMode="auto">
            <a:xfrm>
              <a:off x="6428936" y="4953000"/>
              <a:ext cx="90771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6" name="TextBox 135"/>
            <p:cNvSpPr txBox="1"/>
            <p:nvPr/>
          </p:nvSpPr>
          <p:spPr>
            <a:xfrm>
              <a:off x="4239571" y="4476690"/>
              <a:ext cx="7896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solidFill>
                    <a:schemeClr val="accent2"/>
                  </a:solidFill>
                  <a:latin typeface="+mn-lt"/>
                </a:rPr>
                <a:t>Filter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358596" y="4495800"/>
              <a:ext cx="1056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solidFill>
                    <a:schemeClr val="accent2"/>
                  </a:solidFill>
                  <a:latin typeface="+mn-lt"/>
                </a:rPr>
                <a:t>Project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851" y="4262142"/>
              <a:ext cx="1514475" cy="1333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>
              <a:off x="1516548" y="3733800"/>
              <a:ext cx="1531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Join</a:t>
              </a:r>
            </a:p>
            <a:p>
              <a:r>
                <a:rPr lang="en-US" sz="1800" dirty="0" smtClean="0">
                  <a:latin typeface="+mn-lt"/>
                </a:rPr>
                <a:t>condition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038600" y="3733800"/>
              <a:ext cx="1531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Query</a:t>
              </a:r>
            </a:p>
            <a:p>
              <a:r>
                <a:rPr lang="en-US" sz="1800" dirty="0" smtClean="0">
                  <a:latin typeface="+mn-lt"/>
                </a:rPr>
                <a:t>condition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240948" y="3733800"/>
              <a:ext cx="1531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Projection</a:t>
              </a:r>
            </a:p>
            <a:p>
              <a:r>
                <a:rPr lang="en-US" sz="1800" dirty="0" smtClean="0">
                  <a:latin typeface="+mn-lt"/>
                </a:rPr>
                <a:t>columns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552136" y="4495800"/>
              <a:ext cx="14212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solidFill>
                    <a:schemeClr val="accent2"/>
                  </a:solidFill>
                  <a:latin typeface="+mn-lt"/>
                </a:rPr>
                <a:t>Combine</a:t>
              </a:r>
            </a:p>
          </p:txBody>
        </p:sp>
      </p:grpSp>
      <p:sp>
        <p:nvSpPr>
          <p:cNvPr id="1025" name="TextBox 1024"/>
          <p:cNvSpPr txBox="1"/>
          <p:nvPr/>
        </p:nvSpPr>
        <p:spPr>
          <a:xfrm>
            <a:off x="685800" y="3733800"/>
            <a:ext cx="706863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b="0" dirty="0" smtClean="0">
                <a:solidFill>
                  <a:schemeClr val="accent2"/>
                </a:solidFill>
                <a:latin typeface="+mn-lt"/>
              </a:rPr>
              <a:t>Combine</a:t>
            </a:r>
            <a:r>
              <a:rPr lang="en-US" b="0" dirty="0" smtClean="0">
                <a:latin typeface="+mn-lt"/>
              </a:rPr>
              <a:t>:</a:t>
            </a:r>
          </a:p>
          <a:p>
            <a:pPr lvl="1"/>
            <a:r>
              <a:rPr lang="en-US" sz="2000" b="0" dirty="0" smtClean="0">
                <a:latin typeface="+mn-lt"/>
              </a:rPr>
              <a:t>Exhaustive search over legal combinations</a:t>
            </a:r>
          </a:p>
          <a:p>
            <a:pPr lvl="1"/>
            <a:r>
              <a:rPr lang="en-US" sz="2000" b="0" dirty="0" smtClean="0">
                <a:latin typeface="+mn-lt"/>
              </a:rPr>
              <a:t>(e.g., cannot join columns with different types) </a:t>
            </a:r>
          </a:p>
          <a:p>
            <a:pPr lvl="1"/>
            <a:endParaRPr lang="en-US" sz="800" b="0" dirty="0" smtClean="0">
              <a:latin typeface="+mn-lt"/>
            </a:endParaRPr>
          </a:p>
          <a:p>
            <a:pPr marL="457200" indent="-457200">
              <a:buAutoNum type="arabicPeriod"/>
            </a:pPr>
            <a:r>
              <a:rPr lang="en-US" b="0" dirty="0" smtClean="0">
                <a:solidFill>
                  <a:schemeClr val="accent2"/>
                </a:solidFill>
                <a:latin typeface="+mn-lt"/>
              </a:rPr>
              <a:t>Filter</a:t>
            </a:r>
            <a:r>
              <a:rPr lang="en-US" b="0" dirty="0" smtClean="0">
                <a:latin typeface="+mn-lt"/>
              </a:rPr>
              <a:t>:</a:t>
            </a:r>
          </a:p>
          <a:p>
            <a:pPr lvl="1"/>
            <a:r>
              <a:rPr lang="en-US" sz="2000" b="0" dirty="0" smtClean="0">
                <a:latin typeface="+mn-lt"/>
              </a:rPr>
              <a:t>A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machine learning</a:t>
            </a:r>
            <a:r>
              <a:rPr lang="en-US" sz="2000" b="0" dirty="0" smtClean="0">
                <a:latin typeface="+mn-lt"/>
              </a:rPr>
              <a:t> approach to infer query conditions</a:t>
            </a:r>
          </a:p>
          <a:p>
            <a:pPr lvl="1"/>
            <a:endParaRPr lang="en-US" sz="800" b="0" dirty="0" smtClean="0">
              <a:latin typeface="+mn-lt"/>
            </a:endParaRPr>
          </a:p>
          <a:p>
            <a:pPr marL="457200" indent="-457200">
              <a:buAutoNum type="arabicPeriod"/>
            </a:pPr>
            <a:r>
              <a:rPr lang="en-US" b="0" dirty="0" smtClean="0">
                <a:solidFill>
                  <a:schemeClr val="accent2"/>
                </a:solidFill>
                <a:latin typeface="+mn-lt"/>
              </a:rPr>
              <a:t>Project</a:t>
            </a:r>
            <a:r>
              <a:rPr lang="en-US" b="0" dirty="0" smtClean="0">
                <a:latin typeface="+mn-lt"/>
              </a:rPr>
              <a:t>:</a:t>
            </a:r>
          </a:p>
          <a:p>
            <a:pPr lvl="1"/>
            <a:r>
              <a:rPr lang="en-US" sz="2000" b="0" dirty="0" smtClean="0">
                <a:latin typeface="+mn-lt"/>
              </a:rPr>
              <a:t>Exhaustive search over legal columns</a:t>
            </a:r>
          </a:p>
          <a:p>
            <a:pPr lvl="1"/>
            <a:r>
              <a:rPr lang="en-US" sz="2000" b="0" dirty="0" smtClean="0">
                <a:latin typeface="+mn-lt"/>
              </a:rPr>
              <a:t>(e.g., cannot apply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2000" b="0" dirty="0" smtClean="0">
                <a:latin typeface="+mn-lt"/>
              </a:rPr>
              <a:t> to a string column)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671732" y="4780673"/>
            <a:ext cx="6743193" cy="914400"/>
          </a:xfrm>
          <a:prstGeom prst="rect">
            <a:avLst/>
          </a:prstGeom>
          <a:solidFill>
            <a:srgbClr val="FF000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8" name="TextBox 1027"/>
          <p:cNvSpPr txBox="1"/>
          <p:nvPr/>
        </p:nvSpPr>
        <p:spPr>
          <a:xfrm rot="20324613">
            <a:off x="7067117" y="4467959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Key contribution</a:t>
            </a:r>
          </a:p>
        </p:txBody>
      </p:sp>
    </p:spTree>
    <p:extLst>
      <p:ext uri="{BB962C8B-B14F-4D97-AF65-F5344CB8AC3E}">
        <p14:creationId xmlns:p14="http://schemas.microsoft.com/office/powerpoint/2010/main" val="559391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0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7904728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dirty="0"/>
              <a:t>Cast as a </a:t>
            </a:r>
            <a:r>
              <a:rPr lang="en-US" sz="2600" b="0" dirty="0" smtClean="0"/>
              <a:t>rule learning problem:</a:t>
            </a:r>
          </a:p>
          <a:p>
            <a:r>
              <a:rPr lang="en-US" b="0" dirty="0" smtClean="0"/>
              <a:t>     </a:t>
            </a:r>
            <a:r>
              <a:rPr lang="en-US" sz="2600" i="1" dirty="0" smtClean="0"/>
              <a:t>Finding rules </a:t>
            </a:r>
            <a:r>
              <a:rPr lang="en-US" sz="2600" i="1" dirty="0"/>
              <a:t>that can perfectly divide a search </a:t>
            </a:r>
            <a:r>
              <a:rPr lang="en-US" sz="2600" i="1" dirty="0" smtClean="0"/>
              <a:t>space</a:t>
            </a:r>
          </a:p>
          <a:p>
            <a:r>
              <a:rPr lang="en-US" sz="2600" i="1" dirty="0"/>
              <a:t> </a:t>
            </a:r>
            <a:r>
              <a:rPr lang="en-US" sz="2600" i="1" dirty="0" smtClean="0"/>
              <a:t>   into a positive  part </a:t>
            </a:r>
            <a:r>
              <a:rPr lang="en-US" sz="2600" i="1" dirty="0"/>
              <a:t>and a negative </a:t>
            </a:r>
            <a:r>
              <a:rPr lang="en-US" sz="2600" i="1" dirty="0" smtClean="0"/>
              <a:t>part</a:t>
            </a:r>
          </a:p>
          <a:p>
            <a:endParaRPr lang="en-US" b="0" dirty="0"/>
          </a:p>
          <a:p>
            <a:endParaRPr lang="en-US" sz="2000" b="0" dirty="0" err="1" smtClean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3740" y="2895600"/>
            <a:ext cx="208166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 </a:t>
            </a:r>
            <a:r>
              <a:rPr lang="en-US" b="0" dirty="0" smtClean="0"/>
              <a:t>All rows in the</a:t>
            </a:r>
          </a:p>
          <a:p>
            <a:pPr algn="ctr"/>
            <a:r>
              <a:rPr lang="en-US" b="0" dirty="0" smtClean="0"/>
              <a:t>joined </a:t>
            </a:r>
            <a:r>
              <a:rPr lang="en-US" b="0" dirty="0"/>
              <a:t>table</a:t>
            </a:r>
          </a:p>
          <a:p>
            <a:endParaRPr lang="en-US" sz="2000" b="0" dirty="0" err="1" smtClean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0200" y="3128427"/>
            <a:ext cx="241123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Rows contained</a:t>
            </a:r>
          </a:p>
          <a:p>
            <a:r>
              <a:rPr lang="en-US" b="0" dirty="0"/>
              <a:t>i</a:t>
            </a:r>
            <a:r>
              <a:rPr lang="en-US" b="0" dirty="0" smtClean="0"/>
              <a:t>n the output table</a:t>
            </a:r>
            <a:endParaRPr lang="en-US" b="0" dirty="0"/>
          </a:p>
          <a:p>
            <a:endParaRPr lang="en-US" sz="2000" b="0" dirty="0" err="1" smtClean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7195" y="3110132"/>
            <a:ext cx="159370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The rest of </a:t>
            </a:r>
          </a:p>
          <a:p>
            <a:r>
              <a:rPr lang="en-US" b="0" dirty="0" smtClean="0"/>
              <a:t>the rows</a:t>
            </a:r>
            <a:endParaRPr lang="en-US" b="0" dirty="0"/>
          </a:p>
          <a:p>
            <a:endParaRPr lang="en-US" sz="2000" b="0" dirty="0" err="1" smtClean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570080" y="1848728"/>
            <a:ext cx="1916112" cy="405466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778059" y="2257864"/>
            <a:ext cx="1969809" cy="405466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507191" y="2237936"/>
            <a:ext cx="1969809" cy="405466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Curved Connector 18"/>
          <p:cNvCxnSpPr/>
          <p:nvPr/>
        </p:nvCxnSpPr>
        <p:spPr bwMode="auto">
          <a:xfrm rot="16200000" flipH="1">
            <a:off x="7294283" y="2426726"/>
            <a:ext cx="598914" cy="41359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Curved Connector 22"/>
          <p:cNvCxnSpPr/>
          <p:nvPr/>
        </p:nvCxnSpPr>
        <p:spPr bwMode="auto">
          <a:xfrm rot="16200000" flipH="1">
            <a:off x="2545198" y="2920258"/>
            <a:ext cx="387249" cy="7642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urved Connector 24"/>
          <p:cNvCxnSpPr/>
          <p:nvPr/>
        </p:nvCxnSpPr>
        <p:spPr bwMode="auto">
          <a:xfrm rot="16200000" flipH="1">
            <a:off x="5202142" y="2895592"/>
            <a:ext cx="438224" cy="74775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9220200" cy="1143000"/>
          </a:xfrm>
        </p:spPr>
        <p:txBody>
          <a:bodyPr/>
          <a:lstStyle/>
          <a:p>
            <a:r>
              <a:rPr lang="en-US" dirty="0" smtClean="0"/>
              <a:t>Learning query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04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space: the joined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78190"/>
              </p:ext>
            </p:extLst>
          </p:nvPr>
        </p:nvGraphicFramePr>
        <p:xfrm>
          <a:off x="515817" y="1611532"/>
          <a:ext cx="1916723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0023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16273"/>
              </p:ext>
            </p:extLst>
          </p:nvPr>
        </p:nvGraphicFramePr>
        <p:xfrm>
          <a:off x="381000" y="4120272"/>
          <a:ext cx="31242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295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066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Table: student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5814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Table: enrolled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971800" y="3276600"/>
            <a:ext cx="1524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59828"/>
              </p:ext>
            </p:extLst>
          </p:nvPr>
        </p:nvGraphicFramePr>
        <p:xfrm>
          <a:off x="4876800" y="2128520"/>
          <a:ext cx="39624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914400"/>
                <a:gridCol w="1295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19400" y="2476232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Join on 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stu_id</a:t>
            </a:r>
            <a:r>
              <a:rPr lang="en-US" sz="2000" b="0" dirty="0" smtClean="0">
                <a:latin typeface="+mn-lt"/>
              </a:rPr>
              <a:t> column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8800" y="1614621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The joined table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371600" y="1579805"/>
            <a:ext cx="1066800" cy="405466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81353" y="4114800"/>
            <a:ext cx="1066800" cy="405466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9400" y="33922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(</a:t>
            </a:r>
            <a:r>
              <a:rPr lang="en-US" sz="1800" b="0" dirty="0">
                <a:latin typeface="+mn-lt"/>
              </a:rPr>
              <a:t>i</a:t>
            </a:r>
            <a:r>
              <a:rPr lang="en-US" sz="1800" b="0" dirty="0" smtClean="0">
                <a:latin typeface="+mn-lt"/>
              </a:rPr>
              <a:t>nferred in the </a:t>
            </a:r>
            <a:r>
              <a:rPr lang="en-US" sz="1800" b="0" dirty="0" smtClean="0">
                <a:solidFill>
                  <a:schemeClr val="accent2"/>
                </a:solidFill>
                <a:latin typeface="+mn-lt"/>
              </a:rPr>
              <a:t>Combine</a:t>
            </a:r>
            <a:r>
              <a:rPr lang="en-US" sz="1800" b="0" dirty="0" smtClean="0">
                <a:latin typeface="+mn-lt"/>
              </a:rPr>
              <a:t> step)</a:t>
            </a:r>
          </a:p>
        </p:txBody>
      </p:sp>
    </p:spTree>
    <p:extLst>
      <p:ext uri="{BB962C8B-B14F-4D97-AF65-F5344CB8AC3E}">
        <p14:creationId xmlns:p14="http://schemas.microsoft.com/office/powerpoint/2010/main" val="1121991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14" grpId="0" animBg="1"/>
      <p:bldP spid="15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rules selecting rows contained in the output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4225"/>
              </p:ext>
            </p:extLst>
          </p:nvPr>
        </p:nvGraphicFramePr>
        <p:xfrm>
          <a:off x="533400" y="2038290"/>
          <a:ext cx="41148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066800"/>
                <a:gridCol w="1295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" y="156198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The joined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49931"/>
              </p:ext>
            </p:extLst>
          </p:nvPr>
        </p:nvGraphicFramePr>
        <p:xfrm>
          <a:off x="6236676" y="5364480"/>
          <a:ext cx="23739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459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MAX(score)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72200" y="49530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Output table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33400" y="2391154"/>
            <a:ext cx="4114800" cy="767042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33400" y="3534154"/>
            <a:ext cx="4114800" cy="108591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65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rules selecting rows containing the output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1002"/>
              </p:ext>
            </p:extLst>
          </p:nvPr>
        </p:nvGraphicFramePr>
        <p:xfrm>
          <a:off x="533400" y="2038290"/>
          <a:ext cx="41148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066800"/>
                <a:gridCol w="1295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" y="156198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The joined table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33400" y="2391154"/>
            <a:ext cx="4114800" cy="767042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33400" y="3534154"/>
            <a:ext cx="4114800" cy="108591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365"/>
              </p:ext>
            </p:extLst>
          </p:nvPr>
        </p:nvGraphicFramePr>
        <p:xfrm>
          <a:off x="533400" y="2043332"/>
          <a:ext cx="411480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066800"/>
                <a:gridCol w="1295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12794"/>
              </p:ext>
            </p:extLst>
          </p:nvPr>
        </p:nvGraphicFramePr>
        <p:xfrm>
          <a:off x="533400" y="3521612"/>
          <a:ext cx="411480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066800"/>
                <a:gridCol w="1295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Charlie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93198"/>
              </p:ext>
            </p:extLst>
          </p:nvPr>
        </p:nvGraphicFramePr>
        <p:xfrm>
          <a:off x="4876800" y="4480560"/>
          <a:ext cx="41148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066800"/>
                <a:gridCol w="1295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cxnSp>
        <p:nvCxnSpPr>
          <p:cNvPr id="15" name="Curved Connector 14"/>
          <p:cNvCxnSpPr/>
          <p:nvPr/>
        </p:nvCxnSpPr>
        <p:spPr bwMode="auto">
          <a:xfrm>
            <a:off x="4876800" y="3200400"/>
            <a:ext cx="2743200" cy="1219200"/>
          </a:xfrm>
          <a:prstGeom prst="curvedConnector3">
            <a:avLst>
              <a:gd name="adj1" fmla="val 10025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6449431" y="2514600"/>
            <a:ext cx="16578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rules?</a:t>
            </a:r>
            <a:endParaRPr lang="en-U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079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64385E-6 L 0.2375 -4.64385E-6 C 0.34375 -4.64385E-6 0.475 0.09714 0.475 0.17646 L 0.475 0.35407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176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111 L 0.2375 -0.0111 C 0.34375 -0.0111 0.475 0.0754 0.475 0.14709 L 0.475 0.30528 " pathEditMode="relative" rAng="0" ptsTypes="FfFF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15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rules selecting rows containing the output table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73849"/>
              </p:ext>
            </p:extLst>
          </p:nvPr>
        </p:nvGraphicFramePr>
        <p:xfrm>
          <a:off x="533400" y="2038290"/>
          <a:ext cx="41148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066800"/>
                <a:gridCol w="1295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" y="156198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The joined table</a:t>
            </a:r>
          </a:p>
        </p:txBody>
      </p:sp>
      <p:cxnSp>
        <p:nvCxnSpPr>
          <p:cNvPr id="9" name="Curved Connector 8"/>
          <p:cNvCxnSpPr/>
          <p:nvPr/>
        </p:nvCxnSpPr>
        <p:spPr bwMode="auto">
          <a:xfrm>
            <a:off x="4876800" y="3200400"/>
            <a:ext cx="2743200" cy="1219200"/>
          </a:xfrm>
          <a:prstGeom prst="curvedConnector3">
            <a:avLst>
              <a:gd name="adj1" fmla="val 10025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6449431" y="2514600"/>
            <a:ext cx="16578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rules?</a:t>
            </a:r>
            <a:endParaRPr lang="en-U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57800" y="34290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No good rules!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89430"/>
              </p:ext>
            </p:extLst>
          </p:nvPr>
        </p:nvGraphicFramePr>
        <p:xfrm>
          <a:off x="4876800" y="4480560"/>
          <a:ext cx="41148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066800"/>
                <a:gridCol w="1295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147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computing 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8260069" cy="4495800"/>
          </a:xfrm>
        </p:spPr>
        <p:txBody>
          <a:bodyPr/>
          <a:lstStyle/>
          <a:p>
            <a:r>
              <a:rPr lang="en-US" dirty="0" smtClean="0"/>
              <a:t>Key idea:</a:t>
            </a:r>
          </a:p>
          <a:p>
            <a:pPr lvl="1">
              <a:buClr>
                <a:schemeClr val="tx1"/>
              </a:buClr>
            </a:pPr>
            <a:r>
              <a:rPr lang="en-US" b="1" i="1" dirty="0" smtClean="0">
                <a:solidFill>
                  <a:srgbClr val="FF0000"/>
                </a:solidFill>
              </a:rPr>
              <a:t>Expand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search space with additional features</a:t>
            </a:r>
          </a:p>
          <a:p>
            <a:pPr lvl="2">
              <a:buClr>
                <a:schemeClr val="tx1"/>
              </a:buClr>
            </a:pPr>
            <a:r>
              <a:rPr lang="en-US" b="1" i="1" dirty="0" smtClean="0">
                <a:solidFill>
                  <a:srgbClr val="FF0000"/>
                </a:solidFill>
              </a:rPr>
              <a:t>Enumerate </a:t>
            </a:r>
            <a:r>
              <a:rPr lang="en-US" dirty="0" smtClean="0">
                <a:solidFill>
                  <a:srgbClr val="FF0000"/>
                </a:solidFill>
              </a:rPr>
              <a:t>all possibilities</a:t>
            </a:r>
            <a:r>
              <a:rPr lang="en-US" dirty="0" smtClean="0"/>
              <a:t> that a table can be aggregated</a:t>
            </a:r>
          </a:p>
          <a:p>
            <a:pPr lvl="2">
              <a:buClr>
                <a:schemeClr val="tx1"/>
              </a:buClr>
            </a:pPr>
            <a:r>
              <a:rPr lang="en-US" b="1" i="1" dirty="0" err="1" smtClean="0">
                <a:solidFill>
                  <a:srgbClr val="FF0000"/>
                </a:solidFill>
              </a:rPr>
              <a:t>Precompute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aggregation values as features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47318"/>
              </p:ext>
            </p:extLst>
          </p:nvPr>
        </p:nvGraphicFramePr>
        <p:xfrm>
          <a:off x="228600" y="3881120"/>
          <a:ext cx="41148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066800"/>
                <a:gridCol w="1295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3257490"/>
            <a:ext cx="3632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Suppose grouping it by </a:t>
            </a:r>
            <a:r>
              <a:rPr lang="en-US" sz="2000" dirty="0" err="1" smtClean="0">
                <a:latin typeface="+mn-lt"/>
              </a:rPr>
              <a:t>stu_id</a:t>
            </a:r>
            <a:endParaRPr lang="en-US" sz="2000" dirty="0" smtClean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63192"/>
              </p:ext>
            </p:extLst>
          </p:nvPr>
        </p:nvGraphicFramePr>
        <p:xfrm>
          <a:off x="4572000" y="3643532"/>
          <a:ext cx="4191000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24000"/>
                <a:gridCol w="10668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MAX(score)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(score)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73741" y="3186332"/>
            <a:ext cx="227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</a:t>
            </a:r>
            <a:r>
              <a:rPr lang="en-US" sz="2000" b="0" dirty="0" smtClean="0">
                <a:latin typeface="+mn-lt"/>
              </a:rPr>
              <a:t>dditional features</a:t>
            </a:r>
            <a:endParaRPr lang="en-US" sz="2000" dirty="0" smtClean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47738" y="3886200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...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194448" y="3499749"/>
            <a:ext cx="3124200" cy="32003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76932" y="4419600"/>
            <a:ext cx="471268" cy="1905000"/>
            <a:chOff x="4176932" y="4419600"/>
            <a:chExt cx="471268" cy="1905000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>
              <a:off x="4191000" y="44196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4191000" y="4572000"/>
              <a:ext cx="457200" cy="2286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4176932" y="51816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4191000" y="59436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4191000" y="6019800"/>
              <a:ext cx="457200" cy="3048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V="1">
              <a:off x="4191000" y="5562600"/>
              <a:ext cx="457200" cy="3048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228600" y="4286310"/>
            <a:ext cx="4106592" cy="68580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28600" y="5362136"/>
            <a:ext cx="4106592" cy="1114864"/>
          </a:xfrm>
          <a:prstGeom prst="rect">
            <a:avLst/>
          </a:prstGeom>
          <a:solidFill>
            <a:schemeClr val="accent2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28600" y="4953000"/>
            <a:ext cx="4106592" cy="409136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5348" y="6457890"/>
            <a:ext cx="410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The joined table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124136" y="3553264"/>
            <a:ext cx="3124200" cy="32003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84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 animBg="1"/>
      <p:bldP spid="18" grpId="0" animBg="1"/>
      <p:bldP spid="19" grpId="0" animBg="1"/>
      <p:bldP spid="23" grpId="0" animBg="1"/>
      <p:bldP spid="4" grpId="0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rules </a:t>
            </a:r>
            <a:r>
              <a:rPr lang="en-US" dirty="0" smtClean="0">
                <a:solidFill>
                  <a:srgbClr val="FF0000"/>
                </a:solidFill>
              </a:rPr>
              <a:t>without</a:t>
            </a:r>
            <a:r>
              <a:rPr lang="en-US" dirty="0" smtClean="0"/>
              <a:t> additional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36965"/>
              </p:ext>
            </p:extLst>
          </p:nvPr>
        </p:nvGraphicFramePr>
        <p:xfrm>
          <a:off x="533400" y="2038290"/>
          <a:ext cx="41148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066800"/>
                <a:gridCol w="1295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" y="156198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The joined table</a:t>
            </a:r>
          </a:p>
        </p:txBody>
      </p:sp>
      <p:cxnSp>
        <p:nvCxnSpPr>
          <p:cNvPr id="17" name="Curved Connector 16"/>
          <p:cNvCxnSpPr/>
          <p:nvPr/>
        </p:nvCxnSpPr>
        <p:spPr bwMode="auto">
          <a:xfrm>
            <a:off x="4876800" y="3200400"/>
            <a:ext cx="2743200" cy="1219200"/>
          </a:xfrm>
          <a:prstGeom prst="curvedConnector3">
            <a:avLst>
              <a:gd name="adj1" fmla="val 10025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257800" y="34290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No good rules!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40360"/>
              </p:ext>
            </p:extLst>
          </p:nvPr>
        </p:nvGraphicFramePr>
        <p:xfrm>
          <a:off x="4876800" y="4480560"/>
          <a:ext cx="41148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066800"/>
                <a:gridCol w="1295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 bwMode="auto">
          <a:xfrm>
            <a:off x="533400" y="2391154"/>
            <a:ext cx="4114800" cy="767042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33400" y="3534154"/>
            <a:ext cx="4114800" cy="108591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35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Finding rules </a:t>
            </a:r>
            <a:r>
              <a:rPr lang="en-US" dirty="0" smtClean="0">
                <a:solidFill>
                  <a:srgbClr val="FF0000"/>
                </a:solidFill>
              </a:rPr>
              <a:t>with</a:t>
            </a:r>
            <a:r>
              <a:rPr lang="en-US" dirty="0" smtClean="0"/>
              <a:t> additional features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85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The joined table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40086"/>
              </p:ext>
            </p:extLst>
          </p:nvPr>
        </p:nvGraphicFramePr>
        <p:xfrm>
          <a:off x="533400" y="1162110"/>
          <a:ext cx="80010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066800"/>
                <a:gridCol w="1295400"/>
                <a:gridCol w="838200"/>
                <a:gridCol w="23622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COUNT(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MIN(score)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03838" y="4038600"/>
            <a:ext cx="347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COUNT(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course_id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&gt; 1 </a:t>
            </a:r>
          </a:p>
          <a:p>
            <a:r>
              <a:rPr lang="en-US" sz="2000" b="0" dirty="0" smtClean="0">
                <a:cs typeface="Times New Roman" pitchFamily="18" charset="0"/>
              </a:rPr>
              <a:t>(after </a:t>
            </a:r>
            <a:r>
              <a:rPr lang="en-US" sz="2000" b="0" dirty="0" err="1" smtClean="0">
                <a:cs typeface="Times New Roman" pitchFamily="18" charset="0"/>
              </a:rPr>
              <a:t>groupping</a:t>
            </a:r>
            <a:r>
              <a:rPr lang="en-US" sz="2000" b="0" dirty="0" smtClean="0">
                <a:cs typeface="Times New Roman" pitchFamily="18" charset="0"/>
              </a:rPr>
              <a:t> by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stu_id</a:t>
            </a:r>
            <a:r>
              <a:rPr lang="en-US" sz="2000" b="0" dirty="0" smtClean="0">
                <a:cs typeface="Times New Roman" pitchFamily="18" charset="0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5075872"/>
            <a:ext cx="48750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  name,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MAX(score)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FROM     student, enrolled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WHERE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student.stu_id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enrolled.stu_id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student.stu_id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HAVING   COUNT(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enrolled.course_id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&gt; 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33400" y="1566204"/>
            <a:ext cx="8001000" cy="68580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3400" y="2672042"/>
            <a:ext cx="8001000" cy="106680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762000"/>
            <a:ext cx="4036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cs typeface="Times New Roman" pitchFamily="18" charset="0"/>
              </a:rPr>
              <a:t>a</a:t>
            </a:r>
            <a:r>
              <a:rPr lang="en-US" sz="2000" b="0" dirty="0" smtClean="0">
                <a:cs typeface="Times New Roman" pitchFamily="18" charset="0"/>
              </a:rPr>
              <a:t>fter the table is grouped </a:t>
            </a:r>
            <a:r>
              <a:rPr lang="en-US" sz="2000" b="0" dirty="0">
                <a:cs typeface="Times New Roman" pitchFamily="18" charset="0"/>
              </a:rPr>
              <a:t>by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stu_id</a:t>
            </a:r>
            <a:endParaRPr lang="en-US" sz="2000" b="0" dirty="0" smtClean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086728" y="6084754"/>
            <a:ext cx="3733800" cy="552854"/>
          </a:xfrm>
          <a:prstGeom prst="rect">
            <a:avLst/>
          </a:prstGeom>
          <a:solidFill>
            <a:srgbClr val="00B050">
              <a:alpha val="3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33900" y="804204"/>
            <a:ext cx="4441646" cy="2990910"/>
          </a:xfrm>
          <a:prstGeom prst="rect">
            <a:avLst/>
          </a:prstGeom>
          <a:noFill/>
          <a:ln w="412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3810000" y="3864280"/>
            <a:ext cx="1752600" cy="5553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8534400" y="108591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…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70322"/>
              </p:ext>
            </p:extLst>
          </p:nvPr>
        </p:nvGraphicFramePr>
        <p:xfrm>
          <a:off x="4876800" y="4480560"/>
          <a:ext cx="41148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066800"/>
                <a:gridCol w="1295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 bwMode="auto">
          <a:xfrm>
            <a:off x="4658164" y="1557178"/>
            <a:ext cx="2352236" cy="2181664"/>
          </a:xfrm>
          <a:prstGeom prst="rect">
            <a:avLst/>
          </a:prstGeom>
          <a:solidFill>
            <a:schemeClr val="accent2">
              <a:alpha val="1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658164" y="2242978"/>
            <a:ext cx="2352236" cy="405032"/>
          </a:xfrm>
          <a:prstGeom prst="rect">
            <a:avLst/>
          </a:prstGeom>
          <a:solidFill>
            <a:schemeClr val="bg1">
              <a:alpha val="6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Curved Connector 25"/>
          <p:cNvCxnSpPr/>
          <p:nvPr/>
        </p:nvCxnSpPr>
        <p:spPr bwMode="auto">
          <a:xfrm rot="16200000" flipH="1">
            <a:off x="3191751" y="5043300"/>
            <a:ext cx="1312699" cy="685800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44067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 bwMode="auto">
          <a:xfrm>
            <a:off x="6047936" y="1982364"/>
            <a:ext cx="4572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515" y="5150584"/>
            <a:ext cx="64940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  name, MAX(score)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    student, enrolled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student.stu_id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enrolled.stu_id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student.stu_id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HAVING   COUNT(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enrolled.course_id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&gt; 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18823"/>
              </p:ext>
            </p:extLst>
          </p:nvPr>
        </p:nvGraphicFramePr>
        <p:xfrm>
          <a:off x="592017" y="1371600"/>
          <a:ext cx="1916723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0023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30640"/>
              </p:ext>
            </p:extLst>
          </p:nvPr>
        </p:nvGraphicFramePr>
        <p:xfrm>
          <a:off x="2819400" y="1351672"/>
          <a:ext cx="31242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295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92846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Table: student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9400" y="9144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Table: enrolled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345703"/>
              </p:ext>
            </p:extLst>
          </p:nvPr>
        </p:nvGraphicFramePr>
        <p:xfrm>
          <a:off x="6617676" y="1346200"/>
          <a:ext cx="23739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459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MAX(score)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53200" y="9144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Output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3976468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cs typeface="Times New Roman" pitchFamily="18" charset="0"/>
              </a:rPr>
              <a:t>Find the </a:t>
            </a:r>
            <a:r>
              <a:rPr lang="en-US" b="0" i="1" u="sng" dirty="0">
                <a:cs typeface="Times New Roman" pitchFamily="18" charset="0"/>
              </a:rPr>
              <a:t>name</a:t>
            </a:r>
            <a:r>
              <a:rPr lang="en-US" b="0" i="1" dirty="0">
                <a:cs typeface="Times New Roman" pitchFamily="18" charset="0"/>
              </a:rPr>
              <a:t> and the </a:t>
            </a:r>
            <a:r>
              <a:rPr lang="en-US" b="0" i="1" u="sng" dirty="0">
                <a:cs typeface="Times New Roman" pitchFamily="18" charset="0"/>
              </a:rPr>
              <a:t>maximum course score </a:t>
            </a:r>
            <a:r>
              <a:rPr lang="en-US" b="0" i="1" dirty="0" smtClean="0">
                <a:cs typeface="Times New Roman" pitchFamily="18" charset="0"/>
              </a:rPr>
              <a:t>of each student </a:t>
            </a:r>
          </a:p>
          <a:p>
            <a:r>
              <a:rPr lang="en-US" b="0" i="1" dirty="0" smtClean="0">
                <a:cs typeface="Times New Roman" pitchFamily="18" charset="0"/>
              </a:rPr>
              <a:t>enrolled </a:t>
            </a:r>
            <a:r>
              <a:rPr lang="en-US" b="0" i="1" dirty="0">
                <a:cs typeface="Times New Roman" pitchFamily="18" charset="0"/>
              </a:rPr>
              <a:t>in more than </a:t>
            </a:r>
            <a:r>
              <a:rPr lang="en-US" b="0" i="1" dirty="0" smtClean="0">
                <a:cs typeface="Times New Roman" pitchFamily="18" charset="0"/>
              </a:rPr>
              <a:t>1 course.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656" y="4766433"/>
            <a:ext cx="3028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The correct SQL query: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92515" y="5500468"/>
            <a:ext cx="6494085" cy="609600"/>
          </a:xfrm>
          <a:prstGeom prst="rect">
            <a:avLst/>
          </a:prstGeom>
          <a:solidFill>
            <a:srgbClr val="FF0000">
              <a:alpha val="2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92515" y="6118276"/>
            <a:ext cx="6494085" cy="609600"/>
          </a:xfrm>
          <a:prstGeom prst="rect">
            <a:avLst/>
          </a:prstGeom>
          <a:solidFill>
            <a:srgbClr val="FF0000">
              <a:alpha val="2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905001" y="5181600"/>
            <a:ext cx="2743199" cy="304800"/>
          </a:xfrm>
          <a:prstGeom prst="rect">
            <a:avLst/>
          </a:prstGeom>
          <a:solidFill>
            <a:srgbClr val="FF0000">
              <a:alpha val="2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19400" y="1705700"/>
            <a:ext cx="3124200" cy="760836"/>
          </a:xfrm>
          <a:prstGeom prst="rect">
            <a:avLst/>
          </a:prstGeom>
          <a:solidFill>
            <a:srgbClr val="FF0000">
              <a:alpha val="2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819400" y="2847536"/>
            <a:ext cx="3124200" cy="1100795"/>
          </a:xfrm>
          <a:prstGeom prst="rect">
            <a:avLst/>
          </a:prstGeom>
          <a:solidFill>
            <a:srgbClr val="FF0000">
              <a:alpha val="2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92515" y="1740278"/>
            <a:ext cx="1922085" cy="380418"/>
          </a:xfrm>
          <a:prstGeom prst="rect">
            <a:avLst/>
          </a:prstGeom>
          <a:solidFill>
            <a:srgbClr val="FF0000">
              <a:alpha val="2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2514" y="2466537"/>
            <a:ext cx="1922085" cy="381000"/>
          </a:xfrm>
          <a:prstGeom prst="rect">
            <a:avLst/>
          </a:prstGeom>
          <a:solidFill>
            <a:srgbClr val="FF0000">
              <a:alpha val="2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29200" y="1705700"/>
            <a:ext cx="914400" cy="380418"/>
          </a:xfrm>
          <a:prstGeom prst="rect">
            <a:avLst/>
          </a:prstGeom>
          <a:solidFill>
            <a:schemeClr val="accent2"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029200" y="3207725"/>
            <a:ext cx="914400" cy="380418"/>
          </a:xfrm>
          <a:prstGeom prst="rect">
            <a:avLst/>
          </a:prstGeom>
          <a:solidFill>
            <a:schemeClr val="accent2"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907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1" grpId="0"/>
      <p:bldP spid="4" grpId="0"/>
      <p:bldP spid="14" grpId="0" animBg="1"/>
      <p:bldP spid="14" grpId="1" animBg="1"/>
      <p:bldP spid="26" grpId="0" animBg="1"/>
      <p:bldP spid="26" grpId="1" animBg="1"/>
      <p:bldP spid="27" grpId="0" animBg="1"/>
      <p:bldP spid="27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13" grpId="0" animBg="1"/>
      <p:bldP spid="13" grpId="1" animBg="1"/>
      <p:bldP spid="21" grpId="0" animBg="1"/>
      <p:bldP spid="21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multiple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Occam’s razor principle: rank </a:t>
            </a:r>
            <a:r>
              <a:rPr lang="en-US" dirty="0" smtClean="0">
                <a:solidFill>
                  <a:srgbClr val="FF0000"/>
                </a:solidFill>
              </a:rPr>
              <a:t>simpler</a:t>
            </a:r>
            <a:r>
              <a:rPr lang="en-US" dirty="0" smtClean="0"/>
              <a:t> queries </a:t>
            </a:r>
            <a:r>
              <a:rPr lang="en-US" dirty="0" smtClean="0">
                <a:solidFill>
                  <a:srgbClr val="FF0000"/>
                </a:solidFill>
              </a:rPr>
              <a:t>higher</a:t>
            </a:r>
          </a:p>
          <a:p>
            <a:pPr lvl="1"/>
            <a:r>
              <a:rPr lang="en-US" dirty="0" smtClean="0"/>
              <a:t>A simpler query is less likely to </a:t>
            </a:r>
            <a:r>
              <a:rPr lang="en-US" dirty="0" err="1" smtClean="0"/>
              <a:t>overfit</a:t>
            </a:r>
            <a:r>
              <a:rPr lang="en-US" dirty="0" smtClean="0"/>
              <a:t> the examples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Approximate a query’s complexity by its </a:t>
            </a:r>
            <a:r>
              <a:rPr lang="en-US" dirty="0" smtClean="0">
                <a:solidFill>
                  <a:srgbClr val="FF0000"/>
                </a:solidFill>
              </a:rPr>
              <a:t>text length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11824"/>
              </p:ext>
            </p:extLst>
          </p:nvPr>
        </p:nvGraphicFramePr>
        <p:xfrm>
          <a:off x="1143000" y="3622040"/>
          <a:ext cx="23622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6096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30493"/>
              </p:ext>
            </p:extLst>
          </p:nvPr>
        </p:nvGraphicFramePr>
        <p:xfrm>
          <a:off x="7076229" y="3804920"/>
          <a:ext cx="1000971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0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3810000" y="4437964"/>
            <a:ext cx="2819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914400" y="5334000"/>
            <a:ext cx="722505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Query 1: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name from student where age &lt; 30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cs typeface="Times New Roman" pitchFamily="18" charset="0"/>
              </a:rPr>
              <a:t>Query 2: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name from student where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name = ‘Alice’ || name = ‘Bob’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3200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Input table: student</a:t>
            </a:r>
          </a:p>
        </p:txBody>
      </p:sp>
      <p:sp>
        <p:nvSpPr>
          <p:cNvPr id="10" name="AutoShape 2" descr="data:image/jpeg;base64,/9j/4AAQSkZJRgABAQAAAQABAAD/2wCEAAkGBxAODw8NDQ8QDQwNDxANDQ4PDhAPDg4NFBUXFhQRFRQYHSggGBolGxUUIzEiJSkrLjouFx8/ODMsNygtLisBCgoKDg0OFxAQGCweIBwtNywsLCwsLCwsLiwsNzcsLDAuLCwsLCwsLCwsLCwsLC4sLCwsLCwsLCwsLCwsLCwsK//AABEIAN0A5AMBEQACEQEDEQH/xAAbAAEAAgMBAQAAAAAAAAAAAAAAAQIEBQYDB//EAEYQAAIBAwAFBQwHBwIHAAAAAAABAgMEEQUGEyExEkFRYXEiIzI0QnKBkaGxssEHM1J0gtHwFBZDU1RiohUkRIOSo7PC4f/EABoBAQEBAAMBAAAAAAAAAAAAAAABAgMFBgT/xAA0EQEAAgECBAMFBwQDAQAAAAAAAQIDETEEBRJREyFBMoGxwfAiMzRScaHRFGHh8SRCkRX/2gAMAwEAAhEDEQA/APuIAAAAAAAAAAAAANBrNrLCzWzglVupeDT34in5Use4+DjOOrgjSPO31uzNtHHVaV7ePl3NaUIvhBtpJdUFuXpPM8RzC+SftWmfg4ps9bbRVWjvoXVSnLqyovtWd5wY+PyY5+zMx706m70frRVoNU9IRXIbxG5prd+NL9dR33B84i/2cv8A7/Lkrd11KpGcVODUoyWYyTymulM72JiY1hyLFAAAAAAAAAAAAAAAAAAAAAAAAAAc/rPrCrVKjRW0vKixCK37PPCUvkjr+O46vD10j2vgza2jmrDR3JbrVntbmb5Upy34b6OvrPG5+ItltMzO7gmdWxSMY8c3nSGRo+nLw0RGtRSpTU04ySlF7mnwZ8UTMT5KxdHaSqaMnyZcqrYTfDjKi3zr8vmd7y3mU456bbfXnH8OSt3eW1xCrCNSnJThNZjJb00eqreLxFqzrEuZ6mgAAAAAAAAAAAAAAAAAAAAAAAc/rPrErVbCh3y8qbox4qCflS+SOv47jq8PXSPa+DNraOc0dYuDlVqvaXFTupzbzhvikeNz57ZbTMy4JnVsIxyYxYpyTpDK+DtaUikaQKtFRVnx58Gv2q7qrUgpJxkk4tYafBo+GJmJVg6Ovqmi6nPUsKku6jxlSb51+t53nLuYzjnptt9ecOStnf21xCrCNSnJTpzWYyXBo9XS9b1i1Z1iXM9TQAAAAAAAAAAAAAAAAAAAAA57WfWJWyVCgtpeVN0Yrfs88JSXuR1/HcdXBXSPa+DNraOd0dYuDdWrLaXNTLnN72s8yZ43PntltMzLgmdWwhDJnDhnJOkI9uTg7alIpGkIhooq0RFGZFT5M+Dq+1Xc1ROCknGSTi1hp8Gj4YmYlpg6Pvqmi6me6q2NR91Di6TfOv1vO75dzGcU9Ntu3zhyVs7+2uIVYRqUpKdOazGSeU0espet4i1Z1iXM9TQAAAAAAAAAAAAAAAAAADntZ9YlarYUO+XlTwY8VTT8qXyR1/HcdXBXSPa+DNraOd0dYODdWq9pcVO6nNvOG+KR4zPntltMzLgmdWxpwcuznZMOG2WdI2RkqONyO4pSKRpAho0KMyirIKMyirMiuT5c+Dq+1Xc1JwUk4yScWsNPg0fD5xLTB0fe1NF1MrNSwqS7uHGVNvnXX7zu+XcxnFPTbb684clbO/tbmFaEatKSnTmsxkuDR6yl63rFqzrEuZ6mgAAAAAAAAAAAAAAAAc9rPrErZKhQ75eVN0Yrfs0/Kl19COv47jq4K6R7XwZtbRzujrBwbq1XtLipvnNvLTfMmeMz57ZbTMy4JnVsqVJyfVzsYMFsttI29ZRmKCSwjuqY60r01VDRUUZkVZBRmUUZEUZmRVmUQpHy5sPV513WJTOCknGSTi1hp8Gj4vOJaYNhe1NF1MrlVLGpLu4cXTb51+t53fLuYzinptt2+cOStnf2tzCtCNWlJTpzWYyXBnrKXresWrOsS5nqaAAAAAAAAAAAAAAHPa0axK2Wwod8vKi7mPFU0/Kl19COv47jq4K6R7XwZtbRzujrBwbq1XtLip3U5t5ab4pHjM+e2W0zMuCZ1bOjRc31c7GDBbLbSNvWUZ0YJLC4HeUx1pXpqqGUVZEUZkUZkVZEUZkUZmUUZmUUZAjLHYfLmw9XnG6xK84qSakk4tYafBo+PziWmDYXtTRdTKzUsaku7hxdNvnXX7zu+XcxnFPTbb1j5w5K2d9aXMK0I1aUlOnNZjJdB6yl63rFqzrEuZ7GgAAAAAAAAAAAHPaz6xK2WwoYqXlTdGK3qmn5T6+hHXcdx1cFdI9r4M2to53R1hs26tV7S4qZc5t5ab4pM8bnz2y2mZcEzq2VGk5Pq52MGC2W2kbeso2MIqKwuB3uOlaV6atDNIqyCjMoozIozIqyIozIozMooySKMyirMyJhUxufA+fLi6vONyJekoqSaaTi1hp8Gj4/OJbYFjeVNGVOVHNSxqS75Di6b6V1ndcu5jOKdJ29Y+cOStnf2l1CtCNWlJTpzWYyR6yl63rFqzrEuZ7GwAAAAAAAAAc9rRrErbvFDvl5UWIxW9U0/Kl19COu47jq4K6R7XwZtbRzujrDZt1ar2lxU7qc3veXxSZ43PntltMzLgmdWypU3J9XOxgwTltpGyM6EUlhcDu8dK0r01VbJsGwKtkFGZRVkFGZkUZlFGRFWZFGZRRkFWZRRmRanVxufD3HBlxdXnG6xL2lFSTTScWsNPemj5POJbYFjeVNGVOVHNSxqPvlPi6bfOuv3ndcu5jOKdJ29Y+cOStnf2d1CtCNWlJTpzWYtfriespet6xas6xLmexsAAAAAAAc7rPrF+zd4od8vKm6MeKpp+U+voR13HcdXBXSPa+DNraOe0dYbPNWq9pcVMuc28vL4pM8bnz2yWmZcEzq2NOHK7OcmHDOWdI2RlwSSwjuqUrSvTUXybVOSiMkENgVbMooyCrMoqyCjMooyCrMyijMijIijMirMotSrY3Ph7jgyY9fON2olkyipJppOLWGuZo+bZtgWV3U0ZU5cM1LKo++U+Lg+ldZ3PLuY2xTpO3rHzhyVs7+zuoV4Rq0pKdOaymvd1M9bjyVyVi1Z1iXM9jYAAAADndaNYv2b/b0O+XlTdGK3qmn5T6+o67juOrgrpHtfBm1tHPaOsNnmrVe0uKndTm97y+KT+Z43PntktMzLgmdWwhHJMOGck6eiMmO7cdxSkUjSBZM2JyUTkBkaiGyCrZBVsgq2RFGzIqyIozIqzKKMgozKKsgozKKMyPShX5O5+D7jhyU184WJ0ZckpLDSlFrDT3po+fZyMGyuamjKjqU81LKb77Szvh/cv1+Z3HLuY2xW0nad4/j+7krbR3tldwr041aUlOnNZTXufQz12PJXJWLVnWJcz3NgAA57WbWH9n/ANvbraXlTguKpJ+VL8jruP4+vD10j2vgza2jntH2GzzUqPaXE986jeXl8UjxubPbLbWXBM6s6KyTFinJLL2juO1pWKRpAsmcgtkKnJQyAyBGQIbIKtkRVsgq2ZRRkFWZRVkFGZFGRFWZFGSUVZkUZlHrb3HJ3PwfccV6a+bUToztzXSn6mjgcjCtq9TR1R1qCc7WTzXoZ4f3R6P16O25fzG2G2k+cT6fXq3W2judH31O4pxrUZcqEuHSnzprmZ6/FlrkrFqzrEueJ1ZJyDQa1ad/ZYKlRxK7rbqcePJT3ctr3f8Aw6/j+Njh66R7U/t/dm06Od0fZbPM5vl16ndVaj3tt72sni82a2W0zLgmdWacURrOkIsjuMdIpXSGVkzarJlE5KJyAyUMkEZAhsghsgq2RFWyCrZBVsyijZBVmUUZBVkRRmRVmRRkRRmRlWFXyH2r8jhyR6tVn0ZpxORgULmejq23pZlaVGlXpLhH+5dB2/LuPthtpO3r9d2620fQLetGpCNSDUoTipRkuDi96Z7GtotEWjaXO+aq/hWvLi6qyXhOFFPmgty9i9p4zmOW2XJMx3/aHzZLxE+bYxv6T/iR9Z1vRbsx117pV7SbwqkcvgsnJirMXiZg6o7shM7MWTKJTKLZCmSicgRkBkghsCrZEQ2QVbIKtkRVsyKsiKNkFWZFWRFGZFWRFGZFGZRe2klNNtJLLbe5cDF9lruzv22l/Mj6zi6LdnJ1R3VqXVGScZTg4yWGs8UWK2jzg6o7ratawxtqMqE3y1SqzjTef4e5r25PU8BxsUwxWz6K28nKyounOrSl4VOpKL9Dx8jps9Jpeaz6Pkzx5wk4XAAbO10xKKUZx5aW5POJenpOWuWY3ckZGStOQ+xL1o140dmvEhP+uw+xL1ovjR2PEg/12P8ALl60PGjseJB/r0f5cvWh40djxGRZaUjVlyFGUXhvfjG41XJFp0arfVnZORoyBGSaiMgQ2QVbIirZBVsyKtkRVsgxbu7VPCabzngZmdGZtoxnpOP2ZetGdWetD0lH7L9hNTrVekY/ZfsIdSP2+PQ/YTQ6lZXy5ov1k0TqYtWs58eHRzFiNGZnV5lQCtnoPQM7qnKqlu2korO7OEn8ztuE4OctOr+776V8obvXTV2o6jvLaPL5S7/TisyyvLS592M9h9fMuBtafEpGvePmuTH1Q46NZc+59DOgmsw+O2K0LqS6SaMaT2CIZBojlLpXrLpK9M9jlrpQ0lei3ZJGWw0H9cvNkcmL2mse7osn0OdGQGQiMkFWyCGyCrZBVsiKtkFWyDU6XfdR835mLOK7BMsKbRdKLpLfRbsbRdKGknRbsbRdKGknRbsbRdKGknRbsbRdKGknRbsbRdKGknh27M3Reiq15LkUIvkZxOrJNU4rt531H18LweTNb7MeXf0c+LDOusvqGi7CFtRhQp+DBYzzylzyfW2esw4q4qRSvo+uI0ZZyqw7vRVvWeatCnUfTKCz6zivgx39qsSmkMN6r2X9ND2/mcX9Dw/5IOmD91rH+mh/l+ZP6Hh/yQdMH7r2X9ND/L8x/Q8P+SDpg/dey/pof5fmP6Hh/wAkHTDSa4avW1G0nWo0lTqU5QeYt71KSi0/+r2Hx8fweKmGb1rpMf6ZtEaOLjwXYeand11t5bDQv134ZGsftLTd0GT6NXMZIIyBGSCGwKtkRDZBVsgq2QVbMo1WlX3cfN+bMy477sIjDqNQtD0K9KtWr041ZKrs4qayopRT4fi9h6HlnDY70ta8a+enm7KkQ6aerNk/+GprsTj7jsp4LBP/AEhvph4y1QsX/Ax2VKi90jj/APncN+X95/lOmHlLUqx/lzXZVn82SeWcP2/eTphEdSrFcYTl1OrP5Mkcs4ft+8nTDLttWLKm8xt4N8zm5T+Js5acDw9NqfP4r0w20IKKUYpRiuCSwl6D6oiI8oVYoAAAAAAA0GvcsaPrL7UqS/7kX8j4eZT/AMe3u+LNtnzePBdh5Gd3W23ln6G+t/DI1Tdabt9k5tXMZAjJBGQiMkENkENkFWwKtmUVbINXpTw4+b82Rx33YZGHcfRt4rW+8S+CB6jlH3Nv1+UOzps607VsAAAAAAAAAAAAABzuv3iFTz6XxI6/mf4efczbZ86jwXYeTnd1tt5Z+iPrfwyLTdabt3k5XKZAZAjJBGQIbIKtkRDZBVsgq2Qa3SfhR835kcd2GGHcfRt4rW+8S+CB6jlH3Nv1+UOzps607VsAAAAAAAAAAAAABzuv3iFTz6XxI6/mf4efczbZ86jwXYeTnd1tt5Z2ifrfwyLXdabt1k5HKjJAyBGQIyREZIIbIKtgQ2RFWyDXaS8KPYIYsxAw7j6NvFa33iXwQPUco+5t+vyh2dNnWnatgAAAAAAAAAAAAAOd1+8QqefS+JHX8z/Dz7mbbPnUeC7Dyc7uttvLN0X9Z+FiN1pu3GTerkMjURkmojIEZIIyBGSCGyIq2QQ2QYGkeMfT8iwxZiFYdx9G3itb7xL4IHqOUfc2/X5Q7OmzrTtWwAAAAAAAAAAAAAHO6/eIVPPpfEjr+Z/h59zNtnzqPBdh5Od3W23lmaN+s/CxC13bbJXIZAjIDJBGRqiMkEZIIyBVsgq2RGHf+T6S1ZsxDTDuPo28VrfeJfBA9Ryj7m36/KHZ02dadq2AAAAAAAAAAAAAA53X7xCp59L4kdfzP8PPuZts+dR4LsPJzu6228svR31noZCu7aZGrkMgMgRkCMkEZAhsghsiIbIKtkGLfcF2mqs2Yhth3H0beK1vvEvggeo5R9zb9flDs6bOtO1bAAAAAAAAAAAAAAc7r94hU8+l8SOv5n+Hn3M22fOo8F2Hk53dbbeWVYeH6GSSu7Z5Jq5EZAZIIyBGSIZAjJBXIEZIIbIjFvHw9JujNmMbZdx9G3itb7xL4IHqOUfc2/X5Q7OmzrTtWwAAAAAAAAAAAAAHO6/eIVPPpfGj4OZ/h59zNtnzqPBdh5Kd3W23l7W0+TNPm4eskpG7aZMORGQGQGSCMjURkmojIEZIiMkEEGHdSzLsWPSc1I8mZeJpl3H0a+K1vvD/APHA9Ryj7m36/KHZ02dcdq2AAAAAAAAAAAAAA1Gtts6tjcQisy5Cml5klP8A9T5OOpN8F4j6080ts+X03lLsR46d3WXjS0rEZZNG6wsS39DMzVqLMhVovg0Z0lrVblrpXrII5a6V60A2i6V6wHKIGSCAIckuLwNB41LhLwd79hqKd0mWK2crClR4TLEebdI1tDv/AKOaTjZyk+FSvOUfNUYx98Wep5VWYwTM+suxps6k7NoAAAAAAAAAAAAABEkmmnvT3NdKA+X6x6FlZVW0m7Wcm6U8ZUM+RLoxzHlOP4K2G+sR9mfrR8mbFO8NUmda+VIQAgAAAkAAyFAgBDeAsRrsvY2NS7qxo0Ytvnl5MI/ak+ZH18Pw98tumv8Ap9WLHo+taOs429KnQh4NOKinzt879LPXYscY6RSPR9URoyTkUAAAAAAAAAAAAAAApWpRnFwnFThJYlGSTTXWmS1YtGkxrA5jSGpFvLMqMp2748mL5cPU9/tOszcqw286+TE44lyeltDStnydty/+XyfmzqOI4GMU6a6+7/LinDXs08qkk8Z9iPjmkM+FXsjay6fYh0weFTsbWXT7EOmDwqdjay6fYh0weFTsbWXT7EOmDwqdjay6fYh0weFTsbWXT7EOmDwqdnpR5Ut3Kx6EzVccSeFTs2lloaVVqO25OefZ5+Z9WLgYvOmv7f5WMNezprHUWj4VatUq9SSpr5s7TFynHHtTM/s5YxxDqLGwpW8FToU404LmS3vrb4t9p2ePFTHXppGkOSI0ZJy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data:image/jpeg;base64,/9j/4AAQSkZJRgABAQAAAQABAAD/2wCEAAkGBxAODw8NDQ8QDQwNDxANDQ4PDhAPDg4NFBUXFhQRFRQYHSggGBolGxUUIzEiJSkrLjouFx8/ODMsNygtLisBCgoKDg0OFxAQGCweIBwtNywsLCwsLCwsLiwsNzcsLDAuLCwsLCwsLCwsLCwsLC4sLCwsLCwsLCwsLCwsLCwsK//AABEIAN0A5AMBEQACEQEDEQH/xAAbAAEAAgMBAQAAAAAAAAAAAAAAAQIEBQYDB//EAEYQAAIBAwAFBQwHBwIHAAAAAAABAgMEEQUGEyExEkFRYXEiIzI0QnKBkaGxssEHM1J0gtHwFBZDU1RiohUkRIOSo7PC4f/EABoBAQEBAAMBAAAAAAAAAAAAAAABAgMFBgT/xAA0EQEAAgECBAMFBwQDAQAAAAAAAQIDETEEBRJREyFBMoGxwfAiMzRScaHRFGHh8SRCkRX/2gAMAwEAAhEDEQA/APuIAAAAAAAAAAAAANBrNrLCzWzglVupeDT34in5Use4+DjOOrgjSPO31uzNtHHVaV7ePl3NaUIvhBtpJdUFuXpPM8RzC+SftWmfg4ps9bbRVWjvoXVSnLqyovtWd5wY+PyY5+zMx706m70frRVoNU9IRXIbxG5prd+NL9dR33B84i/2cv8A7/Lkrd11KpGcVODUoyWYyTymulM72JiY1hyLFAAAAAAAAAAAAAAAAAAAAAAAAAAc/rPrCrVKjRW0vKixCK37PPCUvkjr+O46vD10j2vgza2jmrDR3JbrVntbmb5Upy34b6OvrPG5+ItltMzO7gmdWxSMY8c3nSGRo+nLw0RGtRSpTU04ySlF7mnwZ8UTMT5KxdHaSqaMnyZcqrYTfDjKi3zr8vmd7y3mU456bbfXnH8OSt3eW1xCrCNSnJThNZjJb00eqreLxFqzrEuZ6mgAAAAAAAAAAAAAAAAAAAAAAAc/rPrErVbCh3y8qbox4qCflS+SOv47jq8PXSPa+DNraOc0dYuDlVqvaXFTupzbzhvikeNz57ZbTMy4JnVsIxyYxYpyTpDK+DtaUikaQKtFRVnx58Gv2q7qrUgpJxkk4tYafBo+GJmJVg6Ovqmi6nPUsKku6jxlSb51+t53nLuYzjnptt9ecOStnf21xCrCNSnJTpzWYyXBo9XS9b1i1Z1iXM9TQAAAAAAAAAAAAAAAAAAAAA57WfWJWyVCgtpeVN0Yrfs88JSXuR1/HcdXBXSPa+DNraOd0dYuDdWrLaXNTLnN72s8yZ43PntltMzLgmdWwhDJnDhnJOkI9uTg7alIpGkIhooq0RFGZFT5M+Dq+1Xc1ROCknGSTi1hp8Gj4YmYlpg6Pvqmi6me6q2NR91Di6TfOv1vO75dzGcU9Ntu3zhyVs7+2uIVYRqUpKdOazGSeU0espet4i1Z1iXM9TQAAAAAAAAAAAAAAAAAADntZ9YlarYUO+XlTwY8VTT8qXyR1/HcdXBXSPa+DNraOd0dYODdWq9pcVO6nNvOG+KR4zPntltMzLgmdWxpwcuznZMOG2WdI2RkqONyO4pSKRpAho0KMyirIKMyirMiuT5c+Dq+1Xc1JwUk4yScWsNPg0fD5xLTB0fe1NF1MrNSwqS7uHGVNvnXX7zu+XcxnFPTbb684clbO/tbmFaEatKSnTmsxkuDR6yl63rFqzrEuZ6mgAAAAAAAAAAAAAAAAc9rPrErZKhQ75eVN0Yrfs0/Kl19COv47jq4K6R7XwZtbRzujrBwbq1XtLipvnNvLTfMmeMz57ZbTMy4JnVsqVJyfVzsYMFsttI29ZRmKCSwjuqY60r01VDRUUZkVZBRmUUZEUZmRVmUQpHy5sPV513WJTOCknGSTi1hp8Gj4vOJaYNhe1NF1MrlVLGpLu4cXTb51+t53fLuYzinptt2+cOStnf2tzCtCNWlJTpzWYyXBnrKXresWrOsS5nqaAAAAAAAAAAAAAAHPa0axK2Wwod8vKi7mPFU0/Kl19COv47jq4K6R7XwZtbRzujrBwbq1XtLip3U5t5ab4pHjM+e2W0zMuCZ1bOjRc31c7GDBbLbSNvWUZ0YJLC4HeUx1pXpqqGUVZEUZkUZkVZEUZkUZmUUZmUUZAjLHYfLmw9XnG6xK84qSakk4tYafBo+PziWmDYXtTRdTKzUsaku7hxdNvnXX7zu+XcxnFPTbb1j5w5K2d9aXMK0I1aUlOnNZjJdB6yl63rFqzrEuZ7GgAAAAAAAAAAAHPaz6xK2WwoYqXlTdGK3qmn5T6+hHXcdx1cFdI9r4M2to53R1hs26tV7S4qZc5t5ab4pM8bnz2y2mZcEzq2VGk5Pq52MGC2W2kbeso2MIqKwuB3uOlaV6atDNIqyCjMoozIozIqyIozIozMooySKMyirMyJhUxufA+fLi6vONyJekoqSaaTi1hp8Gj4/OJbYFjeVNGVOVHNSxqS75Di6b6V1ndcu5jOKdJ29Y+cOStnf2l1CtCNWlJTpzWYyR6yl63rFqzrEuZ7GwAAAAAAAAAc9rRrErbvFDvl5UWIxW9U0/Kl19COu47jq4K6R7XwZtbRzujrDZt1ar2lxU7qc3veXxSZ43PntltMzLgmdWypU3J9XOxgwTltpGyM6EUlhcDu8dK0r01VbJsGwKtkFGZRVkFGZkUZlFGRFWZFGZRRkFWZRRmRanVxufD3HBlxdXnG6xL2lFSTTScWsNPemj5POJbYFjeVNGVOVHNSxqPvlPi6bfOuv3ndcu5jOKdJ29Y+cOStnf2d1CtCNWlJTpzWYtfriespet6xas6xLmexsAAAAAAAc7rPrF+zd4od8vKm6MeKpp+U+voR13HcdXBXSPa+DNraOe0dYbPNWq9pcVMuc28vL4pM8bnz2yWmZcEzq2NOHK7OcmHDOWdI2RlwSSwjuqUrSvTUXybVOSiMkENgVbMooyCrMoqyCjMooyCrMyijMijIijMirMotSrY3Ph7jgyY9fON2olkyipJppOLWGuZo+bZtgWV3U0ZU5cM1LKo++U+Lg+ldZ3PLuY2xTpO3rHzhyVs7+zuoV4Rq0pKdOaymvd1M9bjyVyVi1Z1iXM9jYAAAADndaNYv2b/b0O+XlTdGK3qmn5T6+o67juOrgrpHtfBm1tHPaOsNnmrVe0uKndTm97y+KT+Z43PntktMzLgmdWwhHJMOGck6eiMmO7cdxSkUjSBZM2JyUTkBkaiGyCrZBVsgq2RFGzIqyIozIqzKKMgozKKsgozKKMyPShX5O5+D7jhyU184WJ0ZckpLDSlFrDT3po+fZyMGyuamjKjqU81LKb77Szvh/cv1+Z3HLuY2xW0nad4/j+7krbR3tldwr041aUlOnNZTXufQz12PJXJWLVnWJcz3NgAA57WbWH9n/ANvbraXlTguKpJ+VL8jruP4+vD10j2vgza2jntH2GzzUqPaXE986jeXl8UjxubPbLbWXBM6s6KyTFinJLL2juO1pWKRpAsmcgtkKnJQyAyBGQIbIKtkRVsgq2ZRRkFWZRVkFGZFGRFWZFGSUVZkUZlHrb3HJ3PwfccV6a+bUToztzXSn6mjgcjCtq9TR1R1qCc7WTzXoZ4f3R6P16O25fzG2G2k+cT6fXq3W2judH31O4pxrUZcqEuHSnzprmZ6/FlrkrFqzrEueJ1ZJyDQa1ad/ZYKlRxK7rbqcePJT3ctr3f8Aw6/j+Njh66R7U/t/dm06Od0fZbPM5vl16ndVaj3tt72sni82a2W0zLgmdWacURrOkIsjuMdIpXSGVkzarJlE5KJyAyUMkEZAhsghsgq2RFWyCrZBVsyijZBVmUUZBVkRRmRVmRRkRRmRlWFXyH2r8jhyR6tVn0ZpxORgULmejq23pZlaVGlXpLhH+5dB2/LuPthtpO3r9d2620fQLetGpCNSDUoTipRkuDi96Z7GtotEWjaXO+aq/hWvLi6qyXhOFFPmgty9i9p4zmOW2XJMx3/aHzZLxE+bYxv6T/iR9Z1vRbsx117pV7SbwqkcvgsnJirMXiZg6o7shM7MWTKJTKLZCmSicgRkBkghsCrZEQ2QVbIKtkRVsyKsiKNkFWZFWRFGZFWRFGZFGZRe2klNNtJLLbe5cDF9lruzv22l/Mj6zi6LdnJ1R3VqXVGScZTg4yWGs8UWK2jzg6o7ratawxtqMqE3y1SqzjTef4e5r25PU8BxsUwxWz6K28nKyounOrSl4VOpKL9Dx8jps9Jpeaz6Pkzx5wk4XAAbO10xKKUZx5aW5POJenpOWuWY3ckZGStOQ+xL1o140dmvEhP+uw+xL1ovjR2PEg/12P8ALl60PGjseJB/r0f5cvWh40djxGRZaUjVlyFGUXhvfjG41XJFp0arfVnZORoyBGSaiMgQ2QVbIirZBVsyKtkRVsgxbu7VPCabzngZmdGZtoxnpOP2ZetGdWetD0lH7L9hNTrVekY/ZfsIdSP2+PQ/YTQ6lZXy5ov1k0TqYtWs58eHRzFiNGZnV5lQCtnoPQM7qnKqlu2korO7OEn8ztuE4OctOr+776V8obvXTV2o6jvLaPL5S7/TisyyvLS592M9h9fMuBtafEpGvePmuTH1Q46NZc+59DOgmsw+O2K0LqS6SaMaT2CIZBojlLpXrLpK9M9jlrpQ0lei3ZJGWw0H9cvNkcmL2mse7osn0OdGQGQiMkFWyCGyCrZBVsiKtkFWyDU6XfdR835mLOK7BMsKbRdKLpLfRbsbRdKGknRbsbRdKGknRbsbRdKGknRbsbRdKGknRbsbRdKGknh27M3Reiq15LkUIvkZxOrJNU4rt531H18LweTNb7MeXf0c+LDOusvqGi7CFtRhQp+DBYzzylzyfW2esw4q4qRSvo+uI0ZZyqw7vRVvWeatCnUfTKCz6zivgx39qsSmkMN6r2X9ND2/mcX9Dw/5IOmD91rH+mh/l+ZP6Hh/yQdMH7r2X9ND/L8x/Q8P+SDpg/dey/pof5fmP6Hh/wAkHTDSa4avW1G0nWo0lTqU5QeYt71KSi0/+r2Hx8fweKmGb1rpMf6ZtEaOLjwXYeand11t5bDQv134ZGsftLTd0GT6NXMZIIyBGSCGwKtkRDZBVsgq2QVbMo1WlX3cfN+bMy477sIjDqNQtD0K9KtWr041ZKrs4qayopRT4fi9h6HlnDY70ta8a+enm7KkQ6aerNk/+GprsTj7jsp4LBP/AEhvph4y1QsX/Ax2VKi90jj/APncN+X95/lOmHlLUqx/lzXZVn82SeWcP2/eTphEdSrFcYTl1OrP5Mkcs4ft+8nTDLttWLKm8xt4N8zm5T+Js5acDw9NqfP4r0w20IKKUYpRiuCSwl6D6oiI8oVYoAAAAAAA0GvcsaPrL7UqS/7kX8j4eZT/AMe3u+LNtnzePBdh5Gd3W23ln6G+t/DI1Tdabt9k5tXMZAjJBGQiMkENkENkFWwKtmUVbINXpTw4+b82Rx33YZGHcfRt4rW+8S+CB6jlH3Nv1+UOzps607VsAAAAAAAAAAAAABzuv3iFTz6XxI6/mf4efczbZ86jwXYeTnd1tt5Z+iPrfwyLTdabt3k5XKZAZAjJBGQIbIKtkRDZBVsgq2Qa3SfhR835kcd2GGHcfRt4rW+8S+CB6jlH3Nv1+UOzps607VsAAAAAAAAAAAAABzuv3iFTz6XxI6/mf4efczbZ86jwXYeTnd1tt5Z2ifrfwyLXdabt1k5HKjJAyBGQIyREZIIbIKtgQ2RFWyDXaS8KPYIYsxAw7j6NvFa33iXwQPUco+5t+vyh2dNnWnatgAAAAAAAAAAAAAOd1+8QqefS+JHX8z/Dz7mbbPnUeC7Dyc7uttvLN0X9Z+FiN1pu3GTerkMjURkmojIEZIIyBGSCGyIq2QQ2QYGkeMfT8iwxZiFYdx9G3itb7xL4IHqOUfc2/X5Q7OmzrTtWwAAAAAAAAAAAAAHO6/eIVPPpfEjr+Z/h59zNtnzqPBdh5Od3W23lmaN+s/CxC13bbJXIZAjIDJBGRqiMkEZIIyBVsgq2RGHf+T6S1ZsxDTDuPo28VrfeJfBA9Ryj7m36/KHZ02dadq2AAAAAAAAAAAAAA53X7xCp59L4kdfzP8PPuZts+dR4LsPJzu6228svR31noZCu7aZGrkMgMgRkCMkEZAhsghsiIbIKtkGLfcF2mqs2Yhth3H0beK1vvEvggeo5R9zb9flDs6bOtO1bAAAAAAAAAAAAAAc7r94hU8+l8SOv5n+Hn3M22fOo8F2Hk53dbbeWVYeH6GSSu7Z5Jq5EZAZIIyBGSIZAjJBXIEZIIbIjFvHw9JujNmMbZdx9G3itb7xL4IHqOUfc2/X5Q7OmzrTtWwAAAAAAAAAAAAAHO6/eIVPPpfGj4OZ/h59zNtnzqPBdh5Kd3W23l7W0+TNPm4eskpG7aZMORGQGQGSCMjURkmojIEZIiMkEEGHdSzLsWPSc1I8mZeJpl3H0a+K1vvD/APHA9Ryj7m36/KHZ02dcdq2AAAAAAAAAAAAAA1Gtts6tjcQisy5Cml5klP8A9T5OOpN8F4j6080ts+X03lLsR46d3WXjS0rEZZNG6wsS39DMzVqLMhVovg0Z0lrVblrpXrII5a6V60A2i6V6wHKIGSCAIckuLwNB41LhLwd79hqKd0mWK2crClR4TLEebdI1tDv/AKOaTjZyk+FSvOUfNUYx98Wep5VWYwTM+suxps6k7NoAAAAAAAAAAAAABEkmmnvT3NdKA+X6x6FlZVW0m7Wcm6U8ZUM+RLoxzHlOP4K2G+sR9mfrR8mbFO8NUmda+VIQAgAAAkAAyFAgBDeAsRrsvY2NS7qxo0Ytvnl5MI/ak+ZH18Pw98tumv8Ap9WLHo+taOs429KnQh4NOKinzt879LPXYscY6RSPR9URoyTkUAAAAAAAAAAAAAAApWpRnFwnFThJYlGSTTXWmS1YtGkxrA5jSGpFvLMqMp2748mL5cPU9/tOszcqw286+TE44lyeltDStnydty/+XyfmzqOI4GMU6a6+7/LinDXs08qkk8Z9iPjmkM+FXsjay6fYh0weFTsbWXT7EOmDwqdjay6fYh0weFTsbWXT7EOmDwqdjay6fYh0weFTsbWXT7EOmDwqdnpR5Ut3Kx6EzVccSeFTs2lloaVVqO25OefZ5+Z9WLgYvOmv7f5WMNezprHUWj4VatUq9SSpr5s7TFynHHtTM/s5YxxDqLGwpW8FToU404LmS3vrb4t9p2ePFTHXppGkOSI0ZJyAAAAAAAA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 descr="http://www.clker.com/cliparts/d/5/b/b/11949856281555500779tasto_4_architetto_franc_01.svg.med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Up Arrow 12"/>
          <p:cNvSpPr/>
          <p:nvPr/>
        </p:nvSpPr>
        <p:spPr bwMode="auto">
          <a:xfrm>
            <a:off x="8139455" y="5257800"/>
            <a:ext cx="547345" cy="4572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Up Arrow 14"/>
          <p:cNvSpPr/>
          <p:nvPr/>
        </p:nvSpPr>
        <p:spPr bwMode="auto">
          <a:xfrm rot="10800000">
            <a:off x="8153400" y="6019799"/>
            <a:ext cx="547345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333369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Output table</a:t>
            </a:r>
          </a:p>
        </p:txBody>
      </p:sp>
    </p:spTree>
    <p:extLst>
      <p:ext uri="{BB962C8B-B14F-4D97-AF65-F5344CB8AC3E}">
        <p14:creationId xmlns:p14="http://schemas.microsoft.com/office/powerpoint/2010/main" val="3476919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  <p:bldP spid="15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Language Design</a:t>
            </a:r>
          </a:p>
          <a:p>
            <a:r>
              <a:rPr lang="en-US" dirty="0" smtClean="0"/>
              <a:t>Synthesis Approach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52400" y="2834632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30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Success ratio </a:t>
            </a:r>
            <a:r>
              <a:rPr lang="en-US" dirty="0" smtClean="0"/>
              <a:t>in synthesizing SQL queries?</a:t>
            </a:r>
          </a:p>
          <a:p>
            <a:endParaRPr lang="en-US" dirty="0"/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tool time cost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How much </a:t>
            </a:r>
            <a:r>
              <a:rPr lang="en-US" dirty="0" smtClean="0">
                <a:solidFill>
                  <a:srgbClr val="FF0000"/>
                </a:solidFill>
              </a:rPr>
              <a:t>human effort </a:t>
            </a:r>
            <a:r>
              <a:rPr lang="en-US" dirty="0" smtClean="0"/>
              <a:t>is needed in writing examples?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Comparison</a:t>
            </a:r>
            <a:r>
              <a:rPr lang="en-US" dirty="0" smtClean="0"/>
              <a:t> to existing techniques.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23</a:t>
            </a:r>
            <a:r>
              <a:rPr lang="en-US" dirty="0" smtClean="0"/>
              <a:t> SQL query related exercises from a classic textbook</a:t>
            </a:r>
          </a:p>
          <a:p>
            <a:pPr lvl="1"/>
            <a:r>
              <a:rPr lang="en-US" b="1" i="1" dirty="0" smtClean="0"/>
              <a:t>All</a:t>
            </a:r>
            <a:r>
              <a:rPr lang="en-US" dirty="0" smtClean="0"/>
              <a:t> exercises in chapters 5.1 and 5.2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forum questions</a:t>
            </a:r>
          </a:p>
          <a:p>
            <a:pPr lvl="1"/>
            <a:r>
              <a:rPr lang="en-US" dirty="0" smtClean="0"/>
              <a:t>Can be answered by using standard SQL</a:t>
            </a:r>
          </a:p>
          <a:p>
            <a:pPr marL="457200" lvl="1" indent="0">
              <a:buNone/>
            </a:pPr>
            <a:r>
              <a:rPr lang="en-US" dirty="0" smtClean="0"/>
              <a:t>    (Most questions are vendor-specific)</a:t>
            </a:r>
            <a:endParaRPr lang="en-US" dirty="0"/>
          </a:p>
          <a:p>
            <a:pPr lvl="1"/>
            <a:endParaRPr lang="en-US" sz="1100" dirty="0" smtClean="0"/>
          </a:p>
          <a:p>
            <a:pPr lvl="1"/>
            <a:r>
              <a:rPr lang="en-US" dirty="0" smtClean="0"/>
              <a:t>2 questions contain example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074" name="Picture 2" descr="http://pages.cs.wisc.edu/~dbbook/images/book3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1905000"/>
            <a:ext cx="1600200" cy="208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2.gstatic.com/images?q=tbn:ANd9GcTMOrud6xcHrINjf8zwuxZRXhAXLlaO7c06zGARMFwqWRbyuabh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86" y="4267200"/>
            <a:ext cx="2705100" cy="80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RdqcuGAYBX9gFODzGUkt5esGLKjAX-jZAGs13arklOZXDJNwl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93" y="5209736"/>
            <a:ext cx="1904414" cy="68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86" y="5943600"/>
            <a:ext cx="282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194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00"/>
            <a:ext cx="8382000" cy="1676400"/>
          </a:xfrm>
        </p:spPr>
        <p:txBody>
          <a:bodyPr/>
          <a:lstStyle/>
          <a:p>
            <a:r>
              <a:rPr lang="en-US" dirty="0" smtClean="0"/>
              <a:t>Rank of the correct SQL query</a:t>
            </a:r>
          </a:p>
          <a:p>
            <a:r>
              <a:rPr lang="en-US" dirty="0" smtClean="0"/>
              <a:t>Tool time cost</a:t>
            </a:r>
          </a:p>
          <a:p>
            <a:r>
              <a:rPr lang="en-US" dirty="0" smtClean="0"/>
              <a:t>Manual cost 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xample size, time cost, and the number of interaction rounds</a:t>
            </a:r>
          </a:p>
          <a:p>
            <a:pPr marL="457200" lvl="1" indent="0">
              <a:buNone/>
            </a:pPr>
            <a:r>
              <a:rPr lang="en-US" dirty="0" smtClean="0"/>
              <a:t>(All experiments are done by the second author)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1906250" y="4462145"/>
            <a:ext cx="685800" cy="650875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7" name="Group 206"/>
          <p:cNvGrpSpPr/>
          <p:nvPr/>
        </p:nvGrpSpPr>
        <p:grpSpPr>
          <a:xfrm>
            <a:off x="533400" y="1600200"/>
            <a:ext cx="1371600" cy="1175385"/>
            <a:chOff x="4572000" y="3429000"/>
            <a:chExt cx="665480" cy="641985"/>
          </a:xfrm>
        </p:grpSpPr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5024120" y="3608070"/>
              <a:ext cx="208915" cy="422910"/>
            </a:xfrm>
            <a:custGeom>
              <a:avLst/>
              <a:gdLst>
                <a:gd name="T0" fmla="*/ 152 w 657"/>
                <a:gd name="T1" fmla="*/ 96 h 1332"/>
                <a:gd name="T2" fmla="*/ 133 w 657"/>
                <a:gd name="T3" fmla="*/ 137 h 1332"/>
                <a:gd name="T4" fmla="*/ 100 w 657"/>
                <a:gd name="T5" fmla="*/ 208 h 1332"/>
                <a:gd name="T6" fmla="*/ 64 w 657"/>
                <a:gd name="T7" fmla="*/ 305 h 1332"/>
                <a:gd name="T8" fmla="*/ 29 w 657"/>
                <a:gd name="T9" fmla="*/ 416 h 1332"/>
                <a:gd name="T10" fmla="*/ 6 w 657"/>
                <a:gd name="T11" fmla="*/ 534 h 1332"/>
                <a:gd name="T12" fmla="*/ 0 w 657"/>
                <a:gd name="T13" fmla="*/ 652 h 1332"/>
                <a:gd name="T14" fmla="*/ 20 w 657"/>
                <a:gd name="T15" fmla="*/ 760 h 1332"/>
                <a:gd name="T16" fmla="*/ 84 w 657"/>
                <a:gd name="T17" fmla="*/ 892 h 1332"/>
                <a:gd name="T18" fmla="*/ 121 w 657"/>
                <a:gd name="T19" fmla="*/ 1017 h 1332"/>
                <a:gd name="T20" fmla="*/ 112 w 657"/>
                <a:gd name="T21" fmla="*/ 1096 h 1332"/>
                <a:gd name="T22" fmla="*/ 81 w 657"/>
                <a:gd name="T23" fmla="*/ 1145 h 1332"/>
                <a:gd name="T24" fmla="*/ 58 w 657"/>
                <a:gd name="T25" fmla="*/ 1170 h 1332"/>
                <a:gd name="T26" fmla="*/ 56 w 657"/>
                <a:gd name="T27" fmla="*/ 1187 h 1332"/>
                <a:gd name="T28" fmla="*/ 64 w 657"/>
                <a:gd name="T29" fmla="*/ 1207 h 1332"/>
                <a:gd name="T30" fmla="*/ 83 w 657"/>
                <a:gd name="T31" fmla="*/ 1228 h 1332"/>
                <a:gd name="T32" fmla="*/ 111 w 657"/>
                <a:gd name="T33" fmla="*/ 1248 h 1332"/>
                <a:gd name="T34" fmla="*/ 147 w 657"/>
                <a:gd name="T35" fmla="*/ 1267 h 1332"/>
                <a:gd name="T36" fmla="*/ 189 w 657"/>
                <a:gd name="T37" fmla="*/ 1284 h 1332"/>
                <a:gd name="T38" fmla="*/ 238 w 657"/>
                <a:gd name="T39" fmla="*/ 1297 h 1332"/>
                <a:gd name="T40" fmla="*/ 291 w 657"/>
                <a:gd name="T41" fmla="*/ 1307 h 1332"/>
                <a:gd name="T42" fmla="*/ 352 w 657"/>
                <a:gd name="T43" fmla="*/ 1320 h 1332"/>
                <a:gd name="T44" fmla="*/ 418 w 657"/>
                <a:gd name="T45" fmla="*/ 1330 h 1332"/>
                <a:gd name="T46" fmla="*/ 485 w 657"/>
                <a:gd name="T47" fmla="*/ 1330 h 1332"/>
                <a:gd name="T48" fmla="*/ 546 w 657"/>
                <a:gd name="T49" fmla="*/ 1311 h 1332"/>
                <a:gd name="T50" fmla="*/ 598 w 657"/>
                <a:gd name="T51" fmla="*/ 1266 h 1332"/>
                <a:gd name="T52" fmla="*/ 636 w 657"/>
                <a:gd name="T53" fmla="*/ 1189 h 1332"/>
                <a:gd name="T54" fmla="*/ 656 w 657"/>
                <a:gd name="T55" fmla="*/ 1072 h 1332"/>
                <a:gd name="T56" fmla="*/ 654 w 657"/>
                <a:gd name="T57" fmla="*/ 830 h 1332"/>
                <a:gd name="T58" fmla="*/ 645 w 657"/>
                <a:gd name="T59" fmla="*/ 523 h 1332"/>
                <a:gd name="T60" fmla="*/ 620 w 657"/>
                <a:gd name="T61" fmla="*/ 271 h 1332"/>
                <a:gd name="T62" fmla="*/ 572 w 657"/>
                <a:gd name="T63" fmla="*/ 101 h 1332"/>
                <a:gd name="T64" fmla="*/ 512 w 657"/>
                <a:gd name="T65" fmla="*/ 40 h 1332"/>
                <a:gd name="T66" fmla="*/ 462 w 657"/>
                <a:gd name="T67" fmla="*/ 18 h 1332"/>
                <a:gd name="T68" fmla="*/ 407 w 657"/>
                <a:gd name="T69" fmla="*/ 6 h 1332"/>
                <a:gd name="T70" fmla="*/ 350 w 657"/>
                <a:gd name="T71" fmla="*/ 0 h 1332"/>
                <a:gd name="T72" fmla="*/ 294 w 657"/>
                <a:gd name="T73" fmla="*/ 4 h 1332"/>
                <a:gd name="T74" fmla="*/ 243 w 657"/>
                <a:gd name="T75" fmla="*/ 18 h 1332"/>
                <a:gd name="T76" fmla="*/ 199 w 657"/>
                <a:gd name="T77" fmla="*/ 40 h 1332"/>
                <a:gd name="T78" fmla="*/ 167 w 657"/>
                <a:gd name="T79" fmla="*/ 72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7" h="1332">
                  <a:moveTo>
                    <a:pt x="155" y="91"/>
                  </a:moveTo>
                  <a:lnTo>
                    <a:pt x="152" y="96"/>
                  </a:lnTo>
                  <a:lnTo>
                    <a:pt x="145" y="112"/>
                  </a:lnTo>
                  <a:lnTo>
                    <a:pt x="133" y="137"/>
                  </a:lnTo>
                  <a:lnTo>
                    <a:pt x="118" y="169"/>
                  </a:lnTo>
                  <a:lnTo>
                    <a:pt x="100" y="208"/>
                  </a:lnTo>
                  <a:lnTo>
                    <a:pt x="82" y="254"/>
                  </a:lnTo>
                  <a:lnTo>
                    <a:pt x="64" y="305"/>
                  </a:lnTo>
                  <a:lnTo>
                    <a:pt x="46" y="358"/>
                  </a:lnTo>
                  <a:lnTo>
                    <a:pt x="29" y="416"/>
                  </a:lnTo>
                  <a:lnTo>
                    <a:pt x="16" y="475"/>
                  </a:lnTo>
                  <a:lnTo>
                    <a:pt x="6" y="534"/>
                  </a:lnTo>
                  <a:lnTo>
                    <a:pt x="1" y="593"/>
                  </a:lnTo>
                  <a:lnTo>
                    <a:pt x="0" y="652"/>
                  </a:lnTo>
                  <a:lnTo>
                    <a:pt x="6" y="708"/>
                  </a:lnTo>
                  <a:lnTo>
                    <a:pt x="20" y="760"/>
                  </a:lnTo>
                  <a:lnTo>
                    <a:pt x="42" y="809"/>
                  </a:lnTo>
                  <a:lnTo>
                    <a:pt x="84" y="892"/>
                  </a:lnTo>
                  <a:lnTo>
                    <a:pt x="110" y="961"/>
                  </a:lnTo>
                  <a:lnTo>
                    <a:pt x="121" y="1017"/>
                  </a:lnTo>
                  <a:lnTo>
                    <a:pt x="121" y="1061"/>
                  </a:lnTo>
                  <a:lnTo>
                    <a:pt x="112" y="1096"/>
                  </a:lnTo>
                  <a:lnTo>
                    <a:pt x="98" y="1124"/>
                  </a:lnTo>
                  <a:lnTo>
                    <a:pt x="81" y="1145"/>
                  </a:lnTo>
                  <a:lnTo>
                    <a:pt x="64" y="1162"/>
                  </a:lnTo>
                  <a:lnTo>
                    <a:pt x="58" y="1170"/>
                  </a:lnTo>
                  <a:lnTo>
                    <a:pt x="56" y="1178"/>
                  </a:lnTo>
                  <a:lnTo>
                    <a:pt x="56" y="1187"/>
                  </a:lnTo>
                  <a:lnTo>
                    <a:pt x="59" y="1197"/>
                  </a:lnTo>
                  <a:lnTo>
                    <a:pt x="64" y="1207"/>
                  </a:lnTo>
                  <a:lnTo>
                    <a:pt x="73" y="1218"/>
                  </a:lnTo>
                  <a:lnTo>
                    <a:pt x="83" y="1228"/>
                  </a:lnTo>
                  <a:lnTo>
                    <a:pt x="96" y="1238"/>
                  </a:lnTo>
                  <a:lnTo>
                    <a:pt x="111" y="1248"/>
                  </a:lnTo>
                  <a:lnTo>
                    <a:pt x="128" y="1258"/>
                  </a:lnTo>
                  <a:lnTo>
                    <a:pt x="147" y="1267"/>
                  </a:lnTo>
                  <a:lnTo>
                    <a:pt x="168" y="1276"/>
                  </a:lnTo>
                  <a:lnTo>
                    <a:pt x="189" y="1284"/>
                  </a:lnTo>
                  <a:lnTo>
                    <a:pt x="212" y="1292"/>
                  </a:lnTo>
                  <a:lnTo>
                    <a:pt x="238" y="1297"/>
                  </a:lnTo>
                  <a:lnTo>
                    <a:pt x="263" y="1302"/>
                  </a:lnTo>
                  <a:lnTo>
                    <a:pt x="291" y="1307"/>
                  </a:lnTo>
                  <a:lnTo>
                    <a:pt x="321" y="1314"/>
                  </a:lnTo>
                  <a:lnTo>
                    <a:pt x="352" y="1320"/>
                  </a:lnTo>
                  <a:lnTo>
                    <a:pt x="386" y="1325"/>
                  </a:lnTo>
                  <a:lnTo>
                    <a:pt x="418" y="1330"/>
                  </a:lnTo>
                  <a:lnTo>
                    <a:pt x="452" y="1332"/>
                  </a:lnTo>
                  <a:lnTo>
                    <a:pt x="485" y="1330"/>
                  </a:lnTo>
                  <a:lnTo>
                    <a:pt x="516" y="1322"/>
                  </a:lnTo>
                  <a:lnTo>
                    <a:pt x="546" y="1311"/>
                  </a:lnTo>
                  <a:lnTo>
                    <a:pt x="574" y="1293"/>
                  </a:lnTo>
                  <a:lnTo>
                    <a:pt x="598" y="1266"/>
                  </a:lnTo>
                  <a:lnTo>
                    <a:pt x="619" y="1232"/>
                  </a:lnTo>
                  <a:lnTo>
                    <a:pt x="636" y="1189"/>
                  </a:lnTo>
                  <a:lnTo>
                    <a:pt x="649" y="1136"/>
                  </a:lnTo>
                  <a:lnTo>
                    <a:pt x="656" y="1072"/>
                  </a:lnTo>
                  <a:lnTo>
                    <a:pt x="657" y="995"/>
                  </a:lnTo>
                  <a:lnTo>
                    <a:pt x="654" y="830"/>
                  </a:lnTo>
                  <a:lnTo>
                    <a:pt x="650" y="672"/>
                  </a:lnTo>
                  <a:lnTo>
                    <a:pt x="645" y="523"/>
                  </a:lnTo>
                  <a:lnTo>
                    <a:pt x="635" y="389"/>
                  </a:lnTo>
                  <a:lnTo>
                    <a:pt x="620" y="271"/>
                  </a:lnTo>
                  <a:lnTo>
                    <a:pt x="600" y="174"/>
                  </a:lnTo>
                  <a:lnTo>
                    <a:pt x="572" y="101"/>
                  </a:lnTo>
                  <a:lnTo>
                    <a:pt x="535" y="55"/>
                  </a:lnTo>
                  <a:lnTo>
                    <a:pt x="512" y="40"/>
                  </a:lnTo>
                  <a:lnTo>
                    <a:pt x="488" y="29"/>
                  </a:lnTo>
                  <a:lnTo>
                    <a:pt x="462" y="18"/>
                  </a:lnTo>
                  <a:lnTo>
                    <a:pt x="434" y="11"/>
                  </a:lnTo>
                  <a:lnTo>
                    <a:pt x="407" y="6"/>
                  </a:lnTo>
                  <a:lnTo>
                    <a:pt x="378" y="1"/>
                  </a:lnTo>
                  <a:lnTo>
                    <a:pt x="350" y="0"/>
                  </a:lnTo>
                  <a:lnTo>
                    <a:pt x="321" y="1"/>
                  </a:lnTo>
                  <a:lnTo>
                    <a:pt x="294" y="4"/>
                  </a:lnTo>
                  <a:lnTo>
                    <a:pt x="267" y="10"/>
                  </a:lnTo>
                  <a:lnTo>
                    <a:pt x="243" y="18"/>
                  </a:lnTo>
                  <a:lnTo>
                    <a:pt x="220" y="28"/>
                  </a:lnTo>
                  <a:lnTo>
                    <a:pt x="199" y="40"/>
                  </a:lnTo>
                  <a:lnTo>
                    <a:pt x="182" y="55"/>
                  </a:lnTo>
                  <a:lnTo>
                    <a:pt x="167" y="72"/>
                  </a:lnTo>
                  <a:lnTo>
                    <a:pt x="155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29200" y="3611880"/>
              <a:ext cx="200660" cy="417830"/>
            </a:xfrm>
            <a:custGeom>
              <a:avLst/>
              <a:gdLst>
                <a:gd name="T0" fmla="*/ 146 w 633"/>
                <a:gd name="T1" fmla="*/ 94 h 1317"/>
                <a:gd name="T2" fmla="*/ 128 w 633"/>
                <a:gd name="T3" fmla="*/ 133 h 1317"/>
                <a:gd name="T4" fmla="*/ 96 w 633"/>
                <a:gd name="T5" fmla="*/ 205 h 1317"/>
                <a:gd name="T6" fmla="*/ 61 w 633"/>
                <a:gd name="T7" fmla="*/ 300 h 1317"/>
                <a:gd name="T8" fmla="*/ 28 w 633"/>
                <a:gd name="T9" fmla="*/ 410 h 1317"/>
                <a:gd name="T10" fmla="*/ 5 w 633"/>
                <a:gd name="T11" fmla="*/ 527 h 1317"/>
                <a:gd name="T12" fmla="*/ 0 w 633"/>
                <a:gd name="T13" fmla="*/ 643 h 1317"/>
                <a:gd name="T14" fmla="*/ 19 w 633"/>
                <a:gd name="T15" fmla="*/ 751 h 1317"/>
                <a:gd name="T16" fmla="*/ 81 w 633"/>
                <a:gd name="T17" fmla="*/ 881 h 1317"/>
                <a:gd name="T18" fmla="*/ 117 w 633"/>
                <a:gd name="T19" fmla="*/ 1006 h 1317"/>
                <a:gd name="T20" fmla="*/ 109 w 633"/>
                <a:gd name="T21" fmla="*/ 1084 h 1317"/>
                <a:gd name="T22" fmla="*/ 78 w 633"/>
                <a:gd name="T23" fmla="*/ 1133 h 1317"/>
                <a:gd name="T24" fmla="*/ 55 w 633"/>
                <a:gd name="T25" fmla="*/ 1157 h 1317"/>
                <a:gd name="T26" fmla="*/ 50 w 633"/>
                <a:gd name="T27" fmla="*/ 1176 h 1317"/>
                <a:gd name="T28" fmla="*/ 59 w 633"/>
                <a:gd name="T29" fmla="*/ 1196 h 1317"/>
                <a:gd name="T30" fmla="*/ 77 w 633"/>
                <a:gd name="T31" fmla="*/ 1216 h 1317"/>
                <a:gd name="T32" fmla="*/ 104 w 633"/>
                <a:gd name="T33" fmla="*/ 1236 h 1317"/>
                <a:gd name="T34" fmla="*/ 140 w 633"/>
                <a:gd name="T35" fmla="*/ 1254 h 1317"/>
                <a:gd name="T36" fmla="*/ 182 w 633"/>
                <a:gd name="T37" fmla="*/ 1270 h 1317"/>
                <a:gd name="T38" fmla="*/ 229 w 633"/>
                <a:gd name="T39" fmla="*/ 1283 h 1317"/>
                <a:gd name="T40" fmla="*/ 280 w 633"/>
                <a:gd name="T41" fmla="*/ 1292 h 1317"/>
                <a:gd name="T42" fmla="*/ 339 w 633"/>
                <a:gd name="T43" fmla="*/ 1305 h 1317"/>
                <a:gd name="T44" fmla="*/ 403 w 633"/>
                <a:gd name="T45" fmla="*/ 1314 h 1317"/>
                <a:gd name="T46" fmla="*/ 467 w 633"/>
                <a:gd name="T47" fmla="*/ 1314 h 1317"/>
                <a:gd name="T48" fmla="*/ 526 w 633"/>
                <a:gd name="T49" fmla="*/ 1295 h 1317"/>
                <a:gd name="T50" fmla="*/ 576 w 633"/>
                <a:gd name="T51" fmla="*/ 1252 h 1317"/>
                <a:gd name="T52" fmla="*/ 613 w 633"/>
                <a:gd name="T53" fmla="*/ 1175 h 1317"/>
                <a:gd name="T54" fmla="*/ 632 w 633"/>
                <a:gd name="T55" fmla="*/ 1059 h 1317"/>
                <a:gd name="T56" fmla="*/ 630 w 633"/>
                <a:gd name="T57" fmla="*/ 820 h 1317"/>
                <a:gd name="T58" fmla="*/ 621 w 633"/>
                <a:gd name="T59" fmla="*/ 517 h 1317"/>
                <a:gd name="T60" fmla="*/ 598 w 633"/>
                <a:gd name="T61" fmla="*/ 267 h 1317"/>
                <a:gd name="T62" fmla="*/ 551 w 633"/>
                <a:gd name="T63" fmla="*/ 98 h 1317"/>
                <a:gd name="T64" fmla="*/ 494 w 633"/>
                <a:gd name="T65" fmla="*/ 39 h 1317"/>
                <a:gd name="T66" fmla="*/ 446 w 633"/>
                <a:gd name="T67" fmla="*/ 17 h 1317"/>
                <a:gd name="T68" fmla="*/ 392 w 633"/>
                <a:gd name="T69" fmla="*/ 4 h 1317"/>
                <a:gd name="T70" fmla="*/ 337 w 633"/>
                <a:gd name="T71" fmla="*/ 0 h 1317"/>
                <a:gd name="T72" fmla="*/ 283 w 633"/>
                <a:gd name="T73" fmla="*/ 4 h 1317"/>
                <a:gd name="T74" fmla="*/ 233 w 633"/>
                <a:gd name="T75" fmla="*/ 17 h 1317"/>
                <a:gd name="T76" fmla="*/ 191 w 633"/>
                <a:gd name="T77" fmla="*/ 39 h 1317"/>
                <a:gd name="T78" fmla="*/ 159 w 633"/>
                <a:gd name="T79" fmla="*/ 7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3" h="1317">
                  <a:moveTo>
                    <a:pt x="149" y="89"/>
                  </a:moveTo>
                  <a:lnTo>
                    <a:pt x="146" y="94"/>
                  </a:lnTo>
                  <a:lnTo>
                    <a:pt x="138" y="110"/>
                  </a:lnTo>
                  <a:lnTo>
                    <a:pt x="128" y="133"/>
                  </a:lnTo>
                  <a:lnTo>
                    <a:pt x="113" y="166"/>
                  </a:lnTo>
                  <a:lnTo>
                    <a:pt x="96" y="205"/>
                  </a:lnTo>
                  <a:lnTo>
                    <a:pt x="79" y="250"/>
                  </a:lnTo>
                  <a:lnTo>
                    <a:pt x="61" y="300"/>
                  </a:lnTo>
                  <a:lnTo>
                    <a:pt x="44" y="353"/>
                  </a:lnTo>
                  <a:lnTo>
                    <a:pt x="28" y="410"/>
                  </a:lnTo>
                  <a:lnTo>
                    <a:pt x="15" y="468"/>
                  </a:lnTo>
                  <a:lnTo>
                    <a:pt x="5" y="527"/>
                  </a:lnTo>
                  <a:lnTo>
                    <a:pt x="0" y="586"/>
                  </a:lnTo>
                  <a:lnTo>
                    <a:pt x="0" y="643"/>
                  </a:lnTo>
                  <a:lnTo>
                    <a:pt x="6" y="699"/>
                  </a:lnTo>
                  <a:lnTo>
                    <a:pt x="19" y="751"/>
                  </a:lnTo>
                  <a:lnTo>
                    <a:pt x="40" y="799"/>
                  </a:lnTo>
                  <a:lnTo>
                    <a:pt x="81" y="881"/>
                  </a:lnTo>
                  <a:lnTo>
                    <a:pt x="106" y="950"/>
                  </a:lnTo>
                  <a:lnTo>
                    <a:pt x="117" y="1006"/>
                  </a:lnTo>
                  <a:lnTo>
                    <a:pt x="117" y="1049"/>
                  </a:lnTo>
                  <a:lnTo>
                    <a:pt x="109" y="1084"/>
                  </a:lnTo>
                  <a:lnTo>
                    <a:pt x="95" y="1112"/>
                  </a:lnTo>
                  <a:lnTo>
                    <a:pt x="78" y="1133"/>
                  </a:lnTo>
                  <a:lnTo>
                    <a:pt x="62" y="1149"/>
                  </a:lnTo>
                  <a:lnTo>
                    <a:pt x="55" y="1157"/>
                  </a:lnTo>
                  <a:lnTo>
                    <a:pt x="52" y="1166"/>
                  </a:lnTo>
                  <a:lnTo>
                    <a:pt x="50" y="1176"/>
                  </a:lnTo>
                  <a:lnTo>
                    <a:pt x="54" y="1185"/>
                  </a:lnTo>
                  <a:lnTo>
                    <a:pt x="59" y="1196"/>
                  </a:lnTo>
                  <a:lnTo>
                    <a:pt x="66" y="1206"/>
                  </a:lnTo>
                  <a:lnTo>
                    <a:pt x="77" y="1216"/>
                  </a:lnTo>
                  <a:lnTo>
                    <a:pt x="90" y="1226"/>
                  </a:lnTo>
                  <a:lnTo>
                    <a:pt x="104" y="1236"/>
                  </a:lnTo>
                  <a:lnTo>
                    <a:pt x="121" y="1245"/>
                  </a:lnTo>
                  <a:lnTo>
                    <a:pt x="140" y="1254"/>
                  </a:lnTo>
                  <a:lnTo>
                    <a:pt x="160" y="1263"/>
                  </a:lnTo>
                  <a:lnTo>
                    <a:pt x="182" y="1270"/>
                  </a:lnTo>
                  <a:lnTo>
                    <a:pt x="205" y="1276"/>
                  </a:lnTo>
                  <a:lnTo>
                    <a:pt x="229" y="1283"/>
                  </a:lnTo>
                  <a:lnTo>
                    <a:pt x="253" y="1287"/>
                  </a:lnTo>
                  <a:lnTo>
                    <a:pt x="280" y="1292"/>
                  </a:lnTo>
                  <a:lnTo>
                    <a:pt x="309" y="1299"/>
                  </a:lnTo>
                  <a:lnTo>
                    <a:pt x="339" y="1305"/>
                  </a:lnTo>
                  <a:lnTo>
                    <a:pt x="371" y="1310"/>
                  </a:lnTo>
                  <a:lnTo>
                    <a:pt x="403" y="1314"/>
                  </a:lnTo>
                  <a:lnTo>
                    <a:pt x="435" y="1317"/>
                  </a:lnTo>
                  <a:lnTo>
                    <a:pt x="467" y="1314"/>
                  </a:lnTo>
                  <a:lnTo>
                    <a:pt x="497" y="1307"/>
                  </a:lnTo>
                  <a:lnTo>
                    <a:pt x="526" y="1295"/>
                  </a:lnTo>
                  <a:lnTo>
                    <a:pt x="552" y="1277"/>
                  </a:lnTo>
                  <a:lnTo>
                    <a:pt x="576" y="1252"/>
                  </a:lnTo>
                  <a:lnTo>
                    <a:pt x="596" y="1218"/>
                  </a:lnTo>
                  <a:lnTo>
                    <a:pt x="613" y="1175"/>
                  </a:lnTo>
                  <a:lnTo>
                    <a:pt x="624" y="1122"/>
                  </a:lnTo>
                  <a:lnTo>
                    <a:pt x="632" y="1059"/>
                  </a:lnTo>
                  <a:lnTo>
                    <a:pt x="633" y="983"/>
                  </a:lnTo>
                  <a:lnTo>
                    <a:pt x="630" y="820"/>
                  </a:lnTo>
                  <a:lnTo>
                    <a:pt x="626" y="663"/>
                  </a:lnTo>
                  <a:lnTo>
                    <a:pt x="621" y="517"/>
                  </a:lnTo>
                  <a:lnTo>
                    <a:pt x="612" y="383"/>
                  </a:lnTo>
                  <a:lnTo>
                    <a:pt x="598" y="267"/>
                  </a:lnTo>
                  <a:lnTo>
                    <a:pt x="579" y="171"/>
                  </a:lnTo>
                  <a:lnTo>
                    <a:pt x="551" y="98"/>
                  </a:lnTo>
                  <a:lnTo>
                    <a:pt x="515" y="53"/>
                  </a:lnTo>
                  <a:lnTo>
                    <a:pt x="494" y="39"/>
                  </a:lnTo>
                  <a:lnTo>
                    <a:pt x="470" y="26"/>
                  </a:lnTo>
                  <a:lnTo>
                    <a:pt x="446" y="17"/>
                  </a:lnTo>
                  <a:lnTo>
                    <a:pt x="419" y="9"/>
                  </a:lnTo>
                  <a:lnTo>
                    <a:pt x="392" y="4"/>
                  </a:lnTo>
                  <a:lnTo>
                    <a:pt x="364" y="1"/>
                  </a:lnTo>
                  <a:lnTo>
                    <a:pt x="337" y="0"/>
                  </a:lnTo>
                  <a:lnTo>
                    <a:pt x="309" y="1"/>
                  </a:lnTo>
                  <a:lnTo>
                    <a:pt x="283" y="4"/>
                  </a:lnTo>
                  <a:lnTo>
                    <a:pt x="258" y="9"/>
                  </a:lnTo>
                  <a:lnTo>
                    <a:pt x="233" y="17"/>
                  </a:lnTo>
                  <a:lnTo>
                    <a:pt x="211" y="26"/>
                  </a:lnTo>
                  <a:lnTo>
                    <a:pt x="191" y="39"/>
                  </a:lnTo>
                  <a:lnTo>
                    <a:pt x="174" y="53"/>
                  </a:lnTo>
                  <a:lnTo>
                    <a:pt x="159" y="70"/>
                  </a:lnTo>
                  <a:lnTo>
                    <a:pt x="149" y="89"/>
                  </a:lnTo>
                  <a:close/>
                </a:path>
              </a:pathLst>
            </a:custGeom>
            <a:solidFill>
              <a:srgbClr val="FCF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034280" y="3615055"/>
              <a:ext cx="193675" cy="413385"/>
            </a:xfrm>
            <a:custGeom>
              <a:avLst/>
              <a:gdLst>
                <a:gd name="T0" fmla="*/ 141 w 609"/>
                <a:gd name="T1" fmla="*/ 94 h 1302"/>
                <a:gd name="T2" fmla="*/ 122 w 609"/>
                <a:gd name="T3" fmla="*/ 134 h 1302"/>
                <a:gd name="T4" fmla="*/ 93 w 609"/>
                <a:gd name="T5" fmla="*/ 204 h 1302"/>
                <a:gd name="T6" fmla="*/ 59 w 609"/>
                <a:gd name="T7" fmla="*/ 297 h 1302"/>
                <a:gd name="T8" fmla="*/ 27 w 609"/>
                <a:gd name="T9" fmla="*/ 407 h 1302"/>
                <a:gd name="T10" fmla="*/ 5 w 609"/>
                <a:gd name="T11" fmla="*/ 524 h 1302"/>
                <a:gd name="T12" fmla="*/ 0 w 609"/>
                <a:gd name="T13" fmla="*/ 639 h 1302"/>
                <a:gd name="T14" fmla="*/ 19 w 609"/>
                <a:gd name="T15" fmla="*/ 744 h 1302"/>
                <a:gd name="T16" fmla="*/ 79 w 609"/>
                <a:gd name="T17" fmla="*/ 873 h 1302"/>
                <a:gd name="T18" fmla="*/ 113 w 609"/>
                <a:gd name="T19" fmla="*/ 996 h 1302"/>
                <a:gd name="T20" fmla="*/ 105 w 609"/>
                <a:gd name="T21" fmla="*/ 1074 h 1302"/>
                <a:gd name="T22" fmla="*/ 76 w 609"/>
                <a:gd name="T23" fmla="*/ 1121 h 1302"/>
                <a:gd name="T24" fmla="*/ 52 w 609"/>
                <a:gd name="T25" fmla="*/ 1146 h 1302"/>
                <a:gd name="T26" fmla="*/ 46 w 609"/>
                <a:gd name="T27" fmla="*/ 1165 h 1302"/>
                <a:gd name="T28" fmla="*/ 54 w 609"/>
                <a:gd name="T29" fmla="*/ 1185 h 1302"/>
                <a:gd name="T30" fmla="*/ 71 w 609"/>
                <a:gd name="T31" fmla="*/ 1205 h 1302"/>
                <a:gd name="T32" fmla="*/ 98 w 609"/>
                <a:gd name="T33" fmla="*/ 1224 h 1302"/>
                <a:gd name="T34" fmla="*/ 133 w 609"/>
                <a:gd name="T35" fmla="*/ 1242 h 1302"/>
                <a:gd name="T36" fmla="*/ 174 w 609"/>
                <a:gd name="T37" fmla="*/ 1257 h 1302"/>
                <a:gd name="T38" fmla="*/ 219 w 609"/>
                <a:gd name="T39" fmla="*/ 1270 h 1302"/>
                <a:gd name="T40" fmla="*/ 269 w 609"/>
                <a:gd name="T41" fmla="*/ 1279 h 1302"/>
                <a:gd name="T42" fmla="*/ 326 w 609"/>
                <a:gd name="T43" fmla="*/ 1292 h 1302"/>
                <a:gd name="T44" fmla="*/ 387 w 609"/>
                <a:gd name="T45" fmla="*/ 1301 h 1302"/>
                <a:gd name="T46" fmla="*/ 449 w 609"/>
                <a:gd name="T47" fmla="*/ 1301 h 1302"/>
                <a:gd name="T48" fmla="*/ 506 w 609"/>
                <a:gd name="T49" fmla="*/ 1282 h 1302"/>
                <a:gd name="T50" fmla="*/ 554 w 609"/>
                <a:gd name="T51" fmla="*/ 1239 h 1302"/>
                <a:gd name="T52" fmla="*/ 590 w 609"/>
                <a:gd name="T53" fmla="*/ 1164 h 1302"/>
                <a:gd name="T54" fmla="*/ 608 w 609"/>
                <a:gd name="T55" fmla="*/ 1048 h 1302"/>
                <a:gd name="T56" fmla="*/ 606 w 609"/>
                <a:gd name="T57" fmla="*/ 812 h 1302"/>
                <a:gd name="T58" fmla="*/ 598 w 609"/>
                <a:gd name="T59" fmla="*/ 513 h 1302"/>
                <a:gd name="T60" fmla="*/ 576 w 609"/>
                <a:gd name="T61" fmla="*/ 266 h 1302"/>
                <a:gd name="T62" fmla="*/ 531 w 609"/>
                <a:gd name="T63" fmla="*/ 98 h 1302"/>
                <a:gd name="T64" fmla="*/ 475 w 609"/>
                <a:gd name="T65" fmla="*/ 40 h 1302"/>
                <a:gd name="T66" fmla="*/ 429 w 609"/>
                <a:gd name="T67" fmla="*/ 18 h 1302"/>
                <a:gd name="T68" fmla="*/ 377 w 609"/>
                <a:gd name="T69" fmla="*/ 5 h 1302"/>
                <a:gd name="T70" fmla="*/ 324 w 609"/>
                <a:gd name="T71" fmla="*/ 0 h 1302"/>
                <a:gd name="T72" fmla="*/ 272 w 609"/>
                <a:gd name="T73" fmla="*/ 5 h 1302"/>
                <a:gd name="T74" fmla="*/ 225 w 609"/>
                <a:gd name="T75" fmla="*/ 17 h 1302"/>
                <a:gd name="T76" fmla="*/ 185 w 609"/>
                <a:gd name="T77" fmla="*/ 40 h 1302"/>
                <a:gd name="T78" fmla="*/ 154 w 609"/>
                <a:gd name="T79" fmla="*/ 7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9" h="1302">
                  <a:moveTo>
                    <a:pt x="143" y="89"/>
                  </a:moveTo>
                  <a:lnTo>
                    <a:pt x="141" y="94"/>
                  </a:lnTo>
                  <a:lnTo>
                    <a:pt x="134" y="109"/>
                  </a:lnTo>
                  <a:lnTo>
                    <a:pt x="122" y="134"/>
                  </a:lnTo>
                  <a:lnTo>
                    <a:pt x="108" y="165"/>
                  </a:lnTo>
                  <a:lnTo>
                    <a:pt x="93" y="204"/>
                  </a:lnTo>
                  <a:lnTo>
                    <a:pt x="76" y="249"/>
                  </a:lnTo>
                  <a:lnTo>
                    <a:pt x="59" y="297"/>
                  </a:lnTo>
                  <a:lnTo>
                    <a:pt x="42" y="351"/>
                  </a:lnTo>
                  <a:lnTo>
                    <a:pt x="27" y="407"/>
                  </a:lnTo>
                  <a:lnTo>
                    <a:pt x="14" y="464"/>
                  </a:lnTo>
                  <a:lnTo>
                    <a:pt x="5" y="524"/>
                  </a:lnTo>
                  <a:lnTo>
                    <a:pt x="1" y="582"/>
                  </a:lnTo>
                  <a:lnTo>
                    <a:pt x="0" y="639"/>
                  </a:lnTo>
                  <a:lnTo>
                    <a:pt x="6" y="694"/>
                  </a:lnTo>
                  <a:lnTo>
                    <a:pt x="19" y="744"/>
                  </a:lnTo>
                  <a:lnTo>
                    <a:pt x="39" y="792"/>
                  </a:lnTo>
                  <a:lnTo>
                    <a:pt x="79" y="873"/>
                  </a:lnTo>
                  <a:lnTo>
                    <a:pt x="102" y="941"/>
                  </a:lnTo>
                  <a:lnTo>
                    <a:pt x="113" y="996"/>
                  </a:lnTo>
                  <a:lnTo>
                    <a:pt x="113" y="1040"/>
                  </a:lnTo>
                  <a:lnTo>
                    <a:pt x="105" y="1074"/>
                  </a:lnTo>
                  <a:lnTo>
                    <a:pt x="92" y="1100"/>
                  </a:lnTo>
                  <a:lnTo>
                    <a:pt x="76" y="1121"/>
                  </a:lnTo>
                  <a:lnTo>
                    <a:pt x="60" y="1136"/>
                  </a:lnTo>
                  <a:lnTo>
                    <a:pt x="52" y="1146"/>
                  </a:lnTo>
                  <a:lnTo>
                    <a:pt x="47" y="1155"/>
                  </a:lnTo>
                  <a:lnTo>
                    <a:pt x="46" y="1165"/>
                  </a:lnTo>
                  <a:lnTo>
                    <a:pt x="48" y="1175"/>
                  </a:lnTo>
                  <a:lnTo>
                    <a:pt x="54" y="1185"/>
                  </a:lnTo>
                  <a:lnTo>
                    <a:pt x="61" y="1196"/>
                  </a:lnTo>
                  <a:lnTo>
                    <a:pt x="71" y="1205"/>
                  </a:lnTo>
                  <a:lnTo>
                    <a:pt x="84" y="1215"/>
                  </a:lnTo>
                  <a:lnTo>
                    <a:pt x="98" y="1224"/>
                  </a:lnTo>
                  <a:lnTo>
                    <a:pt x="115" y="1234"/>
                  </a:lnTo>
                  <a:lnTo>
                    <a:pt x="133" y="1242"/>
                  </a:lnTo>
                  <a:lnTo>
                    <a:pt x="153" y="1249"/>
                  </a:lnTo>
                  <a:lnTo>
                    <a:pt x="174" y="1257"/>
                  </a:lnTo>
                  <a:lnTo>
                    <a:pt x="196" y="1263"/>
                  </a:lnTo>
                  <a:lnTo>
                    <a:pt x="219" y="1270"/>
                  </a:lnTo>
                  <a:lnTo>
                    <a:pt x="244" y="1274"/>
                  </a:lnTo>
                  <a:lnTo>
                    <a:pt x="269" y="1279"/>
                  </a:lnTo>
                  <a:lnTo>
                    <a:pt x="298" y="1285"/>
                  </a:lnTo>
                  <a:lnTo>
                    <a:pt x="326" y="1292"/>
                  </a:lnTo>
                  <a:lnTo>
                    <a:pt x="357" y="1297"/>
                  </a:lnTo>
                  <a:lnTo>
                    <a:pt x="387" y="1301"/>
                  </a:lnTo>
                  <a:lnTo>
                    <a:pt x="419" y="1302"/>
                  </a:lnTo>
                  <a:lnTo>
                    <a:pt x="449" y="1301"/>
                  </a:lnTo>
                  <a:lnTo>
                    <a:pt x="478" y="1294"/>
                  </a:lnTo>
                  <a:lnTo>
                    <a:pt x="506" y="1282"/>
                  </a:lnTo>
                  <a:lnTo>
                    <a:pt x="531" y="1264"/>
                  </a:lnTo>
                  <a:lnTo>
                    <a:pt x="554" y="1239"/>
                  </a:lnTo>
                  <a:lnTo>
                    <a:pt x="574" y="1206"/>
                  </a:lnTo>
                  <a:lnTo>
                    <a:pt x="590" y="1164"/>
                  </a:lnTo>
                  <a:lnTo>
                    <a:pt x="601" y="1111"/>
                  </a:lnTo>
                  <a:lnTo>
                    <a:pt x="608" y="1048"/>
                  </a:lnTo>
                  <a:lnTo>
                    <a:pt x="609" y="973"/>
                  </a:lnTo>
                  <a:lnTo>
                    <a:pt x="606" y="812"/>
                  </a:lnTo>
                  <a:lnTo>
                    <a:pt x="603" y="658"/>
                  </a:lnTo>
                  <a:lnTo>
                    <a:pt x="598" y="513"/>
                  </a:lnTo>
                  <a:lnTo>
                    <a:pt x="589" y="381"/>
                  </a:lnTo>
                  <a:lnTo>
                    <a:pt x="576" y="266"/>
                  </a:lnTo>
                  <a:lnTo>
                    <a:pt x="557" y="170"/>
                  </a:lnTo>
                  <a:lnTo>
                    <a:pt x="531" y="98"/>
                  </a:lnTo>
                  <a:lnTo>
                    <a:pt x="496" y="53"/>
                  </a:lnTo>
                  <a:lnTo>
                    <a:pt x="475" y="40"/>
                  </a:lnTo>
                  <a:lnTo>
                    <a:pt x="453" y="28"/>
                  </a:lnTo>
                  <a:lnTo>
                    <a:pt x="429" y="18"/>
                  </a:lnTo>
                  <a:lnTo>
                    <a:pt x="403" y="10"/>
                  </a:lnTo>
                  <a:lnTo>
                    <a:pt x="377" y="5"/>
                  </a:lnTo>
                  <a:lnTo>
                    <a:pt x="350" y="1"/>
                  </a:lnTo>
                  <a:lnTo>
                    <a:pt x="324" y="0"/>
                  </a:lnTo>
                  <a:lnTo>
                    <a:pt x="298" y="1"/>
                  </a:lnTo>
                  <a:lnTo>
                    <a:pt x="272" y="5"/>
                  </a:lnTo>
                  <a:lnTo>
                    <a:pt x="248" y="10"/>
                  </a:lnTo>
                  <a:lnTo>
                    <a:pt x="225" y="17"/>
                  </a:lnTo>
                  <a:lnTo>
                    <a:pt x="204" y="28"/>
                  </a:lnTo>
                  <a:lnTo>
                    <a:pt x="185" y="40"/>
                  </a:lnTo>
                  <a:lnTo>
                    <a:pt x="168" y="53"/>
                  </a:lnTo>
                  <a:lnTo>
                    <a:pt x="154" y="70"/>
                  </a:lnTo>
                  <a:lnTo>
                    <a:pt x="143" y="89"/>
                  </a:lnTo>
                  <a:close/>
                </a:path>
              </a:pathLst>
            </a:custGeom>
            <a:solidFill>
              <a:srgbClr val="FC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039360" y="3618865"/>
              <a:ext cx="185420" cy="408940"/>
            </a:xfrm>
            <a:custGeom>
              <a:avLst/>
              <a:gdLst>
                <a:gd name="T0" fmla="*/ 137 w 586"/>
                <a:gd name="T1" fmla="*/ 92 h 1288"/>
                <a:gd name="T2" fmla="*/ 119 w 586"/>
                <a:gd name="T3" fmla="*/ 131 h 1288"/>
                <a:gd name="T4" fmla="*/ 90 w 586"/>
                <a:gd name="T5" fmla="*/ 200 h 1288"/>
                <a:gd name="T6" fmla="*/ 58 w 586"/>
                <a:gd name="T7" fmla="*/ 293 h 1288"/>
                <a:gd name="T8" fmla="*/ 27 w 586"/>
                <a:gd name="T9" fmla="*/ 401 h 1288"/>
                <a:gd name="T10" fmla="*/ 6 w 586"/>
                <a:gd name="T11" fmla="*/ 516 h 1288"/>
                <a:gd name="T12" fmla="*/ 0 w 586"/>
                <a:gd name="T13" fmla="*/ 630 h 1288"/>
                <a:gd name="T14" fmla="*/ 18 w 586"/>
                <a:gd name="T15" fmla="*/ 736 h 1288"/>
                <a:gd name="T16" fmla="*/ 77 w 586"/>
                <a:gd name="T17" fmla="*/ 863 h 1288"/>
                <a:gd name="T18" fmla="*/ 109 w 586"/>
                <a:gd name="T19" fmla="*/ 985 h 1288"/>
                <a:gd name="T20" fmla="*/ 102 w 586"/>
                <a:gd name="T21" fmla="*/ 1062 h 1288"/>
                <a:gd name="T22" fmla="*/ 74 w 586"/>
                <a:gd name="T23" fmla="*/ 1109 h 1288"/>
                <a:gd name="T24" fmla="*/ 50 w 586"/>
                <a:gd name="T25" fmla="*/ 1133 h 1288"/>
                <a:gd name="T26" fmla="*/ 43 w 586"/>
                <a:gd name="T27" fmla="*/ 1153 h 1288"/>
                <a:gd name="T28" fmla="*/ 49 w 586"/>
                <a:gd name="T29" fmla="*/ 1173 h 1288"/>
                <a:gd name="T30" fmla="*/ 66 w 586"/>
                <a:gd name="T31" fmla="*/ 1193 h 1288"/>
                <a:gd name="T32" fmla="*/ 93 w 586"/>
                <a:gd name="T33" fmla="*/ 1212 h 1288"/>
                <a:gd name="T34" fmla="*/ 127 w 586"/>
                <a:gd name="T35" fmla="*/ 1229 h 1288"/>
                <a:gd name="T36" fmla="*/ 167 w 586"/>
                <a:gd name="T37" fmla="*/ 1243 h 1288"/>
                <a:gd name="T38" fmla="*/ 212 w 586"/>
                <a:gd name="T39" fmla="*/ 1255 h 1288"/>
                <a:gd name="T40" fmla="*/ 259 w 586"/>
                <a:gd name="T41" fmla="*/ 1265 h 1288"/>
                <a:gd name="T42" fmla="*/ 315 w 586"/>
                <a:gd name="T43" fmla="*/ 1277 h 1288"/>
                <a:gd name="T44" fmla="*/ 373 w 586"/>
                <a:gd name="T45" fmla="*/ 1286 h 1288"/>
                <a:gd name="T46" fmla="*/ 433 w 586"/>
                <a:gd name="T47" fmla="*/ 1286 h 1288"/>
                <a:gd name="T48" fmla="*/ 488 w 586"/>
                <a:gd name="T49" fmla="*/ 1268 h 1288"/>
                <a:gd name="T50" fmla="*/ 534 w 586"/>
                <a:gd name="T51" fmla="*/ 1225 h 1288"/>
                <a:gd name="T52" fmla="*/ 568 w 586"/>
                <a:gd name="T53" fmla="*/ 1151 h 1288"/>
                <a:gd name="T54" fmla="*/ 585 w 586"/>
                <a:gd name="T55" fmla="*/ 1036 h 1288"/>
                <a:gd name="T56" fmla="*/ 584 w 586"/>
                <a:gd name="T57" fmla="*/ 803 h 1288"/>
                <a:gd name="T58" fmla="*/ 575 w 586"/>
                <a:gd name="T59" fmla="*/ 506 h 1288"/>
                <a:gd name="T60" fmla="*/ 554 w 586"/>
                <a:gd name="T61" fmla="*/ 261 h 1288"/>
                <a:gd name="T62" fmla="*/ 511 w 586"/>
                <a:gd name="T63" fmla="*/ 96 h 1288"/>
                <a:gd name="T64" fmla="*/ 457 w 586"/>
                <a:gd name="T65" fmla="*/ 38 h 1288"/>
                <a:gd name="T66" fmla="*/ 413 w 586"/>
                <a:gd name="T67" fmla="*/ 17 h 1288"/>
                <a:gd name="T68" fmla="*/ 363 w 586"/>
                <a:gd name="T69" fmla="*/ 4 h 1288"/>
                <a:gd name="T70" fmla="*/ 312 w 586"/>
                <a:gd name="T71" fmla="*/ 0 h 1288"/>
                <a:gd name="T72" fmla="*/ 263 w 586"/>
                <a:gd name="T73" fmla="*/ 4 h 1288"/>
                <a:gd name="T74" fmla="*/ 217 w 586"/>
                <a:gd name="T75" fmla="*/ 17 h 1288"/>
                <a:gd name="T76" fmla="*/ 178 w 586"/>
                <a:gd name="T77" fmla="*/ 38 h 1288"/>
                <a:gd name="T78" fmla="*/ 148 w 586"/>
                <a:gd name="T79" fmla="*/ 69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6" h="1288">
                  <a:moveTo>
                    <a:pt x="139" y="87"/>
                  </a:moveTo>
                  <a:lnTo>
                    <a:pt x="137" y="92"/>
                  </a:lnTo>
                  <a:lnTo>
                    <a:pt x="129" y="107"/>
                  </a:lnTo>
                  <a:lnTo>
                    <a:pt x="119" y="131"/>
                  </a:lnTo>
                  <a:lnTo>
                    <a:pt x="105" y="162"/>
                  </a:lnTo>
                  <a:lnTo>
                    <a:pt x="90" y="200"/>
                  </a:lnTo>
                  <a:lnTo>
                    <a:pt x="74" y="244"/>
                  </a:lnTo>
                  <a:lnTo>
                    <a:pt x="58" y="293"/>
                  </a:lnTo>
                  <a:lnTo>
                    <a:pt x="42" y="346"/>
                  </a:lnTo>
                  <a:lnTo>
                    <a:pt x="27" y="401"/>
                  </a:lnTo>
                  <a:lnTo>
                    <a:pt x="15" y="458"/>
                  </a:lnTo>
                  <a:lnTo>
                    <a:pt x="6" y="516"/>
                  </a:lnTo>
                  <a:lnTo>
                    <a:pt x="0" y="574"/>
                  </a:lnTo>
                  <a:lnTo>
                    <a:pt x="0" y="630"/>
                  </a:lnTo>
                  <a:lnTo>
                    <a:pt x="6" y="684"/>
                  </a:lnTo>
                  <a:lnTo>
                    <a:pt x="18" y="736"/>
                  </a:lnTo>
                  <a:lnTo>
                    <a:pt x="37" y="782"/>
                  </a:lnTo>
                  <a:lnTo>
                    <a:pt x="77" y="863"/>
                  </a:lnTo>
                  <a:lnTo>
                    <a:pt x="100" y="930"/>
                  </a:lnTo>
                  <a:lnTo>
                    <a:pt x="109" y="985"/>
                  </a:lnTo>
                  <a:lnTo>
                    <a:pt x="110" y="1028"/>
                  </a:lnTo>
                  <a:lnTo>
                    <a:pt x="102" y="1062"/>
                  </a:lnTo>
                  <a:lnTo>
                    <a:pt x="89" y="1088"/>
                  </a:lnTo>
                  <a:lnTo>
                    <a:pt x="74" y="1109"/>
                  </a:lnTo>
                  <a:lnTo>
                    <a:pt x="59" y="1123"/>
                  </a:lnTo>
                  <a:lnTo>
                    <a:pt x="50" y="1133"/>
                  </a:lnTo>
                  <a:lnTo>
                    <a:pt x="45" y="1143"/>
                  </a:lnTo>
                  <a:lnTo>
                    <a:pt x="43" y="1153"/>
                  </a:lnTo>
                  <a:lnTo>
                    <a:pt x="45" y="1163"/>
                  </a:lnTo>
                  <a:lnTo>
                    <a:pt x="49" y="1173"/>
                  </a:lnTo>
                  <a:lnTo>
                    <a:pt x="56" y="1184"/>
                  </a:lnTo>
                  <a:lnTo>
                    <a:pt x="66" y="1193"/>
                  </a:lnTo>
                  <a:lnTo>
                    <a:pt x="79" y="1203"/>
                  </a:lnTo>
                  <a:lnTo>
                    <a:pt x="93" y="1212"/>
                  </a:lnTo>
                  <a:lnTo>
                    <a:pt x="109" y="1221"/>
                  </a:lnTo>
                  <a:lnTo>
                    <a:pt x="127" y="1229"/>
                  </a:lnTo>
                  <a:lnTo>
                    <a:pt x="147" y="1236"/>
                  </a:lnTo>
                  <a:lnTo>
                    <a:pt x="167" y="1243"/>
                  </a:lnTo>
                  <a:lnTo>
                    <a:pt x="190" y="1249"/>
                  </a:lnTo>
                  <a:lnTo>
                    <a:pt x="212" y="1255"/>
                  </a:lnTo>
                  <a:lnTo>
                    <a:pt x="235" y="1260"/>
                  </a:lnTo>
                  <a:lnTo>
                    <a:pt x="259" y="1265"/>
                  </a:lnTo>
                  <a:lnTo>
                    <a:pt x="287" y="1270"/>
                  </a:lnTo>
                  <a:lnTo>
                    <a:pt x="315" y="1277"/>
                  </a:lnTo>
                  <a:lnTo>
                    <a:pt x="344" y="1282"/>
                  </a:lnTo>
                  <a:lnTo>
                    <a:pt x="373" y="1286"/>
                  </a:lnTo>
                  <a:lnTo>
                    <a:pt x="403" y="1288"/>
                  </a:lnTo>
                  <a:lnTo>
                    <a:pt x="433" y="1286"/>
                  </a:lnTo>
                  <a:lnTo>
                    <a:pt x="461" y="1280"/>
                  </a:lnTo>
                  <a:lnTo>
                    <a:pt x="488" y="1268"/>
                  </a:lnTo>
                  <a:lnTo>
                    <a:pt x="512" y="1250"/>
                  </a:lnTo>
                  <a:lnTo>
                    <a:pt x="534" y="1225"/>
                  </a:lnTo>
                  <a:lnTo>
                    <a:pt x="552" y="1192"/>
                  </a:lnTo>
                  <a:lnTo>
                    <a:pt x="568" y="1151"/>
                  </a:lnTo>
                  <a:lnTo>
                    <a:pt x="579" y="1099"/>
                  </a:lnTo>
                  <a:lnTo>
                    <a:pt x="585" y="1036"/>
                  </a:lnTo>
                  <a:lnTo>
                    <a:pt x="586" y="962"/>
                  </a:lnTo>
                  <a:lnTo>
                    <a:pt x="584" y="803"/>
                  </a:lnTo>
                  <a:lnTo>
                    <a:pt x="580" y="650"/>
                  </a:lnTo>
                  <a:lnTo>
                    <a:pt x="575" y="506"/>
                  </a:lnTo>
                  <a:lnTo>
                    <a:pt x="567" y="375"/>
                  </a:lnTo>
                  <a:lnTo>
                    <a:pt x="554" y="261"/>
                  </a:lnTo>
                  <a:lnTo>
                    <a:pt x="536" y="167"/>
                  </a:lnTo>
                  <a:lnTo>
                    <a:pt x="511" y="96"/>
                  </a:lnTo>
                  <a:lnTo>
                    <a:pt x="477" y="52"/>
                  </a:lnTo>
                  <a:lnTo>
                    <a:pt x="457" y="38"/>
                  </a:lnTo>
                  <a:lnTo>
                    <a:pt x="436" y="26"/>
                  </a:lnTo>
                  <a:lnTo>
                    <a:pt x="413" y="17"/>
                  </a:lnTo>
                  <a:lnTo>
                    <a:pt x="388" y="10"/>
                  </a:lnTo>
                  <a:lnTo>
                    <a:pt x="363" y="4"/>
                  </a:lnTo>
                  <a:lnTo>
                    <a:pt x="338" y="1"/>
                  </a:lnTo>
                  <a:lnTo>
                    <a:pt x="312" y="0"/>
                  </a:lnTo>
                  <a:lnTo>
                    <a:pt x="287" y="1"/>
                  </a:lnTo>
                  <a:lnTo>
                    <a:pt x="263" y="4"/>
                  </a:lnTo>
                  <a:lnTo>
                    <a:pt x="239" y="10"/>
                  </a:lnTo>
                  <a:lnTo>
                    <a:pt x="217" y="17"/>
                  </a:lnTo>
                  <a:lnTo>
                    <a:pt x="196" y="26"/>
                  </a:lnTo>
                  <a:lnTo>
                    <a:pt x="178" y="38"/>
                  </a:lnTo>
                  <a:lnTo>
                    <a:pt x="162" y="52"/>
                  </a:lnTo>
                  <a:lnTo>
                    <a:pt x="148" y="69"/>
                  </a:lnTo>
                  <a:lnTo>
                    <a:pt x="139" y="87"/>
                  </a:lnTo>
                  <a:close/>
                </a:path>
              </a:pathLst>
            </a:custGeom>
            <a:solidFill>
              <a:srgbClr val="F9F2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044440" y="3622040"/>
              <a:ext cx="178435" cy="405130"/>
            </a:xfrm>
            <a:custGeom>
              <a:avLst/>
              <a:gdLst>
                <a:gd name="T0" fmla="*/ 130 w 563"/>
                <a:gd name="T1" fmla="*/ 92 h 1274"/>
                <a:gd name="T2" fmla="*/ 113 w 563"/>
                <a:gd name="T3" fmla="*/ 130 h 1274"/>
                <a:gd name="T4" fmla="*/ 86 w 563"/>
                <a:gd name="T5" fmla="*/ 198 h 1274"/>
                <a:gd name="T6" fmla="*/ 54 w 563"/>
                <a:gd name="T7" fmla="*/ 290 h 1274"/>
                <a:gd name="T8" fmla="*/ 26 w 563"/>
                <a:gd name="T9" fmla="*/ 397 h 1274"/>
                <a:gd name="T10" fmla="*/ 6 w 563"/>
                <a:gd name="T11" fmla="*/ 510 h 1274"/>
                <a:gd name="T12" fmla="*/ 0 w 563"/>
                <a:gd name="T13" fmla="*/ 623 h 1274"/>
                <a:gd name="T14" fmla="*/ 17 w 563"/>
                <a:gd name="T15" fmla="*/ 727 h 1274"/>
                <a:gd name="T16" fmla="*/ 73 w 563"/>
                <a:gd name="T17" fmla="*/ 853 h 1274"/>
                <a:gd name="T18" fmla="*/ 105 w 563"/>
                <a:gd name="T19" fmla="*/ 974 h 1274"/>
                <a:gd name="T20" fmla="*/ 98 w 563"/>
                <a:gd name="T21" fmla="*/ 1051 h 1274"/>
                <a:gd name="T22" fmla="*/ 70 w 563"/>
                <a:gd name="T23" fmla="*/ 1096 h 1274"/>
                <a:gd name="T24" fmla="*/ 46 w 563"/>
                <a:gd name="T25" fmla="*/ 1122 h 1274"/>
                <a:gd name="T26" fmla="*/ 37 w 563"/>
                <a:gd name="T27" fmla="*/ 1143 h 1274"/>
                <a:gd name="T28" fmla="*/ 43 w 563"/>
                <a:gd name="T29" fmla="*/ 1163 h 1274"/>
                <a:gd name="T30" fmla="*/ 59 w 563"/>
                <a:gd name="T31" fmla="*/ 1182 h 1274"/>
                <a:gd name="T32" fmla="*/ 87 w 563"/>
                <a:gd name="T33" fmla="*/ 1200 h 1274"/>
                <a:gd name="T34" fmla="*/ 121 w 563"/>
                <a:gd name="T35" fmla="*/ 1216 h 1274"/>
                <a:gd name="T36" fmla="*/ 160 w 563"/>
                <a:gd name="T37" fmla="*/ 1230 h 1274"/>
                <a:gd name="T38" fmla="*/ 203 w 563"/>
                <a:gd name="T39" fmla="*/ 1241 h 1274"/>
                <a:gd name="T40" fmla="*/ 249 w 563"/>
                <a:gd name="T41" fmla="*/ 1251 h 1274"/>
                <a:gd name="T42" fmla="*/ 301 w 563"/>
                <a:gd name="T43" fmla="*/ 1262 h 1274"/>
                <a:gd name="T44" fmla="*/ 359 w 563"/>
                <a:gd name="T45" fmla="*/ 1272 h 1274"/>
                <a:gd name="T46" fmla="*/ 415 w 563"/>
                <a:gd name="T47" fmla="*/ 1272 h 1274"/>
                <a:gd name="T48" fmla="*/ 467 w 563"/>
                <a:gd name="T49" fmla="*/ 1254 h 1274"/>
                <a:gd name="T50" fmla="*/ 512 w 563"/>
                <a:gd name="T51" fmla="*/ 1212 h 1274"/>
                <a:gd name="T52" fmla="*/ 545 w 563"/>
                <a:gd name="T53" fmla="*/ 1138 h 1274"/>
                <a:gd name="T54" fmla="*/ 561 w 563"/>
                <a:gd name="T55" fmla="*/ 1025 h 1274"/>
                <a:gd name="T56" fmla="*/ 559 w 563"/>
                <a:gd name="T57" fmla="*/ 793 h 1274"/>
                <a:gd name="T58" fmla="*/ 551 w 563"/>
                <a:gd name="T59" fmla="*/ 501 h 1274"/>
                <a:gd name="T60" fmla="*/ 531 w 563"/>
                <a:gd name="T61" fmla="*/ 259 h 1274"/>
                <a:gd name="T62" fmla="*/ 490 w 563"/>
                <a:gd name="T63" fmla="*/ 95 h 1274"/>
                <a:gd name="T64" fmla="*/ 439 w 563"/>
                <a:gd name="T65" fmla="*/ 38 h 1274"/>
                <a:gd name="T66" fmla="*/ 396 w 563"/>
                <a:gd name="T67" fmla="*/ 17 h 1274"/>
                <a:gd name="T68" fmla="*/ 348 w 563"/>
                <a:gd name="T69" fmla="*/ 4 h 1274"/>
                <a:gd name="T70" fmla="*/ 299 w 563"/>
                <a:gd name="T71" fmla="*/ 0 h 1274"/>
                <a:gd name="T72" fmla="*/ 252 w 563"/>
                <a:gd name="T73" fmla="*/ 4 h 1274"/>
                <a:gd name="T74" fmla="*/ 207 w 563"/>
                <a:gd name="T75" fmla="*/ 17 h 1274"/>
                <a:gd name="T76" fmla="*/ 170 w 563"/>
                <a:gd name="T77" fmla="*/ 38 h 1274"/>
                <a:gd name="T78" fmla="*/ 142 w 563"/>
                <a:gd name="T79" fmla="*/ 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63" h="1274">
                  <a:moveTo>
                    <a:pt x="132" y="86"/>
                  </a:moveTo>
                  <a:lnTo>
                    <a:pt x="130" y="92"/>
                  </a:lnTo>
                  <a:lnTo>
                    <a:pt x="123" y="106"/>
                  </a:lnTo>
                  <a:lnTo>
                    <a:pt x="113" y="130"/>
                  </a:lnTo>
                  <a:lnTo>
                    <a:pt x="101" y="160"/>
                  </a:lnTo>
                  <a:lnTo>
                    <a:pt x="86" y="198"/>
                  </a:lnTo>
                  <a:lnTo>
                    <a:pt x="70" y="242"/>
                  </a:lnTo>
                  <a:lnTo>
                    <a:pt x="54" y="290"/>
                  </a:lnTo>
                  <a:lnTo>
                    <a:pt x="39" y="342"/>
                  </a:lnTo>
                  <a:lnTo>
                    <a:pt x="26" y="397"/>
                  </a:lnTo>
                  <a:lnTo>
                    <a:pt x="14" y="453"/>
                  </a:lnTo>
                  <a:lnTo>
                    <a:pt x="6" y="510"/>
                  </a:lnTo>
                  <a:lnTo>
                    <a:pt x="1" y="567"/>
                  </a:lnTo>
                  <a:lnTo>
                    <a:pt x="0" y="623"/>
                  </a:lnTo>
                  <a:lnTo>
                    <a:pt x="6" y="677"/>
                  </a:lnTo>
                  <a:lnTo>
                    <a:pt x="17" y="727"/>
                  </a:lnTo>
                  <a:lnTo>
                    <a:pt x="36" y="773"/>
                  </a:lnTo>
                  <a:lnTo>
                    <a:pt x="73" y="853"/>
                  </a:lnTo>
                  <a:lnTo>
                    <a:pt x="95" y="920"/>
                  </a:lnTo>
                  <a:lnTo>
                    <a:pt x="105" y="974"/>
                  </a:lnTo>
                  <a:lnTo>
                    <a:pt x="105" y="1017"/>
                  </a:lnTo>
                  <a:lnTo>
                    <a:pt x="98" y="1051"/>
                  </a:lnTo>
                  <a:lnTo>
                    <a:pt x="86" y="1076"/>
                  </a:lnTo>
                  <a:lnTo>
                    <a:pt x="70" y="1096"/>
                  </a:lnTo>
                  <a:lnTo>
                    <a:pt x="55" y="1111"/>
                  </a:lnTo>
                  <a:lnTo>
                    <a:pt x="46" y="1122"/>
                  </a:lnTo>
                  <a:lnTo>
                    <a:pt x="39" y="1132"/>
                  </a:lnTo>
                  <a:lnTo>
                    <a:pt x="37" y="1143"/>
                  </a:lnTo>
                  <a:lnTo>
                    <a:pt x="38" y="1152"/>
                  </a:lnTo>
                  <a:lnTo>
                    <a:pt x="43" y="1163"/>
                  </a:lnTo>
                  <a:lnTo>
                    <a:pt x="50" y="1173"/>
                  </a:lnTo>
                  <a:lnTo>
                    <a:pt x="59" y="1182"/>
                  </a:lnTo>
                  <a:lnTo>
                    <a:pt x="72" y="1191"/>
                  </a:lnTo>
                  <a:lnTo>
                    <a:pt x="87" y="1200"/>
                  </a:lnTo>
                  <a:lnTo>
                    <a:pt x="103" y="1208"/>
                  </a:lnTo>
                  <a:lnTo>
                    <a:pt x="121" y="1216"/>
                  </a:lnTo>
                  <a:lnTo>
                    <a:pt x="140" y="1223"/>
                  </a:lnTo>
                  <a:lnTo>
                    <a:pt x="160" y="1230"/>
                  </a:lnTo>
                  <a:lnTo>
                    <a:pt x="181" y="1236"/>
                  </a:lnTo>
                  <a:lnTo>
                    <a:pt x="203" y="1241"/>
                  </a:lnTo>
                  <a:lnTo>
                    <a:pt x="225" y="1245"/>
                  </a:lnTo>
                  <a:lnTo>
                    <a:pt x="249" y="1251"/>
                  </a:lnTo>
                  <a:lnTo>
                    <a:pt x="275" y="1256"/>
                  </a:lnTo>
                  <a:lnTo>
                    <a:pt x="301" y="1262"/>
                  </a:lnTo>
                  <a:lnTo>
                    <a:pt x="330" y="1268"/>
                  </a:lnTo>
                  <a:lnTo>
                    <a:pt x="359" y="1272"/>
                  </a:lnTo>
                  <a:lnTo>
                    <a:pt x="387" y="1274"/>
                  </a:lnTo>
                  <a:lnTo>
                    <a:pt x="415" y="1272"/>
                  </a:lnTo>
                  <a:lnTo>
                    <a:pt x="442" y="1266"/>
                  </a:lnTo>
                  <a:lnTo>
                    <a:pt x="467" y="1254"/>
                  </a:lnTo>
                  <a:lnTo>
                    <a:pt x="491" y="1236"/>
                  </a:lnTo>
                  <a:lnTo>
                    <a:pt x="512" y="1212"/>
                  </a:lnTo>
                  <a:lnTo>
                    <a:pt x="530" y="1179"/>
                  </a:lnTo>
                  <a:lnTo>
                    <a:pt x="545" y="1138"/>
                  </a:lnTo>
                  <a:lnTo>
                    <a:pt x="555" y="1086"/>
                  </a:lnTo>
                  <a:lnTo>
                    <a:pt x="561" y="1025"/>
                  </a:lnTo>
                  <a:lnTo>
                    <a:pt x="563" y="951"/>
                  </a:lnTo>
                  <a:lnTo>
                    <a:pt x="559" y="793"/>
                  </a:lnTo>
                  <a:lnTo>
                    <a:pt x="556" y="642"/>
                  </a:lnTo>
                  <a:lnTo>
                    <a:pt x="551" y="501"/>
                  </a:lnTo>
                  <a:lnTo>
                    <a:pt x="543" y="372"/>
                  </a:lnTo>
                  <a:lnTo>
                    <a:pt x="531" y="259"/>
                  </a:lnTo>
                  <a:lnTo>
                    <a:pt x="514" y="166"/>
                  </a:lnTo>
                  <a:lnTo>
                    <a:pt x="490" y="95"/>
                  </a:lnTo>
                  <a:lnTo>
                    <a:pt x="458" y="51"/>
                  </a:lnTo>
                  <a:lnTo>
                    <a:pt x="439" y="38"/>
                  </a:lnTo>
                  <a:lnTo>
                    <a:pt x="418" y="26"/>
                  </a:lnTo>
                  <a:lnTo>
                    <a:pt x="396" y="17"/>
                  </a:lnTo>
                  <a:lnTo>
                    <a:pt x="372" y="9"/>
                  </a:lnTo>
                  <a:lnTo>
                    <a:pt x="348" y="4"/>
                  </a:lnTo>
                  <a:lnTo>
                    <a:pt x="324" y="1"/>
                  </a:lnTo>
                  <a:lnTo>
                    <a:pt x="299" y="0"/>
                  </a:lnTo>
                  <a:lnTo>
                    <a:pt x="275" y="1"/>
                  </a:lnTo>
                  <a:lnTo>
                    <a:pt x="252" y="4"/>
                  </a:lnTo>
                  <a:lnTo>
                    <a:pt x="229" y="9"/>
                  </a:lnTo>
                  <a:lnTo>
                    <a:pt x="207" y="17"/>
                  </a:lnTo>
                  <a:lnTo>
                    <a:pt x="187" y="26"/>
                  </a:lnTo>
                  <a:lnTo>
                    <a:pt x="170" y="38"/>
                  </a:lnTo>
                  <a:lnTo>
                    <a:pt x="155" y="51"/>
                  </a:lnTo>
                  <a:lnTo>
                    <a:pt x="142" y="68"/>
                  </a:lnTo>
                  <a:lnTo>
                    <a:pt x="132" y="86"/>
                  </a:lnTo>
                  <a:close/>
                </a:path>
              </a:pathLst>
            </a:custGeom>
            <a:solidFill>
              <a:srgbClr val="F9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5049520" y="3625850"/>
              <a:ext cx="170815" cy="399415"/>
            </a:xfrm>
            <a:custGeom>
              <a:avLst/>
              <a:gdLst>
                <a:gd name="T0" fmla="*/ 124 w 537"/>
                <a:gd name="T1" fmla="*/ 91 h 1260"/>
                <a:gd name="T2" fmla="*/ 108 w 537"/>
                <a:gd name="T3" fmla="*/ 129 h 1260"/>
                <a:gd name="T4" fmla="*/ 82 w 537"/>
                <a:gd name="T5" fmla="*/ 197 h 1260"/>
                <a:gd name="T6" fmla="*/ 51 w 537"/>
                <a:gd name="T7" fmla="*/ 288 h 1260"/>
                <a:gd name="T8" fmla="*/ 23 w 537"/>
                <a:gd name="T9" fmla="*/ 393 h 1260"/>
                <a:gd name="T10" fmla="*/ 4 w 537"/>
                <a:gd name="T11" fmla="*/ 506 h 1260"/>
                <a:gd name="T12" fmla="*/ 0 w 537"/>
                <a:gd name="T13" fmla="*/ 617 h 1260"/>
                <a:gd name="T14" fmla="*/ 16 w 537"/>
                <a:gd name="T15" fmla="*/ 721 h 1260"/>
                <a:gd name="T16" fmla="*/ 69 w 537"/>
                <a:gd name="T17" fmla="*/ 846 h 1260"/>
                <a:gd name="T18" fmla="*/ 100 w 537"/>
                <a:gd name="T19" fmla="*/ 964 h 1260"/>
                <a:gd name="T20" fmla="*/ 93 w 537"/>
                <a:gd name="T21" fmla="*/ 1040 h 1260"/>
                <a:gd name="T22" fmla="*/ 67 w 537"/>
                <a:gd name="T23" fmla="*/ 1085 h 1260"/>
                <a:gd name="T24" fmla="*/ 41 w 537"/>
                <a:gd name="T25" fmla="*/ 1111 h 1260"/>
                <a:gd name="T26" fmla="*/ 32 w 537"/>
                <a:gd name="T27" fmla="*/ 1133 h 1260"/>
                <a:gd name="T28" fmla="*/ 37 w 537"/>
                <a:gd name="T29" fmla="*/ 1153 h 1260"/>
                <a:gd name="T30" fmla="*/ 53 w 537"/>
                <a:gd name="T31" fmla="*/ 1172 h 1260"/>
                <a:gd name="T32" fmla="*/ 79 w 537"/>
                <a:gd name="T33" fmla="*/ 1189 h 1260"/>
                <a:gd name="T34" fmla="*/ 113 w 537"/>
                <a:gd name="T35" fmla="*/ 1204 h 1260"/>
                <a:gd name="T36" fmla="*/ 151 w 537"/>
                <a:gd name="T37" fmla="*/ 1218 h 1260"/>
                <a:gd name="T38" fmla="*/ 194 w 537"/>
                <a:gd name="T39" fmla="*/ 1228 h 1260"/>
                <a:gd name="T40" fmla="*/ 237 w 537"/>
                <a:gd name="T41" fmla="*/ 1238 h 1260"/>
                <a:gd name="T42" fmla="*/ 288 w 537"/>
                <a:gd name="T43" fmla="*/ 1249 h 1260"/>
                <a:gd name="T44" fmla="*/ 342 w 537"/>
                <a:gd name="T45" fmla="*/ 1259 h 1260"/>
                <a:gd name="T46" fmla="*/ 397 w 537"/>
                <a:gd name="T47" fmla="*/ 1259 h 1260"/>
                <a:gd name="T48" fmla="*/ 446 w 537"/>
                <a:gd name="T49" fmla="*/ 1241 h 1260"/>
                <a:gd name="T50" fmla="*/ 488 w 537"/>
                <a:gd name="T51" fmla="*/ 1200 h 1260"/>
                <a:gd name="T52" fmla="*/ 520 w 537"/>
                <a:gd name="T53" fmla="*/ 1127 h 1260"/>
                <a:gd name="T54" fmla="*/ 536 w 537"/>
                <a:gd name="T55" fmla="*/ 1015 h 1260"/>
                <a:gd name="T56" fmla="*/ 535 w 537"/>
                <a:gd name="T57" fmla="*/ 786 h 1260"/>
                <a:gd name="T58" fmla="*/ 526 w 537"/>
                <a:gd name="T59" fmla="*/ 496 h 1260"/>
                <a:gd name="T60" fmla="*/ 507 w 537"/>
                <a:gd name="T61" fmla="*/ 257 h 1260"/>
                <a:gd name="T62" fmla="*/ 468 w 537"/>
                <a:gd name="T63" fmla="*/ 95 h 1260"/>
                <a:gd name="T64" fmla="*/ 420 w 537"/>
                <a:gd name="T65" fmla="*/ 38 h 1260"/>
                <a:gd name="T66" fmla="*/ 377 w 537"/>
                <a:gd name="T67" fmla="*/ 18 h 1260"/>
                <a:gd name="T68" fmla="*/ 332 w 537"/>
                <a:gd name="T69" fmla="*/ 5 h 1260"/>
                <a:gd name="T70" fmla="*/ 286 w 537"/>
                <a:gd name="T71" fmla="*/ 0 h 1260"/>
                <a:gd name="T72" fmla="*/ 240 w 537"/>
                <a:gd name="T73" fmla="*/ 4 h 1260"/>
                <a:gd name="T74" fmla="*/ 198 w 537"/>
                <a:gd name="T75" fmla="*/ 17 h 1260"/>
                <a:gd name="T76" fmla="*/ 162 w 537"/>
                <a:gd name="T77" fmla="*/ 38 h 1260"/>
                <a:gd name="T78" fmla="*/ 135 w 537"/>
                <a:gd name="T79" fmla="*/ 68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7" h="1260">
                  <a:moveTo>
                    <a:pt x="126" y="86"/>
                  </a:moveTo>
                  <a:lnTo>
                    <a:pt x="124" y="91"/>
                  </a:lnTo>
                  <a:lnTo>
                    <a:pt x="118" y="106"/>
                  </a:lnTo>
                  <a:lnTo>
                    <a:pt x="108" y="129"/>
                  </a:lnTo>
                  <a:lnTo>
                    <a:pt x="95" y="160"/>
                  </a:lnTo>
                  <a:lnTo>
                    <a:pt x="82" y="197"/>
                  </a:lnTo>
                  <a:lnTo>
                    <a:pt x="67" y="240"/>
                  </a:lnTo>
                  <a:lnTo>
                    <a:pt x="51" y="288"/>
                  </a:lnTo>
                  <a:lnTo>
                    <a:pt x="37" y="339"/>
                  </a:lnTo>
                  <a:lnTo>
                    <a:pt x="23" y="393"/>
                  </a:lnTo>
                  <a:lnTo>
                    <a:pt x="13" y="449"/>
                  </a:lnTo>
                  <a:lnTo>
                    <a:pt x="4" y="506"/>
                  </a:lnTo>
                  <a:lnTo>
                    <a:pt x="0" y="562"/>
                  </a:lnTo>
                  <a:lnTo>
                    <a:pt x="0" y="617"/>
                  </a:lnTo>
                  <a:lnTo>
                    <a:pt x="4" y="670"/>
                  </a:lnTo>
                  <a:lnTo>
                    <a:pt x="16" y="721"/>
                  </a:lnTo>
                  <a:lnTo>
                    <a:pt x="34" y="766"/>
                  </a:lnTo>
                  <a:lnTo>
                    <a:pt x="69" y="846"/>
                  </a:lnTo>
                  <a:lnTo>
                    <a:pt x="90" y="911"/>
                  </a:lnTo>
                  <a:lnTo>
                    <a:pt x="100" y="964"/>
                  </a:lnTo>
                  <a:lnTo>
                    <a:pt x="101" y="1007"/>
                  </a:lnTo>
                  <a:lnTo>
                    <a:pt x="93" y="1040"/>
                  </a:lnTo>
                  <a:lnTo>
                    <a:pt x="82" y="1066"/>
                  </a:lnTo>
                  <a:lnTo>
                    <a:pt x="67" y="1085"/>
                  </a:lnTo>
                  <a:lnTo>
                    <a:pt x="52" y="1100"/>
                  </a:lnTo>
                  <a:lnTo>
                    <a:pt x="41" y="1111"/>
                  </a:lnTo>
                  <a:lnTo>
                    <a:pt x="35" y="1122"/>
                  </a:lnTo>
                  <a:lnTo>
                    <a:pt x="32" y="1133"/>
                  </a:lnTo>
                  <a:lnTo>
                    <a:pt x="33" y="1142"/>
                  </a:lnTo>
                  <a:lnTo>
                    <a:pt x="37" y="1153"/>
                  </a:lnTo>
                  <a:lnTo>
                    <a:pt x="44" y="1163"/>
                  </a:lnTo>
                  <a:lnTo>
                    <a:pt x="53" y="1172"/>
                  </a:lnTo>
                  <a:lnTo>
                    <a:pt x="66" y="1181"/>
                  </a:lnTo>
                  <a:lnTo>
                    <a:pt x="79" y="1189"/>
                  </a:lnTo>
                  <a:lnTo>
                    <a:pt x="95" y="1196"/>
                  </a:lnTo>
                  <a:lnTo>
                    <a:pt x="113" y="1204"/>
                  </a:lnTo>
                  <a:lnTo>
                    <a:pt x="131" y="1211"/>
                  </a:lnTo>
                  <a:lnTo>
                    <a:pt x="151" y="1218"/>
                  </a:lnTo>
                  <a:lnTo>
                    <a:pt x="172" y="1223"/>
                  </a:lnTo>
                  <a:lnTo>
                    <a:pt x="194" y="1228"/>
                  </a:lnTo>
                  <a:lnTo>
                    <a:pt x="215" y="1232"/>
                  </a:lnTo>
                  <a:lnTo>
                    <a:pt x="237" y="1238"/>
                  </a:lnTo>
                  <a:lnTo>
                    <a:pt x="262" y="1243"/>
                  </a:lnTo>
                  <a:lnTo>
                    <a:pt x="288" y="1249"/>
                  </a:lnTo>
                  <a:lnTo>
                    <a:pt x="315" y="1254"/>
                  </a:lnTo>
                  <a:lnTo>
                    <a:pt x="342" y="1259"/>
                  </a:lnTo>
                  <a:lnTo>
                    <a:pt x="369" y="1260"/>
                  </a:lnTo>
                  <a:lnTo>
                    <a:pt x="397" y="1259"/>
                  </a:lnTo>
                  <a:lnTo>
                    <a:pt x="422" y="1252"/>
                  </a:lnTo>
                  <a:lnTo>
                    <a:pt x="446" y="1241"/>
                  </a:lnTo>
                  <a:lnTo>
                    <a:pt x="468" y="1224"/>
                  </a:lnTo>
                  <a:lnTo>
                    <a:pt x="488" y="1200"/>
                  </a:lnTo>
                  <a:lnTo>
                    <a:pt x="506" y="1167"/>
                  </a:lnTo>
                  <a:lnTo>
                    <a:pt x="520" y="1127"/>
                  </a:lnTo>
                  <a:lnTo>
                    <a:pt x="530" y="1076"/>
                  </a:lnTo>
                  <a:lnTo>
                    <a:pt x="536" y="1015"/>
                  </a:lnTo>
                  <a:lnTo>
                    <a:pt x="537" y="942"/>
                  </a:lnTo>
                  <a:lnTo>
                    <a:pt x="535" y="786"/>
                  </a:lnTo>
                  <a:lnTo>
                    <a:pt x="532" y="636"/>
                  </a:lnTo>
                  <a:lnTo>
                    <a:pt x="526" y="496"/>
                  </a:lnTo>
                  <a:lnTo>
                    <a:pt x="519" y="368"/>
                  </a:lnTo>
                  <a:lnTo>
                    <a:pt x="507" y="257"/>
                  </a:lnTo>
                  <a:lnTo>
                    <a:pt x="491" y="165"/>
                  </a:lnTo>
                  <a:lnTo>
                    <a:pt x="468" y="95"/>
                  </a:lnTo>
                  <a:lnTo>
                    <a:pt x="438" y="52"/>
                  </a:lnTo>
                  <a:lnTo>
                    <a:pt x="420" y="38"/>
                  </a:lnTo>
                  <a:lnTo>
                    <a:pt x="400" y="27"/>
                  </a:lnTo>
                  <a:lnTo>
                    <a:pt x="377" y="18"/>
                  </a:lnTo>
                  <a:lnTo>
                    <a:pt x="355" y="11"/>
                  </a:lnTo>
                  <a:lnTo>
                    <a:pt x="332" y="5"/>
                  </a:lnTo>
                  <a:lnTo>
                    <a:pt x="309" y="1"/>
                  </a:lnTo>
                  <a:lnTo>
                    <a:pt x="286" y="0"/>
                  </a:lnTo>
                  <a:lnTo>
                    <a:pt x="262" y="1"/>
                  </a:lnTo>
                  <a:lnTo>
                    <a:pt x="240" y="4"/>
                  </a:lnTo>
                  <a:lnTo>
                    <a:pt x="218" y="10"/>
                  </a:lnTo>
                  <a:lnTo>
                    <a:pt x="198" y="17"/>
                  </a:lnTo>
                  <a:lnTo>
                    <a:pt x="179" y="27"/>
                  </a:lnTo>
                  <a:lnTo>
                    <a:pt x="162" y="38"/>
                  </a:lnTo>
                  <a:lnTo>
                    <a:pt x="147" y="52"/>
                  </a:lnTo>
                  <a:lnTo>
                    <a:pt x="135" y="68"/>
                  </a:lnTo>
                  <a:lnTo>
                    <a:pt x="126" y="86"/>
                  </a:lnTo>
                  <a:close/>
                </a:path>
              </a:pathLst>
            </a:custGeom>
            <a:solidFill>
              <a:srgbClr val="F7E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5054600" y="3629025"/>
              <a:ext cx="163195" cy="395605"/>
            </a:xfrm>
            <a:custGeom>
              <a:avLst/>
              <a:gdLst>
                <a:gd name="T0" fmla="*/ 119 w 515"/>
                <a:gd name="T1" fmla="*/ 90 h 1245"/>
                <a:gd name="T2" fmla="*/ 104 w 515"/>
                <a:gd name="T3" fmla="*/ 127 h 1245"/>
                <a:gd name="T4" fmla="*/ 79 w 515"/>
                <a:gd name="T5" fmla="*/ 194 h 1245"/>
                <a:gd name="T6" fmla="*/ 50 w 515"/>
                <a:gd name="T7" fmla="*/ 284 h 1245"/>
                <a:gd name="T8" fmla="*/ 23 w 515"/>
                <a:gd name="T9" fmla="*/ 388 h 1245"/>
                <a:gd name="T10" fmla="*/ 4 w 515"/>
                <a:gd name="T11" fmla="*/ 499 h 1245"/>
                <a:gd name="T12" fmla="*/ 0 w 515"/>
                <a:gd name="T13" fmla="*/ 610 h 1245"/>
                <a:gd name="T14" fmla="*/ 16 w 515"/>
                <a:gd name="T15" fmla="*/ 711 h 1245"/>
                <a:gd name="T16" fmla="*/ 67 w 515"/>
                <a:gd name="T17" fmla="*/ 835 h 1245"/>
                <a:gd name="T18" fmla="*/ 97 w 515"/>
                <a:gd name="T19" fmla="*/ 953 h 1245"/>
                <a:gd name="T20" fmla="*/ 91 w 515"/>
                <a:gd name="T21" fmla="*/ 1028 h 1245"/>
                <a:gd name="T22" fmla="*/ 66 w 515"/>
                <a:gd name="T23" fmla="*/ 1072 h 1245"/>
                <a:gd name="T24" fmla="*/ 39 w 515"/>
                <a:gd name="T25" fmla="*/ 1098 h 1245"/>
                <a:gd name="T26" fmla="*/ 29 w 515"/>
                <a:gd name="T27" fmla="*/ 1120 h 1245"/>
                <a:gd name="T28" fmla="*/ 32 w 515"/>
                <a:gd name="T29" fmla="*/ 1140 h 1245"/>
                <a:gd name="T30" fmla="*/ 48 w 515"/>
                <a:gd name="T31" fmla="*/ 1159 h 1245"/>
                <a:gd name="T32" fmla="*/ 73 w 515"/>
                <a:gd name="T33" fmla="*/ 1176 h 1245"/>
                <a:gd name="T34" fmla="*/ 107 w 515"/>
                <a:gd name="T35" fmla="*/ 1190 h 1245"/>
                <a:gd name="T36" fmla="*/ 145 w 515"/>
                <a:gd name="T37" fmla="*/ 1202 h 1245"/>
                <a:gd name="T38" fmla="*/ 185 w 515"/>
                <a:gd name="T39" fmla="*/ 1213 h 1245"/>
                <a:gd name="T40" fmla="*/ 227 w 515"/>
                <a:gd name="T41" fmla="*/ 1222 h 1245"/>
                <a:gd name="T42" fmla="*/ 276 w 515"/>
                <a:gd name="T43" fmla="*/ 1234 h 1245"/>
                <a:gd name="T44" fmla="*/ 328 w 515"/>
                <a:gd name="T45" fmla="*/ 1244 h 1245"/>
                <a:gd name="T46" fmla="*/ 379 w 515"/>
                <a:gd name="T47" fmla="*/ 1244 h 1245"/>
                <a:gd name="T48" fmla="*/ 427 w 515"/>
                <a:gd name="T49" fmla="*/ 1226 h 1245"/>
                <a:gd name="T50" fmla="*/ 468 w 515"/>
                <a:gd name="T51" fmla="*/ 1184 h 1245"/>
                <a:gd name="T52" fmla="*/ 498 w 515"/>
                <a:gd name="T53" fmla="*/ 1113 h 1245"/>
                <a:gd name="T54" fmla="*/ 514 w 515"/>
                <a:gd name="T55" fmla="*/ 1002 h 1245"/>
                <a:gd name="T56" fmla="*/ 513 w 515"/>
                <a:gd name="T57" fmla="*/ 775 h 1245"/>
                <a:gd name="T58" fmla="*/ 504 w 515"/>
                <a:gd name="T59" fmla="*/ 489 h 1245"/>
                <a:gd name="T60" fmla="*/ 486 w 515"/>
                <a:gd name="T61" fmla="*/ 252 h 1245"/>
                <a:gd name="T62" fmla="*/ 448 w 515"/>
                <a:gd name="T63" fmla="*/ 93 h 1245"/>
                <a:gd name="T64" fmla="*/ 402 w 515"/>
                <a:gd name="T65" fmla="*/ 37 h 1245"/>
                <a:gd name="T66" fmla="*/ 361 w 515"/>
                <a:gd name="T67" fmla="*/ 17 h 1245"/>
                <a:gd name="T68" fmla="*/ 319 w 515"/>
                <a:gd name="T69" fmla="*/ 4 h 1245"/>
                <a:gd name="T70" fmla="*/ 274 w 515"/>
                <a:gd name="T71" fmla="*/ 0 h 1245"/>
                <a:gd name="T72" fmla="*/ 230 w 515"/>
                <a:gd name="T73" fmla="*/ 4 h 1245"/>
                <a:gd name="T74" fmla="*/ 190 w 515"/>
                <a:gd name="T75" fmla="*/ 17 h 1245"/>
                <a:gd name="T76" fmla="*/ 156 w 515"/>
                <a:gd name="T77" fmla="*/ 37 h 1245"/>
                <a:gd name="T78" fmla="*/ 130 w 515"/>
                <a:gd name="T79" fmla="*/ 66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5" h="1245">
                  <a:moveTo>
                    <a:pt x="122" y="84"/>
                  </a:moveTo>
                  <a:lnTo>
                    <a:pt x="119" y="90"/>
                  </a:lnTo>
                  <a:lnTo>
                    <a:pt x="113" y="103"/>
                  </a:lnTo>
                  <a:lnTo>
                    <a:pt x="104" y="127"/>
                  </a:lnTo>
                  <a:lnTo>
                    <a:pt x="92" y="157"/>
                  </a:lnTo>
                  <a:lnTo>
                    <a:pt x="79" y="194"/>
                  </a:lnTo>
                  <a:lnTo>
                    <a:pt x="64" y="237"/>
                  </a:lnTo>
                  <a:lnTo>
                    <a:pt x="50" y="284"/>
                  </a:lnTo>
                  <a:lnTo>
                    <a:pt x="36" y="335"/>
                  </a:lnTo>
                  <a:lnTo>
                    <a:pt x="23" y="388"/>
                  </a:lnTo>
                  <a:lnTo>
                    <a:pt x="13" y="443"/>
                  </a:lnTo>
                  <a:lnTo>
                    <a:pt x="4" y="499"/>
                  </a:lnTo>
                  <a:lnTo>
                    <a:pt x="0" y="555"/>
                  </a:lnTo>
                  <a:lnTo>
                    <a:pt x="0" y="610"/>
                  </a:lnTo>
                  <a:lnTo>
                    <a:pt x="5" y="661"/>
                  </a:lnTo>
                  <a:lnTo>
                    <a:pt x="16" y="711"/>
                  </a:lnTo>
                  <a:lnTo>
                    <a:pt x="33" y="756"/>
                  </a:lnTo>
                  <a:lnTo>
                    <a:pt x="67" y="835"/>
                  </a:lnTo>
                  <a:lnTo>
                    <a:pt x="88" y="900"/>
                  </a:lnTo>
                  <a:lnTo>
                    <a:pt x="97" y="953"/>
                  </a:lnTo>
                  <a:lnTo>
                    <a:pt x="97" y="995"/>
                  </a:lnTo>
                  <a:lnTo>
                    <a:pt x="91" y="1028"/>
                  </a:lnTo>
                  <a:lnTo>
                    <a:pt x="79" y="1053"/>
                  </a:lnTo>
                  <a:lnTo>
                    <a:pt x="66" y="1072"/>
                  </a:lnTo>
                  <a:lnTo>
                    <a:pt x="51" y="1086"/>
                  </a:lnTo>
                  <a:lnTo>
                    <a:pt x="39" y="1098"/>
                  </a:lnTo>
                  <a:lnTo>
                    <a:pt x="32" y="1109"/>
                  </a:lnTo>
                  <a:lnTo>
                    <a:pt x="29" y="1120"/>
                  </a:lnTo>
                  <a:lnTo>
                    <a:pt x="29" y="1130"/>
                  </a:lnTo>
                  <a:lnTo>
                    <a:pt x="32" y="1140"/>
                  </a:lnTo>
                  <a:lnTo>
                    <a:pt x="38" y="1150"/>
                  </a:lnTo>
                  <a:lnTo>
                    <a:pt x="48" y="1159"/>
                  </a:lnTo>
                  <a:lnTo>
                    <a:pt x="59" y="1167"/>
                  </a:lnTo>
                  <a:lnTo>
                    <a:pt x="73" y="1176"/>
                  </a:lnTo>
                  <a:lnTo>
                    <a:pt x="89" y="1183"/>
                  </a:lnTo>
                  <a:lnTo>
                    <a:pt x="107" y="1190"/>
                  </a:lnTo>
                  <a:lnTo>
                    <a:pt x="125" y="1197"/>
                  </a:lnTo>
                  <a:lnTo>
                    <a:pt x="145" y="1202"/>
                  </a:lnTo>
                  <a:lnTo>
                    <a:pt x="165" y="1208"/>
                  </a:lnTo>
                  <a:lnTo>
                    <a:pt x="185" y="1213"/>
                  </a:lnTo>
                  <a:lnTo>
                    <a:pt x="206" y="1217"/>
                  </a:lnTo>
                  <a:lnTo>
                    <a:pt x="227" y="1222"/>
                  </a:lnTo>
                  <a:lnTo>
                    <a:pt x="252" y="1228"/>
                  </a:lnTo>
                  <a:lnTo>
                    <a:pt x="276" y="1234"/>
                  </a:lnTo>
                  <a:lnTo>
                    <a:pt x="301" y="1239"/>
                  </a:lnTo>
                  <a:lnTo>
                    <a:pt x="328" y="1244"/>
                  </a:lnTo>
                  <a:lnTo>
                    <a:pt x="354" y="1245"/>
                  </a:lnTo>
                  <a:lnTo>
                    <a:pt x="379" y="1244"/>
                  </a:lnTo>
                  <a:lnTo>
                    <a:pt x="404" y="1237"/>
                  </a:lnTo>
                  <a:lnTo>
                    <a:pt x="427" y="1226"/>
                  </a:lnTo>
                  <a:lnTo>
                    <a:pt x="449" y="1209"/>
                  </a:lnTo>
                  <a:lnTo>
                    <a:pt x="468" y="1184"/>
                  </a:lnTo>
                  <a:lnTo>
                    <a:pt x="485" y="1153"/>
                  </a:lnTo>
                  <a:lnTo>
                    <a:pt x="498" y="1113"/>
                  </a:lnTo>
                  <a:lnTo>
                    <a:pt x="507" y="1062"/>
                  </a:lnTo>
                  <a:lnTo>
                    <a:pt x="514" y="1002"/>
                  </a:lnTo>
                  <a:lnTo>
                    <a:pt x="515" y="930"/>
                  </a:lnTo>
                  <a:lnTo>
                    <a:pt x="513" y="775"/>
                  </a:lnTo>
                  <a:lnTo>
                    <a:pt x="509" y="627"/>
                  </a:lnTo>
                  <a:lnTo>
                    <a:pt x="504" y="489"/>
                  </a:lnTo>
                  <a:lnTo>
                    <a:pt x="497" y="363"/>
                  </a:lnTo>
                  <a:lnTo>
                    <a:pt x="486" y="252"/>
                  </a:lnTo>
                  <a:lnTo>
                    <a:pt x="470" y="161"/>
                  </a:lnTo>
                  <a:lnTo>
                    <a:pt x="448" y="93"/>
                  </a:lnTo>
                  <a:lnTo>
                    <a:pt x="418" y="51"/>
                  </a:lnTo>
                  <a:lnTo>
                    <a:pt x="402" y="37"/>
                  </a:lnTo>
                  <a:lnTo>
                    <a:pt x="383" y="26"/>
                  </a:lnTo>
                  <a:lnTo>
                    <a:pt x="361" y="17"/>
                  </a:lnTo>
                  <a:lnTo>
                    <a:pt x="340" y="9"/>
                  </a:lnTo>
                  <a:lnTo>
                    <a:pt x="319" y="4"/>
                  </a:lnTo>
                  <a:lnTo>
                    <a:pt x="296" y="1"/>
                  </a:lnTo>
                  <a:lnTo>
                    <a:pt x="274" y="0"/>
                  </a:lnTo>
                  <a:lnTo>
                    <a:pt x="252" y="1"/>
                  </a:lnTo>
                  <a:lnTo>
                    <a:pt x="230" y="4"/>
                  </a:lnTo>
                  <a:lnTo>
                    <a:pt x="209" y="9"/>
                  </a:lnTo>
                  <a:lnTo>
                    <a:pt x="190" y="17"/>
                  </a:lnTo>
                  <a:lnTo>
                    <a:pt x="172" y="25"/>
                  </a:lnTo>
                  <a:lnTo>
                    <a:pt x="156" y="37"/>
                  </a:lnTo>
                  <a:lnTo>
                    <a:pt x="142" y="51"/>
                  </a:lnTo>
                  <a:lnTo>
                    <a:pt x="130" y="66"/>
                  </a:lnTo>
                  <a:lnTo>
                    <a:pt x="122" y="84"/>
                  </a:lnTo>
                  <a:close/>
                </a:path>
              </a:pathLst>
            </a:custGeom>
            <a:solidFill>
              <a:srgbClr val="F4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5059680" y="3632835"/>
              <a:ext cx="155575" cy="391160"/>
            </a:xfrm>
            <a:custGeom>
              <a:avLst/>
              <a:gdLst>
                <a:gd name="T0" fmla="*/ 113 w 489"/>
                <a:gd name="T1" fmla="*/ 89 h 1232"/>
                <a:gd name="T2" fmla="*/ 98 w 489"/>
                <a:gd name="T3" fmla="*/ 126 h 1232"/>
                <a:gd name="T4" fmla="*/ 75 w 489"/>
                <a:gd name="T5" fmla="*/ 193 h 1232"/>
                <a:gd name="T6" fmla="*/ 46 w 489"/>
                <a:gd name="T7" fmla="*/ 281 h 1232"/>
                <a:gd name="T8" fmla="*/ 21 w 489"/>
                <a:gd name="T9" fmla="*/ 384 h 1232"/>
                <a:gd name="T10" fmla="*/ 4 w 489"/>
                <a:gd name="T11" fmla="*/ 494 h 1232"/>
                <a:gd name="T12" fmla="*/ 0 w 489"/>
                <a:gd name="T13" fmla="*/ 603 h 1232"/>
                <a:gd name="T14" fmla="*/ 15 w 489"/>
                <a:gd name="T15" fmla="*/ 704 h 1232"/>
                <a:gd name="T16" fmla="*/ 63 w 489"/>
                <a:gd name="T17" fmla="*/ 827 h 1232"/>
                <a:gd name="T18" fmla="*/ 92 w 489"/>
                <a:gd name="T19" fmla="*/ 943 h 1232"/>
                <a:gd name="T20" fmla="*/ 86 w 489"/>
                <a:gd name="T21" fmla="*/ 1018 h 1232"/>
                <a:gd name="T22" fmla="*/ 61 w 489"/>
                <a:gd name="T23" fmla="*/ 1061 h 1232"/>
                <a:gd name="T24" fmla="*/ 35 w 489"/>
                <a:gd name="T25" fmla="*/ 1088 h 1232"/>
                <a:gd name="T26" fmla="*/ 22 w 489"/>
                <a:gd name="T27" fmla="*/ 1110 h 1232"/>
                <a:gd name="T28" fmla="*/ 25 w 489"/>
                <a:gd name="T29" fmla="*/ 1130 h 1232"/>
                <a:gd name="T30" fmla="*/ 40 w 489"/>
                <a:gd name="T31" fmla="*/ 1149 h 1232"/>
                <a:gd name="T32" fmla="*/ 65 w 489"/>
                <a:gd name="T33" fmla="*/ 1165 h 1232"/>
                <a:gd name="T34" fmla="*/ 98 w 489"/>
                <a:gd name="T35" fmla="*/ 1179 h 1232"/>
                <a:gd name="T36" fmla="*/ 136 w 489"/>
                <a:gd name="T37" fmla="*/ 1191 h 1232"/>
                <a:gd name="T38" fmla="*/ 175 w 489"/>
                <a:gd name="T39" fmla="*/ 1201 h 1232"/>
                <a:gd name="T40" fmla="*/ 217 w 489"/>
                <a:gd name="T41" fmla="*/ 1210 h 1232"/>
                <a:gd name="T42" fmla="*/ 262 w 489"/>
                <a:gd name="T43" fmla="*/ 1222 h 1232"/>
                <a:gd name="T44" fmla="*/ 312 w 489"/>
                <a:gd name="T45" fmla="*/ 1231 h 1232"/>
                <a:gd name="T46" fmla="*/ 360 w 489"/>
                <a:gd name="T47" fmla="*/ 1230 h 1232"/>
                <a:gd name="T48" fmla="*/ 407 w 489"/>
                <a:gd name="T49" fmla="*/ 1213 h 1232"/>
                <a:gd name="T50" fmla="*/ 446 w 489"/>
                <a:gd name="T51" fmla="*/ 1172 h 1232"/>
                <a:gd name="T52" fmla="*/ 473 w 489"/>
                <a:gd name="T53" fmla="*/ 1100 h 1232"/>
                <a:gd name="T54" fmla="*/ 488 w 489"/>
                <a:gd name="T55" fmla="*/ 991 h 1232"/>
                <a:gd name="T56" fmla="*/ 487 w 489"/>
                <a:gd name="T57" fmla="*/ 768 h 1232"/>
                <a:gd name="T58" fmla="*/ 480 w 489"/>
                <a:gd name="T59" fmla="*/ 484 h 1232"/>
                <a:gd name="T60" fmla="*/ 463 w 489"/>
                <a:gd name="T61" fmla="*/ 251 h 1232"/>
                <a:gd name="T62" fmla="*/ 426 w 489"/>
                <a:gd name="T63" fmla="*/ 93 h 1232"/>
                <a:gd name="T64" fmla="*/ 381 w 489"/>
                <a:gd name="T65" fmla="*/ 37 h 1232"/>
                <a:gd name="T66" fmla="*/ 344 w 489"/>
                <a:gd name="T67" fmla="*/ 17 h 1232"/>
                <a:gd name="T68" fmla="*/ 302 w 489"/>
                <a:gd name="T69" fmla="*/ 5 h 1232"/>
                <a:gd name="T70" fmla="*/ 260 w 489"/>
                <a:gd name="T71" fmla="*/ 0 h 1232"/>
                <a:gd name="T72" fmla="*/ 219 w 489"/>
                <a:gd name="T73" fmla="*/ 5 h 1232"/>
                <a:gd name="T74" fmla="*/ 181 w 489"/>
                <a:gd name="T75" fmla="*/ 16 h 1232"/>
                <a:gd name="T76" fmla="*/ 148 w 489"/>
                <a:gd name="T77" fmla="*/ 37 h 1232"/>
                <a:gd name="T78" fmla="*/ 124 w 489"/>
                <a:gd name="T79" fmla="*/ 66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9" h="1232">
                  <a:moveTo>
                    <a:pt x="115" y="84"/>
                  </a:moveTo>
                  <a:lnTo>
                    <a:pt x="113" y="89"/>
                  </a:lnTo>
                  <a:lnTo>
                    <a:pt x="108" y="103"/>
                  </a:lnTo>
                  <a:lnTo>
                    <a:pt x="98" y="126"/>
                  </a:lnTo>
                  <a:lnTo>
                    <a:pt x="88" y="156"/>
                  </a:lnTo>
                  <a:lnTo>
                    <a:pt x="75" y="193"/>
                  </a:lnTo>
                  <a:lnTo>
                    <a:pt x="61" y="235"/>
                  </a:lnTo>
                  <a:lnTo>
                    <a:pt x="46" y="281"/>
                  </a:lnTo>
                  <a:lnTo>
                    <a:pt x="34" y="331"/>
                  </a:lnTo>
                  <a:lnTo>
                    <a:pt x="21" y="384"/>
                  </a:lnTo>
                  <a:lnTo>
                    <a:pt x="12" y="439"/>
                  </a:lnTo>
                  <a:lnTo>
                    <a:pt x="4" y="494"/>
                  </a:lnTo>
                  <a:lnTo>
                    <a:pt x="0" y="549"/>
                  </a:lnTo>
                  <a:lnTo>
                    <a:pt x="0" y="603"/>
                  </a:lnTo>
                  <a:lnTo>
                    <a:pt x="4" y="656"/>
                  </a:lnTo>
                  <a:lnTo>
                    <a:pt x="15" y="704"/>
                  </a:lnTo>
                  <a:lnTo>
                    <a:pt x="31" y="749"/>
                  </a:lnTo>
                  <a:lnTo>
                    <a:pt x="63" y="827"/>
                  </a:lnTo>
                  <a:lnTo>
                    <a:pt x="82" y="890"/>
                  </a:lnTo>
                  <a:lnTo>
                    <a:pt x="92" y="943"/>
                  </a:lnTo>
                  <a:lnTo>
                    <a:pt x="92" y="985"/>
                  </a:lnTo>
                  <a:lnTo>
                    <a:pt x="86" y="1018"/>
                  </a:lnTo>
                  <a:lnTo>
                    <a:pt x="75" y="1043"/>
                  </a:lnTo>
                  <a:lnTo>
                    <a:pt x="61" y="1061"/>
                  </a:lnTo>
                  <a:lnTo>
                    <a:pt x="47" y="1075"/>
                  </a:lnTo>
                  <a:lnTo>
                    <a:pt x="35" y="1088"/>
                  </a:lnTo>
                  <a:lnTo>
                    <a:pt x="26" y="1099"/>
                  </a:lnTo>
                  <a:lnTo>
                    <a:pt x="22" y="1110"/>
                  </a:lnTo>
                  <a:lnTo>
                    <a:pt x="22" y="1120"/>
                  </a:lnTo>
                  <a:lnTo>
                    <a:pt x="25" y="1130"/>
                  </a:lnTo>
                  <a:lnTo>
                    <a:pt x="32" y="1140"/>
                  </a:lnTo>
                  <a:lnTo>
                    <a:pt x="40" y="1149"/>
                  </a:lnTo>
                  <a:lnTo>
                    <a:pt x="52" y="1157"/>
                  </a:lnTo>
                  <a:lnTo>
                    <a:pt x="65" y="1165"/>
                  </a:lnTo>
                  <a:lnTo>
                    <a:pt x="81" y="1172"/>
                  </a:lnTo>
                  <a:lnTo>
                    <a:pt x="98" y="1179"/>
                  </a:lnTo>
                  <a:lnTo>
                    <a:pt x="117" y="1185"/>
                  </a:lnTo>
                  <a:lnTo>
                    <a:pt x="136" y="1191"/>
                  </a:lnTo>
                  <a:lnTo>
                    <a:pt x="155" y="1197"/>
                  </a:lnTo>
                  <a:lnTo>
                    <a:pt x="175" y="1201"/>
                  </a:lnTo>
                  <a:lnTo>
                    <a:pt x="195" y="1205"/>
                  </a:lnTo>
                  <a:lnTo>
                    <a:pt x="217" y="1210"/>
                  </a:lnTo>
                  <a:lnTo>
                    <a:pt x="239" y="1216"/>
                  </a:lnTo>
                  <a:lnTo>
                    <a:pt x="262" y="1222"/>
                  </a:lnTo>
                  <a:lnTo>
                    <a:pt x="286" y="1227"/>
                  </a:lnTo>
                  <a:lnTo>
                    <a:pt x="312" y="1231"/>
                  </a:lnTo>
                  <a:lnTo>
                    <a:pt x="336" y="1232"/>
                  </a:lnTo>
                  <a:lnTo>
                    <a:pt x="360" y="1230"/>
                  </a:lnTo>
                  <a:lnTo>
                    <a:pt x="385" y="1224"/>
                  </a:lnTo>
                  <a:lnTo>
                    <a:pt x="407" y="1213"/>
                  </a:lnTo>
                  <a:lnTo>
                    <a:pt x="427" y="1197"/>
                  </a:lnTo>
                  <a:lnTo>
                    <a:pt x="446" y="1172"/>
                  </a:lnTo>
                  <a:lnTo>
                    <a:pt x="461" y="1141"/>
                  </a:lnTo>
                  <a:lnTo>
                    <a:pt x="473" y="1100"/>
                  </a:lnTo>
                  <a:lnTo>
                    <a:pt x="483" y="1051"/>
                  </a:lnTo>
                  <a:lnTo>
                    <a:pt x="488" y="991"/>
                  </a:lnTo>
                  <a:lnTo>
                    <a:pt x="489" y="920"/>
                  </a:lnTo>
                  <a:lnTo>
                    <a:pt x="487" y="768"/>
                  </a:lnTo>
                  <a:lnTo>
                    <a:pt x="484" y="622"/>
                  </a:lnTo>
                  <a:lnTo>
                    <a:pt x="480" y="484"/>
                  </a:lnTo>
                  <a:lnTo>
                    <a:pt x="473" y="360"/>
                  </a:lnTo>
                  <a:lnTo>
                    <a:pt x="463" y="251"/>
                  </a:lnTo>
                  <a:lnTo>
                    <a:pt x="447" y="161"/>
                  </a:lnTo>
                  <a:lnTo>
                    <a:pt x="426" y="93"/>
                  </a:lnTo>
                  <a:lnTo>
                    <a:pt x="398" y="51"/>
                  </a:lnTo>
                  <a:lnTo>
                    <a:pt x="381" y="37"/>
                  </a:lnTo>
                  <a:lnTo>
                    <a:pt x="363" y="27"/>
                  </a:lnTo>
                  <a:lnTo>
                    <a:pt x="344" y="17"/>
                  </a:lnTo>
                  <a:lnTo>
                    <a:pt x="323" y="10"/>
                  </a:lnTo>
                  <a:lnTo>
                    <a:pt x="302" y="5"/>
                  </a:lnTo>
                  <a:lnTo>
                    <a:pt x="281" y="1"/>
                  </a:lnTo>
                  <a:lnTo>
                    <a:pt x="260" y="0"/>
                  </a:lnTo>
                  <a:lnTo>
                    <a:pt x="239" y="1"/>
                  </a:lnTo>
                  <a:lnTo>
                    <a:pt x="219" y="5"/>
                  </a:lnTo>
                  <a:lnTo>
                    <a:pt x="199" y="9"/>
                  </a:lnTo>
                  <a:lnTo>
                    <a:pt x="181" y="16"/>
                  </a:lnTo>
                  <a:lnTo>
                    <a:pt x="163" y="26"/>
                  </a:lnTo>
                  <a:lnTo>
                    <a:pt x="148" y="37"/>
                  </a:lnTo>
                  <a:lnTo>
                    <a:pt x="134" y="50"/>
                  </a:lnTo>
                  <a:lnTo>
                    <a:pt x="124" y="66"/>
                  </a:lnTo>
                  <a:lnTo>
                    <a:pt x="115" y="84"/>
                  </a:lnTo>
                  <a:close/>
                </a:path>
              </a:pathLst>
            </a:custGeom>
            <a:solidFill>
              <a:srgbClr val="F4E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88890" y="3684905"/>
              <a:ext cx="148590" cy="386080"/>
            </a:xfrm>
            <a:custGeom>
              <a:avLst/>
              <a:gdLst>
                <a:gd name="T0" fmla="*/ 108 w 467"/>
                <a:gd name="T1" fmla="*/ 88 h 1217"/>
                <a:gd name="T2" fmla="*/ 94 w 467"/>
                <a:gd name="T3" fmla="*/ 124 h 1217"/>
                <a:gd name="T4" fmla="*/ 71 w 467"/>
                <a:gd name="T5" fmla="*/ 190 h 1217"/>
                <a:gd name="T6" fmla="*/ 45 w 467"/>
                <a:gd name="T7" fmla="*/ 277 h 1217"/>
                <a:gd name="T8" fmla="*/ 21 w 467"/>
                <a:gd name="T9" fmla="*/ 379 h 1217"/>
                <a:gd name="T10" fmla="*/ 4 w 467"/>
                <a:gd name="T11" fmla="*/ 487 h 1217"/>
                <a:gd name="T12" fmla="*/ 0 w 467"/>
                <a:gd name="T13" fmla="*/ 595 h 1217"/>
                <a:gd name="T14" fmla="*/ 13 w 467"/>
                <a:gd name="T15" fmla="*/ 694 h 1217"/>
                <a:gd name="T16" fmla="*/ 60 w 467"/>
                <a:gd name="T17" fmla="*/ 816 h 1217"/>
                <a:gd name="T18" fmla="*/ 88 w 467"/>
                <a:gd name="T19" fmla="*/ 932 h 1217"/>
                <a:gd name="T20" fmla="*/ 83 w 467"/>
                <a:gd name="T21" fmla="*/ 1006 h 1217"/>
                <a:gd name="T22" fmla="*/ 59 w 467"/>
                <a:gd name="T23" fmla="*/ 1049 h 1217"/>
                <a:gd name="T24" fmla="*/ 31 w 467"/>
                <a:gd name="T25" fmla="*/ 1075 h 1217"/>
                <a:gd name="T26" fmla="*/ 19 w 467"/>
                <a:gd name="T27" fmla="*/ 1098 h 1217"/>
                <a:gd name="T28" fmla="*/ 21 w 467"/>
                <a:gd name="T29" fmla="*/ 1118 h 1217"/>
                <a:gd name="T30" fmla="*/ 36 w 467"/>
                <a:gd name="T31" fmla="*/ 1136 h 1217"/>
                <a:gd name="T32" fmla="*/ 61 w 467"/>
                <a:gd name="T33" fmla="*/ 1152 h 1217"/>
                <a:gd name="T34" fmla="*/ 93 w 467"/>
                <a:gd name="T35" fmla="*/ 1164 h 1217"/>
                <a:gd name="T36" fmla="*/ 130 w 467"/>
                <a:gd name="T37" fmla="*/ 1176 h 1217"/>
                <a:gd name="T38" fmla="*/ 168 w 467"/>
                <a:gd name="T39" fmla="*/ 1186 h 1217"/>
                <a:gd name="T40" fmla="*/ 207 w 467"/>
                <a:gd name="T41" fmla="*/ 1195 h 1217"/>
                <a:gd name="T42" fmla="*/ 250 w 467"/>
                <a:gd name="T43" fmla="*/ 1207 h 1217"/>
                <a:gd name="T44" fmla="*/ 297 w 467"/>
                <a:gd name="T45" fmla="*/ 1216 h 1217"/>
                <a:gd name="T46" fmla="*/ 344 w 467"/>
                <a:gd name="T47" fmla="*/ 1215 h 1217"/>
                <a:gd name="T48" fmla="*/ 388 w 467"/>
                <a:gd name="T49" fmla="*/ 1198 h 1217"/>
                <a:gd name="T50" fmla="*/ 425 w 467"/>
                <a:gd name="T51" fmla="*/ 1158 h 1217"/>
                <a:gd name="T52" fmla="*/ 452 w 467"/>
                <a:gd name="T53" fmla="*/ 1087 h 1217"/>
                <a:gd name="T54" fmla="*/ 466 w 467"/>
                <a:gd name="T55" fmla="*/ 979 h 1217"/>
                <a:gd name="T56" fmla="*/ 465 w 467"/>
                <a:gd name="T57" fmla="*/ 759 h 1217"/>
                <a:gd name="T58" fmla="*/ 457 w 467"/>
                <a:gd name="T59" fmla="*/ 478 h 1217"/>
                <a:gd name="T60" fmla="*/ 441 w 467"/>
                <a:gd name="T61" fmla="*/ 247 h 1217"/>
                <a:gd name="T62" fmla="*/ 407 w 467"/>
                <a:gd name="T63" fmla="*/ 91 h 1217"/>
                <a:gd name="T64" fmla="*/ 364 w 467"/>
                <a:gd name="T65" fmla="*/ 37 h 1217"/>
                <a:gd name="T66" fmla="*/ 328 w 467"/>
                <a:gd name="T67" fmla="*/ 16 h 1217"/>
                <a:gd name="T68" fmla="*/ 289 w 467"/>
                <a:gd name="T69" fmla="*/ 4 h 1217"/>
                <a:gd name="T70" fmla="*/ 248 w 467"/>
                <a:gd name="T71" fmla="*/ 0 h 1217"/>
                <a:gd name="T72" fmla="*/ 209 w 467"/>
                <a:gd name="T73" fmla="*/ 3 h 1217"/>
                <a:gd name="T74" fmla="*/ 172 w 467"/>
                <a:gd name="T75" fmla="*/ 16 h 1217"/>
                <a:gd name="T76" fmla="*/ 141 w 467"/>
                <a:gd name="T77" fmla="*/ 36 h 1217"/>
                <a:gd name="T78" fmla="*/ 118 w 467"/>
                <a:gd name="T79" fmla="*/ 64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7" h="1217">
                  <a:moveTo>
                    <a:pt x="110" y="82"/>
                  </a:moveTo>
                  <a:lnTo>
                    <a:pt x="108" y="88"/>
                  </a:lnTo>
                  <a:lnTo>
                    <a:pt x="102" y="101"/>
                  </a:lnTo>
                  <a:lnTo>
                    <a:pt x="94" y="124"/>
                  </a:lnTo>
                  <a:lnTo>
                    <a:pt x="83" y="153"/>
                  </a:lnTo>
                  <a:lnTo>
                    <a:pt x="71" y="190"/>
                  </a:lnTo>
                  <a:lnTo>
                    <a:pt x="58" y="231"/>
                  </a:lnTo>
                  <a:lnTo>
                    <a:pt x="45" y="277"/>
                  </a:lnTo>
                  <a:lnTo>
                    <a:pt x="32" y="327"/>
                  </a:lnTo>
                  <a:lnTo>
                    <a:pt x="21" y="379"/>
                  </a:lnTo>
                  <a:lnTo>
                    <a:pt x="11" y="433"/>
                  </a:lnTo>
                  <a:lnTo>
                    <a:pt x="4" y="487"/>
                  </a:lnTo>
                  <a:lnTo>
                    <a:pt x="0" y="542"/>
                  </a:lnTo>
                  <a:lnTo>
                    <a:pt x="0" y="595"/>
                  </a:lnTo>
                  <a:lnTo>
                    <a:pt x="4" y="647"/>
                  </a:lnTo>
                  <a:lnTo>
                    <a:pt x="13" y="694"/>
                  </a:lnTo>
                  <a:lnTo>
                    <a:pt x="29" y="739"/>
                  </a:lnTo>
                  <a:lnTo>
                    <a:pt x="60" y="816"/>
                  </a:lnTo>
                  <a:lnTo>
                    <a:pt x="79" y="879"/>
                  </a:lnTo>
                  <a:lnTo>
                    <a:pt x="88" y="932"/>
                  </a:lnTo>
                  <a:lnTo>
                    <a:pt x="88" y="973"/>
                  </a:lnTo>
                  <a:lnTo>
                    <a:pt x="83" y="1006"/>
                  </a:lnTo>
                  <a:lnTo>
                    <a:pt x="73" y="1030"/>
                  </a:lnTo>
                  <a:lnTo>
                    <a:pt x="59" y="1049"/>
                  </a:lnTo>
                  <a:lnTo>
                    <a:pt x="45" y="1062"/>
                  </a:lnTo>
                  <a:lnTo>
                    <a:pt x="31" y="1075"/>
                  </a:lnTo>
                  <a:lnTo>
                    <a:pt x="23" y="1086"/>
                  </a:lnTo>
                  <a:lnTo>
                    <a:pt x="19" y="1098"/>
                  </a:lnTo>
                  <a:lnTo>
                    <a:pt x="18" y="1108"/>
                  </a:lnTo>
                  <a:lnTo>
                    <a:pt x="21" y="1118"/>
                  </a:lnTo>
                  <a:lnTo>
                    <a:pt x="26" y="1128"/>
                  </a:lnTo>
                  <a:lnTo>
                    <a:pt x="36" y="1136"/>
                  </a:lnTo>
                  <a:lnTo>
                    <a:pt x="47" y="1144"/>
                  </a:lnTo>
                  <a:lnTo>
                    <a:pt x="61" y="1152"/>
                  </a:lnTo>
                  <a:lnTo>
                    <a:pt x="76" y="1158"/>
                  </a:lnTo>
                  <a:lnTo>
                    <a:pt x="93" y="1164"/>
                  </a:lnTo>
                  <a:lnTo>
                    <a:pt x="111" y="1171"/>
                  </a:lnTo>
                  <a:lnTo>
                    <a:pt x="130" y="1176"/>
                  </a:lnTo>
                  <a:lnTo>
                    <a:pt x="149" y="1181"/>
                  </a:lnTo>
                  <a:lnTo>
                    <a:pt x="168" y="1186"/>
                  </a:lnTo>
                  <a:lnTo>
                    <a:pt x="187" y="1190"/>
                  </a:lnTo>
                  <a:lnTo>
                    <a:pt x="207" y="1195"/>
                  </a:lnTo>
                  <a:lnTo>
                    <a:pt x="228" y="1200"/>
                  </a:lnTo>
                  <a:lnTo>
                    <a:pt x="250" y="1207"/>
                  </a:lnTo>
                  <a:lnTo>
                    <a:pt x="273" y="1212"/>
                  </a:lnTo>
                  <a:lnTo>
                    <a:pt x="297" y="1216"/>
                  </a:lnTo>
                  <a:lnTo>
                    <a:pt x="321" y="1217"/>
                  </a:lnTo>
                  <a:lnTo>
                    <a:pt x="344" y="1215"/>
                  </a:lnTo>
                  <a:lnTo>
                    <a:pt x="366" y="1209"/>
                  </a:lnTo>
                  <a:lnTo>
                    <a:pt x="388" y="1198"/>
                  </a:lnTo>
                  <a:lnTo>
                    <a:pt x="408" y="1181"/>
                  </a:lnTo>
                  <a:lnTo>
                    <a:pt x="425" y="1158"/>
                  </a:lnTo>
                  <a:lnTo>
                    <a:pt x="439" y="1126"/>
                  </a:lnTo>
                  <a:lnTo>
                    <a:pt x="452" y="1087"/>
                  </a:lnTo>
                  <a:lnTo>
                    <a:pt x="460" y="1038"/>
                  </a:lnTo>
                  <a:lnTo>
                    <a:pt x="466" y="979"/>
                  </a:lnTo>
                  <a:lnTo>
                    <a:pt x="467" y="909"/>
                  </a:lnTo>
                  <a:lnTo>
                    <a:pt x="465" y="759"/>
                  </a:lnTo>
                  <a:lnTo>
                    <a:pt x="462" y="614"/>
                  </a:lnTo>
                  <a:lnTo>
                    <a:pt x="457" y="478"/>
                  </a:lnTo>
                  <a:lnTo>
                    <a:pt x="451" y="355"/>
                  </a:lnTo>
                  <a:lnTo>
                    <a:pt x="441" y="247"/>
                  </a:lnTo>
                  <a:lnTo>
                    <a:pt x="427" y="159"/>
                  </a:lnTo>
                  <a:lnTo>
                    <a:pt x="407" y="91"/>
                  </a:lnTo>
                  <a:lnTo>
                    <a:pt x="380" y="50"/>
                  </a:lnTo>
                  <a:lnTo>
                    <a:pt x="364" y="37"/>
                  </a:lnTo>
                  <a:lnTo>
                    <a:pt x="347" y="25"/>
                  </a:lnTo>
                  <a:lnTo>
                    <a:pt x="328" y="16"/>
                  </a:lnTo>
                  <a:lnTo>
                    <a:pt x="309" y="10"/>
                  </a:lnTo>
                  <a:lnTo>
                    <a:pt x="289" y="4"/>
                  </a:lnTo>
                  <a:lnTo>
                    <a:pt x="269" y="1"/>
                  </a:lnTo>
                  <a:lnTo>
                    <a:pt x="248" y="0"/>
                  </a:lnTo>
                  <a:lnTo>
                    <a:pt x="228" y="1"/>
                  </a:lnTo>
                  <a:lnTo>
                    <a:pt x="209" y="3"/>
                  </a:lnTo>
                  <a:lnTo>
                    <a:pt x="190" y="8"/>
                  </a:lnTo>
                  <a:lnTo>
                    <a:pt x="172" y="16"/>
                  </a:lnTo>
                  <a:lnTo>
                    <a:pt x="156" y="25"/>
                  </a:lnTo>
                  <a:lnTo>
                    <a:pt x="141" y="36"/>
                  </a:lnTo>
                  <a:lnTo>
                    <a:pt x="129" y="50"/>
                  </a:lnTo>
                  <a:lnTo>
                    <a:pt x="118" y="64"/>
                  </a:lnTo>
                  <a:lnTo>
                    <a:pt x="110" y="82"/>
                  </a:lnTo>
                  <a:close/>
                </a:path>
              </a:pathLst>
            </a:custGeom>
            <a:solidFill>
              <a:srgbClr val="F2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4761865" y="3434080"/>
              <a:ext cx="125730" cy="59690"/>
            </a:xfrm>
            <a:custGeom>
              <a:avLst/>
              <a:gdLst>
                <a:gd name="T0" fmla="*/ 177 w 396"/>
                <a:gd name="T1" fmla="*/ 78 h 187"/>
                <a:gd name="T2" fmla="*/ 183 w 396"/>
                <a:gd name="T3" fmla="*/ 79 h 187"/>
                <a:gd name="T4" fmla="*/ 199 w 396"/>
                <a:gd name="T5" fmla="*/ 84 h 187"/>
                <a:gd name="T6" fmla="*/ 223 w 396"/>
                <a:gd name="T7" fmla="*/ 92 h 187"/>
                <a:gd name="T8" fmla="*/ 251 w 396"/>
                <a:gd name="T9" fmla="*/ 101 h 187"/>
                <a:gd name="T10" fmla="*/ 280 w 396"/>
                <a:gd name="T11" fmla="*/ 114 h 187"/>
                <a:gd name="T12" fmla="*/ 307 w 396"/>
                <a:gd name="T13" fmla="*/ 129 h 187"/>
                <a:gd name="T14" fmla="*/ 330 w 396"/>
                <a:gd name="T15" fmla="*/ 147 h 187"/>
                <a:gd name="T16" fmla="*/ 345 w 396"/>
                <a:gd name="T17" fmla="*/ 166 h 187"/>
                <a:gd name="T18" fmla="*/ 357 w 396"/>
                <a:gd name="T19" fmla="*/ 180 h 187"/>
                <a:gd name="T20" fmla="*/ 369 w 396"/>
                <a:gd name="T21" fmla="*/ 181 h 187"/>
                <a:gd name="T22" fmla="*/ 381 w 396"/>
                <a:gd name="T23" fmla="*/ 172 h 187"/>
                <a:gd name="T24" fmla="*/ 391 w 396"/>
                <a:gd name="T25" fmla="*/ 155 h 187"/>
                <a:gd name="T26" fmla="*/ 396 w 396"/>
                <a:gd name="T27" fmla="*/ 134 h 187"/>
                <a:gd name="T28" fmla="*/ 395 w 396"/>
                <a:gd name="T29" fmla="*/ 110 h 187"/>
                <a:gd name="T30" fmla="*/ 385 w 396"/>
                <a:gd name="T31" fmla="*/ 85 h 187"/>
                <a:gd name="T32" fmla="*/ 365 w 396"/>
                <a:gd name="T33" fmla="*/ 63 h 187"/>
                <a:gd name="T34" fmla="*/ 351 w 396"/>
                <a:gd name="T35" fmla="*/ 53 h 187"/>
                <a:gd name="T36" fmla="*/ 336 w 396"/>
                <a:gd name="T37" fmla="*/ 43 h 187"/>
                <a:gd name="T38" fmla="*/ 319 w 396"/>
                <a:gd name="T39" fmla="*/ 34 h 187"/>
                <a:gd name="T40" fmla="*/ 300 w 396"/>
                <a:gd name="T41" fmla="*/ 25 h 187"/>
                <a:gd name="T42" fmla="*/ 280 w 396"/>
                <a:gd name="T43" fmla="*/ 18 h 187"/>
                <a:gd name="T44" fmla="*/ 258 w 396"/>
                <a:gd name="T45" fmla="*/ 11 h 187"/>
                <a:gd name="T46" fmla="*/ 236 w 396"/>
                <a:gd name="T47" fmla="*/ 6 h 187"/>
                <a:gd name="T48" fmla="*/ 215 w 396"/>
                <a:gd name="T49" fmla="*/ 2 h 187"/>
                <a:gd name="T50" fmla="*/ 192 w 396"/>
                <a:gd name="T51" fmla="*/ 0 h 187"/>
                <a:gd name="T52" fmla="*/ 171 w 396"/>
                <a:gd name="T53" fmla="*/ 0 h 187"/>
                <a:gd name="T54" fmla="*/ 149 w 396"/>
                <a:gd name="T55" fmla="*/ 1 h 187"/>
                <a:gd name="T56" fmla="*/ 127 w 396"/>
                <a:gd name="T57" fmla="*/ 4 h 187"/>
                <a:gd name="T58" fmla="*/ 107 w 396"/>
                <a:gd name="T59" fmla="*/ 9 h 187"/>
                <a:gd name="T60" fmla="*/ 88 w 396"/>
                <a:gd name="T61" fmla="*/ 17 h 187"/>
                <a:gd name="T62" fmla="*/ 70 w 396"/>
                <a:gd name="T63" fmla="*/ 27 h 187"/>
                <a:gd name="T64" fmla="*/ 55 w 396"/>
                <a:gd name="T65" fmla="*/ 40 h 187"/>
                <a:gd name="T66" fmla="*/ 29 w 396"/>
                <a:gd name="T67" fmla="*/ 68 h 187"/>
                <a:gd name="T68" fmla="*/ 12 w 396"/>
                <a:gd name="T69" fmla="*/ 92 h 187"/>
                <a:gd name="T70" fmla="*/ 3 w 396"/>
                <a:gd name="T71" fmla="*/ 114 h 187"/>
                <a:gd name="T72" fmla="*/ 0 w 396"/>
                <a:gd name="T73" fmla="*/ 133 h 187"/>
                <a:gd name="T74" fmla="*/ 2 w 396"/>
                <a:gd name="T75" fmla="*/ 150 h 187"/>
                <a:gd name="T76" fmla="*/ 6 w 396"/>
                <a:gd name="T77" fmla="*/ 163 h 187"/>
                <a:gd name="T78" fmla="*/ 13 w 396"/>
                <a:gd name="T79" fmla="*/ 173 h 187"/>
                <a:gd name="T80" fmla="*/ 22 w 396"/>
                <a:gd name="T81" fmla="*/ 181 h 187"/>
                <a:gd name="T82" fmla="*/ 30 w 396"/>
                <a:gd name="T83" fmla="*/ 185 h 187"/>
                <a:gd name="T84" fmla="*/ 37 w 396"/>
                <a:gd name="T85" fmla="*/ 187 h 187"/>
                <a:gd name="T86" fmla="*/ 43 w 396"/>
                <a:gd name="T87" fmla="*/ 186 h 187"/>
                <a:gd name="T88" fmla="*/ 48 w 396"/>
                <a:gd name="T89" fmla="*/ 183 h 187"/>
                <a:gd name="T90" fmla="*/ 51 w 396"/>
                <a:gd name="T91" fmla="*/ 176 h 187"/>
                <a:gd name="T92" fmla="*/ 55 w 396"/>
                <a:gd name="T93" fmla="*/ 167 h 187"/>
                <a:gd name="T94" fmla="*/ 56 w 396"/>
                <a:gd name="T95" fmla="*/ 155 h 187"/>
                <a:gd name="T96" fmla="*/ 55 w 396"/>
                <a:gd name="T97" fmla="*/ 140 h 187"/>
                <a:gd name="T98" fmla="*/ 55 w 396"/>
                <a:gd name="T99" fmla="*/ 126 h 187"/>
                <a:gd name="T100" fmla="*/ 59 w 396"/>
                <a:gd name="T101" fmla="*/ 111 h 187"/>
                <a:gd name="T102" fmla="*/ 67 w 396"/>
                <a:gd name="T103" fmla="*/ 99 h 187"/>
                <a:gd name="T104" fmla="*/ 80 w 396"/>
                <a:gd name="T105" fmla="*/ 90 h 187"/>
                <a:gd name="T106" fmla="*/ 98 w 396"/>
                <a:gd name="T107" fmla="*/ 82 h 187"/>
                <a:gd name="T108" fmla="*/ 119 w 396"/>
                <a:gd name="T109" fmla="*/ 77 h 187"/>
                <a:gd name="T110" fmla="*/ 145 w 396"/>
                <a:gd name="T111" fmla="*/ 76 h 187"/>
                <a:gd name="T112" fmla="*/ 177 w 396"/>
                <a:gd name="T113" fmla="*/ 7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6" h="187">
                  <a:moveTo>
                    <a:pt x="177" y="78"/>
                  </a:moveTo>
                  <a:lnTo>
                    <a:pt x="183" y="79"/>
                  </a:lnTo>
                  <a:lnTo>
                    <a:pt x="199" y="84"/>
                  </a:lnTo>
                  <a:lnTo>
                    <a:pt x="223" y="92"/>
                  </a:lnTo>
                  <a:lnTo>
                    <a:pt x="251" y="101"/>
                  </a:lnTo>
                  <a:lnTo>
                    <a:pt x="280" y="114"/>
                  </a:lnTo>
                  <a:lnTo>
                    <a:pt x="307" y="129"/>
                  </a:lnTo>
                  <a:lnTo>
                    <a:pt x="330" y="147"/>
                  </a:lnTo>
                  <a:lnTo>
                    <a:pt x="345" y="166"/>
                  </a:lnTo>
                  <a:lnTo>
                    <a:pt x="357" y="180"/>
                  </a:lnTo>
                  <a:lnTo>
                    <a:pt x="369" y="181"/>
                  </a:lnTo>
                  <a:lnTo>
                    <a:pt x="381" y="172"/>
                  </a:lnTo>
                  <a:lnTo>
                    <a:pt x="391" y="155"/>
                  </a:lnTo>
                  <a:lnTo>
                    <a:pt x="396" y="134"/>
                  </a:lnTo>
                  <a:lnTo>
                    <a:pt x="395" y="110"/>
                  </a:lnTo>
                  <a:lnTo>
                    <a:pt x="385" y="85"/>
                  </a:lnTo>
                  <a:lnTo>
                    <a:pt x="365" y="63"/>
                  </a:lnTo>
                  <a:lnTo>
                    <a:pt x="351" y="53"/>
                  </a:lnTo>
                  <a:lnTo>
                    <a:pt x="336" y="43"/>
                  </a:lnTo>
                  <a:lnTo>
                    <a:pt x="319" y="34"/>
                  </a:lnTo>
                  <a:lnTo>
                    <a:pt x="300" y="25"/>
                  </a:lnTo>
                  <a:lnTo>
                    <a:pt x="280" y="18"/>
                  </a:lnTo>
                  <a:lnTo>
                    <a:pt x="258" y="11"/>
                  </a:lnTo>
                  <a:lnTo>
                    <a:pt x="236" y="6"/>
                  </a:lnTo>
                  <a:lnTo>
                    <a:pt x="215" y="2"/>
                  </a:lnTo>
                  <a:lnTo>
                    <a:pt x="192" y="0"/>
                  </a:lnTo>
                  <a:lnTo>
                    <a:pt x="171" y="0"/>
                  </a:lnTo>
                  <a:lnTo>
                    <a:pt x="149" y="1"/>
                  </a:lnTo>
                  <a:lnTo>
                    <a:pt x="127" y="4"/>
                  </a:lnTo>
                  <a:lnTo>
                    <a:pt x="107" y="9"/>
                  </a:lnTo>
                  <a:lnTo>
                    <a:pt x="88" y="17"/>
                  </a:lnTo>
                  <a:lnTo>
                    <a:pt x="70" y="27"/>
                  </a:lnTo>
                  <a:lnTo>
                    <a:pt x="55" y="40"/>
                  </a:lnTo>
                  <a:lnTo>
                    <a:pt x="29" y="68"/>
                  </a:lnTo>
                  <a:lnTo>
                    <a:pt x="12" y="92"/>
                  </a:lnTo>
                  <a:lnTo>
                    <a:pt x="3" y="114"/>
                  </a:lnTo>
                  <a:lnTo>
                    <a:pt x="0" y="133"/>
                  </a:lnTo>
                  <a:lnTo>
                    <a:pt x="2" y="150"/>
                  </a:lnTo>
                  <a:lnTo>
                    <a:pt x="6" y="163"/>
                  </a:lnTo>
                  <a:lnTo>
                    <a:pt x="13" y="173"/>
                  </a:lnTo>
                  <a:lnTo>
                    <a:pt x="22" y="181"/>
                  </a:lnTo>
                  <a:lnTo>
                    <a:pt x="30" y="185"/>
                  </a:lnTo>
                  <a:lnTo>
                    <a:pt x="37" y="187"/>
                  </a:lnTo>
                  <a:lnTo>
                    <a:pt x="43" y="186"/>
                  </a:lnTo>
                  <a:lnTo>
                    <a:pt x="48" y="183"/>
                  </a:lnTo>
                  <a:lnTo>
                    <a:pt x="51" y="176"/>
                  </a:lnTo>
                  <a:lnTo>
                    <a:pt x="55" y="167"/>
                  </a:lnTo>
                  <a:lnTo>
                    <a:pt x="56" y="155"/>
                  </a:lnTo>
                  <a:lnTo>
                    <a:pt x="55" y="140"/>
                  </a:lnTo>
                  <a:lnTo>
                    <a:pt x="55" y="126"/>
                  </a:lnTo>
                  <a:lnTo>
                    <a:pt x="59" y="111"/>
                  </a:lnTo>
                  <a:lnTo>
                    <a:pt x="67" y="99"/>
                  </a:lnTo>
                  <a:lnTo>
                    <a:pt x="80" y="90"/>
                  </a:lnTo>
                  <a:lnTo>
                    <a:pt x="98" y="82"/>
                  </a:lnTo>
                  <a:lnTo>
                    <a:pt x="119" y="77"/>
                  </a:lnTo>
                  <a:lnTo>
                    <a:pt x="145" y="76"/>
                  </a:lnTo>
                  <a:lnTo>
                    <a:pt x="177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763135" y="3435985"/>
              <a:ext cx="121920" cy="55245"/>
            </a:xfrm>
            <a:custGeom>
              <a:avLst/>
              <a:gdLst>
                <a:gd name="T0" fmla="*/ 48 w 384"/>
                <a:gd name="T1" fmla="*/ 112 h 175"/>
                <a:gd name="T2" fmla="*/ 64 w 384"/>
                <a:gd name="T3" fmla="*/ 86 h 175"/>
                <a:gd name="T4" fmla="*/ 96 w 384"/>
                <a:gd name="T5" fmla="*/ 68 h 175"/>
                <a:gd name="T6" fmla="*/ 145 w 384"/>
                <a:gd name="T7" fmla="*/ 64 h 175"/>
                <a:gd name="T8" fmla="*/ 187 w 384"/>
                <a:gd name="T9" fmla="*/ 72 h 175"/>
                <a:gd name="T10" fmla="*/ 229 w 384"/>
                <a:gd name="T11" fmla="*/ 86 h 175"/>
                <a:gd name="T12" fmla="*/ 283 w 384"/>
                <a:gd name="T13" fmla="*/ 107 h 175"/>
                <a:gd name="T14" fmla="*/ 327 w 384"/>
                <a:gd name="T15" fmla="*/ 135 h 175"/>
                <a:gd name="T16" fmla="*/ 347 w 384"/>
                <a:gd name="T17" fmla="*/ 162 h 175"/>
                <a:gd name="T18" fmla="*/ 361 w 384"/>
                <a:gd name="T19" fmla="*/ 168 h 175"/>
                <a:gd name="T20" fmla="*/ 374 w 384"/>
                <a:gd name="T21" fmla="*/ 161 h 175"/>
                <a:gd name="T22" fmla="*/ 382 w 384"/>
                <a:gd name="T23" fmla="*/ 143 h 175"/>
                <a:gd name="T24" fmla="*/ 384 w 384"/>
                <a:gd name="T25" fmla="*/ 123 h 175"/>
                <a:gd name="T26" fmla="*/ 382 w 384"/>
                <a:gd name="T27" fmla="*/ 104 h 175"/>
                <a:gd name="T28" fmla="*/ 375 w 384"/>
                <a:gd name="T29" fmla="*/ 86 h 175"/>
                <a:gd name="T30" fmla="*/ 361 w 384"/>
                <a:gd name="T31" fmla="*/ 67 h 175"/>
                <a:gd name="T32" fmla="*/ 338 w 384"/>
                <a:gd name="T33" fmla="*/ 48 h 175"/>
                <a:gd name="T34" fmla="*/ 303 w 384"/>
                <a:gd name="T35" fmla="*/ 29 h 175"/>
                <a:gd name="T36" fmla="*/ 263 w 384"/>
                <a:gd name="T37" fmla="*/ 13 h 175"/>
                <a:gd name="T38" fmla="*/ 219 w 384"/>
                <a:gd name="T39" fmla="*/ 3 h 175"/>
                <a:gd name="T40" fmla="*/ 176 w 384"/>
                <a:gd name="T41" fmla="*/ 0 h 175"/>
                <a:gd name="T42" fmla="*/ 137 w 384"/>
                <a:gd name="T43" fmla="*/ 3 h 175"/>
                <a:gd name="T44" fmla="*/ 101 w 384"/>
                <a:gd name="T45" fmla="*/ 12 h 175"/>
                <a:gd name="T46" fmla="*/ 68 w 384"/>
                <a:gd name="T47" fmla="*/ 28 h 175"/>
                <a:gd name="T48" fmla="*/ 46 w 384"/>
                <a:gd name="T49" fmla="*/ 46 h 175"/>
                <a:gd name="T50" fmla="*/ 33 w 384"/>
                <a:gd name="T51" fmla="*/ 61 h 175"/>
                <a:gd name="T52" fmla="*/ 21 w 384"/>
                <a:gd name="T53" fmla="*/ 76 h 175"/>
                <a:gd name="T54" fmla="*/ 11 w 384"/>
                <a:gd name="T55" fmla="*/ 91 h 175"/>
                <a:gd name="T56" fmla="*/ 2 w 384"/>
                <a:gd name="T57" fmla="*/ 113 h 175"/>
                <a:gd name="T58" fmla="*/ 1 w 384"/>
                <a:gd name="T59" fmla="*/ 139 h 175"/>
                <a:gd name="T60" fmla="*/ 5 w 384"/>
                <a:gd name="T61" fmla="*/ 153 h 175"/>
                <a:gd name="T62" fmla="*/ 13 w 384"/>
                <a:gd name="T63" fmla="*/ 166 h 175"/>
                <a:gd name="T64" fmla="*/ 31 w 384"/>
                <a:gd name="T65" fmla="*/ 175 h 175"/>
                <a:gd name="T66" fmla="*/ 45 w 384"/>
                <a:gd name="T67" fmla="*/ 15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" h="175">
                  <a:moveTo>
                    <a:pt x="46" y="127"/>
                  </a:moveTo>
                  <a:lnTo>
                    <a:pt x="48" y="112"/>
                  </a:lnTo>
                  <a:lnTo>
                    <a:pt x="55" y="98"/>
                  </a:lnTo>
                  <a:lnTo>
                    <a:pt x="64" y="86"/>
                  </a:lnTo>
                  <a:lnTo>
                    <a:pt x="78" y="75"/>
                  </a:lnTo>
                  <a:lnTo>
                    <a:pt x="96" y="68"/>
                  </a:lnTo>
                  <a:lnTo>
                    <a:pt x="118" y="64"/>
                  </a:lnTo>
                  <a:lnTo>
                    <a:pt x="145" y="64"/>
                  </a:lnTo>
                  <a:lnTo>
                    <a:pt x="174" y="69"/>
                  </a:lnTo>
                  <a:lnTo>
                    <a:pt x="187" y="72"/>
                  </a:lnTo>
                  <a:lnTo>
                    <a:pt x="206" y="77"/>
                  </a:lnTo>
                  <a:lnTo>
                    <a:pt x="229" y="86"/>
                  </a:lnTo>
                  <a:lnTo>
                    <a:pt x="257" y="95"/>
                  </a:lnTo>
                  <a:lnTo>
                    <a:pt x="283" y="107"/>
                  </a:lnTo>
                  <a:lnTo>
                    <a:pt x="307" y="121"/>
                  </a:lnTo>
                  <a:lnTo>
                    <a:pt x="327" y="135"/>
                  </a:lnTo>
                  <a:lnTo>
                    <a:pt x="341" y="152"/>
                  </a:lnTo>
                  <a:lnTo>
                    <a:pt x="347" y="162"/>
                  </a:lnTo>
                  <a:lnTo>
                    <a:pt x="354" y="166"/>
                  </a:lnTo>
                  <a:lnTo>
                    <a:pt x="361" y="168"/>
                  </a:lnTo>
                  <a:lnTo>
                    <a:pt x="368" y="166"/>
                  </a:lnTo>
                  <a:lnTo>
                    <a:pt x="374" y="161"/>
                  </a:lnTo>
                  <a:lnTo>
                    <a:pt x="379" y="153"/>
                  </a:lnTo>
                  <a:lnTo>
                    <a:pt x="382" y="143"/>
                  </a:lnTo>
                  <a:lnTo>
                    <a:pt x="384" y="131"/>
                  </a:lnTo>
                  <a:lnTo>
                    <a:pt x="384" y="123"/>
                  </a:lnTo>
                  <a:lnTo>
                    <a:pt x="384" y="113"/>
                  </a:lnTo>
                  <a:lnTo>
                    <a:pt x="382" y="104"/>
                  </a:lnTo>
                  <a:lnTo>
                    <a:pt x="379" y="94"/>
                  </a:lnTo>
                  <a:lnTo>
                    <a:pt x="375" y="86"/>
                  </a:lnTo>
                  <a:lnTo>
                    <a:pt x="369" y="76"/>
                  </a:lnTo>
                  <a:lnTo>
                    <a:pt x="361" y="67"/>
                  </a:lnTo>
                  <a:lnTo>
                    <a:pt x="352" y="58"/>
                  </a:lnTo>
                  <a:lnTo>
                    <a:pt x="338" y="48"/>
                  </a:lnTo>
                  <a:lnTo>
                    <a:pt x="321" y="38"/>
                  </a:lnTo>
                  <a:lnTo>
                    <a:pt x="303" y="29"/>
                  </a:lnTo>
                  <a:lnTo>
                    <a:pt x="284" y="20"/>
                  </a:lnTo>
                  <a:lnTo>
                    <a:pt x="263" y="13"/>
                  </a:lnTo>
                  <a:lnTo>
                    <a:pt x="241" y="8"/>
                  </a:lnTo>
                  <a:lnTo>
                    <a:pt x="219" y="3"/>
                  </a:lnTo>
                  <a:lnTo>
                    <a:pt x="196" y="1"/>
                  </a:lnTo>
                  <a:lnTo>
                    <a:pt x="176" y="0"/>
                  </a:lnTo>
                  <a:lnTo>
                    <a:pt x="156" y="1"/>
                  </a:lnTo>
                  <a:lnTo>
                    <a:pt x="137" y="3"/>
                  </a:lnTo>
                  <a:lnTo>
                    <a:pt x="118" y="6"/>
                  </a:lnTo>
                  <a:lnTo>
                    <a:pt x="101" y="12"/>
                  </a:lnTo>
                  <a:lnTo>
                    <a:pt x="84" y="19"/>
                  </a:lnTo>
                  <a:lnTo>
                    <a:pt x="68" y="28"/>
                  </a:lnTo>
                  <a:lnTo>
                    <a:pt x="55" y="38"/>
                  </a:lnTo>
                  <a:lnTo>
                    <a:pt x="46" y="46"/>
                  </a:lnTo>
                  <a:lnTo>
                    <a:pt x="39" y="54"/>
                  </a:lnTo>
                  <a:lnTo>
                    <a:pt x="33" y="61"/>
                  </a:lnTo>
                  <a:lnTo>
                    <a:pt x="26" y="69"/>
                  </a:lnTo>
                  <a:lnTo>
                    <a:pt x="21" y="76"/>
                  </a:lnTo>
                  <a:lnTo>
                    <a:pt x="16" y="84"/>
                  </a:lnTo>
                  <a:lnTo>
                    <a:pt x="11" y="91"/>
                  </a:lnTo>
                  <a:lnTo>
                    <a:pt x="8" y="98"/>
                  </a:lnTo>
                  <a:lnTo>
                    <a:pt x="2" y="113"/>
                  </a:lnTo>
                  <a:lnTo>
                    <a:pt x="0" y="127"/>
                  </a:lnTo>
                  <a:lnTo>
                    <a:pt x="1" y="139"/>
                  </a:lnTo>
                  <a:lnTo>
                    <a:pt x="3" y="147"/>
                  </a:lnTo>
                  <a:lnTo>
                    <a:pt x="5" y="153"/>
                  </a:lnTo>
                  <a:lnTo>
                    <a:pt x="9" y="160"/>
                  </a:lnTo>
                  <a:lnTo>
                    <a:pt x="13" y="166"/>
                  </a:lnTo>
                  <a:lnTo>
                    <a:pt x="19" y="170"/>
                  </a:lnTo>
                  <a:lnTo>
                    <a:pt x="31" y="175"/>
                  </a:lnTo>
                  <a:lnTo>
                    <a:pt x="40" y="168"/>
                  </a:lnTo>
                  <a:lnTo>
                    <a:pt x="45" y="152"/>
                  </a:lnTo>
                  <a:lnTo>
                    <a:pt x="46" y="127"/>
                  </a:lnTo>
                  <a:close/>
                </a:path>
              </a:pathLst>
            </a:custGeom>
            <a:solidFill>
              <a:srgbClr val="D1B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765040" y="3437890"/>
              <a:ext cx="118745" cy="50800"/>
            </a:xfrm>
            <a:custGeom>
              <a:avLst/>
              <a:gdLst>
                <a:gd name="T0" fmla="*/ 40 w 374"/>
                <a:gd name="T1" fmla="*/ 99 h 160"/>
                <a:gd name="T2" fmla="*/ 59 w 374"/>
                <a:gd name="T3" fmla="*/ 73 h 160"/>
                <a:gd name="T4" fmla="*/ 93 w 374"/>
                <a:gd name="T5" fmla="*/ 56 h 160"/>
                <a:gd name="T6" fmla="*/ 142 w 374"/>
                <a:gd name="T7" fmla="*/ 53 h 160"/>
                <a:gd name="T8" fmla="*/ 189 w 374"/>
                <a:gd name="T9" fmla="*/ 64 h 160"/>
                <a:gd name="T10" fmla="*/ 235 w 374"/>
                <a:gd name="T11" fmla="*/ 78 h 160"/>
                <a:gd name="T12" fmla="*/ 284 w 374"/>
                <a:gd name="T13" fmla="*/ 99 h 160"/>
                <a:gd name="T14" fmla="*/ 323 w 374"/>
                <a:gd name="T15" fmla="*/ 124 h 160"/>
                <a:gd name="T16" fmla="*/ 341 w 374"/>
                <a:gd name="T17" fmla="*/ 146 h 160"/>
                <a:gd name="T18" fmla="*/ 355 w 374"/>
                <a:gd name="T19" fmla="*/ 153 h 160"/>
                <a:gd name="T20" fmla="*/ 367 w 374"/>
                <a:gd name="T21" fmla="*/ 147 h 160"/>
                <a:gd name="T22" fmla="*/ 374 w 374"/>
                <a:gd name="T23" fmla="*/ 130 h 160"/>
                <a:gd name="T24" fmla="*/ 373 w 374"/>
                <a:gd name="T25" fmla="*/ 110 h 160"/>
                <a:gd name="T26" fmla="*/ 368 w 374"/>
                <a:gd name="T27" fmla="*/ 93 h 160"/>
                <a:gd name="T28" fmla="*/ 359 w 374"/>
                <a:gd name="T29" fmla="*/ 77 h 160"/>
                <a:gd name="T30" fmla="*/ 346 w 374"/>
                <a:gd name="T31" fmla="*/ 60 h 160"/>
                <a:gd name="T32" fmla="*/ 323 w 374"/>
                <a:gd name="T33" fmla="*/ 42 h 160"/>
                <a:gd name="T34" fmla="*/ 291 w 374"/>
                <a:gd name="T35" fmla="*/ 24 h 160"/>
                <a:gd name="T36" fmla="*/ 253 w 374"/>
                <a:gd name="T37" fmla="*/ 10 h 160"/>
                <a:gd name="T38" fmla="*/ 210 w 374"/>
                <a:gd name="T39" fmla="*/ 1 h 160"/>
                <a:gd name="T40" fmla="*/ 169 w 374"/>
                <a:gd name="T41" fmla="*/ 0 h 160"/>
                <a:gd name="T42" fmla="*/ 131 w 374"/>
                <a:gd name="T43" fmla="*/ 4 h 160"/>
                <a:gd name="T44" fmla="*/ 97 w 374"/>
                <a:gd name="T45" fmla="*/ 12 h 160"/>
                <a:gd name="T46" fmla="*/ 68 w 374"/>
                <a:gd name="T47" fmla="*/ 25 h 160"/>
                <a:gd name="T48" fmla="*/ 48 w 374"/>
                <a:gd name="T49" fmla="*/ 41 h 160"/>
                <a:gd name="T50" fmla="*/ 34 w 374"/>
                <a:gd name="T51" fmla="*/ 54 h 160"/>
                <a:gd name="T52" fmla="*/ 23 w 374"/>
                <a:gd name="T53" fmla="*/ 68 h 160"/>
                <a:gd name="T54" fmla="*/ 14 w 374"/>
                <a:gd name="T55" fmla="*/ 82 h 160"/>
                <a:gd name="T56" fmla="*/ 3 w 374"/>
                <a:gd name="T57" fmla="*/ 103 h 160"/>
                <a:gd name="T58" fmla="*/ 0 w 374"/>
                <a:gd name="T59" fmla="*/ 127 h 160"/>
                <a:gd name="T60" fmla="*/ 3 w 374"/>
                <a:gd name="T61" fmla="*/ 140 h 160"/>
                <a:gd name="T62" fmla="*/ 9 w 374"/>
                <a:gd name="T63" fmla="*/ 154 h 160"/>
                <a:gd name="T64" fmla="*/ 25 w 374"/>
                <a:gd name="T65" fmla="*/ 160 h 160"/>
                <a:gd name="T66" fmla="*/ 34 w 374"/>
                <a:gd name="T67" fmla="*/ 1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4" h="160">
                  <a:moveTo>
                    <a:pt x="37" y="111"/>
                  </a:moveTo>
                  <a:lnTo>
                    <a:pt x="40" y="99"/>
                  </a:lnTo>
                  <a:lnTo>
                    <a:pt x="48" y="85"/>
                  </a:lnTo>
                  <a:lnTo>
                    <a:pt x="59" y="73"/>
                  </a:lnTo>
                  <a:lnTo>
                    <a:pt x="74" y="64"/>
                  </a:lnTo>
                  <a:lnTo>
                    <a:pt x="93" y="56"/>
                  </a:lnTo>
                  <a:lnTo>
                    <a:pt x="115" y="53"/>
                  </a:lnTo>
                  <a:lnTo>
                    <a:pt x="142" y="53"/>
                  </a:lnTo>
                  <a:lnTo>
                    <a:pt x="171" y="59"/>
                  </a:lnTo>
                  <a:lnTo>
                    <a:pt x="189" y="64"/>
                  </a:lnTo>
                  <a:lnTo>
                    <a:pt x="210" y="70"/>
                  </a:lnTo>
                  <a:lnTo>
                    <a:pt x="235" y="78"/>
                  </a:lnTo>
                  <a:lnTo>
                    <a:pt x="260" y="87"/>
                  </a:lnTo>
                  <a:lnTo>
                    <a:pt x="284" y="99"/>
                  </a:lnTo>
                  <a:lnTo>
                    <a:pt x="307" y="110"/>
                  </a:lnTo>
                  <a:lnTo>
                    <a:pt x="323" y="124"/>
                  </a:lnTo>
                  <a:lnTo>
                    <a:pt x="335" y="138"/>
                  </a:lnTo>
                  <a:lnTo>
                    <a:pt x="341" y="146"/>
                  </a:lnTo>
                  <a:lnTo>
                    <a:pt x="348" y="152"/>
                  </a:lnTo>
                  <a:lnTo>
                    <a:pt x="355" y="153"/>
                  </a:lnTo>
                  <a:lnTo>
                    <a:pt x="362" y="152"/>
                  </a:lnTo>
                  <a:lnTo>
                    <a:pt x="367" y="147"/>
                  </a:lnTo>
                  <a:lnTo>
                    <a:pt x="371" y="140"/>
                  </a:lnTo>
                  <a:lnTo>
                    <a:pt x="374" y="130"/>
                  </a:lnTo>
                  <a:lnTo>
                    <a:pt x="374" y="118"/>
                  </a:lnTo>
                  <a:lnTo>
                    <a:pt x="373" y="110"/>
                  </a:lnTo>
                  <a:lnTo>
                    <a:pt x="371" y="102"/>
                  </a:lnTo>
                  <a:lnTo>
                    <a:pt x="368" y="93"/>
                  </a:lnTo>
                  <a:lnTo>
                    <a:pt x="365" y="85"/>
                  </a:lnTo>
                  <a:lnTo>
                    <a:pt x="359" y="77"/>
                  </a:lnTo>
                  <a:lnTo>
                    <a:pt x="353" y="68"/>
                  </a:lnTo>
                  <a:lnTo>
                    <a:pt x="346" y="60"/>
                  </a:lnTo>
                  <a:lnTo>
                    <a:pt x="337" y="52"/>
                  </a:lnTo>
                  <a:lnTo>
                    <a:pt x="323" y="42"/>
                  </a:lnTo>
                  <a:lnTo>
                    <a:pt x="308" y="32"/>
                  </a:lnTo>
                  <a:lnTo>
                    <a:pt x="291" y="24"/>
                  </a:lnTo>
                  <a:lnTo>
                    <a:pt x="272" y="16"/>
                  </a:lnTo>
                  <a:lnTo>
                    <a:pt x="253" y="10"/>
                  </a:lnTo>
                  <a:lnTo>
                    <a:pt x="232" y="5"/>
                  </a:lnTo>
                  <a:lnTo>
                    <a:pt x="210" y="1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50" y="1"/>
                  </a:lnTo>
                  <a:lnTo>
                    <a:pt x="131" y="4"/>
                  </a:lnTo>
                  <a:lnTo>
                    <a:pt x="114" y="7"/>
                  </a:lnTo>
                  <a:lnTo>
                    <a:pt x="97" y="12"/>
                  </a:lnTo>
                  <a:lnTo>
                    <a:pt x="83" y="17"/>
                  </a:lnTo>
                  <a:lnTo>
                    <a:pt x="68" y="25"/>
                  </a:lnTo>
                  <a:lnTo>
                    <a:pt x="55" y="34"/>
                  </a:lnTo>
                  <a:lnTo>
                    <a:pt x="48" y="41"/>
                  </a:lnTo>
                  <a:lnTo>
                    <a:pt x="40" y="48"/>
                  </a:lnTo>
                  <a:lnTo>
                    <a:pt x="34" y="54"/>
                  </a:lnTo>
                  <a:lnTo>
                    <a:pt x="29" y="61"/>
                  </a:lnTo>
                  <a:lnTo>
                    <a:pt x="23" y="68"/>
                  </a:lnTo>
                  <a:lnTo>
                    <a:pt x="18" y="74"/>
                  </a:lnTo>
                  <a:lnTo>
                    <a:pt x="14" y="82"/>
                  </a:lnTo>
                  <a:lnTo>
                    <a:pt x="10" y="88"/>
                  </a:lnTo>
                  <a:lnTo>
                    <a:pt x="3" y="103"/>
                  </a:lnTo>
                  <a:lnTo>
                    <a:pt x="0" y="117"/>
                  </a:lnTo>
                  <a:lnTo>
                    <a:pt x="0" y="127"/>
                  </a:lnTo>
                  <a:lnTo>
                    <a:pt x="1" y="135"/>
                  </a:lnTo>
                  <a:lnTo>
                    <a:pt x="3" y="140"/>
                  </a:lnTo>
                  <a:lnTo>
                    <a:pt x="5" y="146"/>
                  </a:lnTo>
                  <a:lnTo>
                    <a:pt x="9" y="154"/>
                  </a:lnTo>
                  <a:lnTo>
                    <a:pt x="15" y="159"/>
                  </a:lnTo>
                  <a:lnTo>
                    <a:pt x="25" y="160"/>
                  </a:lnTo>
                  <a:lnTo>
                    <a:pt x="31" y="152"/>
                  </a:lnTo>
                  <a:lnTo>
                    <a:pt x="34" y="135"/>
                  </a:lnTo>
                  <a:lnTo>
                    <a:pt x="37" y="111"/>
                  </a:lnTo>
                  <a:close/>
                </a:path>
              </a:pathLst>
            </a:custGeom>
            <a:solidFill>
              <a:srgbClr val="A0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766310" y="3438525"/>
              <a:ext cx="116840" cy="47625"/>
            </a:xfrm>
            <a:custGeom>
              <a:avLst/>
              <a:gdLst>
                <a:gd name="T0" fmla="*/ 35 w 367"/>
                <a:gd name="T1" fmla="*/ 85 h 149"/>
                <a:gd name="T2" fmla="*/ 56 w 367"/>
                <a:gd name="T3" fmla="*/ 62 h 149"/>
                <a:gd name="T4" fmla="*/ 91 w 367"/>
                <a:gd name="T5" fmla="*/ 46 h 149"/>
                <a:gd name="T6" fmla="*/ 140 w 367"/>
                <a:gd name="T7" fmla="*/ 43 h 149"/>
                <a:gd name="T8" fmla="*/ 193 w 367"/>
                <a:gd name="T9" fmla="*/ 56 h 149"/>
                <a:gd name="T10" fmla="*/ 242 w 367"/>
                <a:gd name="T11" fmla="*/ 73 h 149"/>
                <a:gd name="T12" fmla="*/ 288 w 367"/>
                <a:gd name="T13" fmla="*/ 92 h 149"/>
                <a:gd name="T14" fmla="*/ 323 w 367"/>
                <a:gd name="T15" fmla="*/ 113 h 149"/>
                <a:gd name="T16" fmla="*/ 338 w 367"/>
                <a:gd name="T17" fmla="*/ 132 h 149"/>
                <a:gd name="T18" fmla="*/ 351 w 367"/>
                <a:gd name="T19" fmla="*/ 139 h 149"/>
                <a:gd name="T20" fmla="*/ 362 w 367"/>
                <a:gd name="T21" fmla="*/ 134 h 149"/>
                <a:gd name="T22" fmla="*/ 367 w 367"/>
                <a:gd name="T23" fmla="*/ 118 h 149"/>
                <a:gd name="T24" fmla="*/ 363 w 367"/>
                <a:gd name="T25" fmla="*/ 98 h 149"/>
                <a:gd name="T26" fmla="*/ 356 w 367"/>
                <a:gd name="T27" fmla="*/ 84 h 149"/>
                <a:gd name="T28" fmla="*/ 347 w 367"/>
                <a:gd name="T29" fmla="*/ 68 h 149"/>
                <a:gd name="T30" fmla="*/ 333 w 367"/>
                <a:gd name="T31" fmla="*/ 55 h 149"/>
                <a:gd name="T32" fmla="*/ 311 w 367"/>
                <a:gd name="T33" fmla="*/ 38 h 149"/>
                <a:gd name="T34" fmla="*/ 280 w 367"/>
                <a:gd name="T35" fmla="*/ 20 h 149"/>
                <a:gd name="T36" fmla="*/ 244 w 367"/>
                <a:gd name="T37" fmla="*/ 7 h 149"/>
                <a:gd name="T38" fmla="*/ 205 w 367"/>
                <a:gd name="T39" fmla="*/ 0 h 149"/>
                <a:gd name="T40" fmla="*/ 165 w 367"/>
                <a:gd name="T41" fmla="*/ 1 h 149"/>
                <a:gd name="T42" fmla="*/ 128 w 367"/>
                <a:gd name="T43" fmla="*/ 5 h 149"/>
                <a:gd name="T44" fmla="*/ 96 w 367"/>
                <a:gd name="T45" fmla="*/ 12 h 149"/>
                <a:gd name="T46" fmla="*/ 69 w 367"/>
                <a:gd name="T47" fmla="*/ 24 h 149"/>
                <a:gd name="T48" fmla="*/ 50 w 367"/>
                <a:gd name="T49" fmla="*/ 38 h 149"/>
                <a:gd name="T50" fmla="*/ 38 w 367"/>
                <a:gd name="T51" fmla="*/ 48 h 149"/>
                <a:gd name="T52" fmla="*/ 27 w 367"/>
                <a:gd name="T53" fmla="*/ 60 h 149"/>
                <a:gd name="T54" fmla="*/ 17 w 367"/>
                <a:gd name="T55" fmla="*/ 73 h 149"/>
                <a:gd name="T56" fmla="*/ 6 w 367"/>
                <a:gd name="T57" fmla="*/ 95 h 149"/>
                <a:gd name="T58" fmla="*/ 0 w 367"/>
                <a:gd name="T59" fmla="*/ 118 h 149"/>
                <a:gd name="T60" fmla="*/ 2 w 367"/>
                <a:gd name="T61" fmla="*/ 127 h 149"/>
                <a:gd name="T62" fmla="*/ 8 w 367"/>
                <a:gd name="T63" fmla="*/ 143 h 149"/>
                <a:gd name="T64" fmla="*/ 21 w 367"/>
                <a:gd name="T65" fmla="*/ 149 h 149"/>
                <a:gd name="T66" fmla="*/ 25 w 367"/>
                <a:gd name="T67" fmla="*/ 11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7" h="149">
                  <a:moveTo>
                    <a:pt x="30" y="97"/>
                  </a:moveTo>
                  <a:lnTo>
                    <a:pt x="35" y="85"/>
                  </a:lnTo>
                  <a:lnTo>
                    <a:pt x="44" y="73"/>
                  </a:lnTo>
                  <a:lnTo>
                    <a:pt x="56" y="62"/>
                  </a:lnTo>
                  <a:lnTo>
                    <a:pt x="72" y="52"/>
                  </a:lnTo>
                  <a:lnTo>
                    <a:pt x="91" y="46"/>
                  </a:lnTo>
                  <a:lnTo>
                    <a:pt x="114" y="43"/>
                  </a:lnTo>
                  <a:lnTo>
                    <a:pt x="140" y="43"/>
                  </a:lnTo>
                  <a:lnTo>
                    <a:pt x="169" y="49"/>
                  </a:lnTo>
                  <a:lnTo>
                    <a:pt x="193" y="56"/>
                  </a:lnTo>
                  <a:lnTo>
                    <a:pt x="218" y="64"/>
                  </a:lnTo>
                  <a:lnTo>
                    <a:pt x="242" y="73"/>
                  </a:lnTo>
                  <a:lnTo>
                    <a:pt x="267" y="82"/>
                  </a:lnTo>
                  <a:lnTo>
                    <a:pt x="288" y="92"/>
                  </a:lnTo>
                  <a:lnTo>
                    <a:pt x="307" y="102"/>
                  </a:lnTo>
                  <a:lnTo>
                    <a:pt x="323" y="113"/>
                  </a:lnTo>
                  <a:lnTo>
                    <a:pt x="332" y="124"/>
                  </a:lnTo>
                  <a:lnTo>
                    <a:pt x="338" y="132"/>
                  </a:lnTo>
                  <a:lnTo>
                    <a:pt x="345" y="137"/>
                  </a:lnTo>
                  <a:lnTo>
                    <a:pt x="351" y="139"/>
                  </a:lnTo>
                  <a:lnTo>
                    <a:pt x="358" y="138"/>
                  </a:lnTo>
                  <a:lnTo>
                    <a:pt x="362" y="134"/>
                  </a:lnTo>
                  <a:lnTo>
                    <a:pt x="366" y="127"/>
                  </a:lnTo>
                  <a:lnTo>
                    <a:pt x="367" y="118"/>
                  </a:lnTo>
                  <a:lnTo>
                    <a:pt x="365" y="105"/>
                  </a:lnTo>
                  <a:lnTo>
                    <a:pt x="363" y="98"/>
                  </a:lnTo>
                  <a:lnTo>
                    <a:pt x="360" y="92"/>
                  </a:lnTo>
                  <a:lnTo>
                    <a:pt x="356" y="84"/>
                  </a:lnTo>
                  <a:lnTo>
                    <a:pt x="352" y="76"/>
                  </a:lnTo>
                  <a:lnTo>
                    <a:pt x="347" y="68"/>
                  </a:lnTo>
                  <a:lnTo>
                    <a:pt x="341" y="61"/>
                  </a:lnTo>
                  <a:lnTo>
                    <a:pt x="333" y="55"/>
                  </a:lnTo>
                  <a:lnTo>
                    <a:pt x="325" y="47"/>
                  </a:lnTo>
                  <a:lnTo>
                    <a:pt x="311" y="38"/>
                  </a:lnTo>
                  <a:lnTo>
                    <a:pt x="296" y="28"/>
                  </a:lnTo>
                  <a:lnTo>
                    <a:pt x="280" y="20"/>
                  </a:lnTo>
                  <a:lnTo>
                    <a:pt x="262" y="12"/>
                  </a:lnTo>
                  <a:lnTo>
                    <a:pt x="244" y="7"/>
                  </a:lnTo>
                  <a:lnTo>
                    <a:pt x="225" y="3"/>
                  </a:lnTo>
                  <a:lnTo>
                    <a:pt x="205" y="0"/>
                  </a:lnTo>
                  <a:lnTo>
                    <a:pt x="185" y="0"/>
                  </a:lnTo>
                  <a:lnTo>
                    <a:pt x="165" y="1"/>
                  </a:lnTo>
                  <a:lnTo>
                    <a:pt x="146" y="3"/>
                  </a:lnTo>
                  <a:lnTo>
                    <a:pt x="128" y="5"/>
                  </a:lnTo>
                  <a:lnTo>
                    <a:pt x="112" y="8"/>
                  </a:lnTo>
                  <a:lnTo>
                    <a:pt x="96" y="12"/>
                  </a:lnTo>
                  <a:lnTo>
                    <a:pt x="83" y="18"/>
                  </a:lnTo>
                  <a:lnTo>
                    <a:pt x="69" y="24"/>
                  </a:lnTo>
                  <a:lnTo>
                    <a:pt x="57" y="32"/>
                  </a:lnTo>
                  <a:lnTo>
                    <a:pt x="50" y="38"/>
                  </a:lnTo>
                  <a:lnTo>
                    <a:pt x="44" y="43"/>
                  </a:lnTo>
                  <a:lnTo>
                    <a:pt x="38" y="48"/>
                  </a:lnTo>
                  <a:lnTo>
                    <a:pt x="32" y="54"/>
                  </a:lnTo>
                  <a:lnTo>
                    <a:pt x="27" y="60"/>
                  </a:lnTo>
                  <a:lnTo>
                    <a:pt x="23" y="66"/>
                  </a:lnTo>
                  <a:lnTo>
                    <a:pt x="17" y="73"/>
                  </a:lnTo>
                  <a:lnTo>
                    <a:pt x="13" y="79"/>
                  </a:lnTo>
                  <a:lnTo>
                    <a:pt x="6" y="95"/>
                  </a:lnTo>
                  <a:lnTo>
                    <a:pt x="1" y="108"/>
                  </a:lnTo>
                  <a:lnTo>
                    <a:pt x="0" y="118"/>
                  </a:lnTo>
                  <a:lnTo>
                    <a:pt x="1" y="123"/>
                  </a:lnTo>
                  <a:lnTo>
                    <a:pt x="2" y="127"/>
                  </a:lnTo>
                  <a:lnTo>
                    <a:pt x="3" y="135"/>
                  </a:lnTo>
                  <a:lnTo>
                    <a:pt x="8" y="143"/>
                  </a:lnTo>
                  <a:lnTo>
                    <a:pt x="14" y="149"/>
                  </a:lnTo>
                  <a:lnTo>
                    <a:pt x="21" y="149"/>
                  </a:lnTo>
                  <a:lnTo>
                    <a:pt x="24" y="137"/>
                  </a:lnTo>
                  <a:lnTo>
                    <a:pt x="25" y="119"/>
                  </a:lnTo>
                  <a:lnTo>
                    <a:pt x="30" y="97"/>
                  </a:lnTo>
                  <a:close/>
                </a:path>
              </a:pathLst>
            </a:custGeom>
            <a:solidFill>
              <a:srgbClr val="722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768215" y="3439795"/>
              <a:ext cx="113665" cy="44450"/>
            </a:xfrm>
            <a:custGeom>
              <a:avLst/>
              <a:gdLst>
                <a:gd name="T0" fmla="*/ 0 w 358"/>
                <a:gd name="T1" fmla="*/ 114 h 139"/>
                <a:gd name="T2" fmla="*/ 0 w 358"/>
                <a:gd name="T3" fmla="*/ 117 h 139"/>
                <a:gd name="T4" fmla="*/ 1 w 358"/>
                <a:gd name="T5" fmla="*/ 124 h 139"/>
                <a:gd name="T6" fmla="*/ 3 w 358"/>
                <a:gd name="T7" fmla="*/ 133 h 139"/>
                <a:gd name="T8" fmla="*/ 10 w 358"/>
                <a:gd name="T9" fmla="*/ 139 h 139"/>
                <a:gd name="T10" fmla="*/ 15 w 358"/>
                <a:gd name="T11" fmla="*/ 136 h 139"/>
                <a:gd name="T12" fmla="*/ 14 w 358"/>
                <a:gd name="T13" fmla="*/ 123 h 139"/>
                <a:gd name="T14" fmla="*/ 13 w 358"/>
                <a:gd name="T15" fmla="*/ 104 h 139"/>
                <a:gd name="T16" fmla="*/ 20 w 358"/>
                <a:gd name="T17" fmla="*/ 83 h 139"/>
                <a:gd name="T18" fmla="*/ 27 w 358"/>
                <a:gd name="T19" fmla="*/ 73 h 139"/>
                <a:gd name="T20" fmla="*/ 38 w 358"/>
                <a:gd name="T21" fmla="*/ 61 h 139"/>
                <a:gd name="T22" fmla="*/ 51 w 358"/>
                <a:gd name="T23" fmla="*/ 52 h 139"/>
                <a:gd name="T24" fmla="*/ 68 w 358"/>
                <a:gd name="T25" fmla="*/ 42 h 139"/>
                <a:gd name="T26" fmla="*/ 88 w 358"/>
                <a:gd name="T27" fmla="*/ 36 h 139"/>
                <a:gd name="T28" fmla="*/ 111 w 358"/>
                <a:gd name="T29" fmla="*/ 33 h 139"/>
                <a:gd name="T30" fmla="*/ 137 w 358"/>
                <a:gd name="T31" fmla="*/ 35 h 139"/>
                <a:gd name="T32" fmla="*/ 166 w 358"/>
                <a:gd name="T33" fmla="*/ 41 h 139"/>
                <a:gd name="T34" fmla="*/ 195 w 358"/>
                <a:gd name="T35" fmla="*/ 51 h 139"/>
                <a:gd name="T36" fmla="*/ 223 w 358"/>
                <a:gd name="T37" fmla="*/ 59 h 139"/>
                <a:gd name="T38" fmla="*/ 248 w 358"/>
                <a:gd name="T39" fmla="*/ 68 h 139"/>
                <a:gd name="T40" fmla="*/ 270 w 358"/>
                <a:gd name="T41" fmla="*/ 77 h 139"/>
                <a:gd name="T42" fmla="*/ 290 w 358"/>
                <a:gd name="T43" fmla="*/ 85 h 139"/>
                <a:gd name="T44" fmla="*/ 306 w 358"/>
                <a:gd name="T45" fmla="*/ 94 h 139"/>
                <a:gd name="T46" fmla="*/ 319 w 358"/>
                <a:gd name="T47" fmla="*/ 102 h 139"/>
                <a:gd name="T48" fmla="*/ 326 w 358"/>
                <a:gd name="T49" fmla="*/ 111 h 139"/>
                <a:gd name="T50" fmla="*/ 332 w 358"/>
                <a:gd name="T51" fmla="*/ 118 h 139"/>
                <a:gd name="T52" fmla="*/ 339 w 358"/>
                <a:gd name="T53" fmla="*/ 123 h 139"/>
                <a:gd name="T54" fmla="*/ 345 w 358"/>
                <a:gd name="T55" fmla="*/ 126 h 139"/>
                <a:gd name="T56" fmla="*/ 352 w 358"/>
                <a:gd name="T57" fmla="*/ 124 h 139"/>
                <a:gd name="T58" fmla="*/ 356 w 358"/>
                <a:gd name="T59" fmla="*/ 121 h 139"/>
                <a:gd name="T60" fmla="*/ 358 w 358"/>
                <a:gd name="T61" fmla="*/ 115 h 139"/>
                <a:gd name="T62" fmla="*/ 358 w 358"/>
                <a:gd name="T63" fmla="*/ 107 h 139"/>
                <a:gd name="T64" fmla="*/ 354 w 358"/>
                <a:gd name="T65" fmla="*/ 94 h 139"/>
                <a:gd name="T66" fmla="*/ 350 w 358"/>
                <a:gd name="T67" fmla="*/ 86 h 139"/>
                <a:gd name="T68" fmla="*/ 345 w 358"/>
                <a:gd name="T69" fmla="*/ 79 h 139"/>
                <a:gd name="T70" fmla="*/ 339 w 358"/>
                <a:gd name="T71" fmla="*/ 71 h 139"/>
                <a:gd name="T72" fmla="*/ 332 w 358"/>
                <a:gd name="T73" fmla="*/ 62 h 139"/>
                <a:gd name="T74" fmla="*/ 324 w 358"/>
                <a:gd name="T75" fmla="*/ 54 h 139"/>
                <a:gd name="T76" fmla="*/ 315 w 358"/>
                <a:gd name="T77" fmla="*/ 45 h 139"/>
                <a:gd name="T78" fmla="*/ 304 w 358"/>
                <a:gd name="T79" fmla="*/ 38 h 139"/>
                <a:gd name="T80" fmla="*/ 292 w 358"/>
                <a:gd name="T81" fmla="*/ 30 h 139"/>
                <a:gd name="T82" fmla="*/ 281 w 358"/>
                <a:gd name="T83" fmla="*/ 23 h 139"/>
                <a:gd name="T84" fmla="*/ 267 w 358"/>
                <a:gd name="T85" fmla="*/ 17 h 139"/>
                <a:gd name="T86" fmla="*/ 254 w 358"/>
                <a:gd name="T87" fmla="*/ 11 h 139"/>
                <a:gd name="T88" fmla="*/ 239 w 358"/>
                <a:gd name="T89" fmla="*/ 7 h 139"/>
                <a:gd name="T90" fmla="*/ 225 w 358"/>
                <a:gd name="T91" fmla="*/ 3 h 139"/>
                <a:gd name="T92" fmla="*/ 210 w 358"/>
                <a:gd name="T93" fmla="*/ 1 h 139"/>
                <a:gd name="T94" fmla="*/ 194 w 358"/>
                <a:gd name="T95" fmla="*/ 0 h 139"/>
                <a:gd name="T96" fmla="*/ 178 w 358"/>
                <a:gd name="T97" fmla="*/ 1 h 139"/>
                <a:gd name="T98" fmla="*/ 149 w 358"/>
                <a:gd name="T99" fmla="*/ 4 h 139"/>
                <a:gd name="T100" fmla="*/ 122 w 358"/>
                <a:gd name="T101" fmla="*/ 8 h 139"/>
                <a:gd name="T102" fmla="*/ 99 w 358"/>
                <a:gd name="T103" fmla="*/ 12 h 139"/>
                <a:gd name="T104" fmla="*/ 79 w 358"/>
                <a:gd name="T105" fmla="*/ 20 h 139"/>
                <a:gd name="T106" fmla="*/ 61 w 358"/>
                <a:gd name="T107" fmla="*/ 28 h 139"/>
                <a:gd name="T108" fmla="*/ 44 w 358"/>
                <a:gd name="T109" fmla="*/ 39 h 139"/>
                <a:gd name="T110" fmla="*/ 29 w 358"/>
                <a:gd name="T111" fmla="*/ 54 h 139"/>
                <a:gd name="T112" fmla="*/ 15 w 358"/>
                <a:gd name="T113" fmla="*/ 71 h 139"/>
                <a:gd name="T114" fmla="*/ 6 w 358"/>
                <a:gd name="T115" fmla="*/ 87 h 139"/>
                <a:gd name="T116" fmla="*/ 2 w 358"/>
                <a:gd name="T117" fmla="*/ 101 h 139"/>
                <a:gd name="T118" fmla="*/ 0 w 358"/>
                <a:gd name="T119" fmla="*/ 111 h 139"/>
                <a:gd name="T120" fmla="*/ 0 w 358"/>
                <a:gd name="T121" fmla="*/ 1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8" h="139">
                  <a:moveTo>
                    <a:pt x="0" y="114"/>
                  </a:moveTo>
                  <a:lnTo>
                    <a:pt x="0" y="117"/>
                  </a:lnTo>
                  <a:lnTo>
                    <a:pt x="1" y="124"/>
                  </a:lnTo>
                  <a:lnTo>
                    <a:pt x="3" y="133"/>
                  </a:lnTo>
                  <a:lnTo>
                    <a:pt x="10" y="139"/>
                  </a:lnTo>
                  <a:lnTo>
                    <a:pt x="15" y="136"/>
                  </a:lnTo>
                  <a:lnTo>
                    <a:pt x="14" y="123"/>
                  </a:lnTo>
                  <a:lnTo>
                    <a:pt x="13" y="104"/>
                  </a:lnTo>
                  <a:lnTo>
                    <a:pt x="20" y="83"/>
                  </a:lnTo>
                  <a:lnTo>
                    <a:pt x="27" y="73"/>
                  </a:lnTo>
                  <a:lnTo>
                    <a:pt x="38" y="61"/>
                  </a:lnTo>
                  <a:lnTo>
                    <a:pt x="51" y="52"/>
                  </a:lnTo>
                  <a:lnTo>
                    <a:pt x="68" y="42"/>
                  </a:lnTo>
                  <a:lnTo>
                    <a:pt x="88" y="36"/>
                  </a:lnTo>
                  <a:lnTo>
                    <a:pt x="111" y="33"/>
                  </a:lnTo>
                  <a:lnTo>
                    <a:pt x="137" y="35"/>
                  </a:lnTo>
                  <a:lnTo>
                    <a:pt x="166" y="41"/>
                  </a:lnTo>
                  <a:lnTo>
                    <a:pt x="195" y="51"/>
                  </a:lnTo>
                  <a:lnTo>
                    <a:pt x="223" y="59"/>
                  </a:lnTo>
                  <a:lnTo>
                    <a:pt x="248" y="68"/>
                  </a:lnTo>
                  <a:lnTo>
                    <a:pt x="270" y="77"/>
                  </a:lnTo>
                  <a:lnTo>
                    <a:pt x="290" y="85"/>
                  </a:lnTo>
                  <a:lnTo>
                    <a:pt x="306" y="94"/>
                  </a:lnTo>
                  <a:lnTo>
                    <a:pt x="319" y="102"/>
                  </a:lnTo>
                  <a:lnTo>
                    <a:pt x="326" y="111"/>
                  </a:lnTo>
                  <a:lnTo>
                    <a:pt x="332" y="118"/>
                  </a:lnTo>
                  <a:lnTo>
                    <a:pt x="339" y="123"/>
                  </a:lnTo>
                  <a:lnTo>
                    <a:pt x="345" y="126"/>
                  </a:lnTo>
                  <a:lnTo>
                    <a:pt x="352" y="124"/>
                  </a:lnTo>
                  <a:lnTo>
                    <a:pt x="356" y="121"/>
                  </a:lnTo>
                  <a:lnTo>
                    <a:pt x="358" y="115"/>
                  </a:lnTo>
                  <a:lnTo>
                    <a:pt x="358" y="107"/>
                  </a:lnTo>
                  <a:lnTo>
                    <a:pt x="354" y="94"/>
                  </a:lnTo>
                  <a:lnTo>
                    <a:pt x="350" y="86"/>
                  </a:lnTo>
                  <a:lnTo>
                    <a:pt x="345" y="79"/>
                  </a:lnTo>
                  <a:lnTo>
                    <a:pt x="339" y="71"/>
                  </a:lnTo>
                  <a:lnTo>
                    <a:pt x="332" y="62"/>
                  </a:lnTo>
                  <a:lnTo>
                    <a:pt x="324" y="54"/>
                  </a:lnTo>
                  <a:lnTo>
                    <a:pt x="315" y="45"/>
                  </a:lnTo>
                  <a:lnTo>
                    <a:pt x="304" y="38"/>
                  </a:lnTo>
                  <a:lnTo>
                    <a:pt x="292" y="30"/>
                  </a:lnTo>
                  <a:lnTo>
                    <a:pt x="281" y="23"/>
                  </a:lnTo>
                  <a:lnTo>
                    <a:pt x="267" y="17"/>
                  </a:lnTo>
                  <a:lnTo>
                    <a:pt x="254" y="11"/>
                  </a:lnTo>
                  <a:lnTo>
                    <a:pt x="239" y="7"/>
                  </a:lnTo>
                  <a:lnTo>
                    <a:pt x="225" y="3"/>
                  </a:lnTo>
                  <a:lnTo>
                    <a:pt x="210" y="1"/>
                  </a:lnTo>
                  <a:lnTo>
                    <a:pt x="194" y="0"/>
                  </a:lnTo>
                  <a:lnTo>
                    <a:pt x="178" y="1"/>
                  </a:lnTo>
                  <a:lnTo>
                    <a:pt x="149" y="4"/>
                  </a:lnTo>
                  <a:lnTo>
                    <a:pt x="122" y="8"/>
                  </a:lnTo>
                  <a:lnTo>
                    <a:pt x="99" y="12"/>
                  </a:lnTo>
                  <a:lnTo>
                    <a:pt x="79" y="20"/>
                  </a:lnTo>
                  <a:lnTo>
                    <a:pt x="61" y="28"/>
                  </a:lnTo>
                  <a:lnTo>
                    <a:pt x="44" y="39"/>
                  </a:lnTo>
                  <a:lnTo>
                    <a:pt x="29" y="54"/>
                  </a:lnTo>
                  <a:lnTo>
                    <a:pt x="15" y="71"/>
                  </a:lnTo>
                  <a:lnTo>
                    <a:pt x="6" y="87"/>
                  </a:lnTo>
                  <a:lnTo>
                    <a:pt x="2" y="101"/>
                  </a:lnTo>
                  <a:lnTo>
                    <a:pt x="0" y="111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4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908550" y="3902710"/>
              <a:ext cx="95250" cy="71755"/>
            </a:xfrm>
            <a:custGeom>
              <a:avLst/>
              <a:gdLst>
                <a:gd name="T0" fmla="*/ 9 w 301"/>
                <a:gd name="T1" fmla="*/ 138 h 226"/>
                <a:gd name="T2" fmla="*/ 10 w 301"/>
                <a:gd name="T3" fmla="*/ 137 h 226"/>
                <a:gd name="T4" fmla="*/ 12 w 301"/>
                <a:gd name="T5" fmla="*/ 133 h 226"/>
                <a:gd name="T6" fmla="*/ 16 w 301"/>
                <a:gd name="T7" fmla="*/ 128 h 226"/>
                <a:gd name="T8" fmla="*/ 22 w 301"/>
                <a:gd name="T9" fmla="*/ 120 h 226"/>
                <a:gd name="T10" fmla="*/ 29 w 301"/>
                <a:gd name="T11" fmla="*/ 112 h 226"/>
                <a:gd name="T12" fmla="*/ 36 w 301"/>
                <a:gd name="T13" fmla="*/ 101 h 226"/>
                <a:gd name="T14" fmla="*/ 47 w 301"/>
                <a:gd name="T15" fmla="*/ 91 h 226"/>
                <a:gd name="T16" fmla="*/ 57 w 301"/>
                <a:gd name="T17" fmla="*/ 79 h 226"/>
                <a:gd name="T18" fmla="*/ 69 w 301"/>
                <a:gd name="T19" fmla="*/ 68 h 226"/>
                <a:gd name="T20" fmla="*/ 82 w 301"/>
                <a:gd name="T21" fmla="*/ 56 h 226"/>
                <a:gd name="T22" fmla="*/ 97 w 301"/>
                <a:gd name="T23" fmla="*/ 44 h 226"/>
                <a:gd name="T24" fmla="*/ 111 w 301"/>
                <a:gd name="T25" fmla="*/ 34 h 226"/>
                <a:gd name="T26" fmla="*/ 127 w 301"/>
                <a:gd name="T27" fmla="*/ 24 h 226"/>
                <a:gd name="T28" fmla="*/ 144 w 301"/>
                <a:gd name="T29" fmla="*/ 16 h 226"/>
                <a:gd name="T30" fmla="*/ 162 w 301"/>
                <a:gd name="T31" fmla="*/ 8 h 226"/>
                <a:gd name="T32" fmla="*/ 180 w 301"/>
                <a:gd name="T33" fmla="*/ 3 h 226"/>
                <a:gd name="T34" fmla="*/ 198 w 301"/>
                <a:gd name="T35" fmla="*/ 0 h 226"/>
                <a:gd name="T36" fmla="*/ 216 w 301"/>
                <a:gd name="T37" fmla="*/ 0 h 226"/>
                <a:gd name="T38" fmla="*/ 233 w 301"/>
                <a:gd name="T39" fmla="*/ 2 h 226"/>
                <a:gd name="T40" fmla="*/ 248 w 301"/>
                <a:gd name="T41" fmla="*/ 6 h 226"/>
                <a:gd name="T42" fmla="*/ 261 w 301"/>
                <a:gd name="T43" fmla="*/ 13 h 226"/>
                <a:gd name="T44" fmla="*/ 274 w 301"/>
                <a:gd name="T45" fmla="*/ 20 h 226"/>
                <a:gd name="T46" fmla="*/ 284 w 301"/>
                <a:gd name="T47" fmla="*/ 31 h 226"/>
                <a:gd name="T48" fmla="*/ 292 w 301"/>
                <a:gd name="T49" fmla="*/ 41 h 226"/>
                <a:gd name="T50" fmla="*/ 297 w 301"/>
                <a:gd name="T51" fmla="*/ 55 h 226"/>
                <a:gd name="T52" fmla="*/ 301 w 301"/>
                <a:gd name="T53" fmla="*/ 69 h 226"/>
                <a:gd name="T54" fmla="*/ 301 w 301"/>
                <a:gd name="T55" fmla="*/ 84 h 226"/>
                <a:gd name="T56" fmla="*/ 297 w 301"/>
                <a:gd name="T57" fmla="*/ 99 h 226"/>
                <a:gd name="T58" fmla="*/ 290 w 301"/>
                <a:gd name="T59" fmla="*/ 115 h 226"/>
                <a:gd name="T60" fmla="*/ 280 w 301"/>
                <a:gd name="T61" fmla="*/ 132 h 226"/>
                <a:gd name="T62" fmla="*/ 266 w 301"/>
                <a:gd name="T63" fmla="*/ 149 h 226"/>
                <a:gd name="T64" fmla="*/ 248 w 301"/>
                <a:gd name="T65" fmla="*/ 166 h 226"/>
                <a:gd name="T66" fmla="*/ 227 w 301"/>
                <a:gd name="T67" fmla="*/ 182 h 226"/>
                <a:gd name="T68" fmla="*/ 204 w 301"/>
                <a:gd name="T69" fmla="*/ 194 h 226"/>
                <a:gd name="T70" fmla="*/ 181 w 301"/>
                <a:gd name="T71" fmla="*/ 206 h 226"/>
                <a:gd name="T72" fmla="*/ 158 w 301"/>
                <a:gd name="T73" fmla="*/ 215 h 226"/>
                <a:gd name="T74" fmla="*/ 134 w 301"/>
                <a:gd name="T75" fmla="*/ 221 h 226"/>
                <a:gd name="T76" fmla="*/ 111 w 301"/>
                <a:gd name="T77" fmla="*/ 224 h 226"/>
                <a:gd name="T78" fmla="*/ 89 w 301"/>
                <a:gd name="T79" fmla="*/ 226 h 226"/>
                <a:gd name="T80" fmla="*/ 69 w 301"/>
                <a:gd name="T81" fmla="*/ 225 h 226"/>
                <a:gd name="T82" fmla="*/ 50 w 301"/>
                <a:gd name="T83" fmla="*/ 222 h 226"/>
                <a:gd name="T84" fmla="*/ 34 w 301"/>
                <a:gd name="T85" fmla="*/ 217 h 226"/>
                <a:gd name="T86" fmla="*/ 20 w 301"/>
                <a:gd name="T87" fmla="*/ 209 h 226"/>
                <a:gd name="T88" fmla="*/ 10 w 301"/>
                <a:gd name="T89" fmla="*/ 200 h 226"/>
                <a:gd name="T90" fmla="*/ 4 w 301"/>
                <a:gd name="T91" fmla="*/ 187 h 226"/>
                <a:gd name="T92" fmla="*/ 0 w 301"/>
                <a:gd name="T93" fmla="*/ 173 h 226"/>
                <a:gd name="T94" fmla="*/ 2 w 301"/>
                <a:gd name="T95" fmla="*/ 157 h 226"/>
                <a:gd name="T96" fmla="*/ 9 w 301"/>
                <a:gd name="T97" fmla="*/ 13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1" h="226">
                  <a:moveTo>
                    <a:pt x="9" y="138"/>
                  </a:moveTo>
                  <a:lnTo>
                    <a:pt x="10" y="137"/>
                  </a:lnTo>
                  <a:lnTo>
                    <a:pt x="12" y="133"/>
                  </a:lnTo>
                  <a:lnTo>
                    <a:pt x="16" y="128"/>
                  </a:lnTo>
                  <a:lnTo>
                    <a:pt x="22" y="120"/>
                  </a:lnTo>
                  <a:lnTo>
                    <a:pt x="29" y="112"/>
                  </a:lnTo>
                  <a:lnTo>
                    <a:pt x="36" y="101"/>
                  </a:lnTo>
                  <a:lnTo>
                    <a:pt x="47" y="91"/>
                  </a:lnTo>
                  <a:lnTo>
                    <a:pt x="57" y="79"/>
                  </a:lnTo>
                  <a:lnTo>
                    <a:pt x="69" y="68"/>
                  </a:lnTo>
                  <a:lnTo>
                    <a:pt x="82" y="56"/>
                  </a:lnTo>
                  <a:lnTo>
                    <a:pt x="97" y="44"/>
                  </a:lnTo>
                  <a:lnTo>
                    <a:pt x="111" y="34"/>
                  </a:lnTo>
                  <a:lnTo>
                    <a:pt x="127" y="24"/>
                  </a:lnTo>
                  <a:lnTo>
                    <a:pt x="144" y="16"/>
                  </a:lnTo>
                  <a:lnTo>
                    <a:pt x="162" y="8"/>
                  </a:lnTo>
                  <a:lnTo>
                    <a:pt x="180" y="3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33" y="2"/>
                  </a:lnTo>
                  <a:lnTo>
                    <a:pt x="248" y="6"/>
                  </a:lnTo>
                  <a:lnTo>
                    <a:pt x="261" y="13"/>
                  </a:lnTo>
                  <a:lnTo>
                    <a:pt x="274" y="20"/>
                  </a:lnTo>
                  <a:lnTo>
                    <a:pt x="284" y="31"/>
                  </a:lnTo>
                  <a:lnTo>
                    <a:pt x="292" y="41"/>
                  </a:lnTo>
                  <a:lnTo>
                    <a:pt x="297" y="55"/>
                  </a:lnTo>
                  <a:lnTo>
                    <a:pt x="301" y="69"/>
                  </a:lnTo>
                  <a:lnTo>
                    <a:pt x="301" y="84"/>
                  </a:lnTo>
                  <a:lnTo>
                    <a:pt x="297" y="99"/>
                  </a:lnTo>
                  <a:lnTo>
                    <a:pt x="290" y="115"/>
                  </a:lnTo>
                  <a:lnTo>
                    <a:pt x="280" y="132"/>
                  </a:lnTo>
                  <a:lnTo>
                    <a:pt x="266" y="149"/>
                  </a:lnTo>
                  <a:lnTo>
                    <a:pt x="248" y="166"/>
                  </a:lnTo>
                  <a:lnTo>
                    <a:pt x="227" y="182"/>
                  </a:lnTo>
                  <a:lnTo>
                    <a:pt x="204" y="194"/>
                  </a:lnTo>
                  <a:lnTo>
                    <a:pt x="181" y="206"/>
                  </a:lnTo>
                  <a:lnTo>
                    <a:pt x="158" y="215"/>
                  </a:lnTo>
                  <a:lnTo>
                    <a:pt x="134" y="221"/>
                  </a:lnTo>
                  <a:lnTo>
                    <a:pt x="111" y="224"/>
                  </a:lnTo>
                  <a:lnTo>
                    <a:pt x="89" y="226"/>
                  </a:lnTo>
                  <a:lnTo>
                    <a:pt x="69" y="225"/>
                  </a:lnTo>
                  <a:lnTo>
                    <a:pt x="50" y="222"/>
                  </a:lnTo>
                  <a:lnTo>
                    <a:pt x="34" y="217"/>
                  </a:lnTo>
                  <a:lnTo>
                    <a:pt x="20" y="209"/>
                  </a:lnTo>
                  <a:lnTo>
                    <a:pt x="10" y="200"/>
                  </a:lnTo>
                  <a:lnTo>
                    <a:pt x="4" y="187"/>
                  </a:lnTo>
                  <a:lnTo>
                    <a:pt x="0" y="173"/>
                  </a:lnTo>
                  <a:lnTo>
                    <a:pt x="2" y="157"/>
                  </a:lnTo>
                  <a:lnTo>
                    <a:pt x="9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4914265" y="3905885"/>
              <a:ext cx="86995" cy="65405"/>
            </a:xfrm>
            <a:custGeom>
              <a:avLst/>
              <a:gdLst>
                <a:gd name="T0" fmla="*/ 8 w 275"/>
                <a:gd name="T1" fmla="*/ 126 h 206"/>
                <a:gd name="T2" fmla="*/ 11 w 275"/>
                <a:gd name="T3" fmla="*/ 122 h 206"/>
                <a:gd name="T4" fmla="*/ 19 w 275"/>
                <a:gd name="T5" fmla="*/ 110 h 206"/>
                <a:gd name="T6" fmla="*/ 33 w 275"/>
                <a:gd name="T7" fmla="*/ 93 h 206"/>
                <a:gd name="T8" fmla="*/ 52 w 275"/>
                <a:gd name="T9" fmla="*/ 72 h 206"/>
                <a:gd name="T10" fmla="*/ 74 w 275"/>
                <a:gd name="T11" fmla="*/ 51 h 206"/>
                <a:gd name="T12" fmla="*/ 102 w 275"/>
                <a:gd name="T13" fmla="*/ 31 h 206"/>
                <a:gd name="T14" fmla="*/ 131 w 275"/>
                <a:gd name="T15" fmla="*/ 14 h 206"/>
                <a:gd name="T16" fmla="*/ 164 w 275"/>
                <a:gd name="T17" fmla="*/ 3 h 206"/>
                <a:gd name="T18" fmla="*/ 197 w 275"/>
                <a:gd name="T19" fmla="*/ 0 h 206"/>
                <a:gd name="T20" fmla="*/ 226 w 275"/>
                <a:gd name="T21" fmla="*/ 6 h 206"/>
                <a:gd name="T22" fmla="*/ 251 w 275"/>
                <a:gd name="T23" fmla="*/ 19 h 206"/>
                <a:gd name="T24" fmla="*/ 267 w 275"/>
                <a:gd name="T25" fmla="*/ 39 h 206"/>
                <a:gd name="T26" fmla="*/ 275 w 275"/>
                <a:gd name="T27" fmla="*/ 62 h 206"/>
                <a:gd name="T28" fmla="*/ 272 w 275"/>
                <a:gd name="T29" fmla="*/ 90 h 206"/>
                <a:gd name="T30" fmla="*/ 256 w 275"/>
                <a:gd name="T31" fmla="*/ 120 h 206"/>
                <a:gd name="T32" fmla="*/ 226 w 275"/>
                <a:gd name="T33" fmla="*/ 151 h 206"/>
                <a:gd name="T34" fmla="*/ 207 w 275"/>
                <a:gd name="T35" fmla="*/ 165 h 206"/>
                <a:gd name="T36" fmla="*/ 186 w 275"/>
                <a:gd name="T37" fmla="*/ 177 h 206"/>
                <a:gd name="T38" fmla="*/ 165 w 275"/>
                <a:gd name="T39" fmla="*/ 188 h 206"/>
                <a:gd name="T40" fmla="*/ 144 w 275"/>
                <a:gd name="T41" fmla="*/ 195 h 206"/>
                <a:gd name="T42" fmla="*/ 123 w 275"/>
                <a:gd name="T43" fmla="*/ 200 h 206"/>
                <a:gd name="T44" fmla="*/ 102 w 275"/>
                <a:gd name="T45" fmla="*/ 205 h 206"/>
                <a:gd name="T46" fmla="*/ 82 w 275"/>
                <a:gd name="T47" fmla="*/ 206 h 206"/>
                <a:gd name="T48" fmla="*/ 63 w 275"/>
                <a:gd name="T49" fmla="*/ 205 h 206"/>
                <a:gd name="T50" fmla="*/ 46 w 275"/>
                <a:gd name="T51" fmla="*/ 202 h 206"/>
                <a:gd name="T52" fmla="*/ 31 w 275"/>
                <a:gd name="T53" fmla="*/ 197 h 206"/>
                <a:gd name="T54" fmla="*/ 18 w 275"/>
                <a:gd name="T55" fmla="*/ 191 h 206"/>
                <a:gd name="T56" fmla="*/ 9 w 275"/>
                <a:gd name="T57" fmla="*/ 182 h 206"/>
                <a:gd name="T58" fmla="*/ 2 w 275"/>
                <a:gd name="T59" fmla="*/ 171 h 206"/>
                <a:gd name="T60" fmla="*/ 0 w 275"/>
                <a:gd name="T61" fmla="*/ 158 h 206"/>
                <a:gd name="T62" fmla="*/ 1 w 275"/>
                <a:gd name="T63" fmla="*/ 143 h 206"/>
                <a:gd name="T64" fmla="*/ 8 w 275"/>
                <a:gd name="T65" fmla="*/ 12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5" h="206">
                  <a:moveTo>
                    <a:pt x="8" y="126"/>
                  </a:moveTo>
                  <a:lnTo>
                    <a:pt x="11" y="122"/>
                  </a:lnTo>
                  <a:lnTo>
                    <a:pt x="19" y="110"/>
                  </a:lnTo>
                  <a:lnTo>
                    <a:pt x="33" y="93"/>
                  </a:lnTo>
                  <a:lnTo>
                    <a:pt x="52" y="72"/>
                  </a:lnTo>
                  <a:lnTo>
                    <a:pt x="74" y="51"/>
                  </a:lnTo>
                  <a:lnTo>
                    <a:pt x="102" y="31"/>
                  </a:lnTo>
                  <a:lnTo>
                    <a:pt x="131" y="14"/>
                  </a:lnTo>
                  <a:lnTo>
                    <a:pt x="164" y="3"/>
                  </a:lnTo>
                  <a:lnTo>
                    <a:pt x="197" y="0"/>
                  </a:lnTo>
                  <a:lnTo>
                    <a:pt x="226" y="6"/>
                  </a:lnTo>
                  <a:lnTo>
                    <a:pt x="251" y="19"/>
                  </a:lnTo>
                  <a:lnTo>
                    <a:pt x="267" y="39"/>
                  </a:lnTo>
                  <a:lnTo>
                    <a:pt x="275" y="62"/>
                  </a:lnTo>
                  <a:lnTo>
                    <a:pt x="272" y="90"/>
                  </a:lnTo>
                  <a:lnTo>
                    <a:pt x="256" y="120"/>
                  </a:lnTo>
                  <a:lnTo>
                    <a:pt x="226" y="151"/>
                  </a:lnTo>
                  <a:lnTo>
                    <a:pt x="207" y="165"/>
                  </a:lnTo>
                  <a:lnTo>
                    <a:pt x="186" y="177"/>
                  </a:lnTo>
                  <a:lnTo>
                    <a:pt x="165" y="188"/>
                  </a:lnTo>
                  <a:lnTo>
                    <a:pt x="144" y="195"/>
                  </a:lnTo>
                  <a:lnTo>
                    <a:pt x="123" y="200"/>
                  </a:lnTo>
                  <a:lnTo>
                    <a:pt x="102" y="205"/>
                  </a:lnTo>
                  <a:lnTo>
                    <a:pt x="82" y="206"/>
                  </a:lnTo>
                  <a:lnTo>
                    <a:pt x="63" y="205"/>
                  </a:lnTo>
                  <a:lnTo>
                    <a:pt x="46" y="202"/>
                  </a:lnTo>
                  <a:lnTo>
                    <a:pt x="31" y="197"/>
                  </a:lnTo>
                  <a:lnTo>
                    <a:pt x="18" y="191"/>
                  </a:lnTo>
                  <a:lnTo>
                    <a:pt x="9" y="182"/>
                  </a:lnTo>
                  <a:lnTo>
                    <a:pt x="2" y="171"/>
                  </a:lnTo>
                  <a:lnTo>
                    <a:pt x="0" y="158"/>
                  </a:lnTo>
                  <a:lnTo>
                    <a:pt x="1" y="143"/>
                  </a:lnTo>
                  <a:lnTo>
                    <a:pt x="8" y="126"/>
                  </a:lnTo>
                  <a:close/>
                </a:path>
              </a:pathLst>
            </a:custGeom>
            <a:solidFill>
              <a:srgbClr val="EDD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916805" y="3909060"/>
              <a:ext cx="79375" cy="59055"/>
            </a:xfrm>
            <a:custGeom>
              <a:avLst/>
              <a:gdLst>
                <a:gd name="T0" fmla="*/ 7 w 250"/>
                <a:gd name="T1" fmla="*/ 114 h 186"/>
                <a:gd name="T2" fmla="*/ 10 w 250"/>
                <a:gd name="T3" fmla="*/ 110 h 186"/>
                <a:gd name="T4" fmla="*/ 18 w 250"/>
                <a:gd name="T5" fmla="*/ 99 h 186"/>
                <a:gd name="T6" fmla="*/ 30 w 250"/>
                <a:gd name="T7" fmla="*/ 84 h 186"/>
                <a:gd name="T8" fmla="*/ 47 w 250"/>
                <a:gd name="T9" fmla="*/ 66 h 186"/>
                <a:gd name="T10" fmla="*/ 67 w 250"/>
                <a:gd name="T11" fmla="*/ 46 h 186"/>
                <a:gd name="T12" fmla="*/ 92 w 250"/>
                <a:gd name="T13" fmla="*/ 28 h 186"/>
                <a:gd name="T14" fmla="*/ 119 w 250"/>
                <a:gd name="T15" fmla="*/ 13 h 186"/>
                <a:gd name="T16" fmla="*/ 149 w 250"/>
                <a:gd name="T17" fmla="*/ 2 h 186"/>
                <a:gd name="T18" fmla="*/ 179 w 250"/>
                <a:gd name="T19" fmla="*/ 0 h 186"/>
                <a:gd name="T20" fmla="*/ 206 w 250"/>
                <a:gd name="T21" fmla="*/ 5 h 186"/>
                <a:gd name="T22" fmla="*/ 227 w 250"/>
                <a:gd name="T23" fmla="*/ 17 h 186"/>
                <a:gd name="T24" fmla="*/ 243 w 250"/>
                <a:gd name="T25" fmla="*/ 35 h 186"/>
                <a:gd name="T26" fmla="*/ 250 w 250"/>
                <a:gd name="T27" fmla="*/ 57 h 186"/>
                <a:gd name="T28" fmla="*/ 247 w 250"/>
                <a:gd name="T29" fmla="*/ 81 h 186"/>
                <a:gd name="T30" fmla="*/ 233 w 250"/>
                <a:gd name="T31" fmla="*/ 109 h 186"/>
                <a:gd name="T32" fmla="*/ 206 w 250"/>
                <a:gd name="T33" fmla="*/ 136 h 186"/>
                <a:gd name="T34" fmla="*/ 188 w 250"/>
                <a:gd name="T35" fmla="*/ 149 h 186"/>
                <a:gd name="T36" fmla="*/ 170 w 250"/>
                <a:gd name="T37" fmla="*/ 161 h 186"/>
                <a:gd name="T38" fmla="*/ 150 w 250"/>
                <a:gd name="T39" fmla="*/ 169 h 186"/>
                <a:gd name="T40" fmla="*/ 131 w 250"/>
                <a:gd name="T41" fmla="*/ 177 h 186"/>
                <a:gd name="T42" fmla="*/ 111 w 250"/>
                <a:gd name="T43" fmla="*/ 181 h 186"/>
                <a:gd name="T44" fmla="*/ 92 w 250"/>
                <a:gd name="T45" fmla="*/ 184 h 186"/>
                <a:gd name="T46" fmla="*/ 74 w 250"/>
                <a:gd name="T47" fmla="*/ 186 h 186"/>
                <a:gd name="T48" fmla="*/ 57 w 250"/>
                <a:gd name="T49" fmla="*/ 185 h 186"/>
                <a:gd name="T50" fmla="*/ 41 w 250"/>
                <a:gd name="T51" fmla="*/ 183 h 186"/>
                <a:gd name="T52" fmla="*/ 28 w 250"/>
                <a:gd name="T53" fmla="*/ 179 h 186"/>
                <a:gd name="T54" fmla="*/ 17 w 250"/>
                <a:gd name="T55" fmla="*/ 172 h 186"/>
                <a:gd name="T56" fmla="*/ 8 w 250"/>
                <a:gd name="T57" fmla="*/ 164 h 186"/>
                <a:gd name="T58" fmla="*/ 2 w 250"/>
                <a:gd name="T59" fmla="*/ 154 h 186"/>
                <a:gd name="T60" fmla="*/ 0 w 250"/>
                <a:gd name="T61" fmla="*/ 143 h 186"/>
                <a:gd name="T62" fmla="*/ 2 w 250"/>
                <a:gd name="T63" fmla="*/ 129 h 186"/>
                <a:gd name="T64" fmla="*/ 7 w 250"/>
                <a:gd name="T65" fmla="*/ 11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0" h="186">
                  <a:moveTo>
                    <a:pt x="7" y="114"/>
                  </a:moveTo>
                  <a:lnTo>
                    <a:pt x="10" y="110"/>
                  </a:lnTo>
                  <a:lnTo>
                    <a:pt x="18" y="99"/>
                  </a:lnTo>
                  <a:lnTo>
                    <a:pt x="30" y="84"/>
                  </a:lnTo>
                  <a:lnTo>
                    <a:pt x="47" y="66"/>
                  </a:lnTo>
                  <a:lnTo>
                    <a:pt x="67" y="46"/>
                  </a:lnTo>
                  <a:lnTo>
                    <a:pt x="92" y="28"/>
                  </a:lnTo>
                  <a:lnTo>
                    <a:pt x="119" y="13"/>
                  </a:lnTo>
                  <a:lnTo>
                    <a:pt x="149" y="2"/>
                  </a:lnTo>
                  <a:lnTo>
                    <a:pt x="179" y="0"/>
                  </a:lnTo>
                  <a:lnTo>
                    <a:pt x="206" y="5"/>
                  </a:lnTo>
                  <a:lnTo>
                    <a:pt x="227" y="17"/>
                  </a:lnTo>
                  <a:lnTo>
                    <a:pt x="243" y="35"/>
                  </a:lnTo>
                  <a:lnTo>
                    <a:pt x="250" y="57"/>
                  </a:lnTo>
                  <a:lnTo>
                    <a:pt x="247" y="81"/>
                  </a:lnTo>
                  <a:lnTo>
                    <a:pt x="233" y="109"/>
                  </a:lnTo>
                  <a:lnTo>
                    <a:pt x="206" y="136"/>
                  </a:lnTo>
                  <a:lnTo>
                    <a:pt x="188" y="149"/>
                  </a:lnTo>
                  <a:lnTo>
                    <a:pt x="170" y="161"/>
                  </a:lnTo>
                  <a:lnTo>
                    <a:pt x="150" y="169"/>
                  </a:lnTo>
                  <a:lnTo>
                    <a:pt x="131" y="177"/>
                  </a:lnTo>
                  <a:lnTo>
                    <a:pt x="111" y="181"/>
                  </a:lnTo>
                  <a:lnTo>
                    <a:pt x="92" y="184"/>
                  </a:lnTo>
                  <a:lnTo>
                    <a:pt x="74" y="186"/>
                  </a:lnTo>
                  <a:lnTo>
                    <a:pt x="57" y="185"/>
                  </a:lnTo>
                  <a:lnTo>
                    <a:pt x="41" y="183"/>
                  </a:lnTo>
                  <a:lnTo>
                    <a:pt x="28" y="179"/>
                  </a:lnTo>
                  <a:lnTo>
                    <a:pt x="17" y="172"/>
                  </a:lnTo>
                  <a:lnTo>
                    <a:pt x="8" y="164"/>
                  </a:lnTo>
                  <a:lnTo>
                    <a:pt x="2" y="154"/>
                  </a:lnTo>
                  <a:lnTo>
                    <a:pt x="0" y="143"/>
                  </a:lnTo>
                  <a:lnTo>
                    <a:pt x="2" y="129"/>
                  </a:lnTo>
                  <a:lnTo>
                    <a:pt x="7" y="114"/>
                  </a:lnTo>
                  <a:close/>
                </a:path>
              </a:pathLst>
            </a:custGeom>
            <a:solidFill>
              <a:srgbClr val="D6B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920615" y="3912235"/>
              <a:ext cx="71755" cy="52705"/>
            </a:xfrm>
            <a:custGeom>
              <a:avLst/>
              <a:gdLst>
                <a:gd name="T0" fmla="*/ 7 w 226"/>
                <a:gd name="T1" fmla="*/ 101 h 165"/>
                <a:gd name="T2" fmla="*/ 9 w 226"/>
                <a:gd name="T3" fmla="*/ 98 h 165"/>
                <a:gd name="T4" fmla="*/ 16 w 226"/>
                <a:gd name="T5" fmla="*/ 87 h 165"/>
                <a:gd name="T6" fmla="*/ 28 w 226"/>
                <a:gd name="T7" fmla="*/ 74 h 165"/>
                <a:gd name="T8" fmla="*/ 43 w 226"/>
                <a:gd name="T9" fmla="*/ 58 h 165"/>
                <a:gd name="T10" fmla="*/ 62 w 226"/>
                <a:gd name="T11" fmla="*/ 40 h 165"/>
                <a:gd name="T12" fmla="*/ 84 w 226"/>
                <a:gd name="T13" fmla="*/ 24 h 165"/>
                <a:gd name="T14" fmla="*/ 108 w 226"/>
                <a:gd name="T15" fmla="*/ 10 h 165"/>
                <a:gd name="T16" fmla="*/ 135 w 226"/>
                <a:gd name="T17" fmla="*/ 2 h 165"/>
                <a:gd name="T18" fmla="*/ 162 w 226"/>
                <a:gd name="T19" fmla="*/ 0 h 165"/>
                <a:gd name="T20" fmla="*/ 185 w 226"/>
                <a:gd name="T21" fmla="*/ 4 h 165"/>
                <a:gd name="T22" fmla="*/ 205 w 226"/>
                <a:gd name="T23" fmla="*/ 14 h 165"/>
                <a:gd name="T24" fmla="*/ 219 w 226"/>
                <a:gd name="T25" fmla="*/ 30 h 165"/>
                <a:gd name="T26" fmla="*/ 226 w 226"/>
                <a:gd name="T27" fmla="*/ 49 h 165"/>
                <a:gd name="T28" fmla="*/ 222 w 226"/>
                <a:gd name="T29" fmla="*/ 73 h 165"/>
                <a:gd name="T30" fmla="*/ 210 w 226"/>
                <a:gd name="T31" fmla="*/ 96 h 165"/>
                <a:gd name="T32" fmla="*/ 185 w 226"/>
                <a:gd name="T33" fmla="*/ 121 h 165"/>
                <a:gd name="T34" fmla="*/ 170 w 226"/>
                <a:gd name="T35" fmla="*/ 133 h 165"/>
                <a:gd name="T36" fmla="*/ 153 w 226"/>
                <a:gd name="T37" fmla="*/ 142 h 165"/>
                <a:gd name="T38" fmla="*/ 136 w 226"/>
                <a:gd name="T39" fmla="*/ 150 h 165"/>
                <a:gd name="T40" fmla="*/ 118 w 226"/>
                <a:gd name="T41" fmla="*/ 156 h 165"/>
                <a:gd name="T42" fmla="*/ 101 w 226"/>
                <a:gd name="T43" fmla="*/ 161 h 165"/>
                <a:gd name="T44" fmla="*/ 83 w 226"/>
                <a:gd name="T45" fmla="*/ 163 h 165"/>
                <a:gd name="T46" fmla="*/ 67 w 226"/>
                <a:gd name="T47" fmla="*/ 165 h 165"/>
                <a:gd name="T48" fmla="*/ 52 w 226"/>
                <a:gd name="T49" fmla="*/ 165 h 165"/>
                <a:gd name="T50" fmla="*/ 37 w 226"/>
                <a:gd name="T51" fmla="*/ 162 h 165"/>
                <a:gd name="T52" fmla="*/ 26 w 226"/>
                <a:gd name="T53" fmla="*/ 158 h 165"/>
                <a:gd name="T54" fmla="*/ 15 w 226"/>
                <a:gd name="T55" fmla="*/ 153 h 165"/>
                <a:gd name="T56" fmla="*/ 8 w 226"/>
                <a:gd name="T57" fmla="*/ 145 h 165"/>
                <a:gd name="T58" fmla="*/ 3 w 226"/>
                <a:gd name="T59" fmla="*/ 137 h 165"/>
                <a:gd name="T60" fmla="*/ 0 w 226"/>
                <a:gd name="T61" fmla="*/ 126 h 165"/>
                <a:gd name="T62" fmla="*/ 1 w 226"/>
                <a:gd name="T63" fmla="*/ 115 h 165"/>
                <a:gd name="T64" fmla="*/ 7 w 226"/>
                <a:gd name="T65" fmla="*/ 10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6" h="165">
                  <a:moveTo>
                    <a:pt x="7" y="101"/>
                  </a:moveTo>
                  <a:lnTo>
                    <a:pt x="9" y="98"/>
                  </a:lnTo>
                  <a:lnTo>
                    <a:pt x="16" y="87"/>
                  </a:lnTo>
                  <a:lnTo>
                    <a:pt x="28" y="74"/>
                  </a:lnTo>
                  <a:lnTo>
                    <a:pt x="43" y="58"/>
                  </a:lnTo>
                  <a:lnTo>
                    <a:pt x="62" y="40"/>
                  </a:lnTo>
                  <a:lnTo>
                    <a:pt x="84" y="24"/>
                  </a:lnTo>
                  <a:lnTo>
                    <a:pt x="108" y="10"/>
                  </a:lnTo>
                  <a:lnTo>
                    <a:pt x="135" y="2"/>
                  </a:lnTo>
                  <a:lnTo>
                    <a:pt x="162" y="0"/>
                  </a:lnTo>
                  <a:lnTo>
                    <a:pt x="185" y="4"/>
                  </a:lnTo>
                  <a:lnTo>
                    <a:pt x="205" y="14"/>
                  </a:lnTo>
                  <a:lnTo>
                    <a:pt x="219" y="30"/>
                  </a:lnTo>
                  <a:lnTo>
                    <a:pt x="226" y="49"/>
                  </a:lnTo>
                  <a:lnTo>
                    <a:pt x="222" y="73"/>
                  </a:lnTo>
                  <a:lnTo>
                    <a:pt x="210" y="96"/>
                  </a:lnTo>
                  <a:lnTo>
                    <a:pt x="185" y="121"/>
                  </a:lnTo>
                  <a:lnTo>
                    <a:pt x="170" y="133"/>
                  </a:lnTo>
                  <a:lnTo>
                    <a:pt x="153" y="142"/>
                  </a:lnTo>
                  <a:lnTo>
                    <a:pt x="136" y="150"/>
                  </a:lnTo>
                  <a:lnTo>
                    <a:pt x="118" y="156"/>
                  </a:lnTo>
                  <a:lnTo>
                    <a:pt x="101" y="161"/>
                  </a:lnTo>
                  <a:lnTo>
                    <a:pt x="83" y="163"/>
                  </a:lnTo>
                  <a:lnTo>
                    <a:pt x="67" y="165"/>
                  </a:lnTo>
                  <a:lnTo>
                    <a:pt x="52" y="165"/>
                  </a:lnTo>
                  <a:lnTo>
                    <a:pt x="37" y="162"/>
                  </a:lnTo>
                  <a:lnTo>
                    <a:pt x="26" y="158"/>
                  </a:lnTo>
                  <a:lnTo>
                    <a:pt x="15" y="153"/>
                  </a:lnTo>
                  <a:lnTo>
                    <a:pt x="8" y="145"/>
                  </a:lnTo>
                  <a:lnTo>
                    <a:pt x="3" y="137"/>
                  </a:lnTo>
                  <a:lnTo>
                    <a:pt x="0" y="126"/>
                  </a:lnTo>
                  <a:lnTo>
                    <a:pt x="1" y="115"/>
                  </a:lnTo>
                  <a:lnTo>
                    <a:pt x="7" y="101"/>
                  </a:lnTo>
                  <a:close/>
                </a:path>
              </a:pathLst>
            </a:custGeom>
            <a:solidFill>
              <a:srgbClr val="C19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925060" y="3915410"/>
              <a:ext cx="62865" cy="46355"/>
            </a:xfrm>
            <a:custGeom>
              <a:avLst/>
              <a:gdLst>
                <a:gd name="T0" fmla="*/ 6 w 200"/>
                <a:gd name="T1" fmla="*/ 90 h 146"/>
                <a:gd name="T2" fmla="*/ 9 w 200"/>
                <a:gd name="T3" fmla="*/ 87 h 146"/>
                <a:gd name="T4" fmla="*/ 15 w 200"/>
                <a:gd name="T5" fmla="*/ 78 h 146"/>
                <a:gd name="T6" fmla="*/ 24 w 200"/>
                <a:gd name="T7" fmla="*/ 66 h 146"/>
                <a:gd name="T8" fmla="*/ 38 w 200"/>
                <a:gd name="T9" fmla="*/ 52 h 146"/>
                <a:gd name="T10" fmla="*/ 54 w 200"/>
                <a:gd name="T11" fmla="*/ 36 h 146"/>
                <a:gd name="T12" fmla="*/ 74 w 200"/>
                <a:gd name="T13" fmla="*/ 22 h 146"/>
                <a:gd name="T14" fmla="*/ 95 w 200"/>
                <a:gd name="T15" fmla="*/ 11 h 146"/>
                <a:gd name="T16" fmla="*/ 120 w 200"/>
                <a:gd name="T17" fmla="*/ 2 h 146"/>
                <a:gd name="T18" fmla="*/ 144 w 200"/>
                <a:gd name="T19" fmla="*/ 0 h 146"/>
                <a:gd name="T20" fmla="*/ 165 w 200"/>
                <a:gd name="T21" fmla="*/ 4 h 146"/>
                <a:gd name="T22" fmla="*/ 182 w 200"/>
                <a:gd name="T23" fmla="*/ 14 h 146"/>
                <a:gd name="T24" fmla="*/ 195 w 200"/>
                <a:gd name="T25" fmla="*/ 28 h 146"/>
                <a:gd name="T26" fmla="*/ 200 w 200"/>
                <a:gd name="T27" fmla="*/ 45 h 146"/>
                <a:gd name="T28" fmla="*/ 198 w 200"/>
                <a:gd name="T29" fmla="*/ 64 h 146"/>
                <a:gd name="T30" fmla="*/ 187 w 200"/>
                <a:gd name="T31" fmla="*/ 85 h 146"/>
                <a:gd name="T32" fmla="*/ 165 w 200"/>
                <a:gd name="T33" fmla="*/ 107 h 146"/>
                <a:gd name="T34" fmla="*/ 151 w 200"/>
                <a:gd name="T35" fmla="*/ 117 h 146"/>
                <a:gd name="T36" fmla="*/ 135 w 200"/>
                <a:gd name="T37" fmla="*/ 126 h 146"/>
                <a:gd name="T38" fmla="*/ 121 w 200"/>
                <a:gd name="T39" fmla="*/ 132 h 146"/>
                <a:gd name="T40" fmla="*/ 105 w 200"/>
                <a:gd name="T41" fmla="*/ 139 h 146"/>
                <a:gd name="T42" fmla="*/ 89 w 200"/>
                <a:gd name="T43" fmla="*/ 142 h 146"/>
                <a:gd name="T44" fmla="*/ 74 w 200"/>
                <a:gd name="T45" fmla="*/ 145 h 146"/>
                <a:gd name="T46" fmla="*/ 59 w 200"/>
                <a:gd name="T47" fmla="*/ 146 h 146"/>
                <a:gd name="T48" fmla="*/ 46 w 200"/>
                <a:gd name="T49" fmla="*/ 145 h 146"/>
                <a:gd name="T50" fmla="*/ 33 w 200"/>
                <a:gd name="T51" fmla="*/ 143 h 146"/>
                <a:gd name="T52" fmla="*/ 22 w 200"/>
                <a:gd name="T53" fmla="*/ 140 h 146"/>
                <a:gd name="T54" fmla="*/ 14 w 200"/>
                <a:gd name="T55" fmla="*/ 135 h 146"/>
                <a:gd name="T56" fmla="*/ 6 w 200"/>
                <a:gd name="T57" fmla="*/ 129 h 146"/>
                <a:gd name="T58" fmla="*/ 2 w 200"/>
                <a:gd name="T59" fmla="*/ 122 h 146"/>
                <a:gd name="T60" fmla="*/ 0 w 200"/>
                <a:gd name="T61" fmla="*/ 112 h 146"/>
                <a:gd name="T62" fmla="*/ 2 w 200"/>
                <a:gd name="T63" fmla="*/ 102 h 146"/>
                <a:gd name="T64" fmla="*/ 6 w 200"/>
                <a:gd name="T65" fmla="*/ 9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46">
                  <a:moveTo>
                    <a:pt x="6" y="90"/>
                  </a:moveTo>
                  <a:lnTo>
                    <a:pt x="9" y="87"/>
                  </a:lnTo>
                  <a:lnTo>
                    <a:pt x="15" y="78"/>
                  </a:lnTo>
                  <a:lnTo>
                    <a:pt x="24" y="66"/>
                  </a:lnTo>
                  <a:lnTo>
                    <a:pt x="38" y="52"/>
                  </a:lnTo>
                  <a:lnTo>
                    <a:pt x="54" y="36"/>
                  </a:lnTo>
                  <a:lnTo>
                    <a:pt x="74" y="22"/>
                  </a:lnTo>
                  <a:lnTo>
                    <a:pt x="95" y="11"/>
                  </a:lnTo>
                  <a:lnTo>
                    <a:pt x="120" y="2"/>
                  </a:lnTo>
                  <a:lnTo>
                    <a:pt x="144" y="0"/>
                  </a:lnTo>
                  <a:lnTo>
                    <a:pt x="165" y="4"/>
                  </a:lnTo>
                  <a:lnTo>
                    <a:pt x="182" y="14"/>
                  </a:lnTo>
                  <a:lnTo>
                    <a:pt x="195" y="28"/>
                  </a:lnTo>
                  <a:lnTo>
                    <a:pt x="200" y="45"/>
                  </a:lnTo>
                  <a:lnTo>
                    <a:pt x="198" y="64"/>
                  </a:lnTo>
                  <a:lnTo>
                    <a:pt x="187" y="85"/>
                  </a:lnTo>
                  <a:lnTo>
                    <a:pt x="165" y="107"/>
                  </a:lnTo>
                  <a:lnTo>
                    <a:pt x="151" y="117"/>
                  </a:lnTo>
                  <a:lnTo>
                    <a:pt x="135" y="126"/>
                  </a:lnTo>
                  <a:lnTo>
                    <a:pt x="121" y="132"/>
                  </a:lnTo>
                  <a:lnTo>
                    <a:pt x="105" y="139"/>
                  </a:lnTo>
                  <a:lnTo>
                    <a:pt x="89" y="142"/>
                  </a:lnTo>
                  <a:lnTo>
                    <a:pt x="74" y="145"/>
                  </a:lnTo>
                  <a:lnTo>
                    <a:pt x="59" y="146"/>
                  </a:lnTo>
                  <a:lnTo>
                    <a:pt x="46" y="145"/>
                  </a:lnTo>
                  <a:lnTo>
                    <a:pt x="33" y="143"/>
                  </a:lnTo>
                  <a:lnTo>
                    <a:pt x="22" y="140"/>
                  </a:lnTo>
                  <a:lnTo>
                    <a:pt x="14" y="135"/>
                  </a:lnTo>
                  <a:lnTo>
                    <a:pt x="6" y="129"/>
                  </a:lnTo>
                  <a:lnTo>
                    <a:pt x="2" y="122"/>
                  </a:lnTo>
                  <a:lnTo>
                    <a:pt x="0" y="112"/>
                  </a:lnTo>
                  <a:lnTo>
                    <a:pt x="2" y="102"/>
                  </a:lnTo>
                  <a:lnTo>
                    <a:pt x="6" y="90"/>
                  </a:lnTo>
                  <a:close/>
                </a:path>
              </a:pathLst>
            </a:custGeom>
            <a:solidFill>
              <a:srgbClr val="AF7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584065" y="3620135"/>
              <a:ext cx="414020" cy="360680"/>
            </a:xfrm>
            <a:custGeom>
              <a:avLst/>
              <a:gdLst>
                <a:gd name="T0" fmla="*/ 0 w 1306"/>
                <a:gd name="T1" fmla="*/ 583 h 1136"/>
                <a:gd name="T2" fmla="*/ 3 w 1306"/>
                <a:gd name="T3" fmla="*/ 558 h 1136"/>
                <a:gd name="T4" fmla="*/ 9 w 1306"/>
                <a:gd name="T5" fmla="*/ 514 h 1136"/>
                <a:gd name="T6" fmla="*/ 24 w 1306"/>
                <a:gd name="T7" fmla="*/ 454 h 1136"/>
                <a:gd name="T8" fmla="*/ 49 w 1306"/>
                <a:gd name="T9" fmla="*/ 382 h 1136"/>
                <a:gd name="T10" fmla="*/ 88 w 1306"/>
                <a:gd name="T11" fmla="*/ 305 h 1136"/>
                <a:gd name="T12" fmla="*/ 144 w 1306"/>
                <a:gd name="T13" fmla="*/ 224 h 1136"/>
                <a:gd name="T14" fmla="*/ 221 w 1306"/>
                <a:gd name="T15" fmla="*/ 147 h 1136"/>
                <a:gd name="T16" fmla="*/ 334 w 1306"/>
                <a:gd name="T17" fmla="*/ 69 h 1136"/>
                <a:gd name="T18" fmla="*/ 455 w 1306"/>
                <a:gd name="T19" fmla="*/ 16 h 1136"/>
                <a:gd name="T20" fmla="*/ 559 w 1306"/>
                <a:gd name="T21" fmla="*/ 0 h 1136"/>
                <a:gd name="T22" fmla="*/ 650 w 1306"/>
                <a:gd name="T23" fmla="*/ 13 h 1136"/>
                <a:gd name="T24" fmla="*/ 729 w 1306"/>
                <a:gd name="T25" fmla="*/ 46 h 1136"/>
                <a:gd name="T26" fmla="*/ 797 w 1306"/>
                <a:gd name="T27" fmla="*/ 90 h 1136"/>
                <a:gd name="T28" fmla="*/ 857 w 1306"/>
                <a:gd name="T29" fmla="*/ 138 h 1136"/>
                <a:gd name="T30" fmla="*/ 911 w 1306"/>
                <a:gd name="T31" fmla="*/ 181 h 1136"/>
                <a:gd name="T32" fmla="*/ 962 w 1306"/>
                <a:gd name="T33" fmla="*/ 216 h 1136"/>
                <a:gd name="T34" fmla="*/ 1016 w 1306"/>
                <a:gd name="T35" fmla="*/ 266 h 1136"/>
                <a:gd name="T36" fmla="*/ 1072 w 1306"/>
                <a:gd name="T37" fmla="*/ 329 h 1136"/>
                <a:gd name="T38" fmla="*/ 1128 w 1306"/>
                <a:gd name="T39" fmla="*/ 401 h 1136"/>
                <a:gd name="T40" fmla="*/ 1181 w 1306"/>
                <a:gd name="T41" fmla="*/ 478 h 1136"/>
                <a:gd name="T42" fmla="*/ 1228 w 1306"/>
                <a:gd name="T43" fmla="*/ 554 h 1136"/>
                <a:gd name="T44" fmla="*/ 1266 w 1306"/>
                <a:gd name="T45" fmla="*/ 624 h 1136"/>
                <a:gd name="T46" fmla="*/ 1294 w 1306"/>
                <a:gd name="T47" fmla="*/ 683 h 1136"/>
                <a:gd name="T48" fmla="*/ 1306 w 1306"/>
                <a:gd name="T49" fmla="*/ 729 h 1136"/>
                <a:gd name="T50" fmla="*/ 1289 w 1306"/>
                <a:gd name="T51" fmla="*/ 773 h 1136"/>
                <a:gd name="T52" fmla="*/ 1250 w 1306"/>
                <a:gd name="T53" fmla="*/ 814 h 1136"/>
                <a:gd name="T54" fmla="*/ 1195 w 1306"/>
                <a:gd name="T55" fmla="*/ 855 h 1136"/>
                <a:gd name="T56" fmla="*/ 1130 w 1306"/>
                <a:gd name="T57" fmla="*/ 896 h 1136"/>
                <a:gd name="T58" fmla="*/ 1064 w 1306"/>
                <a:gd name="T59" fmla="*/ 937 h 1136"/>
                <a:gd name="T60" fmla="*/ 1003 w 1306"/>
                <a:gd name="T61" fmla="*/ 977 h 1136"/>
                <a:gd name="T62" fmla="*/ 955 w 1306"/>
                <a:gd name="T63" fmla="*/ 1018 h 1136"/>
                <a:gd name="T64" fmla="*/ 920 w 1306"/>
                <a:gd name="T65" fmla="*/ 1057 h 1136"/>
                <a:gd name="T66" fmla="*/ 874 w 1306"/>
                <a:gd name="T67" fmla="*/ 1089 h 1136"/>
                <a:gd name="T68" fmla="*/ 815 w 1306"/>
                <a:gd name="T69" fmla="*/ 1112 h 1136"/>
                <a:gd name="T70" fmla="*/ 747 w 1306"/>
                <a:gd name="T71" fmla="*/ 1127 h 1136"/>
                <a:gd name="T72" fmla="*/ 670 w 1306"/>
                <a:gd name="T73" fmla="*/ 1134 h 1136"/>
                <a:gd name="T74" fmla="*/ 593 w 1306"/>
                <a:gd name="T75" fmla="*/ 1135 h 1136"/>
                <a:gd name="T76" fmla="*/ 515 w 1306"/>
                <a:gd name="T77" fmla="*/ 1130 h 1136"/>
                <a:gd name="T78" fmla="*/ 442 w 1306"/>
                <a:gd name="T79" fmla="*/ 1117 h 1136"/>
                <a:gd name="T80" fmla="*/ 376 w 1306"/>
                <a:gd name="T81" fmla="*/ 1099 h 1136"/>
                <a:gd name="T82" fmla="*/ 311 w 1306"/>
                <a:gd name="T83" fmla="*/ 1062 h 1136"/>
                <a:gd name="T84" fmla="*/ 249 w 1306"/>
                <a:gd name="T85" fmla="*/ 1010 h 1136"/>
                <a:gd name="T86" fmla="*/ 190 w 1306"/>
                <a:gd name="T87" fmla="*/ 946 h 1136"/>
                <a:gd name="T88" fmla="*/ 136 w 1306"/>
                <a:gd name="T89" fmla="*/ 872 h 1136"/>
                <a:gd name="T90" fmla="*/ 87 w 1306"/>
                <a:gd name="T91" fmla="*/ 792 h 1136"/>
                <a:gd name="T92" fmla="*/ 47 w 1306"/>
                <a:gd name="T93" fmla="*/ 709 h 1136"/>
                <a:gd name="T94" fmla="*/ 13 w 1306"/>
                <a:gd name="T95" fmla="*/ 626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06" h="1136">
                  <a:moveTo>
                    <a:pt x="0" y="586"/>
                  </a:moveTo>
                  <a:lnTo>
                    <a:pt x="0" y="583"/>
                  </a:lnTo>
                  <a:lnTo>
                    <a:pt x="2" y="573"/>
                  </a:lnTo>
                  <a:lnTo>
                    <a:pt x="3" y="558"/>
                  </a:lnTo>
                  <a:lnTo>
                    <a:pt x="5" y="538"/>
                  </a:lnTo>
                  <a:lnTo>
                    <a:pt x="9" y="514"/>
                  </a:lnTo>
                  <a:lnTo>
                    <a:pt x="15" y="485"/>
                  </a:lnTo>
                  <a:lnTo>
                    <a:pt x="24" y="454"/>
                  </a:lnTo>
                  <a:lnTo>
                    <a:pt x="34" y="419"/>
                  </a:lnTo>
                  <a:lnTo>
                    <a:pt x="49" y="382"/>
                  </a:lnTo>
                  <a:lnTo>
                    <a:pt x="67" y="344"/>
                  </a:lnTo>
                  <a:lnTo>
                    <a:pt x="88" y="305"/>
                  </a:lnTo>
                  <a:lnTo>
                    <a:pt x="115" y="264"/>
                  </a:lnTo>
                  <a:lnTo>
                    <a:pt x="144" y="224"/>
                  </a:lnTo>
                  <a:lnTo>
                    <a:pt x="180" y="185"/>
                  </a:lnTo>
                  <a:lnTo>
                    <a:pt x="221" y="147"/>
                  </a:lnTo>
                  <a:lnTo>
                    <a:pt x="268" y="111"/>
                  </a:lnTo>
                  <a:lnTo>
                    <a:pt x="334" y="69"/>
                  </a:lnTo>
                  <a:lnTo>
                    <a:pt x="397" y="37"/>
                  </a:lnTo>
                  <a:lnTo>
                    <a:pt x="455" y="16"/>
                  </a:lnTo>
                  <a:lnTo>
                    <a:pt x="509" y="5"/>
                  </a:lnTo>
                  <a:lnTo>
                    <a:pt x="559" y="0"/>
                  </a:lnTo>
                  <a:lnTo>
                    <a:pt x="606" y="3"/>
                  </a:lnTo>
                  <a:lnTo>
                    <a:pt x="650" y="13"/>
                  </a:lnTo>
                  <a:lnTo>
                    <a:pt x="691" y="28"/>
                  </a:lnTo>
                  <a:lnTo>
                    <a:pt x="729" y="46"/>
                  </a:lnTo>
                  <a:lnTo>
                    <a:pt x="764" y="67"/>
                  </a:lnTo>
                  <a:lnTo>
                    <a:pt x="797" y="90"/>
                  </a:lnTo>
                  <a:lnTo>
                    <a:pt x="829" y="113"/>
                  </a:lnTo>
                  <a:lnTo>
                    <a:pt x="857" y="138"/>
                  </a:lnTo>
                  <a:lnTo>
                    <a:pt x="885" y="160"/>
                  </a:lnTo>
                  <a:lnTo>
                    <a:pt x="911" y="181"/>
                  </a:lnTo>
                  <a:lnTo>
                    <a:pt x="937" y="198"/>
                  </a:lnTo>
                  <a:lnTo>
                    <a:pt x="962" y="216"/>
                  </a:lnTo>
                  <a:lnTo>
                    <a:pt x="989" y="238"/>
                  </a:lnTo>
                  <a:lnTo>
                    <a:pt x="1016" y="266"/>
                  </a:lnTo>
                  <a:lnTo>
                    <a:pt x="1045" y="295"/>
                  </a:lnTo>
                  <a:lnTo>
                    <a:pt x="1072" y="329"/>
                  </a:lnTo>
                  <a:lnTo>
                    <a:pt x="1101" y="364"/>
                  </a:lnTo>
                  <a:lnTo>
                    <a:pt x="1128" y="401"/>
                  </a:lnTo>
                  <a:lnTo>
                    <a:pt x="1155" y="439"/>
                  </a:lnTo>
                  <a:lnTo>
                    <a:pt x="1181" y="478"/>
                  </a:lnTo>
                  <a:lnTo>
                    <a:pt x="1205" y="516"/>
                  </a:lnTo>
                  <a:lnTo>
                    <a:pt x="1228" y="554"/>
                  </a:lnTo>
                  <a:lnTo>
                    <a:pt x="1248" y="590"/>
                  </a:lnTo>
                  <a:lnTo>
                    <a:pt x="1266" y="624"/>
                  </a:lnTo>
                  <a:lnTo>
                    <a:pt x="1281" y="655"/>
                  </a:lnTo>
                  <a:lnTo>
                    <a:pt x="1294" y="683"/>
                  </a:lnTo>
                  <a:lnTo>
                    <a:pt x="1302" y="707"/>
                  </a:lnTo>
                  <a:lnTo>
                    <a:pt x="1306" y="729"/>
                  </a:lnTo>
                  <a:lnTo>
                    <a:pt x="1300" y="751"/>
                  </a:lnTo>
                  <a:lnTo>
                    <a:pt x="1289" y="773"/>
                  </a:lnTo>
                  <a:lnTo>
                    <a:pt x="1272" y="794"/>
                  </a:lnTo>
                  <a:lnTo>
                    <a:pt x="1250" y="814"/>
                  </a:lnTo>
                  <a:lnTo>
                    <a:pt x="1223" y="835"/>
                  </a:lnTo>
                  <a:lnTo>
                    <a:pt x="1195" y="855"/>
                  </a:lnTo>
                  <a:lnTo>
                    <a:pt x="1163" y="875"/>
                  </a:lnTo>
                  <a:lnTo>
                    <a:pt x="1130" y="896"/>
                  </a:lnTo>
                  <a:lnTo>
                    <a:pt x="1096" y="916"/>
                  </a:lnTo>
                  <a:lnTo>
                    <a:pt x="1064" y="937"/>
                  </a:lnTo>
                  <a:lnTo>
                    <a:pt x="1032" y="957"/>
                  </a:lnTo>
                  <a:lnTo>
                    <a:pt x="1003" y="977"/>
                  </a:lnTo>
                  <a:lnTo>
                    <a:pt x="977" y="997"/>
                  </a:lnTo>
                  <a:lnTo>
                    <a:pt x="955" y="1018"/>
                  </a:lnTo>
                  <a:lnTo>
                    <a:pt x="937" y="1038"/>
                  </a:lnTo>
                  <a:lnTo>
                    <a:pt x="920" y="1057"/>
                  </a:lnTo>
                  <a:lnTo>
                    <a:pt x="899" y="1074"/>
                  </a:lnTo>
                  <a:lnTo>
                    <a:pt x="874" y="1089"/>
                  </a:lnTo>
                  <a:lnTo>
                    <a:pt x="846" y="1101"/>
                  </a:lnTo>
                  <a:lnTo>
                    <a:pt x="815" y="1112"/>
                  </a:lnTo>
                  <a:lnTo>
                    <a:pt x="781" y="1120"/>
                  </a:lnTo>
                  <a:lnTo>
                    <a:pt x="747" y="1127"/>
                  </a:lnTo>
                  <a:lnTo>
                    <a:pt x="710" y="1132"/>
                  </a:lnTo>
                  <a:lnTo>
                    <a:pt x="670" y="1134"/>
                  </a:lnTo>
                  <a:lnTo>
                    <a:pt x="632" y="1136"/>
                  </a:lnTo>
                  <a:lnTo>
                    <a:pt x="593" y="1135"/>
                  </a:lnTo>
                  <a:lnTo>
                    <a:pt x="554" y="1133"/>
                  </a:lnTo>
                  <a:lnTo>
                    <a:pt x="515" y="1130"/>
                  </a:lnTo>
                  <a:lnTo>
                    <a:pt x="478" y="1125"/>
                  </a:lnTo>
                  <a:lnTo>
                    <a:pt x="442" y="1117"/>
                  </a:lnTo>
                  <a:lnTo>
                    <a:pt x="408" y="1110"/>
                  </a:lnTo>
                  <a:lnTo>
                    <a:pt x="376" y="1099"/>
                  </a:lnTo>
                  <a:lnTo>
                    <a:pt x="343" y="1083"/>
                  </a:lnTo>
                  <a:lnTo>
                    <a:pt x="311" y="1062"/>
                  </a:lnTo>
                  <a:lnTo>
                    <a:pt x="279" y="1039"/>
                  </a:lnTo>
                  <a:lnTo>
                    <a:pt x="249" y="1010"/>
                  </a:lnTo>
                  <a:lnTo>
                    <a:pt x="218" y="980"/>
                  </a:lnTo>
                  <a:lnTo>
                    <a:pt x="190" y="946"/>
                  </a:lnTo>
                  <a:lnTo>
                    <a:pt x="162" y="910"/>
                  </a:lnTo>
                  <a:lnTo>
                    <a:pt x="136" y="872"/>
                  </a:lnTo>
                  <a:lnTo>
                    <a:pt x="110" y="833"/>
                  </a:lnTo>
                  <a:lnTo>
                    <a:pt x="87" y="792"/>
                  </a:lnTo>
                  <a:lnTo>
                    <a:pt x="66" y="751"/>
                  </a:lnTo>
                  <a:lnTo>
                    <a:pt x="47" y="709"/>
                  </a:lnTo>
                  <a:lnTo>
                    <a:pt x="29" y="667"/>
                  </a:lnTo>
                  <a:lnTo>
                    <a:pt x="13" y="626"/>
                  </a:lnTo>
                  <a:lnTo>
                    <a:pt x="0" y="5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590415" y="3629660"/>
              <a:ext cx="401320" cy="346075"/>
            </a:xfrm>
            <a:custGeom>
              <a:avLst/>
              <a:gdLst>
                <a:gd name="T0" fmla="*/ 319 w 1262"/>
                <a:gd name="T1" fmla="*/ 59 h 1088"/>
                <a:gd name="T2" fmla="*/ 432 w 1262"/>
                <a:gd name="T3" fmla="*/ 14 h 1088"/>
                <a:gd name="T4" fmla="*/ 532 w 1262"/>
                <a:gd name="T5" fmla="*/ 0 h 1088"/>
                <a:gd name="T6" fmla="*/ 620 w 1262"/>
                <a:gd name="T7" fmla="*/ 10 h 1088"/>
                <a:gd name="T8" fmla="*/ 698 w 1262"/>
                <a:gd name="T9" fmla="*/ 40 h 1088"/>
                <a:gd name="T10" fmla="*/ 768 w 1262"/>
                <a:gd name="T11" fmla="*/ 80 h 1088"/>
                <a:gd name="T12" fmla="*/ 828 w 1262"/>
                <a:gd name="T13" fmla="*/ 124 h 1088"/>
                <a:gd name="T14" fmla="*/ 882 w 1262"/>
                <a:gd name="T15" fmla="*/ 163 h 1088"/>
                <a:gd name="T16" fmla="*/ 931 w 1262"/>
                <a:gd name="T17" fmla="*/ 196 h 1088"/>
                <a:gd name="T18" fmla="*/ 983 w 1262"/>
                <a:gd name="T19" fmla="*/ 244 h 1088"/>
                <a:gd name="T20" fmla="*/ 1037 w 1262"/>
                <a:gd name="T21" fmla="*/ 305 h 1088"/>
                <a:gd name="T22" fmla="*/ 1091 w 1262"/>
                <a:gd name="T23" fmla="*/ 376 h 1088"/>
                <a:gd name="T24" fmla="*/ 1142 w 1262"/>
                <a:gd name="T25" fmla="*/ 450 h 1088"/>
                <a:gd name="T26" fmla="*/ 1187 w 1262"/>
                <a:gd name="T27" fmla="*/ 524 h 1088"/>
                <a:gd name="T28" fmla="*/ 1225 w 1262"/>
                <a:gd name="T29" fmla="*/ 592 h 1088"/>
                <a:gd name="T30" fmla="*/ 1252 w 1262"/>
                <a:gd name="T31" fmla="*/ 650 h 1088"/>
                <a:gd name="T32" fmla="*/ 1262 w 1262"/>
                <a:gd name="T33" fmla="*/ 694 h 1088"/>
                <a:gd name="T34" fmla="*/ 1248 w 1262"/>
                <a:gd name="T35" fmla="*/ 735 h 1088"/>
                <a:gd name="T36" fmla="*/ 1209 w 1262"/>
                <a:gd name="T37" fmla="*/ 777 h 1088"/>
                <a:gd name="T38" fmla="*/ 1156 w 1262"/>
                <a:gd name="T39" fmla="*/ 816 h 1088"/>
                <a:gd name="T40" fmla="*/ 1093 w 1262"/>
                <a:gd name="T41" fmla="*/ 856 h 1088"/>
                <a:gd name="T42" fmla="*/ 1029 w 1262"/>
                <a:gd name="T43" fmla="*/ 895 h 1088"/>
                <a:gd name="T44" fmla="*/ 970 w 1262"/>
                <a:gd name="T45" fmla="*/ 934 h 1088"/>
                <a:gd name="T46" fmla="*/ 923 w 1262"/>
                <a:gd name="T47" fmla="*/ 973 h 1088"/>
                <a:gd name="T48" fmla="*/ 889 w 1262"/>
                <a:gd name="T49" fmla="*/ 1012 h 1088"/>
                <a:gd name="T50" fmla="*/ 845 w 1262"/>
                <a:gd name="T51" fmla="*/ 1043 h 1088"/>
                <a:gd name="T52" fmla="*/ 788 w 1262"/>
                <a:gd name="T53" fmla="*/ 1065 h 1088"/>
                <a:gd name="T54" fmla="*/ 721 w 1262"/>
                <a:gd name="T55" fmla="*/ 1080 h 1088"/>
                <a:gd name="T56" fmla="*/ 648 w 1262"/>
                <a:gd name="T57" fmla="*/ 1087 h 1088"/>
                <a:gd name="T58" fmla="*/ 572 w 1262"/>
                <a:gd name="T59" fmla="*/ 1087 h 1088"/>
                <a:gd name="T60" fmla="*/ 497 w 1262"/>
                <a:gd name="T61" fmla="*/ 1082 h 1088"/>
                <a:gd name="T62" fmla="*/ 427 w 1262"/>
                <a:gd name="T63" fmla="*/ 1070 h 1088"/>
                <a:gd name="T64" fmla="*/ 362 w 1262"/>
                <a:gd name="T65" fmla="*/ 1052 h 1088"/>
                <a:gd name="T66" fmla="*/ 302 w 1262"/>
                <a:gd name="T67" fmla="*/ 1020 h 1088"/>
                <a:gd name="T68" fmla="*/ 243 w 1262"/>
                <a:gd name="T69" fmla="*/ 971 h 1088"/>
                <a:gd name="T70" fmla="*/ 187 w 1262"/>
                <a:gd name="T71" fmla="*/ 910 h 1088"/>
                <a:gd name="T72" fmla="*/ 135 w 1262"/>
                <a:gd name="T73" fmla="*/ 841 h 1088"/>
                <a:gd name="T74" fmla="*/ 89 w 1262"/>
                <a:gd name="T75" fmla="*/ 765 h 1088"/>
                <a:gd name="T76" fmla="*/ 49 w 1262"/>
                <a:gd name="T77" fmla="*/ 687 h 1088"/>
                <a:gd name="T78" fmla="*/ 16 w 1262"/>
                <a:gd name="T79" fmla="*/ 608 h 1088"/>
                <a:gd name="T80" fmla="*/ 3 w 1262"/>
                <a:gd name="T81" fmla="*/ 565 h 1088"/>
                <a:gd name="T82" fmla="*/ 1 w 1262"/>
                <a:gd name="T83" fmla="*/ 559 h 1088"/>
                <a:gd name="T84" fmla="*/ 0 w 1262"/>
                <a:gd name="T85" fmla="*/ 550 h 1088"/>
                <a:gd name="T86" fmla="*/ 1 w 1262"/>
                <a:gd name="T87" fmla="*/ 526 h 1088"/>
                <a:gd name="T88" fmla="*/ 7 w 1262"/>
                <a:gd name="T89" fmla="*/ 482 h 1088"/>
                <a:gd name="T90" fmla="*/ 21 w 1262"/>
                <a:gd name="T91" fmla="*/ 423 h 1088"/>
                <a:gd name="T92" fmla="*/ 45 w 1262"/>
                <a:gd name="T93" fmla="*/ 354 h 1088"/>
                <a:gd name="T94" fmla="*/ 83 w 1262"/>
                <a:gd name="T95" fmla="*/ 279 h 1088"/>
                <a:gd name="T96" fmla="*/ 137 w 1262"/>
                <a:gd name="T97" fmla="*/ 203 h 1088"/>
                <a:gd name="T98" fmla="*/ 212 w 1262"/>
                <a:gd name="T99" fmla="*/ 13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62" h="1088">
                  <a:moveTo>
                    <a:pt x="257" y="96"/>
                  </a:moveTo>
                  <a:lnTo>
                    <a:pt x="319" y="59"/>
                  </a:lnTo>
                  <a:lnTo>
                    <a:pt x="377" y="32"/>
                  </a:lnTo>
                  <a:lnTo>
                    <a:pt x="432" y="14"/>
                  </a:lnTo>
                  <a:lnTo>
                    <a:pt x="484" y="3"/>
                  </a:lnTo>
                  <a:lnTo>
                    <a:pt x="532" y="0"/>
                  </a:lnTo>
                  <a:lnTo>
                    <a:pt x="578" y="3"/>
                  </a:lnTo>
                  <a:lnTo>
                    <a:pt x="620" y="10"/>
                  </a:lnTo>
                  <a:lnTo>
                    <a:pt x="661" y="23"/>
                  </a:lnTo>
                  <a:lnTo>
                    <a:pt x="698" y="40"/>
                  </a:lnTo>
                  <a:lnTo>
                    <a:pt x="734" y="59"/>
                  </a:lnTo>
                  <a:lnTo>
                    <a:pt x="768" y="80"/>
                  </a:lnTo>
                  <a:lnTo>
                    <a:pt x="798" y="101"/>
                  </a:lnTo>
                  <a:lnTo>
                    <a:pt x="828" y="124"/>
                  </a:lnTo>
                  <a:lnTo>
                    <a:pt x="856" y="144"/>
                  </a:lnTo>
                  <a:lnTo>
                    <a:pt x="882" y="163"/>
                  </a:lnTo>
                  <a:lnTo>
                    <a:pt x="906" y="180"/>
                  </a:lnTo>
                  <a:lnTo>
                    <a:pt x="931" y="196"/>
                  </a:lnTo>
                  <a:lnTo>
                    <a:pt x="956" y="219"/>
                  </a:lnTo>
                  <a:lnTo>
                    <a:pt x="983" y="244"/>
                  </a:lnTo>
                  <a:lnTo>
                    <a:pt x="1010" y="274"/>
                  </a:lnTo>
                  <a:lnTo>
                    <a:pt x="1037" y="305"/>
                  </a:lnTo>
                  <a:lnTo>
                    <a:pt x="1065" y="340"/>
                  </a:lnTo>
                  <a:lnTo>
                    <a:pt x="1091" y="376"/>
                  </a:lnTo>
                  <a:lnTo>
                    <a:pt x="1118" y="413"/>
                  </a:lnTo>
                  <a:lnTo>
                    <a:pt x="1142" y="450"/>
                  </a:lnTo>
                  <a:lnTo>
                    <a:pt x="1166" y="487"/>
                  </a:lnTo>
                  <a:lnTo>
                    <a:pt x="1187" y="524"/>
                  </a:lnTo>
                  <a:lnTo>
                    <a:pt x="1207" y="559"/>
                  </a:lnTo>
                  <a:lnTo>
                    <a:pt x="1225" y="592"/>
                  </a:lnTo>
                  <a:lnTo>
                    <a:pt x="1240" y="622"/>
                  </a:lnTo>
                  <a:lnTo>
                    <a:pt x="1252" y="650"/>
                  </a:lnTo>
                  <a:lnTo>
                    <a:pt x="1260" y="673"/>
                  </a:lnTo>
                  <a:lnTo>
                    <a:pt x="1262" y="694"/>
                  </a:lnTo>
                  <a:lnTo>
                    <a:pt x="1258" y="715"/>
                  </a:lnTo>
                  <a:lnTo>
                    <a:pt x="1248" y="735"/>
                  </a:lnTo>
                  <a:lnTo>
                    <a:pt x="1231" y="757"/>
                  </a:lnTo>
                  <a:lnTo>
                    <a:pt x="1209" y="777"/>
                  </a:lnTo>
                  <a:lnTo>
                    <a:pt x="1183" y="797"/>
                  </a:lnTo>
                  <a:lnTo>
                    <a:pt x="1156" y="816"/>
                  </a:lnTo>
                  <a:lnTo>
                    <a:pt x="1125" y="836"/>
                  </a:lnTo>
                  <a:lnTo>
                    <a:pt x="1093" y="856"/>
                  </a:lnTo>
                  <a:lnTo>
                    <a:pt x="1061" y="875"/>
                  </a:lnTo>
                  <a:lnTo>
                    <a:pt x="1029" y="895"/>
                  </a:lnTo>
                  <a:lnTo>
                    <a:pt x="998" y="914"/>
                  </a:lnTo>
                  <a:lnTo>
                    <a:pt x="970" y="934"/>
                  </a:lnTo>
                  <a:lnTo>
                    <a:pt x="944" y="953"/>
                  </a:lnTo>
                  <a:lnTo>
                    <a:pt x="923" y="973"/>
                  </a:lnTo>
                  <a:lnTo>
                    <a:pt x="906" y="993"/>
                  </a:lnTo>
                  <a:lnTo>
                    <a:pt x="889" y="1012"/>
                  </a:lnTo>
                  <a:lnTo>
                    <a:pt x="869" y="1028"/>
                  </a:lnTo>
                  <a:lnTo>
                    <a:pt x="845" y="1043"/>
                  </a:lnTo>
                  <a:lnTo>
                    <a:pt x="818" y="1055"/>
                  </a:lnTo>
                  <a:lnTo>
                    <a:pt x="788" y="1065"/>
                  </a:lnTo>
                  <a:lnTo>
                    <a:pt x="755" y="1074"/>
                  </a:lnTo>
                  <a:lnTo>
                    <a:pt x="721" y="1080"/>
                  </a:lnTo>
                  <a:lnTo>
                    <a:pt x="685" y="1084"/>
                  </a:lnTo>
                  <a:lnTo>
                    <a:pt x="648" y="1087"/>
                  </a:lnTo>
                  <a:lnTo>
                    <a:pt x="610" y="1088"/>
                  </a:lnTo>
                  <a:lnTo>
                    <a:pt x="572" y="1087"/>
                  </a:lnTo>
                  <a:lnTo>
                    <a:pt x="535" y="1085"/>
                  </a:lnTo>
                  <a:lnTo>
                    <a:pt x="497" y="1082"/>
                  </a:lnTo>
                  <a:lnTo>
                    <a:pt x="461" y="1077"/>
                  </a:lnTo>
                  <a:lnTo>
                    <a:pt x="427" y="1070"/>
                  </a:lnTo>
                  <a:lnTo>
                    <a:pt x="394" y="1063"/>
                  </a:lnTo>
                  <a:lnTo>
                    <a:pt x="362" y="1052"/>
                  </a:lnTo>
                  <a:lnTo>
                    <a:pt x="331" y="1038"/>
                  </a:lnTo>
                  <a:lnTo>
                    <a:pt x="302" y="1020"/>
                  </a:lnTo>
                  <a:lnTo>
                    <a:pt x="271" y="996"/>
                  </a:lnTo>
                  <a:lnTo>
                    <a:pt x="243" y="971"/>
                  </a:lnTo>
                  <a:lnTo>
                    <a:pt x="214" y="941"/>
                  </a:lnTo>
                  <a:lnTo>
                    <a:pt x="187" y="910"/>
                  </a:lnTo>
                  <a:lnTo>
                    <a:pt x="160" y="876"/>
                  </a:lnTo>
                  <a:lnTo>
                    <a:pt x="135" y="841"/>
                  </a:lnTo>
                  <a:lnTo>
                    <a:pt x="112" y="804"/>
                  </a:lnTo>
                  <a:lnTo>
                    <a:pt x="89" y="765"/>
                  </a:lnTo>
                  <a:lnTo>
                    <a:pt x="68" y="726"/>
                  </a:lnTo>
                  <a:lnTo>
                    <a:pt x="49" y="687"/>
                  </a:lnTo>
                  <a:lnTo>
                    <a:pt x="32" y="648"/>
                  </a:lnTo>
                  <a:lnTo>
                    <a:pt x="16" y="608"/>
                  </a:lnTo>
                  <a:lnTo>
                    <a:pt x="4" y="569"/>
                  </a:lnTo>
                  <a:lnTo>
                    <a:pt x="3" y="565"/>
                  </a:lnTo>
                  <a:lnTo>
                    <a:pt x="2" y="562"/>
                  </a:lnTo>
                  <a:lnTo>
                    <a:pt x="1" y="559"/>
                  </a:lnTo>
                  <a:lnTo>
                    <a:pt x="0" y="555"/>
                  </a:lnTo>
                  <a:lnTo>
                    <a:pt x="0" y="550"/>
                  </a:lnTo>
                  <a:lnTo>
                    <a:pt x="0" y="541"/>
                  </a:lnTo>
                  <a:lnTo>
                    <a:pt x="1" y="526"/>
                  </a:lnTo>
                  <a:lnTo>
                    <a:pt x="3" y="506"/>
                  </a:lnTo>
                  <a:lnTo>
                    <a:pt x="7" y="482"/>
                  </a:lnTo>
                  <a:lnTo>
                    <a:pt x="12" y="454"/>
                  </a:lnTo>
                  <a:lnTo>
                    <a:pt x="21" y="423"/>
                  </a:lnTo>
                  <a:lnTo>
                    <a:pt x="31" y="389"/>
                  </a:lnTo>
                  <a:lnTo>
                    <a:pt x="45" y="354"/>
                  </a:lnTo>
                  <a:lnTo>
                    <a:pt x="62" y="317"/>
                  </a:lnTo>
                  <a:lnTo>
                    <a:pt x="83" y="279"/>
                  </a:lnTo>
                  <a:lnTo>
                    <a:pt x="107" y="241"/>
                  </a:lnTo>
                  <a:lnTo>
                    <a:pt x="137" y="203"/>
                  </a:lnTo>
                  <a:lnTo>
                    <a:pt x="172" y="166"/>
                  </a:lnTo>
                  <a:lnTo>
                    <a:pt x="212" y="130"/>
                  </a:lnTo>
                  <a:lnTo>
                    <a:pt x="257" y="96"/>
                  </a:lnTo>
                  <a:close/>
                </a:path>
              </a:pathLst>
            </a:custGeom>
            <a:solidFill>
              <a:srgbClr val="F7E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596765" y="3639185"/>
              <a:ext cx="387985" cy="330835"/>
            </a:xfrm>
            <a:custGeom>
              <a:avLst/>
              <a:gdLst>
                <a:gd name="T0" fmla="*/ 306 w 1221"/>
                <a:gd name="T1" fmla="*/ 50 h 1041"/>
                <a:gd name="T2" fmla="*/ 411 w 1221"/>
                <a:gd name="T3" fmla="*/ 11 h 1041"/>
                <a:gd name="T4" fmla="*/ 506 w 1221"/>
                <a:gd name="T5" fmla="*/ 0 h 1041"/>
                <a:gd name="T6" fmla="*/ 592 w 1221"/>
                <a:gd name="T7" fmla="*/ 10 h 1041"/>
                <a:gd name="T8" fmla="*/ 670 w 1221"/>
                <a:gd name="T9" fmla="*/ 35 h 1041"/>
                <a:gd name="T10" fmla="*/ 738 w 1221"/>
                <a:gd name="T11" fmla="*/ 71 h 1041"/>
                <a:gd name="T12" fmla="*/ 800 w 1221"/>
                <a:gd name="T13" fmla="*/ 110 h 1041"/>
                <a:gd name="T14" fmla="*/ 852 w 1221"/>
                <a:gd name="T15" fmla="*/ 146 h 1041"/>
                <a:gd name="T16" fmla="*/ 901 w 1221"/>
                <a:gd name="T17" fmla="*/ 179 h 1041"/>
                <a:gd name="T18" fmla="*/ 952 w 1221"/>
                <a:gd name="T19" fmla="*/ 226 h 1041"/>
                <a:gd name="T20" fmla="*/ 1005 w 1221"/>
                <a:gd name="T21" fmla="*/ 285 h 1041"/>
                <a:gd name="T22" fmla="*/ 1056 w 1221"/>
                <a:gd name="T23" fmla="*/ 352 h 1041"/>
                <a:gd name="T24" fmla="*/ 1106 w 1221"/>
                <a:gd name="T25" fmla="*/ 424 h 1041"/>
                <a:gd name="T26" fmla="*/ 1149 w 1221"/>
                <a:gd name="T27" fmla="*/ 496 h 1041"/>
                <a:gd name="T28" fmla="*/ 1185 w 1221"/>
                <a:gd name="T29" fmla="*/ 562 h 1041"/>
                <a:gd name="T30" fmla="*/ 1211 w 1221"/>
                <a:gd name="T31" fmla="*/ 618 h 1041"/>
                <a:gd name="T32" fmla="*/ 1221 w 1221"/>
                <a:gd name="T33" fmla="*/ 660 h 1041"/>
                <a:gd name="T34" fmla="*/ 1206 w 1221"/>
                <a:gd name="T35" fmla="*/ 700 h 1041"/>
                <a:gd name="T36" fmla="*/ 1169 w 1221"/>
                <a:gd name="T37" fmla="*/ 740 h 1041"/>
                <a:gd name="T38" fmla="*/ 1118 w 1221"/>
                <a:gd name="T39" fmla="*/ 778 h 1041"/>
                <a:gd name="T40" fmla="*/ 1057 w 1221"/>
                <a:gd name="T41" fmla="*/ 816 h 1041"/>
                <a:gd name="T42" fmla="*/ 996 w 1221"/>
                <a:gd name="T43" fmla="*/ 854 h 1041"/>
                <a:gd name="T44" fmla="*/ 939 w 1221"/>
                <a:gd name="T45" fmla="*/ 892 h 1041"/>
                <a:gd name="T46" fmla="*/ 894 w 1221"/>
                <a:gd name="T47" fmla="*/ 930 h 1041"/>
                <a:gd name="T48" fmla="*/ 861 w 1221"/>
                <a:gd name="T49" fmla="*/ 967 h 1041"/>
                <a:gd name="T50" fmla="*/ 818 w 1221"/>
                <a:gd name="T51" fmla="*/ 997 h 1041"/>
                <a:gd name="T52" fmla="*/ 763 w 1221"/>
                <a:gd name="T53" fmla="*/ 1019 h 1041"/>
                <a:gd name="T54" fmla="*/ 698 w 1221"/>
                <a:gd name="T55" fmla="*/ 1033 h 1041"/>
                <a:gd name="T56" fmla="*/ 627 w 1221"/>
                <a:gd name="T57" fmla="*/ 1040 h 1041"/>
                <a:gd name="T58" fmla="*/ 554 w 1221"/>
                <a:gd name="T59" fmla="*/ 1040 h 1041"/>
                <a:gd name="T60" fmla="*/ 482 w 1221"/>
                <a:gd name="T61" fmla="*/ 1035 h 1041"/>
                <a:gd name="T62" fmla="*/ 413 w 1221"/>
                <a:gd name="T63" fmla="*/ 1025 h 1041"/>
                <a:gd name="T64" fmla="*/ 351 w 1221"/>
                <a:gd name="T65" fmla="*/ 1008 h 1041"/>
                <a:gd name="T66" fmla="*/ 291 w 1221"/>
                <a:gd name="T67" fmla="*/ 975 h 1041"/>
                <a:gd name="T68" fmla="*/ 234 w 1221"/>
                <a:gd name="T69" fmla="*/ 927 h 1041"/>
                <a:gd name="T70" fmla="*/ 180 w 1221"/>
                <a:gd name="T71" fmla="*/ 869 h 1041"/>
                <a:gd name="T72" fmla="*/ 131 w 1221"/>
                <a:gd name="T73" fmla="*/ 802 h 1041"/>
                <a:gd name="T74" fmla="*/ 86 w 1221"/>
                <a:gd name="T75" fmla="*/ 729 h 1041"/>
                <a:gd name="T76" fmla="*/ 48 w 1221"/>
                <a:gd name="T77" fmla="*/ 653 h 1041"/>
                <a:gd name="T78" fmla="*/ 17 w 1221"/>
                <a:gd name="T79" fmla="*/ 575 h 1041"/>
                <a:gd name="T80" fmla="*/ 3 w 1221"/>
                <a:gd name="T81" fmla="*/ 535 h 1041"/>
                <a:gd name="T82" fmla="*/ 1 w 1221"/>
                <a:gd name="T83" fmla="*/ 529 h 1041"/>
                <a:gd name="T84" fmla="*/ 0 w 1221"/>
                <a:gd name="T85" fmla="*/ 520 h 1041"/>
                <a:gd name="T86" fmla="*/ 1 w 1221"/>
                <a:gd name="T87" fmla="*/ 495 h 1041"/>
                <a:gd name="T88" fmla="*/ 6 w 1221"/>
                <a:gd name="T89" fmla="*/ 452 h 1041"/>
                <a:gd name="T90" fmla="*/ 20 w 1221"/>
                <a:gd name="T91" fmla="*/ 394 h 1041"/>
                <a:gd name="T92" fmla="*/ 43 w 1221"/>
                <a:gd name="T93" fmla="*/ 326 h 1041"/>
                <a:gd name="T94" fmla="*/ 80 w 1221"/>
                <a:gd name="T95" fmla="*/ 254 h 1041"/>
                <a:gd name="T96" fmla="*/ 133 w 1221"/>
                <a:gd name="T97" fmla="*/ 181 h 1041"/>
                <a:gd name="T98" fmla="*/ 206 w 1221"/>
                <a:gd name="T99" fmla="*/ 113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1" h="1041">
                  <a:moveTo>
                    <a:pt x="250" y="82"/>
                  </a:moveTo>
                  <a:lnTo>
                    <a:pt x="306" y="50"/>
                  </a:lnTo>
                  <a:lnTo>
                    <a:pt x="360" y="27"/>
                  </a:lnTo>
                  <a:lnTo>
                    <a:pt x="411" y="11"/>
                  </a:lnTo>
                  <a:lnTo>
                    <a:pt x="459" y="3"/>
                  </a:lnTo>
                  <a:lnTo>
                    <a:pt x="506" y="0"/>
                  </a:lnTo>
                  <a:lnTo>
                    <a:pt x="550" y="3"/>
                  </a:lnTo>
                  <a:lnTo>
                    <a:pt x="592" y="10"/>
                  </a:lnTo>
                  <a:lnTo>
                    <a:pt x="632" y="21"/>
                  </a:lnTo>
                  <a:lnTo>
                    <a:pt x="670" y="35"/>
                  </a:lnTo>
                  <a:lnTo>
                    <a:pt x="706" y="52"/>
                  </a:lnTo>
                  <a:lnTo>
                    <a:pt x="738" y="71"/>
                  </a:lnTo>
                  <a:lnTo>
                    <a:pt x="770" y="90"/>
                  </a:lnTo>
                  <a:lnTo>
                    <a:pt x="800" y="110"/>
                  </a:lnTo>
                  <a:lnTo>
                    <a:pt x="827" y="129"/>
                  </a:lnTo>
                  <a:lnTo>
                    <a:pt x="852" y="146"/>
                  </a:lnTo>
                  <a:lnTo>
                    <a:pt x="877" y="162"/>
                  </a:lnTo>
                  <a:lnTo>
                    <a:pt x="901" y="179"/>
                  </a:lnTo>
                  <a:lnTo>
                    <a:pt x="925" y="200"/>
                  </a:lnTo>
                  <a:lnTo>
                    <a:pt x="952" y="226"/>
                  </a:lnTo>
                  <a:lnTo>
                    <a:pt x="977" y="253"/>
                  </a:lnTo>
                  <a:lnTo>
                    <a:pt x="1005" y="285"/>
                  </a:lnTo>
                  <a:lnTo>
                    <a:pt x="1030" y="318"/>
                  </a:lnTo>
                  <a:lnTo>
                    <a:pt x="1056" y="352"/>
                  </a:lnTo>
                  <a:lnTo>
                    <a:pt x="1082" y="388"/>
                  </a:lnTo>
                  <a:lnTo>
                    <a:pt x="1106" y="424"/>
                  </a:lnTo>
                  <a:lnTo>
                    <a:pt x="1128" y="460"/>
                  </a:lnTo>
                  <a:lnTo>
                    <a:pt x="1149" y="496"/>
                  </a:lnTo>
                  <a:lnTo>
                    <a:pt x="1168" y="530"/>
                  </a:lnTo>
                  <a:lnTo>
                    <a:pt x="1185" y="562"/>
                  </a:lnTo>
                  <a:lnTo>
                    <a:pt x="1200" y="591"/>
                  </a:lnTo>
                  <a:lnTo>
                    <a:pt x="1211" y="618"/>
                  </a:lnTo>
                  <a:lnTo>
                    <a:pt x="1219" y="640"/>
                  </a:lnTo>
                  <a:lnTo>
                    <a:pt x="1221" y="660"/>
                  </a:lnTo>
                  <a:lnTo>
                    <a:pt x="1217" y="680"/>
                  </a:lnTo>
                  <a:lnTo>
                    <a:pt x="1206" y="700"/>
                  </a:lnTo>
                  <a:lnTo>
                    <a:pt x="1191" y="720"/>
                  </a:lnTo>
                  <a:lnTo>
                    <a:pt x="1169" y="740"/>
                  </a:lnTo>
                  <a:lnTo>
                    <a:pt x="1145" y="759"/>
                  </a:lnTo>
                  <a:lnTo>
                    <a:pt x="1118" y="778"/>
                  </a:lnTo>
                  <a:lnTo>
                    <a:pt x="1088" y="797"/>
                  </a:lnTo>
                  <a:lnTo>
                    <a:pt x="1057" y="816"/>
                  </a:lnTo>
                  <a:lnTo>
                    <a:pt x="1027" y="835"/>
                  </a:lnTo>
                  <a:lnTo>
                    <a:pt x="996" y="854"/>
                  </a:lnTo>
                  <a:lnTo>
                    <a:pt x="967" y="873"/>
                  </a:lnTo>
                  <a:lnTo>
                    <a:pt x="939" y="892"/>
                  </a:lnTo>
                  <a:lnTo>
                    <a:pt x="914" y="911"/>
                  </a:lnTo>
                  <a:lnTo>
                    <a:pt x="894" y="930"/>
                  </a:lnTo>
                  <a:lnTo>
                    <a:pt x="877" y="949"/>
                  </a:lnTo>
                  <a:lnTo>
                    <a:pt x="861" y="967"/>
                  </a:lnTo>
                  <a:lnTo>
                    <a:pt x="841" y="983"/>
                  </a:lnTo>
                  <a:lnTo>
                    <a:pt x="818" y="997"/>
                  </a:lnTo>
                  <a:lnTo>
                    <a:pt x="792" y="1010"/>
                  </a:lnTo>
                  <a:lnTo>
                    <a:pt x="763" y="1019"/>
                  </a:lnTo>
                  <a:lnTo>
                    <a:pt x="731" y="1027"/>
                  </a:lnTo>
                  <a:lnTo>
                    <a:pt x="698" y="1033"/>
                  </a:lnTo>
                  <a:lnTo>
                    <a:pt x="663" y="1037"/>
                  </a:lnTo>
                  <a:lnTo>
                    <a:pt x="627" y="1040"/>
                  </a:lnTo>
                  <a:lnTo>
                    <a:pt x="591" y="1041"/>
                  </a:lnTo>
                  <a:lnTo>
                    <a:pt x="554" y="1040"/>
                  </a:lnTo>
                  <a:lnTo>
                    <a:pt x="517" y="1039"/>
                  </a:lnTo>
                  <a:lnTo>
                    <a:pt x="482" y="1035"/>
                  </a:lnTo>
                  <a:lnTo>
                    <a:pt x="447" y="1031"/>
                  </a:lnTo>
                  <a:lnTo>
                    <a:pt x="413" y="1025"/>
                  </a:lnTo>
                  <a:lnTo>
                    <a:pt x="381" y="1017"/>
                  </a:lnTo>
                  <a:lnTo>
                    <a:pt x="351" y="1008"/>
                  </a:lnTo>
                  <a:lnTo>
                    <a:pt x="321" y="993"/>
                  </a:lnTo>
                  <a:lnTo>
                    <a:pt x="291" y="975"/>
                  </a:lnTo>
                  <a:lnTo>
                    <a:pt x="263" y="953"/>
                  </a:lnTo>
                  <a:lnTo>
                    <a:pt x="234" y="927"/>
                  </a:lnTo>
                  <a:lnTo>
                    <a:pt x="207" y="900"/>
                  </a:lnTo>
                  <a:lnTo>
                    <a:pt x="180" y="869"/>
                  </a:lnTo>
                  <a:lnTo>
                    <a:pt x="155" y="836"/>
                  </a:lnTo>
                  <a:lnTo>
                    <a:pt x="131" y="802"/>
                  </a:lnTo>
                  <a:lnTo>
                    <a:pt x="109" y="766"/>
                  </a:lnTo>
                  <a:lnTo>
                    <a:pt x="86" y="729"/>
                  </a:lnTo>
                  <a:lnTo>
                    <a:pt x="66" y="691"/>
                  </a:lnTo>
                  <a:lnTo>
                    <a:pt x="48" y="653"/>
                  </a:lnTo>
                  <a:lnTo>
                    <a:pt x="31" y="613"/>
                  </a:lnTo>
                  <a:lnTo>
                    <a:pt x="17" y="575"/>
                  </a:lnTo>
                  <a:lnTo>
                    <a:pt x="4" y="538"/>
                  </a:lnTo>
                  <a:lnTo>
                    <a:pt x="3" y="535"/>
                  </a:lnTo>
                  <a:lnTo>
                    <a:pt x="2" y="532"/>
                  </a:lnTo>
                  <a:lnTo>
                    <a:pt x="1" y="529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1"/>
                  </a:lnTo>
                  <a:lnTo>
                    <a:pt x="1" y="495"/>
                  </a:lnTo>
                  <a:lnTo>
                    <a:pt x="3" y="476"/>
                  </a:lnTo>
                  <a:lnTo>
                    <a:pt x="6" y="452"/>
                  </a:lnTo>
                  <a:lnTo>
                    <a:pt x="12" y="424"/>
                  </a:lnTo>
                  <a:lnTo>
                    <a:pt x="20" y="394"/>
                  </a:lnTo>
                  <a:lnTo>
                    <a:pt x="30" y="361"/>
                  </a:lnTo>
                  <a:lnTo>
                    <a:pt x="43" y="326"/>
                  </a:lnTo>
                  <a:lnTo>
                    <a:pt x="60" y="290"/>
                  </a:lnTo>
                  <a:lnTo>
                    <a:pt x="80" y="254"/>
                  </a:lnTo>
                  <a:lnTo>
                    <a:pt x="104" y="217"/>
                  </a:lnTo>
                  <a:lnTo>
                    <a:pt x="133" y="181"/>
                  </a:lnTo>
                  <a:lnTo>
                    <a:pt x="167" y="146"/>
                  </a:lnTo>
                  <a:lnTo>
                    <a:pt x="206" y="113"/>
                  </a:lnTo>
                  <a:lnTo>
                    <a:pt x="250" y="82"/>
                  </a:lnTo>
                  <a:close/>
                </a:path>
              </a:pathLst>
            </a:custGeom>
            <a:solidFill>
              <a:srgbClr val="F2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4603115" y="3648710"/>
              <a:ext cx="375285" cy="316230"/>
            </a:xfrm>
            <a:custGeom>
              <a:avLst/>
              <a:gdLst>
                <a:gd name="T0" fmla="*/ 292 w 1181"/>
                <a:gd name="T1" fmla="*/ 42 h 997"/>
                <a:gd name="T2" fmla="*/ 390 w 1181"/>
                <a:gd name="T3" fmla="*/ 10 h 997"/>
                <a:gd name="T4" fmla="*/ 481 w 1181"/>
                <a:gd name="T5" fmla="*/ 0 h 997"/>
                <a:gd name="T6" fmla="*/ 564 w 1181"/>
                <a:gd name="T7" fmla="*/ 10 h 997"/>
                <a:gd name="T8" fmla="*/ 641 w 1181"/>
                <a:gd name="T9" fmla="*/ 32 h 997"/>
                <a:gd name="T10" fmla="*/ 710 w 1181"/>
                <a:gd name="T11" fmla="*/ 62 h 997"/>
                <a:gd name="T12" fmla="*/ 771 w 1181"/>
                <a:gd name="T13" fmla="*/ 97 h 997"/>
                <a:gd name="T14" fmla="*/ 825 w 1181"/>
                <a:gd name="T15" fmla="*/ 131 h 997"/>
                <a:gd name="T16" fmla="*/ 872 w 1181"/>
                <a:gd name="T17" fmla="*/ 162 h 997"/>
                <a:gd name="T18" fmla="*/ 920 w 1181"/>
                <a:gd name="T19" fmla="*/ 207 h 997"/>
                <a:gd name="T20" fmla="*/ 971 w 1181"/>
                <a:gd name="T21" fmla="*/ 264 h 997"/>
                <a:gd name="T22" fmla="*/ 1022 w 1181"/>
                <a:gd name="T23" fmla="*/ 331 h 997"/>
                <a:gd name="T24" fmla="*/ 1069 w 1181"/>
                <a:gd name="T25" fmla="*/ 400 h 997"/>
                <a:gd name="T26" fmla="*/ 1111 w 1181"/>
                <a:gd name="T27" fmla="*/ 468 h 997"/>
                <a:gd name="T28" fmla="*/ 1146 w 1181"/>
                <a:gd name="T29" fmla="*/ 533 h 997"/>
                <a:gd name="T30" fmla="*/ 1172 w 1181"/>
                <a:gd name="T31" fmla="*/ 586 h 997"/>
                <a:gd name="T32" fmla="*/ 1181 w 1181"/>
                <a:gd name="T33" fmla="*/ 628 h 997"/>
                <a:gd name="T34" fmla="*/ 1166 w 1181"/>
                <a:gd name="T35" fmla="*/ 667 h 997"/>
                <a:gd name="T36" fmla="*/ 1132 w 1181"/>
                <a:gd name="T37" fmla="*/ 705 h 997"/>
                <a:gd name="T38" fmla="*/ 1081 w 1181"/>
                <a:gd name="T39" fmla="*/ 742 h 997"/>
                <a:gd name="T40" fmla="*/ 1023 w 1181"/>
                <a:gd name="T41" fmla="*/ 779 h 997"/>
                <a:gd name="T42" fmla="*/ 963 w 1181"/>
                <a:gd name="T43" fmla="*/ 816 h 997"/>
                <a:gd name="T44" fmla="*/ 907 w 1181"/>
                <a:gd name="T45" fmla="*/ 853 h 997"/>
                <a:gd name="T46" fmla="*/ 864 w 1181"/>
                <a:gd name="T47" fmla="*/ 889 h 997"/>
                <a:gd name="T48" fmla="*/ 834 w 1181"/>
                <a:gd name="T49" fmla="*/ 925 h 997"/>
                <a:gd name="T50" fmla="*/ 791 w 1181"/>
                <a:gd name="T51" fmla="*/ 954 h 997"/>
                <a:gd name="T52" fmla="*/ 737 w 1181"/>
                <a:gd name="T53" fmla="*/ 974 h 997"/>
                <a:gd name="T54" fmla="*/ 675 w 1181"/>
                <a:gd name="T55" fmla="*/ 988 h 997"/>
                <a:gd name="T56" fmla="*/ 607 w 1181"/>
                <a:gd name="T57" fmla="*/ 996 h 997"/>
                <a:gd name="T58" fmla="*/ 537 w 1181"/>
                <a:gd name="T59" fmla="*/ 996 h 997"/>
                <a:gd name="T60" fmla="*/ 466 w 1181"/>
                <a:gd name="T61" fmla="*/ 990 h 997"/>
                <a:gd name="T62" fmla="*/ 399 w 1181"/>
                <a:gd name="T63" fmla="*/ 981 h 997"/>
                <a:gd name="T64" fmla="*/ 339 w 1181"/>
                <a:gd name="T65" fmla="*/ 964 h 997"/>
                <a:gd name="T66" fmla="*/ 282 w 1181"/>
                <a:gd name="T67" fmla="*/ 932 h 997"/>
                <a:gd name="T68" fmla="*/ 227 w 1181"/>
                <a:gd name="T69" fmla="*/ 886 h 997"/>
                <a:gd name="T70" fmla="*/ 174 w 1181"/>
                <a:gd name="T71" fmla="*/ 829 h 997"/>
                <a:gd name="T72" fmla="*/ 127 w 1181"/>
                <a:gd name="T73" fmla="*/ 763 h 997"/>
                <a:gd name="T74" fmla="*/ 83 w 1181"/>
                <a:gd name="T75" fmla="*/ 692 h 997"/>
                <a:gd name="T76" fmla="*/ 45 w 1181"/>
                <a:gd name="T77" fmla="*/ 618 h 997"/>
                <a:gd name="T78" fmla="*/ 16 w 1181"/>
                <a:gd name="T79" fmla="*/ 544 h 997"/>
                <a:gd name="T80" fmla="*/ 2 w 1181"/>
                <a:gd name="T81" fmla="*/ 505 h 997"/>
                <a:gd name="T82" fmla="*/ 1 w 1181"/>
                <a:gd name="T83" fmla="*/ 500 h 997"/>
                <a:gd name="T84" fmla="*/ 0 w 1181"/>
                <a:gd name="T85" fmla="*/ 493 h 997"/>
                <a:gd name="T86" fmla="*/ 0 w 1181"/>
                <a:gd name="T87" fmla="*/ 466 h 997"/>
                <a:gd name="T88" fmla="*/ 5 w 1181"/>
                <a:gd name="T89" fmla="*/ 423 h 997"/>
                <a:gd name="T90" fmla="*/ 18 w 1181"/>
                <a:gd name="T91" fmla="*/ 366 h 997"/>
                <a:gd name="T92" fmla="*/ 40 w 1181"/>
                <a:gd name="T93" fmla="*/ 300 h 997"/>
                <a:gd name="T94" fmla="*/ 76 w 1181"/>
                <a:gd name="T95" fmla="*/ 230 h 997"/>
                <a:gd name="T96" fmla="*/ 128 w 1181"/>
                <a:gd name="T97" fmla="*/ 161 h 997"/>
                <a:gd name="T98" fmla="*/ 198 w 1181"/>
                <a:gd name="T99" fmla="*/ 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81" h="997">
                  <a:moveTo>
                    <a:pt x="242" y="69"/>
                  </a:moveTo>
                  <a:lnTo>
                    <a:pt x="292" y="42"/>
                  </a:lnTo>
                  <a:lnTo>
                    <a:pt x="342" y="22"/>
                  </a:lnTo>
                  <a:lnTo>
                    <a:pt x="390" y="10"/>
                  </a:lnTo>
                  <a:lnTo>
                    <a:pt x="435" y="2"/>
                  </a:lnTo>
                  <a:lnTo>
                    <a:pt x="481" y="0"/>
                  </a:lnTo>
                  <a:lnTo>
                    <a:pt x="523" y="2"/>
                  </a:lnTo>
                  <a:lnTo>
                    <a:pt x="564" y="10"/>
                  </a:lnTo>
                  <a:lnTo>
                    <a:pt x="603" y="19"/>
                  </a:lnTo>
                  <a:lnTo>
                    <a:pt x="641" y="32"/>
                  </a:lnTo>
                  <a:lnTo>
                    <a:pt x="676" y="47"/>
                  </a:lnTo>
                  <a:lnTo>
                    <a:pt x="710" y="62"/>
                  </a:lnTo>
                  <a:lnTo>
                    <a:pt x="742" y="80"/>
                  </a:lnTo>
                  <a:lnTo>
                    <a:pt x="771" y="97"/>
                  </a:lnTo>
                  <a:lnTo>
                    <a:pt x="800" y="114"/>
                  </a:lnTo>
                  <a:lnTo>
                    <a:pt x="825" y="131"/>
                  </a:lnTo>
                  <a:lnTo>
                    <a:pt x="848" y="146"/>
                  </a:lnTo>
                  <a:lnTo>
                    <a:pt x="872" y="162"/>
                  </a:lnTo>
                  <a:lnTo>
                    <a:pt x="895" y="183"/>
                  </a:lnTo>
                  <a:lnTo>
                    <a:pt x="920" y="207"/>
                  </a:lnTo>
                  <a:lnTo>
                    <a:pt x="946" y="235"/>
                  </a:lnTo>
                  <a:lnTo>
                    <a:pt x="971" y="264"/>
                  </a:lnTo>
                  <a:lnTo>
                    <a:pt x="996" y="297"/>
                  </a:lnTo>
                  <a:lnTo>
                    <a:pt x="1022" y="331"/>
                  </a:lnTo>
                  <a:lnTo>
                    <a:pt x="1046" y="365"/>
                  </a:lnTo>
                  <a:lnTo>
                    <a:pt x="1069" y="400"/>
                  </a:lnTo>
                  <a:lnTo>
                    <a:pt x="1091" y="434"/>
                  </a:lnTo>
                  <a:lnTo>
                    <a:pt x="1111" y="468"/>
                  </a:lnTo>
                  <a:lnTo>
                    <a:pt x="1130" y="501"/>
                  </a:lnTo>
                  <a:lnTo>
                    <a:pt x="1146" y="533"/>
                  </a:lnTo>
                  <a:lnTo>
                    <a:pt x="1160" y="560"/>
                  </a:lnTo>
                  <a:lnTo>
                    <a:pt x="1172" y="586"/>
                  </a:lnTo>
                  <a:lnTo>
                    <a:pt x="1179" y="608"/>
                  </a:lnTo>
                  <a:lnTo>
                    <a:pt x="1181" y="628"/>
                  </a:lnTo>
                  <a:lnTo>
                    <a:pt x="1177" y="647"/>
                  </a:lnTo>
                  <a:lnTo>
                    <a:pt x="1166" y="667"/>
                  </a:lnTo>
                  <a:lnTo>
                    <a:pt x="1152" y="686"/>
                  </a:lnTo>
                  <a:lnTo>
                    <a:pt x="1132" y="705"/>
                  </a:lnTo>
                  <a:lnTo>
                    <a:pt x="1107" y="723"/>
                  </a:lnTo>
                  <a:lnTo>
                    <a:pt x="1081" y="742"/>
                  </a:lnTo>
                  <a:lnTo>
                    <a:pt x="1052" y="761"/>
                  </a:lnTo>
                  <a:lnTo>
                    <a:pt x="1023" y="779"/>
                  </a:lnTo>
                  <a:lnTo>
                    <a:pt x="993" y="797"/>
                  </a:lnTo>
                  <a:lnTo>
                    <a:pt x="963" y="816"/>
                  </a:lnTo>
                  <a:lnTo>
                    <a:pt x="935" y="834"/>
                  </a:lnTo>
                  <a:lnTo>
                    <a:pt x="907" y="853"/>
                  </a:lnTo>
                  <a:lnTo>
                    <a:pt x="884" y="871"/>
                  </a:lnTo>
                  <a:lnTo>
                    <a:pt x="864" y="889"/>
                  </a:lnTo>
                  <a:lnTo>
                    <a:pt x="848" y="908"/>
                  </a:lnTo>
                  <a:lnTo>
                    <a:pt x="834" y="925"/>
                  </a:lnTo>
                  <a:lnTo>
                    <a:pt x="813" y="941"/>
                  </a:lnTo>
                  <a:lnTo>
                    <a:pt x="791" y="954"/>
                  </a:lnTo>
                  <a:lnTo>
                    <a:pt x="766" y="965"/>
                  </a:lnTo>
                  <a:lnTo>
                    <a:pt x="737" y="974"/>
                  </a:lnTo>
                  <a:lnTo>
                    <a:pt x="708" y="983"/>
                  </a:lnTo>
                  <a:lnTo>
                    <a:pt x="675" y="988"/>
                  </a:lnTo>
                  <a:lnTo>
                    <a:pt x="642" y="992"/>
                  </a:lnTo>
                  <a:lnTo>
                    <a:pt x="607" y="996"/>
                  </a:lnTo>
                  <a:lnTo>
                    <a:pt x="571" y="997"/>
                  </a:lnTo>
                  <a:lnTo>
                    <a:pt x="537" y="996"/>
                  </a:lnTo>
                  <a:lnTo>
                    <a:pt x="501" y="993"/>
                  </a:lnTo>
                  <a:lnTo>
                    <a:pt x="466" y="990"/>
                  </a:lnTo>
                  <a:lnTo>
                    <a:pt x="432" y="986"/>
                  </a:lnTo>
                  <a:lnTo>
                    <a:pt x="399" y="981"/>
                  </a:lnTo>
                  <a:lnTo>
                    <a:pt x="369" y="973"/>
                  </a:lnTo>
                  <a:lnTo>
                    <a:pt x="339" y="964"/>
                  </a:lnTo>
                  <a:lnTo>
                    <a:pt x="310" y="950"/>
                  </a:lnTo>
                  <a:lnTo>
                    <a:pt x="282" y="932"/>
                  </a:lnTo>
                  <a:lnTo>
                    <a:pt x="254" y="911"/>
                  </a:lnTo>
                  <a:lnTo>
                    <a:pt x="227" y="886"/>
                  </a:lnTo>
                  <a:lnTo>
                    <a:pt x="201" y="859"/>
                  </a:lnTo>
                  <a:lnTo>
                    <a:pt x="174" y="829"/>
                  </a:lnTo>
                  <a:lnTo>
                    <a:pt x="150" y="797"/>
                  </a:lnTo>
                  <a:lnTo>
                    <a:pt x="127" y="763"/>
                  </a:lnTo>
                  <a:lnTo>
                    <a:pt x="104" y="728"/>
                  </a:lnTo>
                  <a:lnTo>
                    <a:pt x="83" y="692"/>
                  </a:lnTo>
                  <a:lnTo>
                    <a:pt x="63" y="655"/>
                  </a:lnTo>
                  <a:lnTo>
                    <a:pt x="45" y="618"/>
                  </a:lnTo>
                  <a:lnTo>
                    <a:pt x="29" y="581"/>
                  </a:lnTo>
                  <a:lnTo>
                    <a:pt x="16" y="544"/>
                  </a:lnTo>
                  <a:lnTo>
                    <a:pt x="3" y="508"/>
                  </a:lnTo>
                  <a:lnTo>
                    <a:pt x="2" y="505"/>
                  </a:lnTo>
                  <a:lnTo>
                    <a:pt x="2" y="502"/>
                  </a:lnTo>
                  <a:lnTo>
                    <a:pt x="1" y="500"/>
                  </a:lnTo>
                  <a:lnTo>
                    <a:pt x="0" y="497"/>
                  </a:lnTo>
                  <a:lnTo>
                    <a:pt x="0" y="493"/>
                  </a:lnTo>
                  <a:lnTo>
                    <a:pt x="0" y="482"/>
                  </a:lnTo>
                  <a:lnTo>
                    <a:pt x="0" y="466"/>
                  </a:lnTo>
                  <a:lnTo>
                    <a:pt x="2" y="446"/>
                  </a:lnTo>
                  <a:lnTo>
                    <a:pt x="5" y="423"/>
                  </a:lnTo>
                  <a:lnTo>
                    <a:pt x="10" y="395"/>
                  </a:lnTo>
                  <a:lnTo>
                    <a:pt x="18" y="366"/>
                  </a:lnTo>
                  <a:lnTo>
                    <a:pt x="27" y="333"/>
                  </a:lnTo>
                  <a:lnTo>
                    <a:pt x="40" y="300"/>
                  </a:lnTo>
                  <a:lnTo>
                    <a:pt x="57" y="265"/>
                  </a:lnTo>
                  <a:lnTo>
                    <a:pt x="76" y="230"/>
                  </a:lnTo>
                  <a:lnTo>
                    <a:pt x="100" y="196"/>
                  </a:lnTo>
                  <a:lnTo>
                    <a:pt x="128" y="161"/>
                  </a:lnTo>
                  <a:lnTo>
                    <a:pt x="160" y="128"/>
                  </a:lnTo>
                  <a:lnTo>
                    <a:pt x="198" y="97"/>
                  </a:lnTo>
                  <a:lnTo>
                    <a:pt x="242" y="69"/>
                  </a:lnTo>
                  <a:close/>
                </a:path>
              </a:pathLst>
            </a:custGeom>
            <a:solidFill>
              <a:srgbClr val="EA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4609465" y="3658235"/>
              <a:ext cx="362585" cy="301625"/>
            </a:xfrm>
            <a:custGeom>
              <a:avLst/>
              <a:gdLst>
                <a:gd name="T0" fmla="*/ 279 w 1141"/>
                <a:gd name="T1" fmla="*/ 34 h 951"/>
                <a:gd name="T2" fmla="*/ 368 w 1141"/>
                <a:gd name="T3" fmla="*/ 7 h 951"/>
                <a:gd name="T4" fmla="*/ 454 w 1141"/>
                <a:gd name="T5" fmla="*/ 0 h 951"/>
                <a:gd name="T6" fmla="*/ 536 w 1141"/>
                <a:gd name="T7" fmla="*/ 7 h 951"/>
                <a:gd name="T8" fmla="*/ 612 w 1141"/>
                <a:gd name="T9" fmla="*/ 27 h 951"/>
                <a:gd name="T10" fmla="*/ 681 w 1141"/>
                <a:gd name="T11" fmla="*/ 54 h 951"/>
                <a:gd name="T12" fmla="*/ 743 w 1141"/>
                <a:gd name="T13" fmla="*/ 85 h 951"/>
                <a:gd name="T14" fmla="*/ 797 w 1141"/>
                <a:gd name="T15" fmla="*/ 116 h 951"/>
                <a:gd name="T16" fmla="*/ 841 w 1141"/>
                <a:gd name="T17" fmla="*/ 146 h 951"/>
                <a:gd name="T18" fmla="*/ 889 w 1141"/>
                <a:gd name="T19" fmla="*/ 189 h 951"/>
                <a:gd name="T20" fmla="*/ 938 w 1141"/>
                <a:gd name="T21" fmla="*/ 244 h 951"/>
                <a:gd name="T22" fmla="*/ 987 w 1141"/>
                <a:gd name="T23" fmla="*/ 307 h 951"/>
                <a:gd name="T24" fmla="*/ 1033 w 1141"/>
                <a:gd name="T25" fmla="*/ 375 h 951"/>
                <a:gd name="T26" fmla="*/ 1073 w 1141"/>
                <a:gd name="T27" fmla="*/ 441 h 951"/>
                <a:gd name="T28" fmla="*/ 1107 w 1141"/>
                <a:gd name="T29" fmla="*/ 503 h 951"/>
                <a:gd name="T30" fmla="*/ 1132 w 1141"/>
                <a:gd name="T31" fmla="*/ 554 h 951"/>
                <a:gd name="T32" fmla="*/ 1141 w 1141"/>
                <a:gd name="T33" fmla="*/ 595 h 951"/>
                <a:gd name="T34" fmla="*/ 1127 w 1141"/>
                <a:gd name="T35" fmla="*/ 633 h 951"/>
                <a:gd name="T36" fmla="*/ 1092 w 1141"/>
                <a:gd name="T37" fmla="*/ 669 h 951"/>
                <a:gd name="T38" fmla="*/ 1044 w 1141"/>
                <a:gd name="T39" fmla="*/ 705 h 951"/>
                <a:gd name="T40" fmla="*/ 988 w 1141"/>
                <a:gd name="T41" fmla="*/ 740 h 951"/>
                <a:gd name="T42" fmla="*/ 930 w 1141"/>
                <a:gd name="T43" fmla="*/ 775 h 951"/>
                <a:gd name="T44" fmla="*/ 877 w 1141"/>
                <a:gd name="T45" fmla="*/ 811 h 951"/>
                <a:gd name="T46" fmla="*/ 834 w 1141"/>
                <a:gd name="T47" fmla="*/ 846 h 951"/>
                <a:gd name="T48" fmla="*/ 804 w 1141"/>
                <a:gd name="T49" fmla="*/ 881 h 951"/>
                <a:gd name="T50" fmla="*/ 764 w 1141"/>
                <a:gd name="T51" fmla="*/ 910 h 951"/>
                <a:gd name="T52" fmla="*/ 712 w 1141"/>
                <a:gd name="T53" fmla="*/ 930 h 951"/>
                <a:gd name="T54" fmla="*/ 652 w 1141"/>
                <a:gd name="T55" fmla="*/ 942 h 951"/>
                <a:gd name="T56" fmla="*/ 586 w 1141"/>
                <a:gd name="T57" fmla="*/ 950 h 951"/>
                <a:gd name="T58" fmla="*/ 518 w 1141"/>
                <a:gd name="T59" fmla="*/ 950 h 951"/>
                <a:gd name="T60" fmla="*/ 450 w 1141"/>
                <a:gd name="T61" fmla="*/ 944 h 951"/>
                <a:gd name="T62" fmla="*/ 386 w 1141"/>
                <a:gd name="T63" fmla="*/ 935 h 951"/>
                <a:gd name="T64" fmla="*/ 327 w 1141"/>
                <a:gd name="T65" fmla="*/ 918 h 951"/>
                <a:gd name="T66" fmla="*/ 271 w 1141"/>
                <a:gd name="T67" fmla="*/ 887 h 951"/>
                <a:gd name="T68" fmla="*/ 219 w 1141"/>
                <a:gd name="T69" fmla="*/ 843 h 951"/>
                <a:gd name="T70" fmla="*/ 168 w 1141"/>
                <a:gd name="T71" fmla="*/ 788 h 951"/>
                <a:gd name="T72" fmla="*/ 121 w 1141"/>
                <a:gd name="T73" fmla="*/ 725 h 951"/>
                <a:gd name="T74" fmla="*/ 80 w 1141"/>
                <a:gd name="T75" fmla="*/ 655 h 951"/>
                <a:gd name="T76" fmla="*/ 44 w 1141"/>
                <a:gd name="T77" fmla="*/ 584 h 951"/>
                <a:gd name="T78" fmla="*/ 15 w 1141"/>
                <a:gd name="T79" fmla="*/ 512 h 951"/>
                <a:gd name="T80" fmla="*/ 2 w 1141"/>
                <a:gd name="T81" fmla="*/ 475 h 951"/>
                <a:gd name="T82" fmla="*/ 1 w 1141"/>
                <a:gd name="T83" fmla="*/ 470 h 951"/>
                <a:gd name="T84" fmla="*/ 0 w 1141"/>
                <a:gd name="T85" fmla="*/ 463 h 951"/>
                <a:gd name="T86" fmla="*/ 0 w 1141"/>
                <a:gd name="T87" fmla="*/ 436 h 951"/>
                <a:gd name="T88" fmla="*/ 4 w 1141"/>
                <a:gd name="T89" fmla="*/ 393 h 951"/>
                <a:gd name="T90" fmla="*/ 16 w 1141"/>
                <a:gd name="T91" fmla="*/ 337 h 951"/>
                <a:gd name="T92" fmla="*/ 38 w 1141"/>
                <a:gd name="T93" fmla="*/ 273 h 951"/>
                <a:gd name="T94" fmla="*/ 72 w 1141"/>
                <a:gd name="T95" fmla="*/ 206 h 951"/>
                <a:gd name="T96" fmla="*/ 122 w 1141"/>
                <a:gd name="T97" fmla="*/ 140 h 951"/>
                <a:gd name="T98" fmla="*/ 191 w 1141"/>
                <a:gd name="T99" fmla="*/ 8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1" h="951">
                  <a:moveTo>
                    <a:pt x="233" y="55"/>
                  </a:moveTo>
                  <a:lnTo>
                    <a:pt x="279" y="34"/>
                  </a:lnTo>
                  <a:lnTo>
                    <a:pt x="323" y="18"/>
                  </a:lnTo>
                  <a:lnTo>
                    <a:pt x="368" y="7"/>
                  </a:lnTo>
                  <a:lnTo>
                    <a:pt x="411" y="1"/>
                  </a:lnTo>
                  <a:lnTo>
                    <a:pt x="454" y="0"/>
                  </a:lnTo>
                  <a:lnTo>
                    <a:pt x="495" y="2"/>
                  </a:lnTo>
                  <a:lnTo>
                    <a:pt x="536" y="7"/>
                  </a:lnTo>
                  <a:lnTo>
                    <a:pt x="575" y="16"/>
                  </a:lnTo>
                  <a:lnTo>
                    <a:pt x="612" y="27"/>
                  </a:lnTo>
                  <a:lnTo>
                    <a:pt x="648" y="40"/>
                  </a:lnTo>
                  <a:lnTo>
                    <a:pt x="681" y="54"/>
                  </a:lnTo>
                  <a:lnTo>
                    <a:pt x="713" y="69"/>
                  </a:lnTo>
                  <a:lnTo>
                    <a:pt x="743" y="85"/>
                  </a:lnTo>
                  <a:lnTo>
                    <a:pt x="771" y="100"/>
                  </a:lnTo>
                  <a:lnTo>
                    <a:pt x="797" y="116"/>
                  </a:lnTo>
                  <a:lnTo>
                    <a:pt x="819" y="130"/>
                  </a:lnTo>
                  <a:lnTo>
                    <a:pt x="841" y="146"/>
                  </a:lnTo>
                  <a:lnTo>
                    <a:pt x="864" y="165"/>
                  </a:lnTo>
                  <a:lnTo>
                    <a:pt x="889" y="189"/>
                  </a:lnTo>
                  <a:lnTo>
                    <a:pt x="913" y="215"/>
                  </a:lnTo>
                  <a:lnTo>
                    <a:pt x="938" y="244"/>
                  </a:lnTo>
                  <a:lnTo>
                    <a:pt x="963" y="274"/>
                  </a:lnTo>
                  <a:lnTo>
                    <a:pt x="987" y="307"/>
                  </a:lnTo>
                  <a:lnTo>
                    <a:pt x="1010" y="341"/>
                  </a:lnTo>
                  <a:lnTo>
                    <a:pt x="1033" y="375"/>
                  </a:lnTo>
                  <a:lnTo>
                    <a:pt x="1054" y="409"/>
                  </a:lnTo>
                  <a:lnTo>
                    <a:pt x="1073" y="441"/>
                  </a:lnTo>
                  <a:lnTo>
                    <a:pt x="1091" y="473"/>
                  </a:lnTo>
                  <a:lnTo>
                    <a:pt x="1107" y="503"/>
                  </a:lnTo>
                  <a:lnTo>
                    <a:pt x="1121" y="530"/>
                  </a:lnTo>
                  <a:lnTo>
                    <a:pt x="1132" y="554"/>
                  </a:lnTo>
                  <a:lnTo>
                    <a:pt x="1139" y="576"/>
                  </a:lnTo>
                  <a:lnTo>
                    <a:pt x="1141" y="595"/>
                  </a:lnTo>
                  <a:lnTo>
                    <a:pt x="1137" y="614"/>
                  </a:lnTo>
                  <a:lnTo>
                    <a:pt x="1127" y="633"/>
                  </a:lnTo>
                  <a:lnTo>
                    <a:pt x="1112" y="651"/>
                  </a:lnTo>
                  <a:lnTo>
                    <a:pt x="1092" y="669"/>
                  </a:lnTo>
                  <a:lnTo>
                    <a:pt x="1069" y="687"/>
                  </a:lnTo>
                  <a:lnTo>
                    <a:pt x="1044" y="705"/>
                  </a:lnTo>
                  <a:lnTo>
                    <a:pt x="1016" y="722"/>
                  </a:lnTo>
                  <a:lnTo>
                    <a:pt x="988" y="740"/>
                  </a:lnTo>
                  <a:lnTo>
                    <a:pt x="958" y="758"/>
                  </a:lnTo>
                  <a:lnTo>
                    <a:pt x="930" y="775"/>
                  </a:lnTo>
                  <a:lnTo>
                    <a:pt x="902" y="793"/>
                  </a:lnTo>
                  <a:lnTo>
                    <a:pt x="877" y="811"/>
                  </a:lnTo>
                  <a:lnTo>
                    <a:pt x="854" y="828"/>
                  </a:lnTo>
                  <a:lnTo>
                    <a:pt x="834" y="846"/>
                  </a:lnTo>
                  <a:lnTo>
                    <a:pt x="819" y="864"/>
                  </a:lnTo>
                  <a:lnTo>
                    <a:pt x="804" y="881"/>
                  </a:lnTo>
                  <a:lnTo>
                    <a:pt x="786" y="896"/>
                  </a:lnTo>
                  <a:lnTo>
                    <a:pt x="764" y="910"/>
                  </a:lnTo>
                  <a:lnTo>
                    <a:pt x="740" y="920"/>
                  </a:lnTo>
                  <a:lnTo>
                    <a:pt x="712" y="930"/>
                  </a:lnTo>
                  <a:lnTo>
                    <a:pt x="682" y="937"/>
                  </a:lnTo>
                  <a:lnTo>
                    <a:pt x="652" y="942"/>
                  </a:lnTo>
                  <a:lnTo>
                    <a:pt x="619" y="946"/>
                  </a:lnTo>
                  <a:lnTo>
                    <a:pt x="586" y="950"/>
                  </a:lnTo>
                  <a:lnTo>
                    <a:pt x="552" y="951"/>
                  </a:lnTo>
                  <a:lnTo>
                    <a:pt x="518" y="950"/>
                  </a:lnTo>
                  <a:lnTo>
                    <a:pt x="484" y="948"/>
                  </a:lnTo>
                  <a:lnTo>
                    <a:pt x="450" y="944"/>
                  </a:lnTo>
                  <a:lnTo>
                    <a:pt x="417" y="940"/>
                  </a:lnTo>
                  <a:lnTo>
                    <a:pt x="386" y="935"/>
                  </a:lnTo>
                  <a:lnTo>
                    <a:pt x="356" y="927"/>
                  </a:lnTo>
                  <a:lnTo>
                    <a:pt x="327" y="918"/>
                  </a:lnTo>
                  <a:lnTo>
                    <a:pt x="300" y="904"/>
                  </a:lnTo>
                  <a:lnTo>
                    <a:pt x="271" y="887"/>
                  </a:lnTo>
                  <a:lnTo>
                    <a:pt x="245" y="866"/>
                  </a:lnTo>
                  <a:lnTo>
                    <a:pt x="219" y="843"/>
                  </a:lnTo>
                  <a:lnTo>
                    <a:pt x="193" y="817"/>
                  </a:lnTo>
                  <a:lnTo>
                    <a:pt x="168" y="788"/>
                  </a:lnTo>
                  <a:lnTo>
                    <a:pt x="145" y="756"/>
                  </a:lnTo>
                  <a:lnTo>
                    <a:pt x="121" y="725"/>
                  </a:lnTo>
                  <a:lnTo>
                    <a:pt x="100" y="690"/>
                  </a:lnTo>
                  <a:lnTo>
                    <a:pt x="80" y="655"/>
                  </a:lnTo>
                  <a:lnTo>
                    <a:pt x="61" y="620"/>
                  </a:lnTo>
                  <a:lnTo>
                    <a:pt x="44" y="584"/>
                  </a:lnTo>
                  <a:lnTo>
                    <a:pt x="28" y="548"/>
                  </a:lnTo>
                  <a:lnTo>
                    <a:pt x="15" y="512"/>
                  </a:lnTo>
                  <a:lnTo>
                    <a:pt x="3" y="477"/>
                  </a:lnTo>
                  <a:lnTo>
                    <a:pt x="2" y="475"/>
                  </a:lnTo>
                  <a:lnTo>
                    <a:pt x="2" y="472"/>
                  </a:lnTo>
                  <a:lnTo>
                    <a:pt x="1" y="470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0" y="452"/>
                  </a:lnTo>
                  <a:lnTo>
                    <a:pt x="0" y="436"/>
                  </a:lnTo>
                  <a:lnTo>
                    <a:pt x="2" y="417"/>
                  </a:lnTo>
                  <a:lnTo>
                    <a:pt x="4" y="393"/>
                  </a:lnTo>
                  <a:lnTo>
                    <a:pt x="9" y="366"/>
                  </a:lnTo>
                  <a:lnTo>
                    <a:pt x="16" y="337"/>
                  </a:lnTo>
                  <a:lnTo>
                    <a:pt x="25" y="305"/>
                  </a:lnTo>
                  <a:lnTo>
                    <a:pt x="38" y="273"/>
                  </a:lnTo>
                  <a:lnTo>
                    <a:pt x="53" y="240"/>
                  </a:lnTo>
                  <a:lnTo>
                    <a:pt x="72" y="206"/>
                  </a:lnTo>
                  <a:lnTo>
                    <a:pt x="95" y="172"/>
                  </a:lnTo>
                  <a:lnTo>
                    <a:pt x="122" y="140"/>
                  </a:lnTo>
                  <a:lnTo>
                    <a:pt x="154" y="110"/>
                  </a:lnTo>
                  <a:lnTo>
                    <a:pt x="191" y="81"/>
                  </a:lnTo>
                  <a:lnTo>
                    <a:pt x="233" y="55"/>
                  </a:lnTo>
                  <a:close/>
                </a:path>
              </a:pathLst>
            </a:custGeom>
            <a:solidFill>
              <a:srgbClr val="E2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615815" y="3667125"/>
              <a:ext cx="349250" cy="287655"/>
            </a:xfrm>
            <a:custGeom>
              <a:avLst/>
              <a:gdLst>
                <a:gd name="T0" fmla="*/ 266 w 1101"/>
                <a:gd name="T1" fmla="*/ 26 h 907"/>
                <a:gd name="T2" fmla="*/ 348 w 1101"/>
                <a:gd name="T3" fmla="*/ 6 h 907"/>
                <a:gd name="T4" fmla="*/ 428 w 1101"/>
                <a:gd name="T5" fmla="*/ 0 h 907"/>
                <a:gd name="T6" fmla="*/ 508 w 1101"/>
                <a:gd name="T7" fmla="*/ 8 h 907"/>
                <a:gd name="T8" fmla="*/ 583 w 1101"/>
                <a:gd name="T9" fmla="*/ 25 h 907"/>
                <a:gd name="T10" fmla="*/ 654 w 1101"/>
                <a:gd name="T11" fmla="*/ 48 h 907"/>
                <a:gd name="T12" fmla="*/ 716 w 1101"/>
                <a:gd name="T13" fmla="*/ 74 h 907"/>
                <a:gd name="T14" fmla="*/ 769 w 1101"/>
                <a:gd name="T15" fmla="*/ 102 h 907"/>
                <a:gd name="T16" fmla="*/ 812 w 1101"/>
                <a:gd name="T17" fmla="*/ 130 h 907"/>
                <a:gd name="T18" fmla="*/ 858 w 1101"/>
                <a:gd name="T19" fmla="*/ 172 h 907"/>
                <a:gd name="T20" fmla="*/ 905 w 1101"/>
                <a:gd name="T21" fmla="*/ 225 h 907"/>
                <a:gd name="T22" fmla="*/ 953 w 1101"/>
                <a:gd name="T23" fmla="*/ 287 h 907"/>
                <a:gd name="T24" fmla="*/ 997 w 1101"/>
                <a:gd name="T25" fmla="*/ 351 h 907"/>
                <a:gd name="T26" fmla="*/ 1037 w 1101"/>
                <a:gd name="T27" fmla="*/ 416 h 907"/>
                <a:gd name="T28" fmla="*/ 1069 w 1101"/>
                <a:gd name="T29" fmla="*/ 475 h 907"/>
                <a:gd name="T30" fmla="*/ 1091 w 1101"/>
                <a:gd name="T31" fmla="*/ 525 h 907"/>
                <a:gd name="T32" fmla="*/ 1101 w 1101"/>
                <a:gd name="T33" fmla="*/ 563 h 907"/>
                <a:gd name="T34" fmla="*/ 1087 w 1101"/>
                <a:gd name="T35" fmla="*/ 600 h 907"/>
                <a:gd name="T36" fmla="*/ 1054 w 1101"/>
                <a:gd name="T37" fmla="*/ 635 h 907"/>
                <a:gd name="T38" fmla="*/ 1008 w 1101"/>
                <a:gd name="T39" fmla="*/ 670 h 907"/>
                <a:gd name="T40" fmla="*/ 954 w 1101"/>
                <a:gd name="T41" fmla="*/ 704 h 907"/>
                <a:gd name="T42" fmla="*/ 898 w 1101"/>
                <a:gd name="T43" fmla="*/ 738 h 907"/>
                <a:gd name="T44" fmla="*/ 847 w 1101"/>
                <a:gd name="T45" fmla="*/ 772 h 907"/>
                <a:gd name="T46" fmla="*/ 806 w 1101"/>
                <a:gd name="T47" fmla="*/ 806 h 907"/>
                <a:gd name="T48" fmla="*/ 777 w 1101"/>
                <a:gd name="T49" fmla="*/ 840 h 907"/>
                <a:gd name="T50" fmla="*/ 739 w 1101"/>
                <a:gd name="T51" fmla="*/ 867 h 907"/>
                <a:gd name="T52" fmla="*/ 688 w 1101"/>
                <a:gd name="T53" fmla="*/ 887 h 907"/>
                <a:gd name="T54" fmla="*/ 630 w 1101"/>
                <a:gd name="T55" fmla="*/ 899 h 907"/>
                <a:gd name="T56" fmla="*/ 566 w 1101"/>
                <a:gd name="T57" fmla="*/ 906 h 907"/>
                <a:gd name="T58" fmla="*/ 501 w 1101"/>
                <a:gd name="T59" fmla="*/ 906 h 907"/>
                <a:gd name="T60" fmla="*/ 436 w 1101"/>
                <a:gd name="T61" fmla="*/ 902 h 907"/>
                <a:gd name="T62" fmla="*/ 374 w 1101"/>
                <a:gd name="T63" fmla="*/ 891 h 907"/>
                <a:gd name="T64" fmla="*/ 318 w 1101"/>
                <a:gd name="T65" fmla="*/ 875 h 907"/>
                <a:gd name="T66" fmla="*/ 264 w 1101"/>
                <a:gd name="T67" fmla="*/ 846 h 907"/>
                <a:gd name="T68" fmla="*/ 211 w 1101"/>
                <a:gd name="T69" fmla="*/ 802 h 907"/>
                <a:gd name="T70" fmla="*/ 163 w 1101"/>
                <a:gd name="T71" fmla="*/ 749 h 907"/>
                <a:gd name="T72" fmla="*/ 118 w 1101"/>
                <a:gd name="T73" fmla="*/ 688 h 907"/>
                <a:gd name="T74" fmla="*/ 77 w 1101"/>
                <a:gd name="T75" fmla="*/ 621 h 907"/>
                <a:gd name="T76" fmla="*/ 43 w 1101"/>
                <a:gd name="T77" fmla="*/ 552 h 907"/>
                <a:gd name="T78" fmla="*/ 15 w 1101"/>
                <a:gd name="T79" fmla="*/ 482 h 907"/>
                <a:gd name="T80" fmla="*/ 3 w 1101"/>
                <a:gd name="T81" fmla="*/ 446 h 907"/>
                <a:gd name="T82" fmla="*/ 2 w 1101"/>
                <a:gd name="T83" fmla="*/ 443 h 907"/>
                <a:gd name="T84" fmla="*/ 1 w 1101"/>
                <a:gd name="T85" fmla="*/ 436 h 907"/>
                <a:gd name="T86" fmla="*/ 1 w 1101"/>
                <a:gd name="T87" fmla="*/ 408 h 907"/>
                <a:gd name="T88" fmla="*/ 5 w 1101"/>
                <a:gd name="T89" fmla="*/ 365 h 907"/>
                <a:gd name="T90" fmla="*/ 16 w 1101"/>
                <a:gd name="T91" fmla="*/ 310 h 907"/>
                <a:gd name="T92" fmla="*/ 36 w 1101"/>
                <a:gd name="T93" fmla="*/ 247 h 907"/>
                <a:gd name="T94" fmla="*/ 70 w 1101"/>
                <a:gd name="T95" fmla="*/ 183 h 907"/>
                <a:gd name="T96" fmla="*/ 118 w 1101"/>
                <a:gd name="T97" fmla="*/ 121 h 907"/>
                <a:gd name="T98" fmla="*/ 186 w 1101"/>
                <a:gd name="T99" fmla="*/ 6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1" h="907">
                  <a:moveTo>
                    <a:pt x="227" y="42"/>
                  </a:moveTo>
                  <a:lnTo>
                    <a:pt x="266" y="26"/>
                  </a:lnTo>
                  <a:lnTo>
                    <a:pt x="306" y="14"/>
                  </a:lnTo>
                  <a:lnTo>
                    <a:pt x="348" y="6"/>
                  </a:lnTo>
                  <a:lnTo>
                    <a:pt x="388" y="1"/>
                  </a:lnTo>
                  <a:lnTo>
                    <a:pt x="428" y="0"/>
                  </a:lnTo>
                  <a:lnTo>
                    <a:pt x="468" y="3"/>
                  </a:lnTo>
                  <a:lnTo>
                    <a:pt x="508" y="8"/>
                  </a:lnTo>
                  <a:lnTo>
                    <a:pt x="546" y="15"/>
                  </a:lnTo>
                  <a:lnTo>
                    <a:pt x="583" y="25"/>
                  </a:lnTo>
                  <a:lnTo>
                    <a:pt x="619" y="35"/>
                  </a:lnTo>
                  <a:lnTo>
                    <a:pt x="654" y="48"/>
                  </a:lnTo>
                  <a:lnTo>
                    <a:pt x="686" y="60"/>
                  </a:lnTo>
                  <a:lnTo>
                    <a:pt x="716" y="74"/>
                  </a:lnTo>
                  <a:lnTo>
                    <a:pt x="744" y="88"/>
                  </a:lnTo>
                  <a:lnTo>
                    <a:pt x="769" y="102"/>
                  </a:lnTo>
                  <a:lnTo>
                    <a:pt x="791" y="115"/>
                  </a:lnTo>
                  <a:lnTo>
                    <a:pt x="812" y="130"/>
                  </a:lnTo>
                  <a:lnTo>
                    <a:pt x="836" y="149"/>
                  </a:lnTo>
                  <a:lnTo>
                    <a:pt x="858" y="172"/>
                  </a:lnTo>
                  <a:lnTo>
                    <a:pt x="882" y="198"/>
                  </a:lnTo>
                  <a:lnTo>
                    <a:pt x="905" y="225"/>
                  </a:lnTo>
                  <a:lnTo>
                    <a:pt x="930" y="256"/>
                  </a:lnTo>
                  <a:lnTo>
                    <a:pt x="953" y="287"/>
                  </a:lnTo>
                  <a:lnTo>
                    <a:pt x="975" y="319"/>
                  </a:lnTo>
                  <a:lnTo>
                    <a:pt x="997" y="351"/>
                  </a:lnTo>
                  <a:lnTo>
                    <a:pt x="1017" y="384"/>
                  </a:lnTo>
                  <a:lnTo>
                    <a:pt x="1037" y="416"/>
                  </a:lnTo>
                  <a:lnTo>
                    <a:pt x="1053" y="446"/>
                  </a:lnTo>
                  <a:lnTo>
                    <a:pt x="1069" y="475"/>
                  </a:lnTo>
                  <a:lnTo>
                    <a:pt x="1082" y="501"/>
                  </a:lnTo>
                  <a:lnTo>
                    <a:pt x="1091" y="525"/>
                  </a:lnTo>
                  <a:lnTo>
                    <a:pt x="1099" y="545"/>
                  </a:lnTo>
                  <a:lnTo>
                    <a:pt x="1101" y="563"/>
                  </a:lnTo>
                  <a:lnTo>
                    <a:pt x="1097" y="582"/>
                  </a:lnTo>
                  <a:lnTo>
                    <a:pt x="1087" y="600"/>
                  </a:lnTo>
                  <a:lnTo>
                    <a:pt x="1073" y="618"/>
                  </a:lnTo>
                  <a:lnTo>
                    <a:pt x="1054" y="635"/>
                  </a:lnTo>
                  <a:lnTo>
                    <a:pt x="1032" y="653"/>
                  </a:lnTo>
                  <a:lnTo>
                    <a:pt x="1008" y="670"/>
                  </a:lnTo>
                  <a:lnTo>
                    <a:pt x="982" y="687"/>
                  </a:lnTo>
                  <a:lnTo>
                    <a:pt x="954" y="704"/>
                  </a:lnTo>
                  <a:lnTo>
                    <a:pt x="926" y="721"/>
                  </a:lnTo>
                  <a:lnTo>
                    <a:pt x="898" y="738"/>
                  </a:lnTo>
                  <a:lnTo>
                    <a:pt x="872" y="755"/>
                  </a:lnTo>
                  <a:lnTo>
                    <a:pt x="847" y="772"/>
                  </a:lnTo>
                  <a:lnTo>
                    <a:pt x="825" y="790"/>
                  </a:lnTo>
                  <a:lnTo>
                    <a:pt x="806" y="806"/>
                  </a:lnTo>
                  <a:lnTo>
                    <a:pt x="791" y="823"/>
                  </a:lnTo>
                  <a:lnTo>
                    <a:pt x="777" y="840"/>
                  </a:lnTo>
                  <a:lnTo>
                    <a:pt x="760" y="854"/>
                  </a:lnTo>
                  <a:lnTo>
                    <a:pt x="739" y="867"/>
                  </a:lnTo>
                  <a:lnTo>
                    <a:pt x="714" y="877"/>
                  </a:lnTo>
                  <a:lnTo>
                    <a:pt x="688" y="887"/>
                  </a:lnTo>
                  <a:lnTo>
                    <a:pt x="660" y="894"/>
                  </a:lnTo>
                  <a:lnTo>
                    <a:pt x="630" y="899"/>
                  </a:lnTo>
                  <a:lnTo>
                    <a:pt x="599" y="903"/>
                  </a:lnTo>
                  <a:lnTo>
                    <a:pt x="566" y="906"/>
                  </a:lnTo>
                  <a:lnTo>
                    <a:pt x="533" y="907"/>
                  </a:lnTo>
                  <a:lnTo>
                    <a:pt x="501" y="906"/>
                  </a:lnTo>
                  <a:lnTo>
                    <a:pt x="468" y="904"/>
                  </a:lnTo>
                  <a:lnTo>
                    <a:pt x="436" y="902"/>
                  </a:lnTo>
                  <a:lnTo>
                    <a:pt x="405" y="896"/>
                  </a:lnTo>
                  <a:lnTo>
                    <a:pt x="374" y="891"/>
                  </a:lnTo>
                  <a:lnTo>
                    <a:pt x="345" y="885"/>
                  </a:lnTo>
                  <a:lnTo>
                    <a:pt x="318" y="875"/>
                  </a:lnTo>
                  <a:lnTo>
                    <a:pt x="290" y="862"/>
                  </a:lnTo>
                  <a:lnTo>
                    <a:pt x="264" y="846"/>
                  </a:lnTo>
                  <a:lnTo>
                    <a:pt x="238" y="826"/>
                  </a:lnTo>
                  <a:lnTo>
                    <a:pt x="211" y="802"/>
                  </a:lnTo>
                  <a:lnTo>
                    <a:pt x="187" y="777"/>
                  </a:lnTo>
                  <a:lnTo>
                    <a:pt x="163" y="749"/>
                  </a:lnTo>
                  <a:lnTo>
                    <a:pt x="139" y="719"/>
                  </a:lnTo>
                  <a:lnTo>
                    <a:pt x="118" y="688"/>
                  </a:lnTo>
                  <a:lnTo>
                    <a:pt x="97" y="654"/>
                  </a:lnTo>
                  <a:lnTo>
                    <a:pt x="77" y="621"/>
                  </a:lnTo>
                  <a:lnTo>
                    <a:pt x="59" y="587"/>
                  </a:lnTo>
                  <a:lnTo>
                    <a:pt x="43" y="552"/>
                  </a:lnTo>
                  <a:lnTo>
                    <a:pt x="27" y="517"/>
                  </a:lnTo>
                  <a:lnTo>
                    <a:pt x="15" y="482"/>
                  </a:lnTo>
                  <a:lnTo>
                    <a:pt x="3" y="448"/>
                  </a:lnTo>
                  <a:lnTo>
                    <a:pt x="3" y="446"/>
                  </a:lnTo>
                  <a:lnTo>
                    <a:pt x="2" y="445"/>
                  </a:lnTo>
                  <a:lnTo>
                    <a:pt x="2" y="443"/>
                  </a:lnTo>
                  <a:lnTo>
                    <a:pt x="1" y="441"/>
                  </a:lnTo>
                  <a:lnTo>
                    <a:pt x="1" y="436"/>
                  </a:lnTo>
                  <a:lnTo>
                    <a:pt x="0" y="424"/>
                  </a:lnTo>
                  <a:lnTo>
                    <a:pt x="1" y="408"/>
                  </a:lnTo>
                  <a:lnTo>
                    <a:pt x="2" y="389"/>
                  </a:lnTo>
                  <a:lnTo>
                    <a:pt x="5" y="365"/>
                  </a:lnTo>
                  <a:lnTo>
                    <a:pt x="9" y="338"/>
                  </a:lnTo>
                  <a:lnTo>
                    <a:pt x="16" y="310"/>
                  </a:lnTo>
                  <a:lnTo>
                    <a:pt x="24" y="279"/>
                  </a:lnTo>
                  <a:lnTo>
                    <a:pt x="36" y="247"/>
                  </a:lnTo>
                  <a:lnTo>
                    <a:pt x="51" y="215"/>
                  </a:lnTo>
                  <a:lnTo>
                    <a:pt x="70" y="183"/>
                  </a:lnTo>
                  <a:lnTo>
                    <a:pt x="92" y="151"/>
                  </a:lnTo>
                  <a:lnTo>
                    <a:pt x="118" y="121"/>
                  </a:lnTo>
                  <a:lnTo>
                    <a:pt x="149" y="92"/>
                  </a:lnTo>
                  <a:lnTo>
                    <a:pt x="186" y="66"/>
                  </a:lnTo>
                  <a:lnTo>
                    <a:pt x="227" y="42"/>
                  </a:lnTo>
                  <a:close/>
                </a:path>
              </a:pathLst>
            </a:custGeom>
            <a:solidFill>
              <a:srgbClr val="DBB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622165" y="3676650"/>
              <a:ext cx="336550" cy="273685"/>
            </a:xfrm>
            <a:custGeom>
              <a:avLst/>
              <a:gdLst>
                <a:gd name="T0" fmla="*/ 251 w 1060"/>
                <a:gd name="T1" fmla="*/ 18 h 862"/>
                <a:gd name="T2" fmla="*/ 324 w 1060"/>
                <a:gd name="T3" fmla="*/ 3 h 862"/>
                <a:gd name="T4" fmla="*/ 400 w 1060"/>
                <a:gd name="T5" fmla="*/ 0 h 862"/>
                <a:gd name="T6" fmla="*/ 478 w 1060"/>
                <a:gd name="T7" fmla="*/ 6 h 862"/>
                <a:gd name="T8" fmla="*/ 553 w 1060"/>
                <a:gd name="T9" fmla="*/ 20 h 862"/>
                <a:gd name="T10" fmla="*/ 623 w 1060"/>
                <a:gd name="T11" fmla="*/ 40 h 862"/>
                <a:gd name="T12" fmla="*/ 687 w 1060"/>
                <a:gd name="T13" fmla="*/ 63 h 862"/>
                <a:gd name="T14" fmla="*/ 740 w 1060"/>
                <a:gd name="T15" fmla="*/ 88 h 862"/>
                <a:gd name="T16" fmla="*/ 782 w 1060"/>
                <a:gd name="T17" fmla="*/ 115 h 862"/>
                <a:gd name="T18" fmla="*/ 826 w 1060"/>
                <a:gd name="T19" fmla="*/ 154 h 862"/>
                <a:gd name="T20" fmla="*/ 872 w 1060"/>
                <a:gd name="T21" fmla="*/ 206 h 862"/>
                <a:gd name="T22" fmla="*/ 916 w 1060"/>
                <a:gd name="T23" fmla="*/ 265 h 862"/>
                <a:gd name="T24" fmla="*/ 960 w 1060"/>
                <a:gd name="T25" fmla="*/ 327 h 862"/>
                <a:gd name="T26" fmla="*/ 998 w 1060"/>
                <a:gd name="T27" fmla="*/ 389 h 862"/>
                <a:gd name="T28" fmla="*/ 1028 w 1060"/>
                <a:gd name="T29" fmla="*/ 446 h 862"/>
                <a:gd name="T30" fmla="*/ 1050 w 1060"/>
                <a:gd name="T31" fmla="*/ 493 h 862"/>
                <a:gd name="T32" fmla="*/ 1060 w 1060"/>
                <a:gd name="T33" fmla="*/ 531 h 862"/>
                <a:gd name="T34" fmla="*/ 1047 w 1060"/>
                <a:gd name="T35" fmla="*/ 566 h 862"/>
                <a:gd name="T36" fmla="*/ 1016 w 1060"/>
                <a:gd name="T37" fmla="*/ 600 h 862"/>
                <a:gd name="T38" fmla="*/ 970 w 1060"/>
                <a:gd name="T39" fmla="*/ 634 h 862"/>
                <a:gd name="T40" fmla="*/ 918 w 1060"/>
                <a:gd name="T41" fmla="*/ 667 h 862"/>
                <a:gd name="T42" fmla="*/ 864 w 1060"/>
                <a:gd name="T43" fmla="*/ 699 h 862"/>
                <a:gd name="T44" fmla="*/ 816 w 1060"/>
                <a:gd name="T45" fmla="*/ 732 h 862"/>
                <a:gd name="T46" fmla="*/ 776 w 1060"/>
                <a:gd name="T47" fmla="*/ 765 h 862"/>
                <a:gd name="T48" fmla="*/ 748 w 1060"/>
                <a:gd name="T49" fmla="*/ 798 h 862"/>
                <a:gd name="T50" fmla="*/ 710 w 1060"/>
                <a:gd name="T51" fmla="*/ 823 h 862"/>
                <a:gd name="T52" fmla="*/ 663 w 1060"/>
                <a:gd name="T53" fmla="*/ 842 h 862"/>
                <a:gd name="T54" fmla="*/ 607 w 1060"/>
                <a:gd name="T55" fmla="*/ 855 h 862"/>
                <a:gd name="T56" fmla="*/ 545 w 1060"/>
                <a:gd name="T57" fmla="*/ 861 h 862"/>
                <a:gd name="T58" fmla="*/ 482 w 1060"/>
                <a:gd name="T59" fmla="*/ 861 h 862"/>
                <a:gd name="T60" fmla="*/ 418 w 1060"/>
                <a:gd name="T61" fmla="*/ 857 h 862"/>
                <a:gd name="T62" fmla="*/ 359 w 1060"/>
                <a:gd name="T63" fmla="*/ 847 h 862"/>
                <a:gd name="T64" fmla="*/ 305 w 1060"/>
                <a:gd name="T65" fmla="*/ 832 h 862"/>
                <a:gd name="T66" fmla="*/ 253 w 1060"/>
                <a:gd name="T67" fmla="*/ 803 h 862"/>
                <a:gd name="T68" fmla="*/ 203 w 1060"/>
                <a:gd name="T69" fmla="*/ 762 h 862"/>
                <a:gd name="T70" fmla="*/ 155 w 1060"/>
                <a:gd name="T71" fmla="*/ 710 h 862"/>
                <a:gd name="T72" fmla="*/ 112 w 1060"/>
                <a:gd name="T73" fmla="*/ 650 h 862"/>
                <a:gd name="T74" fmla="*/ 73 w 1060"/>
                <a:gd name="T75" fmla="*/ 585 h 862"/>
                <a:gd name="T76" fmla="*/ 40 w 1060"/>
                <a:gd name="T77" fmla="*/ 519 h 862"/>
                <a:gd name="T78" fmla="*/ 13 w 1060"/>
                <a:gd name="T79" fmla="*/ 452 h 862"/>
                <a:gd name="T80" fmla="*/ 2 w 1060"/>
                <a:gd name="T81" fmla="*/ 417 h 862"/>
                <a:gd name="T82" fmla="*/ 1 w 1060"/>
                <a:gd name="T83" fmla="*/ 414 h 862"/>
                <a:gd name="T84" fmla="*/ 0 w 1060"/>
                <a:gd name="T85" fmla="*/ 407 h 862"/>
                <a:gd name="T86" fmla="*/ 0 w 1060"/>
                <a:gd name="T87" fmla="*/ 380 h 862"/>
                <a:gd name="T88" fmla="*/ 3 w 1060"/>
                <a:gd name="T89" fmla="*/ 336 h 862"/>
                <a:gd name="T90" fmla="*/ 13 w 1060"/>
                <a:gd name="T91" fmla="*/ 282 h 862"/>
                <a:gd name="T92" fmla="*/ 32 w 1060"/>
                <a:gd name="T93" fmla="*/ 221 h 862"/>
                <a:gd name="T94" fmla="*/ 63 w 1060"/>
                <a:gd name="T95" fmla="*/ 158 h 862"/>
                <a:gd name="T96" fmla="*/ 111 w 1060"/>
                <a:gd name="T97" fmla="*/ 100 h 862"/>
                <a:gd name="T98" fmla="*/ 176 w 1060"/>
                <a:gd name="T99" fmla="*/ 49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60" h="862">
                  <a:moveTo>
                    <a:pt x="218" y="29"/>
                  </a:moveTo>
                  <a:lnTo>
                    <a:pt x="251" y="18"/>
                  </a:lnTo>
                  <a:lnTo>
                    <a:pt x="287" y="8"/>
                  </a:lnTo>
                  <a:lnTo>
                    <a:pt x="324" y="3"/>
                  </a:lnTo>
                  <a:lnTo>
                    <a:pt x="361" y="0"/>
                  </a:lnTo>
                  <a:lnTo>
                    <a:pt x="400" y="0"/>
                  </a:lnTo>
                  <a:lnTo>
                    <a:pt x="439" y="2"/>
                  </a:lnTo>
                  <a:lnTo>
                    <a:pt x="478" y="6"/>
                  </a:lnTo>
                  <a:lnTo>
                    <a:pt x="516" y="12"/>
                  </a:lnTo>
                  <a:lnTo>
                    <a:pt x="553" y="20"/>
                  </a:lnTo>
                  <a:lnTo>
                    <a:pt x="589" y="29"/>
                  </a:lnTo>
                  <a:lnTo>
                    <a:pt x="623" y="40"/>
                  </a:lnTo>
                  <a:lnTo>
                    <a:pt x="656" y="51"/>
                  </a:lnTo>
                  <a:lnTo>
                    <a:pt x="687" y="63"/>
                  </a:lnTo>
                  <a:lnTo>
                    <a:pt x="715" y="75"/>
                  </a:lnTo>
                  <a:lnTo>
                    <a:pt x="740" y="88"/>
                  </a:lnTo>
                  <a:lnTo>
                    <a:pt x="762" y="100"/>
                  </a:lnTo>
                  <a:lnTo>
                    <a:pt x="782" y="115"/>
                  </a:lnTo>
                  <a:lnTo>
                    <a:pt x="804" y="133"/>
                  </a:lnTo>
                  <a:lnTo>
                    <a:pt x="826" y="154"/>
                  </a:lnTo>
                  <a:lnTo>
                    <a:pt x="849" y="179"/>
                  </a:lnTo>
                  <a:lnTo>
                    <a:pt x="872" y="206"/>
                  </a:lnTo>
                  <a:lnTo>
                    <a:pt x="894" y="234"/>
                  </a:lnTo>
                  <a:lnTo>
                    <a:pt x="916" y="265"/>
                  </a:lnTo>
                  <a:lnTo>
                    <a:pt x="938" y="296"/>
                  </a:lnTo>
                  <a:lnTo>
                    <a:pt x="960" y="327"/>
                  </a:lnTo>
                  <a:lnTo>
                    <a:pt x="979" y="358"/>
                  </a:lnTo>
                  <a:lnTo>
                    <a:pt x="998" y="389"/>
                  </a:lnTo>
                  <a:lnTo>
                    <a:pt x="1014" y="418"/>
                  </a:lnTo>
                  <a:lnTo>
                    <a:pt x="1028" y="446"/>
                  </a:lnTo>
                  <a:lnTo>
                    <a:pt x="1041" y="471"/>
                  </a:lnTo>
                  <a:lnTo>
                    <a:pt x="1050" y="493"/>
                  </a:lnTo>
                  <a:lnTo>
                    <a:pt x="1058" y="513"/>
                  </a:lnTo>
                  <a:lnTo>
                    <a:pt x="1060" y="531"/>
                  </a:lnTo>
                  <a:lnTo>
                    <a:pt x="1056" y="549"/>
                  </a:lnTo>
                  <a:lnTo>
                    <a:pt x="1047" y="566"/>
                  </a:lnTo>
                  <a:lnTo>
                    <a:pt x="1033" y="583"/>
                  </a:lnTo>
                  <a:lnTo>
                    <a:pt x="1016" y="600"/>
                  </a:lnTo>
                  <a:lnTo>
                    <a:pt x="994" y="617"/>
                  </a:lnTo>
                  <a:lnTo>
                    <a:pt x="970" y="634"/>
                  </a:lnTo>
                  <a:lnTo>
                    <a:pt x="945" y="651"/>
                  </a:lnTo>
                  <a:lnTo>
                    <a:pt x="918" y="667"/>
                  </a:lnTo>
                  <a:lnTo>
                    <a:pt x="891" y="683"/>
                  </a:lnTo>
                  <a:lnTo>
                    <a:pt x="864" y="699"/>
                  </a:lnTo>
                  <a:lnTo>
                    <a:pt x="839" y="716"/>
                  </a:lnTo>
                  <a:lnTo>
                    <a:pt x="816" y="732"/>
                  </a:lnTo>
                  <a:lnTo>
                    <a:pt x="794" y="749"/>
                  </a:lnTo>
                  <a:lnTo>
                    <a:pt x="776" y="765"/>
                  </a:lnTo>
                  <a:lnTo>
                    <a:pt x="762" y="782"/>
                  </a:lnTo>
                  <a:lnTo>
                    <a:pt x="748" y="798"/>
                  </a:lnTo>
                  <a:lnTo>
                    <a:pt x="731" y="811"/>
                  </a:lnTo>
                  <a:lnTo>
                    <a:pt x="710" y="823"/>
                  </a:lnTo>
                  <a:lnTo>
                    <a:pt x="688" y="834"/>
                  </a:lnTo>
                  <a:lnTo>
                    <a:pt x="663" y="842"/>
                  </a:lnTo>
                  <a:lnTo>
                    <a:pt x="635" y="849"/>
                  </a:lnTo>
                  <a:lnTo>
                    <a:pt x="607" y="855"/>
                  </a:lnTo>
                  <a:lnTo>
                    <a:pt x="576" y="859"/>
                  </a:lnTo>
                  <a:lnTo>
                    <a:pt x="545" y="861"/>
                  </a:lnTo>
                  <a:lnTo>
                    <a:pt x="514" y="862"/>
                  </a:lnTo>
                  <a:lnTo>
                    <a:pt x="482" y="861"/>
                  </a:lnTo>
                  <a:lnTo>
                    <a:pt x="450" y="860"/>
                  </a:lnTo>
                  <a:lnTo>
                    <a:pt x="418" y="857"/>
                  </a:lnTo>
                  <a:lnTo>
                    <a:pt x="389" y="853"/>
                  </a:lnTo>
                  <a:lnTo>
                    <a:pt x="359" y="847"/>
                  </a:lnTo>
                  <a:lnTo>
                    <a:pt x="332" y="841"/>
                  </a:lnTo>
                  <a:lnTo>
                    <a:pt x="305" y="832"/>
                  </a:lnTo>
                  <a:lnTo>
                    <a:pt x="279" y="819"/>
                  </a:lnTo>
                  <a:lnTo>
                    <a:pt x="253" y="803"/>
                  </a:lnTo>
                  <a:lnTo>
                    <a:pt x="227" y="784"/>
                  </a:lnTo>
                  <a:lnTo>
                    <a:pt x="203" y="762"/>
                  </a:lnTo>
                  <a:lnTo>
                    <a:pt x="179" y="736"/>
                  </a:lnTo>
                  <a:lnTo>
                    <a:pt x="155" y="710"/>
                  </a:lnTo>
                  <a:lnTo>
                    <a:pt x="133" y="680"/>
                  </a:lnTo>
                  <a:lnTo>
                    <a:pt x="112" y="650"/>
                  </a:lnTo>
                  <a:lnTo>
                    <a:pt x="92" y="618"/>
                  </a:lnTo>
                  <a:lnTo>
                    <a:pt x="73" y="585"/>
                  </a:lnTo>
                  <a:lnTo>
                    <a:pt x="56" y="552"/>
                  </a:lnTo>
                  <a:lnTo>
                    <a:pt x="40" y="519"/>
                  </a:lnTo>
                  <a:lnTo>
                    <a:pt x="25" y="485"/>
                  </a:lnTo>
                  <a:lnTo>
                    <a:pt x="13" y="452"/>
                  </a:lnTo>
                  <a:lnTo>
                    <a:pt x="2" y="419"/>
                  </a:lnTo>
                  <a:lnTo>
                    <a:pt x="2" y="417"/>
                  </a:lnTo>
                  <a:lnTo>
                    <a:pt x="2" y="416"/>
                  </a:lnTo>
                  <a:lnTo>
                    <a:pt x="1" y="414"/>
                  </a:lnTo>
                  <a:lnTo>
                    <a:pt x="1" y="413"/>
                  </a:lnTo>
                  <a:lnTo>
                    <a:pt x="0" y="407"/>
                  </a:lnTo>
                  <a:lnTo>
                    <a:pt x="0" y="396"/>
                  </a:lnTo>
                  <a:lnTo>
                    <a:pt x="0" y="380"/>
                  </a:lnTo>
                  <a:lnTo>
                    <a:pt x="1" y="360"/>
                  </a:lnTo>
                  <a:lnTo>
                    <a:pt x="3" y="336"/>
                  </a:lnTo>
                  <a:lnTo>
                    <a:pt x="7" y="310"/>
                  </a:lnTo>
                  <a:lnTo>
                    <a:pt x="13" y="282"/>
                  </a:lnTo>
                  <a:lnTo>
                    <a:pt x="21" y="251"/>
                  </a:lnTo>
                  <a:lnTo>
                    <a:pt x="32" y="221"/>
                  </a:lnTo>
                  <a:lnTo>
                    <a:pt x="46" y="190"/>
                  </a:lnTo>
                  <a:lnTo>
                    <a:pt x="63" y="158"/>
                  </a:lnTo>
                  <a:lnTo>
                    <a:pt x="86" y="129"/>
                  </a:lnTo>
                  <a:lnTo>
                    <a:pt x="111" y="100"/>
                  </a:lnTo>
                  <a:lnTo>
                    <a:pt x="142" y="74"/>
                  </a:lnTo>
                  <a:lnTo>
                    <a:pt x="176" y="49"/>
                  </a:lnTo>
                  <a:lnTo>
                    <a:pt x="218" y="29"/>
                  </a:lnTo>
                  <a:close/>
                </a:path>
              </a:pathLst>
            </a:custGeom>
            <a:solidFill>
              <a:srgbClr val="D6A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4629150" y="3685540"/>
              <a:ext cx="323215" cy="260350"/>
            </a:xfrm>
            <a:custGeom>
              <a:avLst/>
              <a:gdLst>
                <a:gd name="T0" fmla="*/ 238 w 1020"/>
                <a:gd name="T1" fmla="*/ 11 h 819"/>
                <a:gd name="T2" fmla="*/ 302 w 1020"/>
                <a:gd name="T3" fmla="*/ 2 h 819"/>
                <a:gd name="T4" fmla="*/ 373 w 1020"/>
                <a:gd name="T5" fmla="*/ 0 h 819"/>
                <a:gd name="T6" fmla="*/ 448 w 1020"/>
                <a:gd name="T7" fmla="*/ 6 h 819"/>
                <a:gd name="T8" fmla="*/ 523 w 1020"/>
                <a:gd name="T9" fmla="*/ 17 h 819"/>
                <a:gd name="T10" fmla="*/ 595 w 1020"/>
                <a:gd name="T11" fmla="*/ 33 h 819"/>
                <a:gd name="T12" fmla="*/ 659 w 1020"/>
                <a:gd name="T13" fmla="*/ 52 h 819"/>
                <a:gd name="T14" fmla="*/ 712 w 1020"/>
                <a:gd name="T15" fmla="*/ 74 h 819"/>
                <a:gd name="T16" fmla="*/ 754 w 1020"/>
                <a:gd name="T17" fmla="*/ 100 h 819"/>
                <a:gd name="T18" fmla="*/ 795 w 1020"/>
                <a:gd name="T19" fmla="*/ 139 h 819"/>
                <a:gd name="T20" fmla="*/ 839 w 1020"/>
                <a:gd name="T21" fmla="*/ 188 h 819"/>
                <a:gd name="T22" fmla="*/ 882 w 1020"/>
                <a:gd name="T23" fmla="*/ 244 h 819"/>
                <a:gd name="T24" fmla="*/ 924 w 1020"/>
                <a:gd name="T25" fmla="*/ 305 h 819"/>
                <a:gd name="T26" fmla="*/ 960 w 1020"/>
                <a:gd name="T27" fmla="*/ 364 h 819"/>
                <a:gd name="T28" fmla="*/ 990 w 1020"/>
                <a:gd name="T29" fmla="*/ 419 h 819"/>
                <a:gd name="T30" fmla="*/ 1011 w 1020"/>
                <a:gd name="T31" fmla="*/ 465 h 819"/>
                <a:gd name="T32" fmla="*/ 1020 w 1020"/>
                <a:gd name="T33" fmla="*/ 501 h 819"/>
                <a:gd name="T34" fmla="*/ 1007 w 1020"/>
                <a:gd name="T35" fmla="*/ 535 h 819"/>
                <a:gd name="T36" fmla="*/ 976 w 1020"/>
                <a:gd name="T37" fmla="*/ 568 h 819"/>
                <a:gd name="T38" fmla="*/ 934 w 1020"/>
                <a:gd name="T39" fmla="*/ 599 h 819"/>
                <a:gd name="T40" fmla="*/ 883 w 1020"/>
                <a:gd name="T41" fmla="*/ 631 h 819"/>
                <a:gd name="T42" fmla="*/ 833 w 1020"/>
                <a:gd name="T43" fmla="*/ 663 h 819"/>
                <a:gd name="T44" fmla="*/ 785 w 1020"/>
                <a:gd name="T45" fmla="*/ 695 h 819"/>
                <a:gd name="T46" fmla="*/ 747 w 1020"/>
                <a:gd name="T47" fmla="*/ 726 h 819"/>
                <a:gd name="T48" fmla="*/ 720 w 1020"/>
                <a:gd name="T49" fmla="*/ 757 h 819"/>
                <a:gd name="T50" fmla="*/ 684 w 1020"/>
                <a:gd name="T51" fmla="*/ 782 h 819"/>
                <a:gd name="T52" fmla="*/ 637 w 1020"/>
                <a:gd name="T53" fmla="*/ 800 h 819"/>
                <a:gd name="T54" fmla="*/ 583 w 1020"/>
                <a:gd name="T55" fmla="*/ 812 h 819"/>
                <a:gd name="T56" fmla="*/ 525 w 1020"/>
                <a:gd name="T57" fmla="*/ 818 h 819"/>
                <a:gd name="T58" fmla="*/ 464 w 1020"/>
                <a:gd name="T59" fmla="*/ 818 h 819"/>
                <a:gd name="T60" fmla="*/ 404 w 1020"/>
                <a:gd name="T61" fmla="*/ 814 h 819"/>
                <a:gd name="T62" fmla="*/ 346 w 1020"/>
                <a:gd name="T63" fmla="*/ 804 h 819"/>
                <a:gd name="T64" fmla="*/ 294 w 1020"/>
                <a:gd name="T65" fmla="*/ 790 h 819"/>
                <a:gd name="T66" fmla="*/ 243 w 1020"/>
                <a:gd name="T67" fmla="*/ 762 h 819"/>
                <a:gd name="T68" fmla="*/ 194 w 1020"/>
                <a:gd name="T69" fmla="*/ 722 h 819"/>
                <a:gd name="T70" fmla="*/ 149 w 1020"/>
                <a:gd name="T71" fmla="*/ 671 h 819"/>
                <a:gd name="T72" fmla="*/ 108 w 1020"/>
                <a:gd name="T73" fmla="*/ 614 h 819"/>
                <a:gd name="T74" fmla="*/ 71 w 1020"/>
                <a:gd name="T75" fmla="*/ 552 h 819"/>
                <a:gd name="T76" fmla="*/ 38 w 1020"/>
                <a:gd name="T77" fmla="*/ 487 h 819"/>
                <a:gd name="T78" fmla="*/ 13 w 1020"/>
                <a:gd name="T79" fmla="*/ 423 h 819"/>
                <a:gd name="T80" fmla="*/ 2 w 1020"/>
                <a:gd name="T81" fmla="*/ 390 h 819"/>
                <a:gd name="T82" fmla="*/ 2 w 1020"/>
                <a:gd name="T83" fmla="*/ 388 h 819"/>
                <a:gd name="T84" fmla="*/ 0 w 1020"/>
                <a:gd name="T85" fmla="*/ 381 h 819"/>
                <a:gd name="T86" fmla="*/ 0 w 1020"/>
                <a:gd name="T87" fmla="*/ 352 h 819"/>
                <a:gd name="T88" fmla="*/ 2 w 1020"/>
                <a:gd name="T89" fmla="*/ 309 h 819"/>
                <a:gd name="T90" fmla="*/ 11 w 1020"/>
                <a:gd name="T91" fmla="*/ 254 h 819"/>
                <a:gd name="T92" fmla="*/ 29 w 1020"/>
                <a:gd name="T93" fmla="*/ 195 h 819"/>
                <a:gd name="T94" fmla="*/ 59 w 1020"/>
                <a:gd name="T95" fmla="*/ 135 h 819"/>
                <a:gd name="T96" fmla="*/ 106 w 1020"/>
                <a:gd name="T97" fmla="*/ 81 h 819"/>
                <a:gd name="T98" fmla="*/ 170 w 1020"/>
                <a:gd name="T99" fmla="*/ 3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0" h="819">
                  <a:moveTo>
                    <a:pt x="210" y="19"/>
                  </a:moveTo>
                  <a:lnTo>
                    <a:pt x="238" y="11"/>
                  </a:lnTo>
                  <a:lnTo>
                    <a:pt x="268" y="6"/>
                  </a:lnTo>
                  <a:lnTo>
                    <a:pt x="302" y="2"/>
                  </a:lnTo>
                  <a:lnTo>
                    <a:pt x="337" y="0"/>
                  </a:lnTo>
                  <a:lnTo>
                    <a:pt x="373" y="0"/>
                  </a:lnTo>
                  <a:lnTo>
                    <a:pt x="410" y="2"/>
                  </a:lnTo>
                  <a:lnTo>
                    <a:pt x="448" y="6"/>
                  </a:lnTo>
                  <a:lnTo>
                    <a:pt x="486" y="11"/>
                  </a:lnTo>
                  <a:lnTo>
                    <a:pt x="523" y="17"/>
                  </a:lnTo>
                  <a:lnTo>
                    <a:pt x="560" y="25"/>
                  </a:lnTo>
                  <a:lnTo>
                    <a:pt x="595" y="33"/>
                  </a:lnTo>
                  <a:lnTo>
                    <a:pt x="628" y="42"/>
                  </a:lnTo>
                  <a:lnTo>
                    <a:pt x="659" y="52"/>
                  </a:lnTo>
                  <a:lnTo>
                    <a:pt x="687" y="63"/>
                  </a:lnTo>
                  <a:lnTo>
                    <a:pt x="712" y="74"/>
                  </a:lnTo>
                  <a:lnTo>
                    <a:pt x="733" y="86"/>
                  </a:lnTo>
                  <a:lnTo>
                    <a:pt x="754" y="100"/>
                  </a:lnTo>
                  <a:lnTo>
                    <a:pt x="774" y="118"/>
                  </a:lnTo>
                  <a:lnTo>
                    <a:pt x="795" y="139"/>
                  </a:lnTo>
                  <a:lnTo>
                    <a:pt x="817" y="162"/>
                  </a:lnTo>
                  <a:lnTo>
                    <a:pt x="839" y="188"/>
                  </a:lnTo>
                  <a:lnTo>
                    <a:pt x="860" y="216"/>
                  </a:lnTo>
                  <a:lnTo>
                    <a:pt x="882" y="244"/>
                  </a:lnTo>
                  <a:lnTo>
                    <a:pt x="904" y="274"/>
                  </a:lnTo>
                  <a:lnTo>
                    <a:pt x="924" y="305"/>
                  </a:lnTo>
                  <a:lnTo>
                    <a:pt x="943" y="334"/>
                  </a:lnTo>
                  <a:lnTo>
                    <a:pt x="960" y="364"/>
                  </a:lnTo>
                  <a:lnTo>
                    <a:pt x="976" y="392"/>
                  </a:lnTo>
                  <a:lnTo>
                    <a:pt x="990" y="419"/>
                  </a:lnTo>
                  <a:lnTo>
                    <a:pt x="1002" y="443"/>
                  </a:lnTo>
                  <a:lnTo>
                    <a:pt x="1011" y="465"/>
                  </a:lnTo>
                  <a:lnTo>
                    <a:pt x="1018" y="484"/>
                  </a:lnTo>
                  <a:lnTo>
                    <a:pt x="1020" y="501"/>
                  </a:lnTo>
                  <a:lnTo>
                    <a:pt x="1017" y="518"/>
                  </a:lnTo>
                  <a:lnTo>
                    <a:pt x="1007" y="535"/>
                  </a:lnTo>
                  <a:lnTo>
                    <a:pt x="994" y="551"/>
                  </a:lnTo>
                  <a:lnTo>
                    <a:pt x="976" y="568"/>
                  </a:lnTo>
                  <a:lnTo>
                    <a:pt x="956" y="584"/>
                  </a:lnTo>
                  <a:lnTo>
                    <a:pt x="934" y="599"/>
                  </a:lnTo>
                  <a:lnTo>
                    <a:pt x="909" y="615"/>
                  </a:lnTo>
                  <a:lnTo>
                    <a:pt x="883" y="631"/>
                  </a:lnTo>
                  <a:lnTo>
                    <a:pt x="858" y="647"/>
                  </a:lnTo>
                  <a:lnTo>
                    <a:pt x="833" y="663"/>
                  </a:lnTo>
                  <a:lnTo>
                    <a:pt x="807" y="679"/>
                  </a:lnTo>
                  <a:lnTo>
                    <a:pt x="785" y="695"/>
                  </a:lnTo>
                  <a:lnTo>
                    <a:pt x="764" y="710"/>
                  </a:lnTo>
                  <a:lnTo>
                    <a:pt x="747" y="726"/>
                  </a:lnTo>
                  <a:lnTo>
                    <a:pt x="733" y="742"/>
                  </a:lnTo>
                  <a:lnTo>
                    <a:pt x="720" y="757"/>
                  </a:lnTo>
                  <a:lnTo>
                    <a:pt x="704" y="771"/>
                  </a:lnTo>
                  <a:lnTo>
                    <a:pt x="684" y="782"/>
                  </a:lnTo>
                  <a:lnTo>
                    <a:pt x="662" y="792"/>
                  </a:lnTo>
                  <a:lnTo>
                    <a:pt x="637" y="800"/>
                  </a:lnTo>
                  <a:lnTo>
                    <a:pt x="612" y="807"/>
                  </a:lnTo>
                  <a:lnTo>
                    <a:pt x="583" y="812"/>
                  </a:lnTo>
                  <a:lnTo>
                    <a:pt x="555" y="816"/>
                  </a:lnTo>
                  <a:lnTo>
                    <a:pt x="525" y="818"/>
                  </a:lnTo>
                  <a:lnTo>
                    <a:pt x="495" y="819"/>
                  </a:lnTo>
                  <a:lnTo>
                    <a:pt x="464" y="818"/>
                  </a:lnTo>
                  <a:lnTo>
                    <a:pt x="433" y="816"/>
                  </a:lnTo>
                  <a:lnTo>
                    <a:pt x="404" y="814"/>
                  </a:lnTo>
                  <a:lnTo>
                    <a:pt x="374" y="810"/>
                  </a:lnTo>
                  <a:lnTo>
                    <a:pt x="346" y="804"/>
                  </a:lnTo>
                  <a:lnTo>
                    <a:pt x="319" y="798"/>
                  </a:lnTo>
                  <a:lnTo>
                    <a:pt x="294" y="790"/>
                  </a:lnTo>
                  <a:lnTo>
                    <a:pt x="268" y="777"/>
                  </a:lnTo>
                  <a:lnTo>
                    <a:pt x="243" y="762"/>
                  </a:lnTo>
                  <a:lnTo>
                    <a:pt x="219" y="743"/>
                  </a:lnTo>
                  <a:lnTo>
                    <a:pt x="194" y="722"/>
                  </a:lnTo>
                  <a:lnTo>
                    <a:pt x="172" y="698"/>
                  </a:lnTo>
                  <a:lnTo>
                    <a:pt x="149" y="671"/>
                  </a:lnTo>
                  <a:lnTo>
                    <a:pt x="128" y="644"/>
                  </a:lnTo>
                  <a:lnTo>
                    <a:pt x="108" y="614"/>
                  </a:lnTo>
                  <a:lnTo>
                    <a:pt x="89" y="584"/>
                  </a:lnTo>
                  <a:lnTo>
                    <a:pt x="71" y="552"/>
                  </a:lnTo>
                  <a:lnTo>
                    <a:pt x="54" y="519"/>
                  </a:lnTo>
                  <a:lnTo>
                    <a:pt x="38" y="487"/>
                  </a:lnTo>
                  <a:lnTo>
                    <a:pt x="24" y="455"/>
                  </a:lnTo>
                  <a:lnTo>
                    <a:pt x="13" y="423"/>
                  </a:lnTo>
                  <a:lnTo>
                    <a:pt x="2" y="391"/>
                  </a:lnTo>
                  <a:lnTo>
                    <a:pt x="2" y="390"/>
                  </a:lnTo>
                  <a:lnTo>
                    <a:pt x="2" y="389"/>
                  </a:lnTo>
                  <a:lnTo>
                    <a:pt x="2" y="388"/>
                  </a:lnTo>
                  <a:lnTo>
                    <a:pt x="1" y="387"/>
                  </a:lnTo>
                  <a:lnTo>
                    <a:pt x="0" y="381"/>
                  </a:lnTo>
                  <a:lnTo>
                    <a:pt x="0" y="369"/>
                  </a:lnTo>
                  <a:lnTo>
                    <a:pt x="0" y="352"/>
                  </a:lnTo>
                  <a:lnTo>
                    <a:pt x="0" y="332"/>
                  </a:lnTo>
                  <a:lnTo>
                    <a:pt x="2" y="309"/>
                  </a:lnTo>
                  <a:lnTo>
                    <a:pt x="5" y="282"/>
                  </a:lnTo>
                  <a:lnTo>
                    <a:pt x="11" y="254"/>
                  </a:lnTo>
                  <a:lnTo>
                    <a:pt x="19" y="224"/>
                  </a:lnTo>
                  <a:lnTo>
                    <a:pt x="29" y="195"/>
                  </a:lnTo>
                  <a:lnTo>
                    <a:pt x="42" y="164"/>
                  </a:lnTo>
                  <a:lnTo>
                    <a:pt x="59" y="135"/>
                  </a:lnTo>
                  <a:lnTo>
                    <a:pt x="80" y="106"/>
                  </a:lnTo>
                  <a:lnTo>
                    <a:pt x="106" y="81"/>
                  </a:lnTo>
                  <a:lnTo>
                    <a:pt x="135" y="56"/>
                  </a:lnTo>
                  <a:lnTo>
                    <a:pt x="170" y="36"/>
                  </a:lnTo>
                  <a:lnTo>
                    <a:pt x="210" y="19"/>
                  </a:lnTo>
                  <a:close/>
                </a:path>
              </a:pathLst>
            </a:custGeom>
            <a:solidFill>
              <a:srgbClr val="CE9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4634865" y="3693160"/>
              <a:ext cx="311150" cy="246380"/>
            </a:xfrm>
            <a:custGeom>
              <a:avLst/>
              <a:gdLst>
                <a:gd name="T0" fmla="*/ 2 w 981"/>
                <a:gd name="T1" fmla="*/ 360 h 775"/>
                <a:gd name="T2" fmla="*/ 0 w 981"/>
                <a:gd name="T3" fmla="*/ 335 h 775"/>
                <a:gd name="T4" fmla="*/ 1 w 981"/>
                <a:gd name="T5" fmla="*/ 291 h 775"/>
                <a:gd name="T6" fmla="*/ 7 w 981"/>
                <a:gd name="T7" fmla="*/ 236 h 775"/>
                <a:gd name="T8" fmla="*/ 22 w 981"/>
                <a:gd name="T9" fmla="*/ 175 h 775"/>
                <a:gd name="T10" fmla="*/ 51 w 981"/>
                <a:gd name="T11" fmla="*/ 115 h 775"/>
                <a:gd name="T12" fmla="*/ 96 w 981"/>
                <a:gd name="T13" fmla="*/ 61 h 775"/>
                <a:gd name="T14" fmla="*/ 162 w 981"/>
                <a:gd name="T15" fmla="*/ 21 h 775"/>
                <a:gd name="T16" fmla="*/ 225 w 981"/>
                <a:gd name="T17" fmla="*/ 4 h 775"/>
                <a:gd name="T18" fmla="*/ 280 w 981"/>
                <a:gd name="T19" fmla="*/ 0 h 775"/>
                <a:gd name="T20" fmla="*/ 347 w 981"/>
                <a:gd name="T21" fmla="*/ 0 h 775"/>
                <a:gd name="T22" fmla="*/ 419 w 981"/>
                <a:gd name="T23" fmla="*/ 5 h 775"/>
                <a:gd name="T24" fmla="*/ 494 w 981"/>
                <a:gd name="T25" fmla="*/ 13 h 775"/>
                <a:gd name="T26" fmla="*/ 565 w 981"/>
                <a:gd name="T27" fmla="*/ 26 h 775"/>
                <a:gd name="T28" fmla="*/ 631 w 981"/>
                <a:gd name="T29" fmla="*/ 42 h 775"/>
                <a:gd name="T30" fmla="*/ 684 w 981"/>
                <a:gd name="T31" fmla="*/ 62 h 775"/>
                <a:gd name="T32" fmla="*/ 724 w 981"/>
                <a:gd name="T33" fmla="*/ 86 h 775"/>
                <a:gd name="T34" fmla="*/ 764 w 981"/>
                <a:gd name="T35" fmla="*/ 123 h 775"/>
                <a:gd name="T36" fmla="*/ 806 w 981"/>
                <a:gd name="T37" fmla="*/ 171 h 775"/>
                <a:gd name="T38" fmla="*/ 849 w 981"/>
                <a:gd name="T39" fmla="*/ 225 h 775"/>
                <a:gd name="T40" fmla="*/ 888 w 981"/>
                <a:gd name="T41" fmla="*/ 283 h 775"/>
                <a:gd name="T42" fmla="*/ 923 w 981"/>
                <a:gd name="T43" fmla="*/ 340 h 775"/>
                <a:gd name="T44" fmla="*/ 951 w 981"/>
                <a:gd name="T45" fmla="*/ 392 h 775"/>
                <a:gd name="T46" fmla="*/ 972 w 981"/>
                <a:gd name="T47" fmla="*/ 437 h 775"/>
                <a:gd name="T48" fmla="*/ 981 w 981"/>
                <a:gd name="T49" fmla="*/ 471 h 775"/>
                <a:gd name="T50" fmla="*/ 968 w 981"/>
                <a:gd name="T51" fmla="*/ 504 h 775"/>
                <a:gd name="T52" fmla="*/ 938 w 981"/>
                <a:gd name="T53" fmla="*/ 534 h 775"/>
                <a:gd name="T54" fmla="*/ 897 w 981"/>
                <a:gd name="T55" fmla="*/ 565 h 775"/>
                <a:gd name="T56" fmla="*/ 849 w 981"/>
                <a:gd name="T57" fmla="*/ 596 h 775"/>
                <a:gd name="T58" fmla="*/ 799 w 981"/>
                <a:gd name="T59" fmla="*/ 626 h 775"/>
                <a:gd name="T60" fmla="*/ 754 w 981"/>
                <a:gd name="T61" fmla="*/ 657 h 775"/>
                <a:gd name="T62" fmla="*/ 718 w 981"/>
                <a:gd name="T63" fmla="*/ 686 h 775"/>
                <a:gd name="T64" fmla="*/ 692 w 981"/>
                <a:gd name="T65" fmla="*/ 717 h 775"/>
                <a:gd name="T66" fmla="*/ 657 w 981"/>
                <a:gd name="T67" fmla="*/ 740 h 775"/>
                <a:gd name="T68" fmla="*/ 613 w 981"/>
                <a:gd name="T69" fmla="*/ 758 h 775"/>
                <a:gd name="T70" fmla="*/ 561 w 981"/>
                <a:gd name="T71" fmla="*/ 769 h 775"/>
                <a:gd name="T72" fmla="*/ 505 w 981"/>
                <a:gd name="T73" fmla="*/ 775 h 775"/>
                <a:gd name="T74" fmla="*/ 446 w 981"/>
                <a:gd name="T75" fmla="*/ 775 h 775"/>
                <a:gd name="T76" fmla="*/ 388 w 981"/>
                <a:gd name="T77" fmla="*/ 771 h 775"/>
                <a:gd name="T78" fmla="*/ 333 w 981"/>
                <a:gd name="T79" fmla="*/ 763 h 775"/>
                <a:gd name="T80" fmla="*/ 283 w 981"/>
                <a:gd name="T81" fmla="*/ 748 h 775"/>
                <a:gd name="T82" fmla="*/ 235 w 981"/>
                <a:gd name="T83" fmla="*/ 721 h 775"/>
                <a:gd name="T84" fmla="*/ 188 w 981"/>
                <a:gd name="T85" fmla="*/ 682 h 775"/>
                <a:gd name="T86" fmla="*/ 144 w 981"/>
                <a:gd name="T87" fmla="*/ 634 h 775"/>
                <a:gd name="T88" fmla="*/ 104 w 981"/>
                <a:gd name="T89" fmla="*/ 579 h 775"/>
                <a:gd name="T90" fmla="*/ 68 w 981"/>
                <a:gd name="T91" fmla="*/ 518 h 775"/>
                <a:gd name="T92" fmla="*/ 37 w 981"/>
                <a:gd name="T93" fmla="*/ 456 h 775"/>
                <a:gd name="T94" fmla="*/ 12 w 981"/>
                <a:gd name="T95" fmla="*/ 394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1" h="775">
                  <a:moveTo>
                    <a:pt x="2" y="363"/>
                  </a:moveTo>
                  <a:lnTo>
                    <a:pt x="2" y="360"/>
                  </a:lnTo>
                  <a:lnTo>
                    <a:pt x="1" y="350"/>
                  </a:lnTo>
                  <a:lnTo>
                    <a:pt x="0" y="335"/>
                  </a:lnTo>
                  <a:lnTo>
                    <a:pt x="0" y="316"/>
                  </a:lnTo>
                  <a:lnTo>
                    <a:pt x="1" y="291"/>
                  </a:lnTo>
                  <a:lnTo>
                    <a:pt x="3" y="265"/>
                  </a:lnTo>
                  <a:lnTo>
                    <a:pt x="7" y="236"/>
                  </a:lnTo>
                  <a:lnTo>
                    <a:pt x="14" y="206"/>
                  </a:lnTo>
                  <a:lnTo>
                    <a:pt x="22" y="175"/>
                  </a:lnTo>
                  <a:lnTo>
                    <a:pt x="35" y="144"/>
                  </a:lnTo>
                  <a:lnTo>
                    <a:pt x="51" y="115"/>
                  </a:lnTo>
                  <a:lnTo>
                    <a:pt x="71" y="86"/>
                  </a:lnTo>
                  <a:lnTo>
                    <a:pt x="96" y="61"/>
                  </a:lnTo>
                  <a:lnTo>
                    <a:pt x="126" y="39"/>
                  </a:lnTo>
                  <a:lnTo>
                    <a:pt x="162" y="21"/>
                  </a:lnTo>
                  <a:lnTo>
                    <a:pt x="203" y="8"/>
                  </a:lnTo>
                  <a:lnTo>
                    <a:pt x="225" y="4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12" y="0"/>
                  </a:lnTo>
                  <a:lnTo>
                    <a:pt x="347" y="0"/>
                  </a:lnTo>
                  <a:lnTo>
                    <a:pt x="382" y="2"/>
                  </a:lnTo>
                  <a:lnTo>
                    <a:pt x="419" y="5"/>
                  </a:lnTo>
                  <a:lnTo>
                    <a:pt x="457" y="8"/>
                  </a:lnTo>
                  <a:lnTo>
                    <a:pt x="494" y="13"/>
                  </a:lnTo>
                  <a:lnTo>
                    <a:pt x="531" y="19"/>
                  </a:lnTo>
                  <a:lnTo>
                    <a:pt x="565" y="26"/>
                  </a:lnTo>
                  <a:lnTo>
                    <a:pt x="599" y="33"/>
                  </a:lnTo>
                  <a:lnTo>
                    <a:pt x="631" y="42"/>
                  </a:lnTo>
                  <a:lnTo>
                    <a:pt x="659" y="51"/>
                  </a:lnTo>
                  <a:lnTo>
                    <a:pt x="684" y="62"/>
                  </a:lnTo>
                  <a:lnTo>
                    <a:pt x="705" y="73"/>
                  </a:lnTo>
                  <a:lnTo>
                    <a:pt x="724" y="86"/>
                  </a:lnTo>
                  <a:lnTo>
                    <a:pt x="744" y="103"/>
                  </a:lnTo>
                  <a:lnTo>
                    <a:pt x="764" y="123"/>
                  </a:lnTo>
                  <a:lnTo>
                    <a:pt x="785" y="145"/>
                  </a:lnTo>
                  <a:lnTo>
                    <a:pt x="806" y="171"/>
                  </a:lnTo>
                  <a:lnTo>
                    <a:pt x="828" y="197"/>
                  </a:lnTo>
                  <a:lnTo>
                    <a:pt x="849" y="225"/>
                  </a:lnTo>
                  <a:lnTo>
                    <a:pt x="869" y="253"/>
                  </a:lnTo>
                  <a:lnTo>
                    <a:pt x="888" y="283"/>
                  </a:lnTo>
                  <a:lnTo>
                    <a:pt x="906" y="311"/>
                  </a:lnTo>
                  <a:lnTo>
                    <a:pt x="923" y="340"/>
                  </a:lnTo>
                  <a:lnTo>
                    <a:pt x="938" y="366"/>
                  </a:lnTo>
                  <a:lnTo>
                    <a:pt x="951" y="392"/>
                  </a:lnTo>
                  <a:lnTo>
                    <a:pt x="963" y="416"/>
                  </a:lnTo>
                  <a:lnTo>
                    <a:pt x="972" y="437"/>
                  </a:lnTo>
                  <a:lnTo>
                    <a:pt x="979" y="455"/>
                  </a:lnTo>
                  <a:lnTo>
                    <a:pt x="981" y="471"/>
                  </a:lnTo>
                  <a:lnTo>
                    <a:pt x="977" y="488"/>
                  </a:lnTo>
                  <a:lnTo>
                    <a:pt x="968" y="504"/>
                  </a:lnTo>
                  <a:lnTo>
                    <a:pt x="955" y="519"/>
                  </a:lnTo>
                  <a:lnTo>
                    <a:pt x="938" y="534"/>
                  </a:lnTo>
                  <a:lnTo>
                    <a:pt x="919" y="550"/>
                  </a:lnTo>
                  <a:lnTo>
                    <a:pt x="897" y="565"/>
                  </a:lnTo>
                  <a:lnTo>
                    <a:pt x="874" y="581"/>
                  </a:lnTo>
                  <a:lnTo>
                    <a:pt x="849" y="596"/>
                  </a:lnTo>
                  <a:lnTo>
                    <a:pt x="824" y="611"/>
                  </a:lnTo>
                  <a:lnTo>
                    <a:pt x="799" y="626"/>
                  </a:lnTo>
                  <a:lnTo>
                    <a:pt x="776" y="641"/>
                  </a:lnTo>
                  <a:lnTo>
                    <a:pt x="754" y="657"/>
                  </a:lnTo>
                  <a:lnTo>
                    <a:pt x="735" y="672"/>
                  </a:lnTo>
                  <a:lnTo>
                    <a:pt x="718" y="686"/>
                  </a:lnTo>
                  <a:lnTo>
                    <a:pt x="705" y="702"/>
                  </a:lnTo>
                  <a:lnTo>
                    <a:pt x="692" y="717"/>
                  </a:lnTo>
                  <a:lnTo>
                    <a:pt x="676" y="730"/>
                  </a:lnTo>
                  <a:lnTo>
                    <a:pt x="657" y="740"/>
                  </a:lnTo>
                  <a:lnTo>
                    <a:pt x="636" y="750"/>
                  </a:lnTo>
                  <a:lnTo>
                    <a:pt x="613" y="758"/>
                  </a:lnTo>
                  <a:lnTo>
                    <a:pt x="588" y="765"/>
                  </a:lnTo>
                  <a:lnTo>
                    <a:pt x="561" y="769"/>
                  </a:lnTo>
                  <a:lnTo>
                    <a:pt x="534" y="773"/>
                  </a:lnTo>
                  <a:lnTo>
                    <a:pt x="505" y="775"/>
                  </a:lnTo>
                  <a:lnTo>
                    <a:pt x="476" y="775"/>
                  </a:lnTo>
                  <a:lnTo>
                    <a:pt x="446" y="775"/>
                  </a:lnTo>
                  <a:lnTo>
                    <a:pt x="417" y="773"/>
                  </a:lnTo>
                  <a:lnTo>
                    <a:pt x="388" y="771"/>
                  </a:lnTo>
                  <a:lnTo>
                    <a:pt x="360" y="767"/>
                  </a:lnTo>
                  <a:lnTo>
                    <a:pt x="333" y="763"/>
                  </a:lnTo>
                  <a:lnTo>
                    <a:pt x="308" y="756"/>
                  </a:lnTo>
                  <a:lnTo>
                    <a:pt x="283" y="748"/>
                  </a:lnTo>
                  <a:lnTo>
                    <a:pt x="259" y="736"/>
                  </a:lnTo>
                  <a:lnTo>
                    <a:pt x="235" y="721"/>
                  </a:lnTo>
                  <a:lnTo>
                    <a:pt x="210" y="703"/>
                  </a:lnTo>
                  <a:lnTo>
                    <a:pt x="188" y="682"/>
                  </a:lnTo>
                  <a:lnTo>
                    <a:pt x="165" y="659"/>
                  </a:lnTo>
                  <a:lnTo>
                    <a:pt x="144" y="634"/>
                  </a:lnTo>
                  <a:lnTo>
                    <a:pt x="124" y="607"/>
                  </a:lnTo>
                  <a:lnTo>
                    <a:pt x="104" y="579"/>
                  </a:lnTo>
                  <a:lnTo>
                    <a:pt x="85" y="549"/>
                  </a:lnTo>
                  <a:lnTo>
                    <a:pt x="68" y="518"/>
                  </a:lnTo>
                  <a:lnTo>
                    <a:pt x="52" y="487"/>
                  </a:lnTo>
                  <a:lnTo>
                    <a:pt x="37" y="456"/>
                  </a:lnTo>
                  <a:lnTo>
                    <a:pt x="23" y="424"/>
                  </a:lnTo>
                  <a:lnTo>
                    <a:pt x="12" y="394"/>
                  </a:lnTo>
                  <a:lnTo>
                    <a:pt x="2" y="363"/>
                  </a:lnTo>
                  <a:close/>
                </a:path>
              </a:pathLst>
            </a:custGeom>
            <a:solidFill>
              <a:srgbClr val="C68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4752975" y="3590925"/>
              <a:ext cx="119380" cy="285115"/>
            </a:xfrm>
            <a:custGeom>
              <a:avLst/>
              <a:gdLst>
                <a:gd name="T0" fmla="*/ 19 w 376"/>
                <a:gd name="T1" fmla="*/ 1 h 899"/>
                <a:gd name="T2" fmla="*/ 14 w 376"/>
                <a:gd name="T3" fmla="*/ 9 h 899"/>
                <a:gd name="T4" fmla="*/ 6 w 376"/>
                <a:gd name="T5" fmla="*/ 25 h 899"/>
                <a:gd name="T6" fmla="*/ 1 w 376"/>
                <a:gd name="T7" fmla="*/ 49 h 899"/>
                <a:gd name="T8" fmla="*/ 2 w 376"/>
                <a:gd name="T9" fmla="*/ 82 h 899"/>
                <a:gd name="T10" fmla="*/ 13 w 376"/>
                <a:gd name="T11" fmla="*/ 123 h 899"/>
                <a:gd name="T12" fmla="*/ 38 w 376"/>
                <a:gd name="T13" fmla="*/ 174 h 899"/>
                <a:gd name="T14" fmla="*/ 80 w 376"/>
                <a:gd name="T15" fmla="*/ 233 h 899"/>
                <a:gd name="T16" fmla="*/ 141 w 376"/>
                <a:gd name="T17" fmla="*/ 302 h 899"/>
                <a:gd name="T18" fmla="*/ 194 w 376"/>
                <a:gd name="T19" fmla="*/ 374 h 899"/>
                <a:gd name="T20" fmla="*/ 237 w 376"/>
                <a:gd name="T21" fmla="*/ 451 h 899"/>
                <a:gd name="T22" fmla="*/ 270 w 376"/>
                <a:gd name="T23" fmla="*/ 528 h 899"/>
                <a:gd name="T24" fmla="*/ 292 w 376"/>
                <a:gd name="T25" fmla="*/ 608 h 899"/>
                <a:gd name="T26" fmla="*/ 304 w 376"/>
                <a:gd name="T27" fmla="*/ 689 h 899"/>
                <a:gd name="T28" fmla="*/ 309 w 376"/>
                <a:gd name="T29" fmla="*/ 772 h 899"/>
                <a:gd name="T30" fmla="*/ 305 w 376"/>
                <a:gd name="T31" fmla="*/ 856 h 899"/>
                <a:gd name="T32" fmla="*/ 302 w 376"/>
                <a:gd name="T33" fmla="*/ 894 h 899"/>
                <a:gd name="T34" fmla="*/ 316 w 376"/>
                <a:gd name="T35" fmla="*/ 863 h 899"/>
                <a:gd name="T36" fmla="*/ 337 w 376"/>
                <a:gd name="T37" fmla="*/ 805 h 899"/>
                <a:gd name="T38" fmla="*/ 359 w 376"/>
                <a:gd name="T39" fmla="*/ 722 h 899"/>
                <a:gd name="T40" fmla="*/ 373 w 376"/>
                <a:gd name="T41" fmla="*/ 622 h 899"/>
                <a:gd name="T42" fmla="*/ 374 w 376"/>
                <a:gd name="T43" fmla="*/ 505 h 899"/>
                <a:gd name="T44" fmla="*/ 354 w 376"/>
                <a:gd name="T45" fmla="*/ 380 h 899"/>
                <a:gd name="T46" fmla="*/ 305 w 376"/>
                <a:gd name="T47" fmla="*/ 248 h 899"/>
                <a:gd name="T48" fmla="*/ 266 w 376"/>
                <a:gd name="T49" fmla="*/ 181 h 899"/>
                <a:gd name="T50" fmla="*/ 252 w 376"/>
                <a:gd name="T51" fmla="*/ 178 h 899"/>
                <a:gd name="T52" fmla="*/ 225 w 376"/>
                <a:gd name="T53" fmla="*/ 170 h 899"/>
                <a:gd name="T54" fmla="*/ 190 w 376"/>
                <a:gd name="T55" fmla="*/ 157 h 899"/>
                <a:gd name="T56" fmla="*/ 151 w 376"/>
                <a:gd name="T57" fmla="*/ 138 h 899"/>
                <a:gd name="T58" fmla="*/ 110 w 376"/>
                <a:gd name="T59" fmla="*/ 110 h 899"/>
                <a:gd name="T60" fmla="*/ 70 w 376"/>
                <a:gd name="T61" fmla="*/ 74 h 899"/>
                <a:gd name="T62" fmla="*/ 35 w 376"/>
                <a:gd name="T63" fmla="*/ 2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6" h="899">
                  <a:moveTo>
                    <a:pt x="20" y="0"/>
                  </a:moveTo>
                  <a:lnTo>
                    <a:pt x="19" y="1"/>
                  </a:lnTo>
                  <a:lnTo>
                    <a:pt x="17" y="5"/>
                  </a:lnTo>
                  <a:lnTo>
                    <a:pt x="14" y="9"/>
                  </a:lnTo>
                  <a:lnTo>
                    <a:pt x="10" y="16"/>
                  </a:lnTo>
                  <a:lnTo>
                    <a:pt x="6" y="25"/>
                  </a:lnTo>
                  <a:lnTo>
                    <a:pt x="3" y="36"/>
                  </a:lnTo>
                  <a:lnTo>
                    <a:pt x="1" y="49"/>
                  </a:lnTo>
                  <a:lnTo>
                    <a:pt x="0" y="64"/>
                  </a:lnTo>
                  <a:lnTo>
                    <a:pt x="2" y="82"/>
                  </a:lnTo>
                  <a:lnTo>
                    <a:pt x="5" y="101"/>
                  </a:lnTo>
                  <a:lnTo>
                    <a:pt x="13" y="123"/>
                  </a:lnTo>
                  <a:lnTo>
                    <a:pt x="23" y="147"/>
                  </a:lnTo>
                  <a:lnTo>
                    <a:pt x="38" y="174"/>
                  </a:lnTo>
                  <a:lnTo>
                    <a:pt x="57" y="202"/>
                  </a:lnTo>
                  <a:lnTo>
                    <a:pt x="80" y="233"/>
                  </a:lnTo>
                  <a:lnTo>
                    <a:pt x="110" y="267"/>
                  </a:lnTo>
                  <a:lnTo>
                    <a:pt x="141" y="302"/>
                  </a:lnTo>
                  <a:lnTo>
                    <a:pt x="169" y="337"/>
                  </a:lnTo>
                  <a:lnTo>
                    <a:pt x="194" y="374"/>
                  </a:lnTo>
                  <a:lnTo>
                    <a:pt x="217" y="412"/>
                  </a:lnTo>
                  <a:lnTo>
                    <a:pt x="237" y="451"/>
                  </a:lnTo>
                  <a:lnTo>
                    <a:pt x="254" y="489"/>
                  </a:lnTo>
                  <a:lnTo>
                    <a:pt x="270" y="528"/>
                  </a:lnTo>
                  <a:lnTo>
                    <a:pt x="281" y="568"/>
                  </a:lnTo>
                  <a:lnTo>
                    <a:pt x="292" y="608"/>
                  </a:lnTo>
                  <a:lnTo>
                    <a:pt x="299" y="648"/>
                  </a:lnTo>
                  <a:lnTo>
                    <a:pt x="304" y="689"/>
                  </a:lnTo>
                  <a:lnTo>
                    <a:pt x="308" y="731"/>
                  </a:lnTo>
                  <a:lnTo>
                    <a:pt x="309" y="772"/>
                  </a:lnTo>
                  <a:lnTo>
                    <a:pt x="309" y="814"/>
                  </a:lnTo>
                  <a:lnTo>
                    <a:pt x="305" y="856"/>
                  </a:lnTo>
                  <a:lnTo>
                    <a:pt x="300" y="899"/>
                  </a:lnTo>
                  <a:lnTo>
                    <a:pt x="302" y="894"/>
                  </a:lnTo>
                  <a:lnTo>
                    <a:pt x="308" y="883"/>
                  </a:lnTo>
                  <a:lnTo>
                    <a:pt x="316" y="863"/>
                  </a:lnTo>
                  <a:lnTo>
                    <a:pt x="327" y="836"/>
                  </a:lnTo>
                  <a:lnTo>
                    <a:pt x="337" y="805"/>
                  </a:lnTo>
                  <a:lnTo>
                    <a:pt x="349" y="765"/>
                  </a:lnTo>
                  <a:lnTo>
                    <a:pt x="359" y="722"/>
                  </a:lnTo>
                  <a:lnTo>
                    <a:pt x="368" y="673"/>
                  </a:lnTo>
                  <a:lnTo>
                    <a:pt x="373" y="622"/>
                  </a:lnTo>
                  <a:lnTo>
                    <a:pt x="376" y="565"/>
                  </a:lnTo>
                  <a:lnTo>
                    <a:pt x="374" y="505"/>
                  </a:lnTo>
                  <a:lnTo>
                    <a:pt x="367" y="444"/>
                  </a:lnTo>
                  <a:lnTo>
                    <a:pt x="354" y="380"/>
                  </a:lnTo>
                  <a:lnTo>
                    <a:pt x="334" y="314"/>
                  </a:lnTo>
                  <a:lnTo>
                    <a:pt x="305" y="248"/>
                  </a:lnTo>
                  <a:lnTo>
                    <a:pt x="268" y="181"/>
                  </a:lnTo>
                  <a:lnTo>
                    <a:pt x="266" y="181"/>
                  </a:lnTo>
                  <a:lnTo>
                    <a:pt x="261" y="180"/>
                  </a:lnTo>
                  <a:lnTo>
                    <a:pt x="252" y="178"/>
                  </a:lnTo>
                  <a:lnTo>
                    <a:pt x="240" y="175"/>
                  </a:lnTo>
                  <a:lnTo>
                    <a:pt x="225" y="170"/>
                  </a:lnTo>
                  <a:lnTo>
                    <a:pt x="209" y="164"/>
                  </a:lnTo>
                  <a:lnTo>
                    <a:pt x="190" y="157"/>
                  </a:lnTo>
                  <a:lnTo>
                    <a:pt x="171" y="148"/>
                  </a:lnTo>
                  <a:lnTo>
                    <a:pt x="151" y="138"/>
                  </a:lnTo>
                  <a:lnTo>
                    <a:pt x="130" y="125"/>
                  </a:lnTo>
                  <a:lnTo>
                    <a:pt x="110" y="110"/>
                  </a:lnTo>
                  <a:lnTo>
                    <a:pt x="89" y="93"/>
                  </a:lnTo>
                  <a:lnTo>
                    <a:pt x="70" y="74"/>
                  </a:lnTo>
                  <a:lnTo>
                    <a:pt x="52" y="52"/>
                  </a:lnTo>
                  <a:lnTo>
                    <a:pt x="35" y="28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4760595" y="3473450"/>
              <a:ext cx="130175" cy="187325"/>
            </a:xfrm>
            <a:custGeom>
              <a:avLst/>
              <a:gdLst>
                <a:gd name="T0" fmla="*/ 110 w 409"/>
                <a:gd name="T1" fmla="*/ 589 h 589"/>
                <a:gd name="T2" fmla="*/ 106 w 409"/>
                <a:gd name="T3" fmla="*/ 587 h 589"/>
                <a:gd name="T4" fmla="*/ 94 w 409"/>
                <a:gd name="T5" fmla="*/ 581 h 589"/>
                <a:gd name="T6" fmla="*/ 79 w 409"/>
                <a:gd name="T7" fmla="*/ 568 h 589"/>
                <a:gd name="T8" fmla="*/ 60 w 409"/>
                <a:gd name="T9" fmla="*/ 551 h 589"/>
                <a:gd name="T10" fmla="*/ 41 w 409"/>
                <a:gd name="T11" fmla="*/ 528 h 589"/>
                <a:gd name="T12" fmla="*/ 23 w 409"/>
                <a:gd name="T13" fmla="*/ 498 h 589"/>
                <a:gd name="T14" fmla="*/ 9 w 409"/>
                <a:gd name="T15" fmla="*/ 462 h 589"/>
                <a:gd name="T16" fmla="*/ 1 w 409"/>
                <a:gd name="T17" fmla="*/ 419 h 589"/>
                <a:gd name="T18" fmla="*/ 0 w 409"/>
                <a:gd name="T19" fmla="*/ 368 h 589"/>
                <a:gd name="T20" fmla="*/ 4 w 409"/>
                <a:gd name="T21" fmla="*/ 311 h 589"/>
                <a:gd name="T22" fmla="*/ 11 w 409"/>
                <a:gd name="T23" fmla="*/ 252 h 589"/>
                <a:gd name="T24" fmla="*/ 25 w 409"/>
                <a:gd name="T25" fmla="*/ 193 h 589"/>
                <a:gd name="T26" fmla="*/ 42 w 409"/>
                <a:gd name="T27" fmla="*/ 137 h 589"/>
                <a:gd name="T28" fmla="*/ 64 w 409"/>
                <a:gd name="T29" fmla="*/ 88 h 589"/>
                <a:gd name="T30" fmla="*/ 91 w 409"/>
                <a:gd name="T31" fmla="*/ 48 h 589"/>
                <a:gd name="T32" fmla="*/ 123 w 409"/>
                <a:gd name="T33" fmla="*/ 22 h 589"/>
                <a:gd name="T34" fmla="*/ 142 w 409"/>
                <a:gd name="T35" fmla="*/ 13 h 589"/>
                <a:gd name="T36" fmla="*/ 165 w 409"/>
                <a:gd name="T37" fmla="*/ 6 h 589"/>
                <a:gd name="T38" fmla="*/ 191 w 409"/>
                <a:gd name="T39" fmla="*/ 2 h 589"/>
                <a:gd name="T40" fmla="*/ 219 w 409"/>
                <a:gd name="T41" fmla="*/ 0 h 589"/>
                <a:gd name="T42" fmla="*/ 248 w 409"/>
                <a:gd name="T43" fmla="*/ 1 h 589"/>
                <a:gd name="T44" fmla="*/ 277 w 409"/>
                <a:gd name="T45" fmla="*/ 5 h 589"/>
                <a:gd name="T46" fmla="*/ 306 w 409"/>
                <a:gd name="T47" fmla="*/ 12 h 589"/>
                <a:gd name="T48" fmla="*/ 332 w 409"/>
                <a:gd name="T49" fmla="*/ 24 h 589"/>
                <a:gd name="T50" fmla="*/ 356 w 409"/>
                <a:gd name="T51" fmla="*/ 39 h 589"/>
                <a:gd name="T52" fmla="*/ 378 w 409"/>
                <a:gd name="T53" fmla="*/ 59 h 589"/>
                <a:gd name="T54" fmla="*/ 393 w 409"/>
                <a:gd name="T55" fmla="*/ 83 h 589"/>
                <a:gd name="T56" fmla="*/ 405 w 409"/>
                <a:gd name="T57" fmla="*/ 112 h 589"/>
                <a:gd name="T58" fmla="*/ 409 w 409"/>
                <a:gd name="T59" fmla="*/ 146 h 589"/>
                <a:gd name="T60" fmla="*/ 407 w 409"/>
                <a:gd name="T61" fmla="*/ 185 h 589"/>
                <a:gd name="T62" fmla="*/ 397 w 409"/>
                <a:gd name="T63" fmla="*/ 231 h 589"/>
                <a:gd name="T64" fmla="*/ 377 w 409"/>
                <a:gd name="T65" fmla="*/ 283 h 589"/>
                <a:gd name="T66" fmla="*/ 362 w 409"/>
                <a:gd name="T67" fmla="*/ 315 h 589"/>
                <a:gd name="T68" fmla="*/ 346 w 409"/>
                <a:gd name="T69" fmla="*/ 346 h 589"/>
                <a:gd name="T70" fmla="*/ 329 w 409"/>
                <a:gd name="T71" fmla="*/ 377 h 589"/>
                <a:gd name="T72" fmla="*/ 312 w 409"/>
                <a:gd name="T73" fmla="*/ 405 h 589"/>
                <a:gd name="T74" fmla="*/ 295 w 409"/>
                <a:gd name="T75" fmla="*/ 433 h 589"/>
                <a:gd name="T76" fmla="*/ 277 w 409"/>
                <a:gd name="T77" fmla="*/ 458 h 589"/>
                <a:gd name="T78" fmla="*/ 259 w 409"/>
                <a:gd name="T79" fmla="*/ 482 h 589"/>
                <a:gd name="T80" fmla="*/ 242 w 409"/>
                <a:gd name="T81" fmla="*/ 505 h 589"/>
                <a:gd name="T82" fmla="*/ 224 w 409"/>
                <a:gd name="T83" fmla="*/ 525 h 589"/>
                <a:gd name="T84" fmla="*/ 206 w 409"/>
                <a:gd name="T85" fmla="*/ 542 h 589"/>
                <a:gd name="T86" fmla="*/ 190 w 409"/>
                <a:gd name="T87" fmla="*/ 557 h 589"/>
                <a:gd name="T88" fmla="*/ 173 w 409"/>
                <a:gd name="T89" fmla="*/ 569 h 589"/>
                <a:gd name="T90" fmla="*/ 156 w 409"/>
                <a:gd name="T91" fmla="*/ 579 h 589"/>
                <a:gd name="T92" fmla="*/ 140 w 409"/>
                <a:gd name="T93" fmla="*/ 586 h 589"/>
                <a:gd name="T94" fmla="*/ 125 w 409"/>
                <a:gd name="T95" fmla="*/ 589 h 589"/>
                <a:gd name="T96" fmla="*/ 110 w 409"/>
                <a:gd name="T9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9" h="589">
                  <a:moveTo>
                    <a:pt x="110" y="589"/>
                  </a:moveTo>
                  <a:lnTo>
                    <a:pt x="106" y="587"/>
                  </a:lnTo>
                  <a:lnTo>
                    <a:pt x="94" y="581"/>
                  </a:lnTo>
                  <a:lnTo>
                    <a:pt x="79" y="568"/>
                  </a:lnTo>
                  <a:lnTo>
                    <a:pt x="60" y="551"/>
                  </a:lnTo>
                  <a:lnTo>
                    <a:pt x="41" y="528"/>
                  </a:lnTo>
                  <a:lnTo>
                    <a:pt x="23" y="498"/>
                  </a:lnTo>
                  <a:lnTo>
                    <a:pt x="9" y="462"/>
                  </a:lnTo>
                  <a:lnTo>
                    <a:pt x="1" y="419"/>
                  </a:lnTo>
                  <a:lnTo>
                    <a:pt x="0" y="368"/>
                  </a:lnTo>
                  <a:lnTo>
                    <a:pt x="4" y="311"/>
                  </a:lnTo>
                  <a:lnTo>
                    <a:pt x="11" y="252"/>
                  </a:lnTo>
                  <a:lnTo>
                    <a:pt x="25" y="193"/>
                  </a:lnTo>
                  <a:lnTo>
                    <a:pt x="42" y="137"/>
                  </a:lnTo>
                  <a:lnTo>
                    <a:pt x="64" y="88"/>
                  </a:lnTo>
                  <a:lnTo>
                    <a:pt x="91" y="48"/>
                  </a:lnTo>
                  <a:lnTo>
                    <a:pt x="123" y="22"/>
                  </a:lnTo>
                  <a:lnTo>
                    <a:pt x="142" y="13"/>
                  </a:lnTo>
                  <a:lnTo>
                    <a:pt x="165" y="6"/>
                  </a:lnTo>
                  <a:lnTo>
                    <a:pt x="191" y="2"/>
                  </a:lnTo>
                  <a:lnTo>
                    <a:pt x="219" y="0"/>
                  </a:lnTo>
                  <a:lnTo>
                    <a:pt x="248" y="1"/>
                  </a:lnTo>
                  <a:lnTo>
                    <a:pt x="277" y="5"/>
                  </a:lnTo>
                  <a:lnTo>
                    <a:pt x="306" y="12"/>
                  </a:lnTo>
                  <a:lnTo>
                    <a:pt x="332" y="24"/>
                  </a:lnTo>
                  <a:lnTo>
                    <a:pt x="356" y="39"/>
                  </a:lnTo>
                  <a:lnTo>
                    <a:pt x="378" y="59"/>
                  </a:lnTo>
                  <a:lnTo>
                    <a:pt x="393" y="83"/>
                  </a:lnTo>
                  <a:lnTo>
                    <a:pt x="405" y="112"/>
                  </a:lnTo>
                  <a:lnTo>
                    <a:pt x="409" y="146"/>
                  </a:lnTo>
                  <a:lnTo>
                    <a:pt x="407" y="185"/>
                  </a:lnTo>
                  <a:lnTo>
                    <a:pt x="397" y="231"/>
                  </a:lnTo>
                  <a:lnTo>
                    <a:pt x="377" y="283"/>
                  </a:lnTo>
                  <a:lnTo>
                    <a:pt x="362" y="315"/>
                  </a:lnTo>
                  <a:lnTo>
                    <a:pt x="346" y="346"/>
                  </a:lnTo>
                  <a:lnTo>
                    <a:pt x="329" y="377"/>
                  </a:lnTo>
                  <a:lnTo>
                    <a:pt x="312" y="405"/>
                  </a:lnTo>
                  <a:lnTo>
                    <a:pt x="295" y="433"/>
                  </a:lnTo>
                  <a:lnTo>
                    <a:pt x="277" y="458"/>
                  </a:lnTo>
                  <a:lnTo>
                    <a:pt x="259" y="482"/>
                  </a:lnTo>
                  <a:lnTo>
                    <a:pt x="242" y="505"/>
                  </a:lnTo>
                  <a:lnTo>
                    <a:pt x="224" y="525"/>
                  </a:lnTo>
                  <a:lnTo>
                    <a:pt x="206" y="542"/>
                  </a:lnTo>
                  <a:lnTo>
                    <a:pt x="190" y="557"/>
                  </a:lnTo>
                  <a:lnTo>
                    <a:pt x="173" y="569"/>
                  </a:lnTo>
                  <a:lnTo>
                    <a:pt x="156" y="579"/>
                  </a:lnTo>
                  <a:lnTo>
                    <a:pt x="140" y="586"/>
                  </a:lnTo>
                  <a:lnTo>
                    <a:pt x="125" y="589"/>
                  </a:lnTo>
                  <a:lnTo>
                    <a:pt x="110" y="5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763135" y="3479165"/>
              <a:ext cx="121920" cy="177165"/>
            </a:xfrm>
            <a:custGeom>
              <a:avLst/>
              <a:gdLst>
                <a:gd name="T0" fmla="*/ 116 w 383"/>
                <a:gd name="T1" fmla="*/ 20 h 559"/>
                <a:gd name="T2" fmla="*/ 134 w 383"/>
                <a:gd name="T3" fmla="*/ 12 h 559"/>
                <a:gd name="T4" fmla="*/ 155 w 383"/>
                <a:gd name="T5" fmla="*/ 6 h 559"/>
                <a:gd name="T6" fmla="*/ 179 w 383"/>
                <a:gd name="T7" fmla="*/ 1 h 559"/>
                <a:gd name="T8" fmla="*/ 206 w 383"/>
                <a:gd name="T9" fmla="*/ 0 h 559"/>
                <a:gd name="T10" fmla="*/ 232 w 383"/>
                <a:gd name="T11" fmla="*/ 1 h 559"/>
                <a:gd name="T12" fmla="*/ 260 w 383"/>
                <a:gd name="T13" fmla="*/ 7 h 559"/>
                <a:gd name="T14" fmla="*/ 286 w 383"/>
                <a:gd name="T15" fmla="*/ 14 h 559"/>
                <a:gd name="T16" fmla="*/ 310 w 383"/>
                <a:gd name="T17" fmla="*/ 25 h 559"/>
                <a:gd name="T18" fmla="*/ 333 w 383"/>
                <a:gd name="T19" fmla="*/ 40 h 559"/>
                <a:gd name="T20" fmla="*/ 353 w 383"/>
                <a:gd name="T21" fmla="*/ 59 h 559"/>
                <a:gd name="T22" fmla="*/ 368 w 383"/>
                <a:gd name="T23" fmla="*/ 82 h 559"/>
                <a:gd name="T24" fmla="*/ 378 w 383"/>
                <a:gd name="T25" fmla="*/ 108 h 559"/>
                <a:gd name="T26" fmla="*/ 383 w 383"/>
                <a:gd name="T27" fmla="*/ 140 h 559"/>
                <a:gd name="T28" fmla="*/ 381 w 383"/>
                <a:gd name="T29" fmla="*/ 177 h 559"/>
                <a:gd name="T30" fmla="*/ 373 w 383"/>
                <a:gd name="T31" fmla="*/ 219 h 559"/>
                <a:gd name="T32" fmla="*/ 356 w 383"/>
                <a:gd name="T33" fmla="*/ 266 h 559"/>
                <a:gd name="T34" fmla="*/ 342 w 383"/>
                <a:gd name="T35" fmla="*/ 296 h 559"/>
                <a:gd name="T36" fmla="*/ 327 w 383"/>
                <a:gd name="T37" fmla="*/ 327 h 559"/>
                <a:gd name="T38" fmla="*/ 313 w 383"/>
                <a:gd name="T39" fmla="*/ 355 h 559"/>
                <a:gd name="T40" fmla="*/ 297 w 383"/>
                <a:gd name="T41" fmla="*/ 383 h 559"/>
                <a:gd name="T42" fmla="*/ 280 w 383"/>
                <a:gd name="T43" fmla="*/ 409 h 559"/>
                <a:gd name="T44" fmla="*/ 264 w 383"/>
                <a:gd name="T45" fmla="*/ 435 h 559"/>
                <a:gd name="T46" fmla="*/ 247 w 383"/>
                <a:gd name="T47" fmla="*/ 457 h 559"/>
                <a:gd name="T48" fmla="*/ 230 w 383"/>
                <a:gd name="T49" fmla="*/ 478 h 559"/>
                <a:gd name="T50" fmla="*/ 213 w 383"/>
                <a:gd name="T51" fmla="*/ 497 h 559"/>
                <a:gd name="T52" fmla="*/ 196 w 383"/>
                <a:gd name="T53" fmla="*/ 514 h 559"/>
                <a:gd name="T54" fmla="*/ 179 w 383"/>
                <a:gd name="T55" fmla="*/ 529 h 559"/>
                <a:gd name="T56" fmla="*/ 164 w 383"/>
                <a:gd name="T57" fmla="*/ 540 h 559"/>
                <a:gd name="T58" fmla="*/ 148 w 383"/>
                <a:gd name="T59" fmla="*/ 550 h 559"/>
                <a:gd name="T60" fmla="*/ 132 w 383"/>
                <a:gd name="T61" fmla="*/ 556 h 559"/>
                <a:gd name="T62" fmla="*/ 118 w 383"/>
                <a:gd name="T63" fmla="*/ 559 h 559"/>
                <a:gd name="T64" fmla="*/ 104 w 383"/>
                <a:gd name="T65" fmla="*/ 559 h 559"/>
                <a:gd name="T66" fmla="*/ 100 w 383"/>
                <a:gd name="T67" fmla="*/ 557 h 559"/>
                <a:gd name="T68" fmla="*/ 90 w 383"/>
                <a:gd name="T69" fmla="*/ 551 h 559"/>
                <a:gd name="T70" fmla="*/ 74 w 383"/>
                <a:gd name="T71" fmla="*/ 539 h 559"/>
                <a:gd name="T72" fmla="*/ 56 w 383"/>
                <a:gd name="T73" fmla="*/ 523 h 559"/>
                <a:gd name="T74" fmla="*/ 38 w 383"/>
                <a:gd name="T75" fmla="*/ 501 h 559"/>
                <a:gd name="T76" fmla="*/ 21 w 383"/>
                <a:gd name="T77" fmla="*/ 474 h 559"/>
                <a:gd name="T78" fmla="*/ 8 w 383"/>
                <a:gd name="T79" fmla="*/ 439 h 559"/>
                <a:gd name="T80" fmla="*/ 1 w 383"/>
                <a:gd name="T81" fmla="*/ 398 h 559"/>
                <a:gd name="T82" fmla="*/ 0 w 383"/>
                <a:gd name="T83" fmla="*/ 349 h 559"/>
                <a:gd name="T84" fmla="*/ 3 w 383"/>
                <a:gd name="T85" fmla="*/ 295 h 559"/>
                <a:gd name="T86" fmla="*/ 10 w 383"/>
                <a:gd name="T87" fmla="*/ 238 h 559"/>
                <a:gd name="T88" fmla="*/ 23 w 383"/>
                <a:gd name="T89" fmla="*/ 182 h 559"/>
                <a:gd name="T90" fmla="*/ 40 w 383"/>
                <a:gd name="T91" fmla="*/ 130 h 559"/>
                <a:gd name="T92" fmla="*/ 61 w 383"/>
                <a:gd name="T93" fmla="*/ 84 h 559"/>
                <a:gd name="T94" fmla="*/ 86 w 383"/>
                <a:gd name="T95" fmla="*/ 46 h 559"/>
                <a:gd name="T96" fmla="*/ 116 w 383"/>
                <a:gd name="T97" fmla="*/ 2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3" h="559">
                  <a:moveTo>
                    <a:pt x="116" y="20"/>
                  </a:moveTo>
                  <a:lnTo>
                    <a:pt x="134" y="12"/>
                  </a:lnTo>
                  <a:lnTo>
                    <a:pt x="155" y="6"/>
                  </a:lnTo>
                  <a:lnTo>
                    <a:pt x="179" y="1"/>
                  </a:lnTo>
                  <a:lnTo>
                    <a:pt x="206" y="0"/>
                  </a:lnTo>
                  <a:lnTo>
                    <a:pt x="232" y="1"/>
                  </a:lnTo>
                  <a:lnTo>
                    <a:pt x="260" y="7"/>
                  </a:lnTo>
                  <a:lnTo>
                    <a:pt x="286" y="14"/>
                  </a:lnTo>
                  <a:lnTo>
                    <a:pt x="310" y="25"/>
                  </a:lnTo>
                  <a:lnTo>
                    <a:pt x="333" y="40"/>
                  </a:lnTo>
                  <a:lnTo>
                    <a:pt x="353" y="59"/>
                  </a:lnTo>
                  <a:lnTo>
                    <a:pt x="368" y="82"/>
                  </a:lnTo>
                  <a:lnTo>
                    <a:pt x="378" y="108"/>
                  </a:lnTo>
                  <a:lnTo>
                    <a:pt x="383" y="140"/>
                  </a:lnTo>
                  <a:lnTo>
                    <a:pt x="381" y="177"/>
                  </a:lnTo>
                  <a:lnTo>
                    <a:pt x="373" y="219"/>
                  </a:lnTo>
                  <a:lnTo>
                    <a:pt x="356" y="266"/>
                  </a:lnTo>
                  <a:lnTo>
                    <a:pt x="342" y="296"/>
                  </a:lnTo>
                  <a:lnTo>
                    <a:pt x="327" y="327"/>
                  </a:lnTo>
                  <a:lnTo>
                    <a:pt x="313" y="355"/>
                  </a:lnTo>
                  <a:lnTo>
                    <a:pt x="297" y="383"/>
                  </a:lnTo>
                  <a:lnTo>
                    <a:pt x="280" y="409"/>
                  </a:lnTo>
                  <a:lnTo>
                    <a:pt x="264" y="435"/>
                  </a:lnTo>
                  <a:lnTo>
                    <a:pt x="247" y="457"/>
                  </a:lnTo>
                  <a:lnTo>
                    <a:pt x="230" y="478"/>
                  </a:lnTo>
                  <a:lnTo>
                    <a:pt x="213" y="497"/>
                  </a:lnTo>
                  <a:lnTo>
                    <a:pt x="196" y="514"/>
                  </a:lnTo>
                  <a:lnTo>
                    <a:pt x="179" y="529"/>
                  </a:lnTo>
                  <a:lnTo>
                    <a:pt x="164" y="540"/>
                  </a:lnTo>
                  <a:lnTo>
                    <a:pt x="148" y="550"/>
                  </a:lnTo>
                  <a:lnTo>
                    <a:pt x="132" y="556"/>
                  </a:lnTo>
                  <a:lnTo>
                    <a:pt x="118" y="559"/>
                  </a:lnTo>
                  <a:lnTo>
                    <a:pt x="104" y="559"/>
                  </a:lnTo>
                  <a:lnTo>
                    <a:pt x="100" y="557"/>
                  </a:lnTo>
                  <a:lnTo>
                    <a:pt x="90" y="551"/>
                  </a:lnTo>
                  <a:lnTo>
                    <a:pt x="74" y="539"/>
                  </a:lnTo>
                  <a:lnTo>
                    <a:pt x="56" y="523"/>
                  </a:lnTo>
                  <a:lnTo>
                    <a:pt x="38" y="501"/>
                  </a:lnTo>
                  <a:lnTo>
                    <a:pt x="21" y="474"/>
                  </a:lnTo>
                  <a:lnTo>
                    <a:pt x="8" y="439"/>
                  </a:lnTo>
                  <a:lnTo>
                    <a:pt x="1" y="398"/>
                  </a:lnTo>
                  <a:lnTo>
                    <a:pt x="0" y="349"/>
                  </a:lnTo>
                  <a:lnTo>
                    <a:pt x="3" y="295"/>
                  </a:lnTo>
                  <a:lnTo>
                    <a:pt x="10" y="238"/>
                  </a:lnTo>
                  <a:lnTo>
                    <a:pt x="23" y="182"/>
                  </a:lnTo>
                  <a:lnTo>
                    <a:pt x="40" y="130"/>
                  </a:lnTo>
                  <a:lnTo>
                    <a:pt x="61" y="84"/>
                  </a:lnTo>
                  <a:lnTo>
                    <a:pt x="86" y="46"/>
                  </a:lnTo>
                  <a:lnTo>
                    <a:pt x="116" y="20"/>
                  </a:lnTo>
                  <a:close/>
                </a:path>
              </a:pathLst>
            </a:custGeom>
            <a:solidFill>
              <a:srgbClr val="F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766310" y="3484245"/>
              <a:ext cx="113665" cy="167640"/>
            </a:xfrm>
            <a:custGeom>
              <a:avLst/>
              <a:gdLst>
                <a:gd name="T0" fmla="*/ 110 w 358"/>
                <a:gd name="T1" fmla="*/ 18 h 529"/>
                <a:gd name="T2" fmla="*/ 127 w 358"/>
                <a:gd name="T3" fmla="*/ 11 h 529"/>
                <a:gd name="T4" fmla="*/ 147 w 358"/>
                <a:gd name="T5" fmla="*/ 5 h 529"/>
                <a:gd name="T6" fmla="*/ 169 w 358"/>
                <a:gd name="T7" fmla="*/ 1 h 529"/>
                <a:gd name="T8" fmla="*/ 194 w 358"/>
                <a:gd name="T9" fmla="*/ 0 h 529"/>
                <a:gd name="T10" fmla="*/ 218 w 358"/>
                <a:gd name="T11" fmla="*/ 2 h 529"/>
                <a:gd name="T12" fmla="*/ 242 w 358"/>
                <a:gd name="T13" fmla="*/ 7 h 529"/>
                <a:gd name="T14" fmla="*/ 267 w 358"/>
                <a:gd name="T15" fmla="*/ 14 h 529"/>
                <a:gd name="T16" fmla="*/ 290 w 358"/>
                <a:gd name="T17" fmla="*/ 26 h 529"/>
                <a:gd name="T18" fmla="*/ 310 w 358"/>
                <a:gd name="T19" fmla="*/ 39 h 529"/>
                <a:gd name="T20" fmla="*/ 328 w 358"/>
                <a:gd name="T21" fmla="*/ 57 h 529"/>
                <a:gd name="T22" fmla="*/ 342 w 358"/>
                <a:gd name="T23" fmla="*/ 79 h 529"/>
                <a:gd name="T24" fmla="*/ 352 w 358"/>
                <a:gd name="T25" fmla="*/ 104 h 529"/>
                <a:gd name="T26" fmla="*/ 358 w 358"/>
                <a:gd name="T27" fmla="*/ 133 h 529"/>
                <a:gd name="T28" fmla="*/ 356 w 358"/>
                <a:gd name="T29" fmla="*/ 166 h 529"/>
                <a:gd name="T30" fmla="*/ 349 w 358"/>
                <a:gd name="T31" fmla="*/ 204 h 529"/>
                <a:gd name="T32" fmla="*/ 335 w 358"/>
                <a:gd name="T33" fmla="*/ 247 h 529"/>
                <a:gd name="T34" fmla="*/ 323 w 358"/>
                <a:gd name="T35" fmla="*/ 276 h 529"/>
                <a:gd name="T36" fmla="*/ 309 w 358"/>
                <a:gd name="T37" fmla="*/ 305 h 529"/>
                <a:gd name="T38" fmla="*/ 295 w 358"/>
                <a:gd name="T39" fmla="*/ 332 h 529"/>
                <a:gd name="T40" fmla="*/ 280 w 358"/>
                <a:gd name="T41" fmla="*/ 359 h 529"/>
                <a:gd name="T42" fmla="*/ 266 w 358"/>
                <a:gd name="T43" fmla="*/ 384 h 529"/>
                <a:gd name="T44" fmla="*/ 250 w 358"/>
                <a:gd name="T45" fmla="*/ 408 h 529"/>
                <a:gd name="T46" fmla="*/ 234 w 358"/>
                <a:gd name="T47" fmla="*/ 430 h 529"/>
                <a:gd name="T48" fmla="*/ 218 w 358"/>
                <a:gd name="T49" fmla="*/ 450 h 529"/>
                <a:gd name="T50" fmla="*/ 202 w 358"/>
                <a:gd name="T51" fmla="*/ 468 h 529"/>
                <a:gd name="T52" fmla="*/ 185 w 358"/>
                <a:gd name="T53" fmla="*/ 484 h 529"/>
                <a:gd name="T54" fmla="*/ 170 w 358"/>
                <a:gd name="T55" fmla="*/ 499 h 529"/>
                <a:gd name="T56" fmla="*/ 155 w 358"/>
                <a:gd name="T57" fmla="*/ 510 h 529"/>
                <a:gd name="T58" fmla="*/ 140 w 358"/>
                <a:gd name="T59" fmla="*/ 519 h 529"/>
                <a:gd name="T60" fmla="*/ 125 w 358"/>
                <a:gd name="T61" fmla="*/ 526 h 529"/>
                <a:gd name="T62" fmla="*/ 111 w 358"/>
                <a:gd name="T63" fmla="*/ 529 h 529"/>
                <a:gd name="T64" fmla="*/ 99 w 358"/>
                <a:gd name="T65" fmla="*/ 529 h 529"/>
                <a:gd name="T66" fmla="*/ 94 w 358"/>
                <a:gd name="T67" fmla="*/ 527 h 529"/>
                <a:gd name="T68" fmla="*/ 85 w 358"/>
                <a:gd name="T69" fmla="*/ 520 h 529"/>
                <a:gd name="T70" fmla="*/ 70 w 358"/>
                <a:gd name="T71" fmla="*/ 510 h 529"/>
                <a:gd name="T72" fmla="*/ 53 w 358"/>
                <a:gd name="T73" fmla="*/ 495 h 529"/>
                <a:gd name="T74" fmla="*/ 36 w 358"/>
                <a:gd name="T75" fmla="*/ 474 h 529"/>
                <a:gd name="T76" fmla="*/ 20 w 358"/>
                <a:gd name="T77" fmla="*/ 447 h 529"/>
                <a:gd name="T78" fmla="*/ 8 w 358"/>
                <a:gd name="T79" fmla="*/ 415 h 529"/>
                <a:gd name="T80" fmla="*/ 1 w 358"/>
                <a:gd name="T81" fmla="*/ 375 h 529"/>
                <a:gd name="T82" fmla="*/ 0 w 358"/>
                <a:gd name="T83" fmla="*/ 329 h 529"/>
                <a:gd name="T84" fmla="*/ 2 w 358"/>
                <a:gd name="T85" fmla="*/ 278 h 529"/>
                <a:gd name="T86" fmla="*/ 10 w 358"/>
                <a:gd name="T87" fmla="*/ 224 h 529"/>
                <a:gd name="T88" fmla="*/ 21 w 358"/>
                <a:gd name="T89" fmla="*/ 172 h 529"/>
                <a:gd name="T90" fmla="*/ 37 w 358"/>
                <a:gd name="T91" fmla="*/ 122 h 529"/>
                <a:gd name="T92" fmla="*/ 57 w 358"/>
                <a:gd name="T93" fmla="*/ 77 h 529"/>
                <a:gd name="T94" fmla="*/ 82 w 358"/>
                <a:gd name="T95" fmla="*/ 43 h 529"/>
                <a:gd name="T96" fmla="*/ 110 w 358"/>
                <a:gd name="T97" fmla="*/ 18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8" h="529">
                  <a:moveTo>
                    <a:pt x="110" y="18"/>
                  </a:moveTo>
                  <a:lnTo>
                    <a:pt x="127" y="11"/>
                  </a:lnTo>
                  <a:lnTo>
                    <a:pt x="147" y="5"/>
                  </a:lnTo>
                  <a:lnTo>
                    <a:pt x="169" y="1"/>
                  </a:lnTo>
                  <a:lnTo>
                    <a:pt x="194" y="0"/>
                  </a:lnTo>
                  <a:lnTo>
                    <a:pt x="218" y="2"/>
                  </a:lnTo>
                  <a:lnTo>
                    <a:pt x="242" y="7"/>
                  </a:lnTo>
                  <a:lnTo>
                    <a:pt x="267" y="14"/>
                  </a:lnTo>
                  <a:lnTo>
                    <a:pt x="290" y="26"/>
                  </a:lnTo>
                  <a:lnTo>
                    <a:pt x="310" y="39"/>
                  </a:lnTo>
                  <a:lnTo>
                    <a:pt x="328" y="57"/>
                  </a:lnTo>
                  <a:lnTo>
                    <a:pt x="342" y="79"/>
                  </a:lnTo>
                  <a:lnTo>
                    <a:pt x="352" y="104"/>
                  </a:lnTo>
                  <a:lnTo>
                    <a:pt x="358" y="133"/>
                  </a:lnTo>
                  <a:lnTo>
                    <a:pt x="356" y="166"/>
                  </a:lnTo>
                  <a:lnTo>
                    <a:pt x="349" y="204"/>
                  </a:lnTo>
                  <a:lnTo>
                    <a:pt x="335" y="247"/>
                  </a:lnTo>
                  <a:lnTo>
                    <a:pt x="323" y="276"/>
                  </a:lnTo>
                  <a:lnTo>
                    <a:pt x="309" y="305"/>
                  </a:lnTo>
                  <a:lnTo>
                    <a:pt x="295" y="332"/>
                  </a:lnTo>
                  <a:lnTo>
                    <a:pt x="280" y="359"/>
                  </a:lnTo>
                  <a:lnTo>
                    <a:pt x="266" y="384"/>
                  </a:lnTo>
                  <a:lnTo>
                    <a:pt x="250" y="408"/>
                  </a:lnTo>
                  <a:lnTo>
                    <a:pt x="234" y="430"/>
                  </a:lnTo>
                  <a:lnTo>
                    <a:pt x="218" y="450"/>
                  </a:lnTo>
                  <a:lnTo>
                    <a:pt x="202" y="468"/>
                  </a:lnTo>
                  <a:lnTo>
                    <a:pt x="185" y="484"/>
                  </a:lnTo>
                  <a:lnTo>
                    <a:pt x="170" y="499"/>
                  </a:lnTo>
                  <a:lnTo>
                    <a:pt x="155" y="510"/>
                  </a:lnTo>
                  <a:lnTo>
                    <a:pt x="140" y="519"/>
                  </a:lnTo>
                  <a:lnTo>
                    <a:pt x="125" y="526"/>
                  </a:lnTo>
                  <a:lnTo>
                    <a:pt x="111" y="529"/>
                  </a:lnTo>
                  <a:lnTo>
                    <a:pt x="99" y="529"/>
                  </a:lnTo>
                  <a:lnTo>
                    <a:pt x="94" y="527"/>
                  </a:lnTo>
                  <a:lnTo>
                    <a:pt x="85" y="520"/>
                  </a:lnTo>
                  <a:lnTo>
                    <a:pt x="70" y="510"/>
                  </a:lnTo>
                  <a:lnTo>
                    <a:pt x="53" y="495"/>
                  </a:lnTo>
                  <a:lnTo>
                    <a:pt x="36" y="474"/>
                  </a:lnTo>
                  <a:lnTo>
                    <a:pt x="20" y="447"/>
                  </a:lnTo>
                  <a:lnTo>
                    <a:pt x="8" y="415"/>
                  </a:lnTo>
                  <a:lnTo>
                    <a:pt x="1" y="375"/>
                  </a:lnTo>
                  <a:lnTo>
                    <a:pt x="0" y="329"/>
                  </a:lnTo>
                  <a:lnTo>
                    <a:pt x="2" y="278"/>
                  </a:lnTo>
                  <a:lnTo>
                    <a:pt x="10" y="224"/>
                  </a:lnTo>
                  <a:lnTo>
                    <a:pt x="21" y="172"/>
                  </a:lnTo>
                  <a:lnTo>
                    <a:pt x="37" y="122"/>
                  </a:lnTo>
                  <a:lnTo>
                    <a:pt x="57" y="77"/>
                  </a:lnTo>
                  <a:lnTo>
                    <a:pt x="82" y="43"/>
                  </a:lnTo>
                  <a:lnTo>
                    <a:pt x="110" y="18"/>
                  </a:lnTo>
                  <a:close/>
                </a:path>
              </a:pathLst>
            </a:custGeom>
            <a:solidFill>
              <a:srgbClr val="E5D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768850" y="3489960"/>
              <a:ext cx="105410" cy="157480"/>
            </a:xfrm>
            <a:custGeom>
              <a:avLst/>
              <a:gdLst>
                <a:gd name="T0" fmla="*/ 104 w 332"/>
                <a:gd name="T1" fmla="*/ 15 h 497"/>
                <a:gd name="T2" fmla="*/ 120 w 332"/>
                <a:gd name="T3" fmla="*/ 8 h 497"/>
                <a:gd name="T4" fmla="*/ 138 w 332"/>
                <a:gd name="T5" fmla="*/ 2 h 497"/>
                <a:gd name="T6" fmla="*/ 159 w 332"/>
                <a:gd name="T7" fmla="*/ 0 h 497"/>
                <a:gd name="T8" fmla="*/ 180 w 332"/>
                <a:gd name="T9" fmla="*/ 0 h 497"/>
                <a:gd name="T10" fmla="*/ 203 w 332"/>
                <a:gd name="T11" fmla="*/ 2 h 497"/>
                <a:gd name="T12" fmla="*/ 226 w 332"/>
                <a:gd name="T13" fmla="*/ 7 h 497"/>
                <a:gd name="T14" fmla="*/ 247 w 332"/>
                <a:gd name="T15" fmla="*/ 15 h 497"/>
                <a:gd name="T16" fmla="*/ 268 w 332"/>
                <a:gd name="T17" fmla="*/ 26 h 497"/>
                <a:gd name="T18" fmla="*/ 287 w 332"/>
                <a:gd name="T19" fmla="*/ 39 h 497"/>
                <a:gd name="T20" fmla="*/ 303 w 332"/>
                <a:gd name="T21" fmla="*/ 55 h 497"/>
                <a:gd name="T22" fmla="*/ 317 w 332"/>
                <a:gd name="T23" fmla="*/ 75 h 497"/>
                <a:gd name="T24" fmla="*/ 326 w 332"/>
                <a:gd name="T25" fmla="*/ 99 h 497"/>
                <a:gd name="T26" fmla="*/ 332 w 332"/>
                <a:gd name="T27" fmla="*/ 126 h 497"/>
                <a:gd name="T28" fmla="*/ 332 w 332"/>
                <a:gd name="T29" fmla="*/ 156 h 497"/>
                <a:gd name="T30" fmla="*/ 326 w 332"/>
                <a:gd name="T31" fmla="*/ 189 h 497"/>
                <a:gd name="T32" fmla="*/ 315 w 332"/>
                <a:gd name="T33" fmla="*/ 227 h 497"/>
                <a:gd name="T34" fmla="*/ 303 w 332"/>
                <a:gd name="T35" fmla="*/ 256 h 497"/>
                <a:gd name="T36" fmla="*/ 291 w 332"/>
                <a:gd name="T37" fmla="*/ 283 h 497"/>
                <a:gd name="T38" fmla="*/ 279 w 332"/>
                <a:gd name="T39" fmla="*/ 310 h 497"/>
                <a:gd name="T40" fmla="*/ 265 w 332"/>
                <a:gd name="T41" fmla="*/ 335 h 497"/>
                <a:gd name="T42" fmla="*/ 250 w 332"/>
                <a:gd name="T43" fmla="*/ 359 h 497"/>
                <a:gd name="T44" fmla="*/ 236 w 332"/>
                <a:gd name="T45" fmla="*/ 382 h 497"/>
                <a:gd name="T46" fmla="*/ 222 w 332"/>
                <a:gd name="T47" fmla="*/ 403 h 497"/>
                <a:gd name="T48" fmla="*/ 206 w 332"/>
                <a:gd name="T49" fmla="*/ 422 h 497"/>
                <a:gd name="T50" fmla="*/ 191 w 332"/>
                <a:gd name="T51" fmla="*/ 440 h 497"/>
                <a:gd name="T52" fmla="*/ 176 w 332"/>
                <a:gd name="T53" fmla="*/ 455 h 497"/>
                <a:gd name="T54" fmla="*/ 161 w 332"/>
                <a:gd name="T55" fmla="*/ 468 h 497"/>
                <a:gd name="T56" fmla="*/ 147 w 332"/>
                <a:gd name="T57" fmla="*/ 479 h 497"/>
                <a:gd name="T58" fmla="*/ 133 w 332"/>
                <a:gd name="T59" fmla="*/ 487 h 497"/>
                <a:gd name="T60" fmla="*/ 119 w 332"/>
                <a:gd name="T61" fmla="*/ 494 h 497"/>
                <a:gd name="T62" fmla="*/ 105 w 332"/>
                <a:gd name="T63" fmla="*/ 497 h 497"/>
                <a:gd name="T64" fmla="*/ 94 w 332"/>
                <a:gd name="T65" fmla="*/ 497 h 497"/>
                <a:gd name="T66" fmla="*/ 91 w 332"/>
                <a:gd name="T67" fmla="*/ 495 h 497"/>
                <a:gd name="T68" fmla="*/ 80 w 332"/>
                <a:gd name="T69" fmla="*/ 490 h 497"/>
                <a:gd name="T70" fmla="*/ 66 w 332"/>
                <a:gd name="T71" fmla="*/ 479 h 497"/>
                <a:gd name="T72" fmla="*/ 50 w 332"/>
                <a:gd name="T73" fmla="*/ 464 h 497"/>
                <a:gd name="T74" fmla="*/ 34 w 332"/>
                <a:gd name="T75" fmla="*/ 445 h 497"/>
                <a:gd name="T76" fmla="*/ 19 w 332"/>
                <a:gd name="T77" fmla="*/ 420 h 497"/>
                <a:gd name="T78" fmla="*/ 7 w 332"/>
                <a:gd name="T79" fmla="*/ 389 h 497"/>
                <a:gd name="T80" fmla="*/ 1 w 332"/>
                <a:gd name="T81" fmla="*/ 352 h 497"/>
                <a:gd name="T82" fmla="*/ 0 w 332"/>
                <a:gd name="T83" fmla="*/ 309 h 497"/>
                <a:gd name="T84" fmla="*/ 3 w 332"/>
                <a:gd name="T85" fmla="*/ 260 h 497"/>
                <a:gd name="T86" fmla="*/ 9 w 332"/>
                <a:gd name="T87" fmla="*/ 210 h 497"/>
                <a:gd name="T88" fmla="*/ 21 w 332"/>
                <a:gd name="T89" fmla="*/ 160 h 497"/>
                <a:gd name="T90" fmla="*/ 36 w 332"/>
                <a:gd name="T91" fmla="*/ 112 h 497"/>
                <a:gd name="T92" fmla="*/ 55 w 332"/>
                <a:gd name="T93" fmla="*/ 71 h 497"/>
                <a:gd name="T94" fmla="*/ 78 w 332"/>
                <a:gd name="T95" fmla="*/ 37 h 497"/>
                <a:gd name="T96" fmla="*/ 104 w 332"/>
                <a:gd name="T97" fmla="*/ 15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2" h="497">
                  <a:moveTo>
                    <a:pt x="104" y="15"/>
                  </a:moveTo>
                  <a:lnTo>
                    <a:pt x="120" y="8"/>
                  </a:lnTo>
                  <a:lnTo>
                    <a:pt x="138" y="2"/>
                  </a:lnTo>
                  <a:lnTo>
                    <a:pt x="159" y="0"/>
                  </a:lnTo>
                  <a:lnTo>
                    <a:pt x="180" y="0"/>
                  </a:lnTo>
                  <a:lnTo>
                    <a:pt x="203" y="2"/>
                  </a:lnTo>
                  <a:lnTo>
                    <a:pt x="226" y="7"/>
                  </a:lnTo>
                  <a:lnTo>
                    <a:pt x="247" y="15"/>
                  </a:lnTo>
                  <a:lnTo>
                    <a:pt x="268" y="26"/>
                  </a:lnTo>
                  <a:lnTo>
                    <a:pt x="287" y="39"/>
                  </a:lnTo>
                  <a:lnTo>
                    <a:pt x="303" y="55"/>
                  </a:lnTo>
                  <a:lnTo>
                    <a:pt x="317" y="75"/>
                  </a:lnTo>
                  <a:lnTo>
                    <a:pt x="326" y="99"/>
                  </a:lnTo>
                  <a:lnTo>
                    <a:pt x="332" y="126"/>
                  </a:lnTo>
                  <a:lnTo>
                    <a:pt x="332" y="156"/>
                  </a:lnTo>
                  <a:lnTo>
                    <a:pt x="326" y="189"/>
                  </a:lnTo>
                  <a:lnTo>
                    <a:pt x="315" y="227"/>
                  </a:lnTo>
                  <a:lnTo>
                    <a:pt x="303" y="256"/>
                  </a:lnTo>
                  <a:lnTo>
                    <a:pt x="291" y="283"/>
                  </a:lnTo>
                  <a:lnTo>
                    <a:pt x="279" y="310"/>
                  </a:lnTo>
                  <a:lnTo>
                    <a:pt x="265" y="335"/>
                  </a:lnTo>
                  <a:lnTo>
                    <a:pt x="250" y="359"/>
                  </a:lnTo>
                  <a:lnTo>
                    <a:pt x="236" y="382"/>
                  </a:lnTo>
                  <a:lnTo>
                    <a:pt x="222" y="403"/>
                  </a:lnTo>
                  <a:lnTo>
                    <a:pt x="206" y="422"/>
                  </a:lnTo>
                  <a:lnTo>
                    <a:pt x="191" y="440"/>
                  </a:lnTo>
                  <a:lnTo>
                    <a:pt x="176" y="455"/>
                  </a:lnTo>
                  <a:lnTo>
                    <a:pt x="161" y="468"/>
                  </a:lnTo>
                  <a:lnTo>
                    <a:pt x="147" y="479"/>
                  </a:lnTo>
                  <a:lnTo>
                    <a:pt x="133" y="487"/>
                  </a:lnTo>
                  <a:lnTo>
                    <a:pt x="119" y="494"/>
                  </a:lnTo>
                  <a:lnTo>
                    <a:pt x="105" y="497"/>
                  </a:lnTo>
                  <a:lnTo>
                    <a:pt x="94" y="497"/>
                  </a:lnTo>
                  <a:lnTo>
                    <a:pt x="91" y="495"/>
                  </a:lnTo>
                  <a:lnTo>
                    <a:pt x="80" y="490"/>
                  </a:lnTo>
                  <a:lnTo>
                    <a:pt x="66" y="479"/>
                  </a:lnTo>
                  <a:lnTo>
                    <a:pt x="50" y="464"/>
                  </a:lnTo>
                  <a:lnTo>
                    <a:pt x="34" y="445"/>
                  </a:lnTo>
                  <a:lnTo>
                    <a:pt x="19" y="420"/>
                  </a:lnTo>
                  <a:lnTo>
                    <a:pt x="7" y="389"/>
                  </a:lnTo>
                  <a:lnTo>
                    <a:pt x="1" y="352"/>
                  </a:lnTo>
                  <a:lnTo>
                    <a:pt x="0" y="309"/>
                  </a:lnTo>
                  <a:lnTo>
                    <a:pt x="3" y="260"/>
                  </a:lnTo>
                  <a:lnTo>
                    <a:pt x="9" y="210"/>
                  </a:lnTo>
                  <a:lnTo>
                    <a:pt x="21" y="160"/>
                  </a:lnTo>
                  <a:lnTo>
                    <a:pt x="36" y="112"/>
                  </a:lnTo>
                  <a:lnTo>
                    <a:pt x="55" y="71"/>
                  </a:lnTo>
                  <a:lnTo>
                    <a:pt x="78" y="37"/>
                  </a:lnTo>
                  <a:lnTo>
                    <a:pt x="104" y="15"/>
                  </a:lnTo>
                  <a:close/>
                </a:path>
              </a:pathLst>
            </a:custGeom>
            <a:solidFill>
              <a:srgbClr val="D6B7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773295" y="3495040"/>
              <a:ext cx="97155" cy="148590"/>
            </a:xfrm>
            <a:custGeom>
              <a:avLst/>
              <a:gdLst>
                <a:gd name="T0" fmla="*/ 98 w 307"/>
                <a:gd name="T1" fmla="*/ 13 h 467"/>
                <a:gd name="T2" fmla="*/ 112 w 307"/>
                <a:gd name="T3" fmla="*/ 6 h 467"/>
                <a:gd name="T4" fmla="*/ 129 w 307"/>
                <a:gd name="T5" fmla="*/ 2 h 467"/>
                <a:gd name="T6" fmla="*/ 148 w 307"/>
                <a:gd name="T7" fmla="*/ 0 h 467"/>
                <a:gd name="T8" fmla="*/ 167 w 307"/>
                <a:gd name="T9" fmla="*/ 0 h 467"/>
                <a:gd name="T10" fmla="*/ 188 w 307"/>
                <a:gd name="T11" fmla="*/ 3 h 467"/>
                <a:gd name="T12" fmla="*/ 209 w 307"/>
                <a:gd name="T13" fmla="*/ 9 h 467"/>
                <a:gd name="T14" fmla="*/ 228 w 307"/>
                <a:gd name="T15" fmla="*/ 16 h 467"/>
                <a:gd name="T16" fmla="*/ 247 w 307"/>
                <a:gd name="T17" fmla="*/ 27 h 467"/>
                <a:gd name="T18" fmla="*/ 264 w 307"/>
                <a:gd name="T19" fmla="*/ 40 h 467"/>
                <a:gd name="T20" fmla="*/ 278 w 307"/>
                <a:gd name="T21" fmla="*/ 56 h 467"/>
                <a:gd name="T22" fmla="*/ 291 w 307"/>
                <a:gd name="T23" fmla="*/ 74 h 467"/>
                <a:gd name="T24" fmla="*/ 301 w 307"/>
                <a:gd name="T25" fmla="*/ 95 h 467"/>
                <a:gd name="T26" fmla="*/ 306 w 307"/>
                <a:gd name="T27" fmla="*/ 120 h 467"/>
                <a:gd name="T28" fmla="*/ 307 w 307"/>
                <a:gd name="T29" fmla="*/ 147 h 467"/>
                <a:gd name="T30" fmla="*/ 304 w 307"/>
                <a:gd name="T31" fmla="*/ 178 h 467"/>
                <a:gd name="T32" fmla="*/ 294 w 307"/>
                <a:gd name="T33" fmla="*/ 210 h 467"/>
                <a:gd name="T34" fmla="*/ 285 w 307"/>
                <a:gd name="T35" fmla="*/ 237 h 467"/>
                <a:gd name="T36" fmla="*/ 273 w 307"/>
                <a:gd name="T37" fmla="*/ 263 h 467"/>
                <a:gd name="T38" fmla="*/ 261 w 307"/>
                <a:gd name="T39" fmla="*/ 288 h 467"/>
                <a:gd name="T40" fmla="*/ 249 w 307"/>
                <a:gd name="T41" fmla="*/ 312 h 467"/>
                <a:gd name="T42" fmla="*/ 236 w 307"/>
                <a:gd name="T43" fmla="*/ 335 h 467"/>
                <a:gd name="T44" fmla="*/ 222 w 307"/>
                <a:gd name="T45" fmla="*/ 356 h 467"/>
                <a:gd name="T46" fmla="*/ 209 w 307"/>
                <a:gd name="T47" fmla="*/ 376 h 467"/>
                <a:gd name="T48" fmla="*/ 194 w 307"/>
                <a:gd name="T49" fmla="*/ 395 h 467"/>
                <a:gd name="T50" fmla="*/ 180 w 307"/>
                <a:gd name="T51" fmla="*/ 412 h 467"/>
                <a:gd name="T52" fmla="*/ 165 w 307"/>
                <a:gd name="T53" fmla="*/ 427 h 467"/>
                <a:gd name="T54" fmla="*/ 152 w 307"/>
                <a:gd name="T55" fmla="*/ 440 h 467"/>
                <a:gd name="T56" fmla="*/ 138 w 307"/>
                <a:gd name="T57" fmla="*/ 450 h 467"/>
                <a:gd name="T58" fmla="*/ 124 w 307"/>
                <a:gd name="T59" fmla="*/ 458 h 467"/>
                <a:gd name="T60" fmla="*/ 111 w 307"/>
                <a:gd name="T61" fmla="*/ 464 h 467"/>
                <a:gd name="T62" fmla="*/ 100 w 307"/>
                <a:gd name="T63" fmla="*/ 467 h 467"/>
                <a:gd name="T64" fmla="*/ 88 w 307"/>
                <a:gd name="T65" fmla="*/ 467 h 467"/>
                <a:gd name="T66" fmla="*/ 85 w 307"/>
                <a:gd name="T67" fmla="*/ 465 h 467"/>
                <a:gd name="T68" fmla="*/ 75 w 307"/>
                <a:gd name="T69" fmla="*/ 460 h 467"/>
                <a:gd name="T70" fmla="*/ 63 w 307"/>
                <a:gd name="T71" fmla="*/ 450 h 467"/>
                <a:gd name="T72" fmla="*/ 48 w 307"/>
                <a:gd name="T73" fmla="*/ 437 h 467"/>
                <a:gd name="T74" fmla="*/ 32 w 307"/>
                <a:gd name="T75" fmla="*/ 419 h 467"/>
                <a:gd name="T76" fmla="*/ 18 w 307"/>
                <a:gd name="T77" fmla="*/ 394 h 467"/>
                <a:gd name="T78" fmla="*/ 8 w 307"/>
                <a:gd name="T79" fmla="*/ 366 h 467"/>
                <a:gd name="T80" fmla="*/ 2 w 307"/>
                <a:gd name="T81" fmla="*/ 331 h 467"/>
                <a:gd name="T82" fmla="*/ 0 w 307"/>
                <a:gd name="T83" fmla="*/ 290 h 467"/>
                <a:gd name="T84" fmla="*/ 3 w 307"/>
                <a:gd name="T85" fmla="*/ 244 h 467"/>
                <a:gd name="T86" fmla="*/ 9 w 307"/>
                <a:gd name="T87" fmla="*/ 197 h 467"/>
                <a:gd name="T88" fmla="*/ 19 w 307"/>
                <a:gd name="T89" fmla="*/ 149 h 467"/>
                <a:gd name="T90" fmla="*/ 33 w 307"/>
                <a:gd name="T91" fmla="*/ 106 h 467"/>
                <a:gd name="T92" fmla="*/ 51 w 307"/>
                <a:gd name="T93" fmla="*/ 66 h 467"/>
                <a:gd name="T94" fmla="*/ 72 w 307"/>
                <a:gd name="T95" fmla="*/ 34 h 467"/>
                <a:gd name="T96" fmla="*/ 98 w 307"/>
                <a:gd name="T97" fmla="*/ 1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7" h="467">
                  <a:moveTo>
                    <a:pt x="98" y="13"/>
                  </a:moveTo>
                  <a:lnTo>
                    <a:pt x="112" y="6"/>
                  </a:lnTo>
                  <a:lnTo>
                    <a:pt x="129" y="2"/>
                  </a:lnTo>
                  <a:lnTo>
                    <a:pt x="148" y="0"/>
                  </a:lnTo>
                  <a:lnTo>
                    <a:pt x="167" y="0"/>
                  </a:lnTo>
                  <a:lnTo>
                    <a:pt x="188" y="3"/>
                  </a:lnTo>
                  <a:lnTo>
                    <a:pt x="209" y="9"/>
                  </a:lnTo>
                  <a:lnTo>
                    <a:pt x="228" y="16"/>
                  </a:lnTo>
                  <a:lnTo>
                    <a:pt x="247" y="27"/>
                  </a:lnTo>
                  <a:lnTo>
                    <a:pt x="264" y="40"/>
                  </a:lnTo>
                  <a:lnTo>
                    <a:pt x="278" y="56"/>
                  </a:lnTo>
                  <a:lnTo>
                    <a:pt x="291" y="74"/>
                  </a:lnTo>
                  <a:lnTo>
                    <a:pt x="301" y="95"/>
                  </a:lnTo>
                  <a:lnTo>
                    <a:pt x="306" y="120"/>
                  </a:lnTo>
                  <a:lnTo>
                    <a:pt x="307" y="147"/>
                  </a:lnTo>
                  <a:lnTo>
                    <a:pt x="304" y="178"/>
                  </a:lnTo>
                  <a:lnTo>
                    <a:pt x="294" y="210"/>
                  </a:lnTo>
                  <a:lnTo>
                    <a:pt x="285" y="237"/>
                  </a:lnTo>
                  <a:lnTo>
                    <a:pt x="273" y="263"/>
                  </a:lnTo>
                  <a:lnTo>
                    <a:pt x="261" y="288"/>
                  </a:lnTo>
                  <a:lnTo>
                    <a:pt x="249" y="312"/>
                  </a:lnTo>
                  <a:lnTo>
                    <a:pt x="236" y="335"/>
                  </a:lnTo>
                  <a:lnTo>
                    <a:pt x="222" y="356"/>
                  </a:lnTo>
                  <a:lnTo>
                    <a:pt x="209" y="376"/>
                  </a:lnTo>
                  <a:lnTo>
                    <a:pt x="194" y="395"/>
                  </a:lnTo>
                  <a:lnTo>
                    <a:pt x="180" y="412"/>
                  </a:lnTo>
                  <a:lnTo>
                    <a:pt x="165" y="427"/>
                  </a:lnTo>
                  <a:lnTo>
                    <a:pt x="152" y="440"/>
                  </a:lnTo>
                  <a:lnTo>
                    <a:pt x="138" y="450"/>
                  </a:lnTo>
                  <a:lnTo>
                    <a:pt x="124" y="458"/>
                  </a:lnTo>
                  <a:lnTo>
                    <a:pt x="111" y="464"/>
                  </a:lnTo>
                  <a:lnTo>
                    <a:pt x="100" y="467"/>
                  </a:lnTo>
                  <a:lnTo>
                    <a:pt x="88" y="467"/>
                  </a:lnTo>
                  <a:lnTo>
                    <a:pt x="85" y="465"/>
                  </a:lnTo>
                  <a:lnTo>
                    <a:pt x="75" y="460"/>
                  </a:lnTo>
                  <a:lnTo>
                    <a:pt x="63" y="450"/>
                  </a:lnTo>
                  <a:lnTo>
                    <a:pt x="48" y="437"/>
                  </a:lnTo>
                  <a:lnTo>
                    <a:pt x="32" y="419"/>
                  </a:lnTo>
                  <a:lnTo>
                    <a:pt x="18" y="394"/>
                  </a:lnTo>
                  <a:lnTo>
                    <a:pt x="8" y="366"/>
                  </a:lnTo>
                  <a:lnTo>
                    <a:pt x="2" y="331"/>
                  </a:lnTo>
                  <a:lnTo>
                    <a:pt x="0" y="290"/>
                  </a:lnTo>
                  <a:lnTo>
                    <a:pt x="3" y="244"/>
                  </a:lnTo>
                  <a:lnTo>
                    <a:pt x="9" y="197"/>
                  </a:lnTo>
                  <a:lnTo>
                    <a:pt x="19" y="149"/>
                  </a:lnTo>
                  <a:lnTo>
                    <a:pt x="33" y="106"/>
                  </a:lnTo>
                  <a:lnTo>
                    <a:pt x="51" y="66"/>
                  </a:lnTo>
                  <a:lnTo>
                    <a:pt x="72" y="34"/>
                  </a:lnTo>
                  <a:lnTo>
                    <a:pt x="98" y="13"/>
                  </a:lnTo>
                  <a:close/>
                </a:path>
              </a:pathLst>
            </a:custGeom>
            <a:solidFill>
              <a:srgbClr val="CCA3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775835" y="3500120"/>
              <a:ext cx="89535" cy="139065"/>
            </a:xfrm>
            <a:custGeom>
              <a:avLst/>
              <a:gdLst>
                <a:gd name="T0" fmla="*/ 91 w 281"/>
                <a:gd name="T1" fmla="*/ 12 h 437"/>
                <a:gd name="T2" fmla="*/ 105 w 281"/>
                <a:gd name="T3" fmla="*/ 5 h 437"/>
                <a:gd name="T4" fmla="*/ 120 w 281"/>
                <a:gd name="T5" fmla="*/ 2 h 437"/>
                <a:gd name="T6" fmla="*/ 137 w 281"/>
                <a:gd name="T7" fmla="*/ 0 h 437"/>
                <a:gd name="T8" fmla="*/ 154 w 281"/>
                <a:gd name="T9" fmla="*/ 1 h 437"/>
                <a:gd name="T10" fmla="*/ 173 w 281"/>
                <a:gd name="T11" fmla="*/ 4 h 437"/>
                <a:gd name="T12" fmla="*/ 191 w 281"/>
                <a:gd name="T13" fmla="*/ 11 h 437"/>
                <a:gd name="T14" fmla="*/ 208 w 281"/>
                <a:gd name="T15" fmla="*/ 18 h 437"/>
                <a:gd name="T16" fmla="*/ 225 w 281"/>
                <a:gd name="T17" fmla="*/ 29 h 437"/>
                <a:gd name="T18" fmla="*/ 241 w 281"/>
                <a:gd name="T19" fmla="*/ 41 h 437"/>
                <a:gd name="T20" fmla="*/ 255 w 281"/>
                <a:gd name="T21" fmla="*/ 56 h 437"/>
                <a:gd name="T22" fmla="*/ 265 w 281"/>
                <a:gd name="T23" fmla="*/ 74 h 437"/>
                <a:gd name="T24" fmla="*/ 275 w 281"/>
                <a:gd name="T25" fmla="*/ 93 h 437"/>
                <a:gd name="T26" fmla="*/ 280 w 281"/>
                <a:gd name="T27" fmla="*/ 115 h 437"/>
                <a:gd name="T28" fmla="*/ 281 w 281"/>
                <a:gd name="T29" fmla="*/ 138 h 437"/>
                <a:gd name="T30" fmla="*/ 279 w 281"/>
                <a:gd name="T31" fmla="*/ 165 h 437"/>
                <a:gd name="T32" fmla="*/ 273 w 281"/>
                <a:gd name="T33" fmla="*/ 193 h 437"/>
                <a:gd name="T34" fmla="*/ 264 w 281"/>
                <a:gd name="T35" fmla="*/ 219 h 437"/>
                <a:gd name="T36" fmla="*/ 255 w 281"/>
                <a:gd name="T37" fmla="*/ 243 h 437"/>
                <a:gd name="T38" fmla="*/ 244 w 281"/>
                <a:gd name="T39" fmla="*/ 267 h 437"/>
                <a:gd name="T40" fmla="*/ 232 w 281"/>
                <a:gd name="T41" fmla="*/ 290 h 437"/>
                <a:gd name="T42" fmla="*/ 221 w 281"/>
                <a:gd name="T43" fmla="*/ 312 h 437"/>
                <a:gd name="T44" fmla="*/ 208 w 281"/>
                <a:gd name="T45" fmla="*/ 332 h 437"/>
                <a:gd name="T46" fmla="*/ 195 w 281"/>
                <a:gd name="T47" fmla="*/ 351 h 437"/>
                <a:gd name="T48" fmla="*/ 182 w 281"/>
                <a:gd name="T49" fmla="*/ 369 h 437"/>
                <a:gd name="T50" fmla="*/ 168 w 281"/>
                <a:gd name="T51" fmla="*/ 385 h 437"/>
                <a:gd name="T52" fmla="*/ 155 w 281"/>
                <a:gd name="T53" fmla="*/ 399 h 437"/>
                <a:gd name="T54" fmla="*/ 142 w 281"/>
                <a:gd name="T55" fmla="*/ 411 h 437"/>
                <a:gd name="T56" fmla="*/ 129 w 281"/>
                <a:gd name="T57" fmla="*/ 422 h 437"/>
                <a:gd name="T58" fmla="*/ 116 w 281"/>
                <a:gd name="T59" fmla="*/ 429 h 437"/>
                <a:gd name="T60" fmla="*/ 104 w 281"/>
                <a:gd name="T61" fmla="*/ 434 h 437"/>
                <a:gd name="T62" fmla="*/ 92 w 281"/>
                <a:gd name="T63" fmla="*/ 437 h 437"/>
                <a:gd name="T64" fmla="*/ 81 w 281"/>
                <a:gd name="T65" fmla="*/ 437 h 437"/>
                <a:gd name="T66" fmla="*/ 78 w 281"/>
                <a:gd name="T67" fmla="*/ 435 h 437"/>
                <a:gd name="T68" fmla="*/ 70 w 281"/>
                <a:gd name="T69" fmla="*/ 431 h 437"/>
                <a:gd name="T70" fmla="*/ 58 w 281"/>
                <a:gd name="T71" fmla="*/ 422 h 437"/>
                <a:gd name="T72" fmla="*/ 43 w 281"/>
                <a:gd name="T73" fmla="*/ 409 h 437"/>
                <a:gd name="T74" fmla="*/ 30 w 281"/>
                <a:gd name="T75" fmla="*/ 391 h 437"/>
                <a:gd name="T76" fmla="*/ 16 w 281"/>
                <a:gd name="T77" fmla="*/ 369 h 437"/>
                <a:gd name="T78" fmla="*/ 6 w 281"/>
                <a:gd name="T79" fmla="*/ 342 h 437"/>
                <a:gd name="T80" fmla="*/ 1 w 281"/>
                <a:gd name="T81" fmla="*/ 310 h 437"/>
                <a:gd name="T82" fmla="*/ 0 w 281"/>
                <a:gd name="T83" fmla="*/ 272 h 437"/>
                <a:gd name="T84" fmla="*/ 2 w 281"/>
                <a:gd name="T85" fmla="*/ 228 h 437"/>
                <a:gd name="T86" fmla="*/ 8 w 281"/>
                <a:gd name="T87" fmla="*/ 184 h 437"/>
                <a:gd name="T88" fmla="*/ 18 w 281"/>
                <a:gd name="T89" fmla="*/ 139 h 437"/>
                <a:gd name="T90" fmla="*/ 32 w 281"/>
                <a:gd name="T91" fmla="*/ 98 h 437"/>
                <a:gd name="T92" fmla="*/ 48 w 281"/>
                <a:gd name="T93" fmla="*/ 61 h 437"/>
                <a:gd name="T94" fmla="*/ 68 w 281"/>
                <a:gd name="T95" fmla="*/ 32 h 437"/>
                <a:gd name="T96" fmla="*/ 91 w 281"/>
                <a:gd name="T97" fmla="*/ 12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1" h="437">
                  <a:moveTo>
                    <a:pt x="91" y="12"/>
                  </a:moveTo>
                  <a:lnTo>
                    <a:pt x="105" y="5"/>
                  </a:lnTo>
                  <a:lnTo>
                    <a:pt x="120" y="2"/>
                  </a:lnTo>
                  <a:lnTo>
                    <a:pt x="137" y="0"/>
                  </a:lnTo>
                  <a:lnTo>
                    <a:pt x="154" y="1"/>
                  </a:lnTo>
                  <a:lnTo>
                    <a:pt x="173" y="4"/>
                  </a:lnTo>
                  <a:lnTo>
                    <a:pt x="191" y="11"/>
                  </a:lnTo>
                  <a:lnTo>
                    <a:pt x="208" y="18"/>
                  </a:lnTo>
                  <a:lnTo>
                    <a:pt x="225" y="29"/>
                  </a:lnTo>
                  <a:lnTo>
                    <a:pt x="241" y="41"/>
                  </a:lnTo>
                  <a:lnTo>
                    <a:pt x="255" y="56"/>
                  </a:lnTo>
                  <a:lnTo>
                    <a:pt x="265" y="74"/>
                  </a:lnTo>
                  <a:lnTo>
                    <a:pt x="275" y="93"/>
                  </a:lnTo>
                  <a:lnTo>
                    <a:pt x="280" y="115"/>
                  </a:lnTo>
                  <a:lnTo>
                    <a:pt x="281" y="138"/>
                  </a:lnTo>
                  <a:lnTo>
                    <a:pt x="279" y="165"/>
                  </a:lnTo>
                  <a:lnTo>
                    <a:pt x="273" y="193"/>
                  </a:lnTo>
                  <a:lnTo>
                    <a:pt x="264" y="219"/>
                  </a:lnTo>
                  <a:lnTo>
                    <a:pt x="255" y="243"/>
                  </a:lnTo>
                  <a:lnTo>
                    <a:pt x="244" y="267"/>
                  </a:lnTo>
                  <a:lnTo>
                    <a:pt x="232" y="290"/>
                  </a:lnTo>
                  <a:lnTo>
                    <a:pt x="221" y="312"/>
                  </a:lnTo>
                  <a:lnTo>
                    <a:pt x="208" y="332"/>
                  </a:lnTo>
                  <a:lnTo>
                    <a:pt x="195" y="351"/>
                  </a:lnTo>
                  <a:lnTo>
                    <a:pt x="182" y="369"/>
                  </a:lnTo>
                  <a:lnTo>
                    <a:pt x="168" y="385"/>
                  </a:lnTo>
                  <a:lnTo>
                    <a:pt x="155" y="399"/>
                  </a:lnTo>
                  <a:lnTo>
                    <a:pt x="142" y="411"/>
                  </a:lnTo>
                  <a:lnTo>
                    <a:pt x="129" y="422"/>
                  </a:lnTo>
                  <a:lnTo>
                    <a:pt x="116" y="429"/>
                  </a:lnTo>
                  <a:lnTo>
                    <a:pt x="104" y="434"/>
                  </a:lnTo>
                  <a:lnTo>
                    <a:pt x="92" y="437"/>
                  </a:lnTo>
                  <a:lnTo>
                    <a:pt x="81" y="437"/>
                  </a:lnTo>
                  <a:lnTo>
                    <a:pt x="78" y="435"/>
                  </a:lnTo>
                  <a:lnTo>
                    <a:pt x="70" y="431"/>
                  </a:lnTo>
                  <a:lnTo>
                    <a:pt x="58" y="422"/>
                  </a:lnTo>
                  <a:lnTo>
                    <a:pt x="43" y="409"/>
                  </a:lnTo>
                  <a:lnTo>
                    <a:pt x="30" y="391"/>
                  </a:lnTo>
                  <a:lnTo>
                    <a:pt x="16" y="369"/>
                  </a:lnTo>
                  <a:lnTo>
                    <a:pt x="6" y="342"/>
                  </a:lnTo>
                  <a:lnTo>
                    <a:pt x="1" y="310"/>
                  </a:lnTo>
                  <a:lnTo>
                    <a:pt x="0" y="272"/>
                  </a:lnTo>
                  <a:lnTo>
                    <a:pt x="2" y="228"/>
                  </a:lnTo>
                  <a:lnTo>
                    <a:pt x="8" y="184"/>
                  </a:lnTo>
                  <a:lnTo>
                    <a:pt x="18" y="139"/>
                  </a:lnTo>
                  <a:lnTo>
                    <a:pt x="32" y="98"/>
                  </a:lnTo>
                  <a:lnTo>
                    <a:pt x="48" y="61"/>
                  </a:lnTo>
                  <a:lnTo>
                    <a:pt x="68" y="32"/>
                  </a:lnTo>
                  <a:lnTo>
                    <a:pt x="91" y="12"/>
                  </a:lnTo>
                  <a:close/>
                </a:path>
              </a:pathLst>
            </a:custGeom>
            <a:solidFill>
              <a:srgbClr val="BC8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5154930" y="3941445"/>
              <a:ext cx="81915" cy="129540"/>
            </a:xfrm>
            <a:custGeom>
              <a:avLst/>
              <a:gdLst>
                <a:gd name="T0" fmla="*/ 76 w 257"/>
                <a:gd name="T1" fmla="*/ 407 h 407"/>
                <a:gd name="T2" fmla="*/ 73 w 257"/>
                <a:gd name="T3" fmla="*/ 406 h 407"/>
                <a:gd name="T4" fmla="*/ 66 w 257"/>
                <a:gd name="T5" fmla="*/ 400 h 407"/>
                <a:gd name="T6" fmla="*/ 54 w 257"/>
                <a:gd name="T7" fmla="*/ 392 h 407"/>
                <a:gd name="T8" fmla="*/ 42 w 257"/>
                <a:gd name="T9" fmla="*/ 380 h 407"/>
                <a:gd name="T10" fmla="*/ 28 w 257"/>
                <a:gd name="T11" fmla="*/ 363 h 407"/>
                <a:gd name="T12" fmla="*/ 16 w 257"/>
                <a:gd name="T13" fmla="*/ 343 h 407"/>
                <a:gd name="T14" fmla="*/ 7 w 257"/>
                <a:gd name="T15" fmla="*/ 318 h 407"/>
                <a:gd name="T16" fmla="*/ 1 w 257"/>
                <a:gd name="T17" fmla="*/ 287 h 407"/>
                <a:gd name="T18" fmla="*/ 0 w 257"/>
                <a:gd name="T19" fmla="*/ 251 h 407"/>
                <a:gd name="T20" fmla="*/ 2 w 257"/>
                <a:gd name="T21" fmla="*/ 211 h 407"/>
                <a:gd name="T22" fmla="*/ 9 w 257"/>
                <a:gd name="T23" fmla="*/ 170 h 407"/>
                <a:gd name="T24" fmla="*/ 17 w 257"/>
                <a:gd name="T25" fmla="*/ 129 h 407"/>
                <a:gd name="T26" fmla="*/ 30 w 257"/>
                <a:gd name="T27" fmla="*/ 90 h 407"/>
                <a:gd name="T28" fmla="*/ 46 w 257"/>
                <a:gd name="T29" fmla="*/ 56 h 407"/>
                <a:gd name="T30" fmla="*/ 64 w 257"/>
                <a:gd name="T31" fmla="*/ 28 h 407"/>
                <a:gd name="T32" fmla="*/ 86 w 257"/>
                <a:gd name="T33" fmla="*/ 9 h 407"/>
                <a:gd name="T34" fmla="*/ 99 w 257"/>
                <a:gd name="T35" fmla="*/ 4 h 407"/>
                <a:gd name="T36" fmla="*/ 112 w 257"/>
                <a:gd name="T37" fmla="*/ 1 h 407"/>
                <a:gd name="T38" fmla="*/ 127 w 257"/>
                <a:gd name="T39" fmla="*/ 0 h 407"/>
                <a:gd name="T40" fmla="*/ 143 w 257"/>
                <a:gd name="T41" fmla="*/ 1 h 407"/>
                <a:gd name="T42" fmla="*/ 159 w 257"/>
                <a:gd name="T43" fmla="*/ 5 h 407"/>
                <a:gd name="T44" fmla="*/ 175 w 257"/>
                <a:gd name="T45" fmla="*/ 12 h 407"/>
                <a:gd name="T46" fmla="*/ 191 w 257"/>
                <a:gd name="T47" fmla="*/ 19 h 407"/>
                <a:gd name="T48" fmla="*/ 205 w 257"/>
                <a:gd name="T49" fmla="*/ 29 h 407"/>
                <a:gd name="T50" fmla="*/ 218 w 257"/>
                <a:gd name="T51" fmla="*/ 41 h 407"/>
                <a:gd name="T52" fmla="*/ 231 w 257"/>
                <a:gd name="T53" fmla="*/ 55 h 407"/>
                <a:gd name="T54" fmla="*/ 241 w 257"/>
                <a:gd name="T55" fmla="*/ 71 h 407"/>
                <a:gd name="T56" fmla="*/ 249 w 257"/>
                <a:gd name="T57" fmla="*/ 89 h 407"/>
                <a:gd name="T58" fmla="*/ 254 w 257"/>
                <a:gd name="T59" fmla="*/ 108 h 407"/>
                <a:gd name="T60" fmla="*/ 257 w 257"/>
                <a:gd name="T61" fmla="*/ 129 h 407"/>
                <a:gd name="T62" fmla="*/ 256 w 257"/>
                <a:gd name="T63" fmla="*/ 151 h 407"/>
                <a:gd name="T64" fmla="*/ 252 w 257"/>
                <a:gd name="T65" fmla="*/ 174 h 407"/>
                <a:gd name="T66" fmla="*/ 244 w 257"/>
                <a:gd name="T67" fmla="*/ 199 h 407"/>
                <a:gd name="T68" fmla="*/ 237 w 257"/>
                <a:gd name="T69" fmla="*/ 222 h 407"/>
                <a:gd name="T70" fmla="*/ 228 w 257"/>
                <a:gd name="T71" fmla="*/ 244 h 407"/>
                <a:gd name="T72" fmla="*/ 217 w 257"/>
                <a:gd name="T73" fmla="*/ 266 h 407"/>
                <a:gd name="T74" fmla="*/ 206 w 257"/>
                <a:gd name="T75" fmla="*/ 287 h 407"/>
                <a:gd name="T76" fmla="*/ 195 w 257"/>
                <a:gd name="T77" fmla="*/ 306 h 407"/>
                <a:gd name="T78" fmla="*/ 183 w 257"/>
                <a:gd name="T79" fmla="*/ 324 h 407"/>
                <a:gd name="T80" fmla="*/ 171 w 257"/>
                <a:gd name="T81" fmla="*/ 341 h 407"/>
                <a:gd name="T82" fmla="*/ 159 w 257"/>
                <a:gd name="T83" fmla="*/ 356 h 407"/>
                <a:gd name="T84" fmla="*/ 146 w 257"/>
                <a:gd name="T85" fmla="*/ 370 h 407"/>
                <a:gd name="T86" fmla="*/ 134 w 257"/>
                <a:gd name="T87" fmla="*/ 381 h 407"/>
                <a:gd name="T88" fmla="*/ 121 w 257"/>
                <a:gd name="T89" fmla="*/ 391 h 407"/>
                <a:gd name="T90" fmla="*/ 109 w 257"/>
                <a:gd name="T91" fmla="*/ 398 h 407"/>
                <a:gd name="T92" fmla="*/ 98 w 257"/>
                <a:gd name="T93" fmla="*/ 404 h 407"/>
                <a:gd name="T94" fmla="*/ 87 w 257"/>
                <a:gd name="T95" fmla="*/ 407 h 407"/>
                <a:gd name="T96" fmla="*/ 76 w 257"/>
                <a:gd name="T9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" h="407">
                  <a:moveTo>
                    <a:pt x="76" y="407"/>
                  </a:moveTo>
                  <a:lnTo>
                    <a:pt x="73" y="406"/>
                  </a:lnTo>
                  <a:lnTo>
                    <a:pt x="66" y="400"/>
                  </a:lnTo>
                  <a:lnTo>
                    <a:pt x="54" y="392"/>
                  </a:lnTo>
                  <a:lnTo>
                    <a:pt x="42" y="380"/>
                  </a:lnTo>
                  <a:lnTo>
                    <a:pt x="28" y="363"/>
                  </a:lnTo>
                  <a:lnTo>
                    <a:pt x="16" y="343"/>
                  </a:lnTo>
                  <a:lnTo>
                    <a:pt x="7" y="318"/>
                  </a:lnTo>
                  <a:lnTo>
                    <a:pt x="1" y="287"/>
                  </a:lnTo>
                  <a:lnTo>
                    <a:pt x="0" y="251"/>
                  </a:lnTo>
                  <a:lnTo>
                    <a:pt x="2" y="211"/>
                  </a:lnTo>
                  <a:lnTo>
                    <a:pt x="9" y="170"/>
                  </a:lnTo>
                  <a:lnTo>
                    <a:pt x="17" y="129"/>
                  </a:lnTo>
                  <a:lnTo>
                    <a:pt x="30" y="90"/>
                  </a:lnTo>
                  <a:lnTo>
                    <a:pt x="46" y="56"/>
                  </a:lnTo>
                  <a:lnTo>
                    <a:pt x="64" y="28"/>
                  </a:lnTo>
                  <a:lnTo>
                    <a:pt x="86" y="9"/>
                  </a:lnTo>
                  <a:lnTo>
                    <a:pt x="99" y="4"/>
                  </a:lnTo>
                  <a:lnTo>
                    <a:pt x="112" y="1"/>
                  </a:lnTo>
                  <a:lnTo>
                    <a:pt x="127" y="0"/>
                  </a:lnTo>
                  <a:lnTo>
                    <a:pt x="143" y="1"/>
                  </a:lnTo>
                  <a:lnTo>
                    <a:pt x="159" y="5"/>
                  </a:lnTo>
                  <a:lnTo>
                    <a:pt x="175" y="12"/>
                  </a:lnTo>
                  <a:lnTo>
                    <a:pt x="191" y="19"/>
                  </a:lnTo>
                  <a:lnTo>
                    <a:pt x="205" y="29"/>
                  </a:lnTo>
                  <a:lnTo>
                    <a:pt x="218" y="41"/>
                  </a:lnTo>
                  <a:lnTo>
                    <a:pt x="231" y="55"/>
                  </a:lnTo>
                  <a:lnTo>
                    <a:pt x="241" y="71"/>
                  </a:lnTo>
                  <a:lnTo>
                    <a:pt x="249" y="89"/>
                  </a:lnTo>
                  <a:lnTo>
                    <a:pt x="254" y="108"/>
                  </a:lnTo>
                  <a:lnTo>
                    <a:pt x="257" y="129"/>
                  </a:lnTo>
                  <a:lnTo>
                    <a:pt x="256" y="151"/>
                  </a:lnTo>
                  <a:lnTo>
                    <a:pt x="252" y="174"/>
                  </a:lnTo>
                  <a:lnTo>
                    <a:pt x="244" y="199"/>
                  </a:lnTo>
                  <a:lnTo>
                    <a:pt x="237" y="222"/>
                  </a:lnTo>
                  <a:lnTo>
                    <a:pt x="228" y="244"/>
                  </a:lnTo>
                  <a:lnTo>
                    <a:pt x="217" y="266"/>
                  </a:lnTo>
                  <a:lnTo>
                    <a:pt x="206" y="287"/>
                  </a:lnTo>
                  <a:lnTo>
                    <a:pt x="195" y="306"/>
                  </a:lnTo>
                  <a:lnTo>
                    <a:pt x="183" y="324"/>
                  </a:lnTo>
                  <a:lnTo>
                    <a:pt x="171" y="341"/>
                  </a:lnTo>
                  <a:lnTo>
                    <a:pt x="159" y="356"/>
                  </a:lnTo>
                  <a:lnTo>
                    <a:pt x="146" y="370"/>
                  </a:lnTo>
                  <a:lnTo>
                    <a:pt x="134" y="381"/>
                  </a:lnTo>
                  <a:lnTo>
                    <a:pt x="121" y="391"/>
                  </a:lnTo>
                  <a:lnTo>
                    <a:pt x="109" y="398"/>
                  </a:lnTo>
                  <a:lnTo>
                    <a:pt x="98" y="404"/>
                  </a:lnTo>
                  <a:lnTo>
                    <a:pt x="87" y="407"/>
                  </a:lnTo>
                  <a:lnTo>
                    <a:pt x="76" y="407"/>
                  </a:lnTo>
                  <a:close/>
                </a:path>
              </a:pathLst>
            </a:custGeom>
            <a:solidFill>
              <a:srgbClr val="AF7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75530" y="3493135"/>
              <a:ext cx="16510" cy="50800"/>
            </a:xfrm>
            <a:custGeom>
              <a:avLst/>
              <a:gdLst>
                <a:gd name="T0" fmla="*/ 1 w 52"/>
                <a:gd name="T1" fmla="*/ 156 h 160"/>
                <a:gd name="T2" fmla="*/ 0 w 52"/>
                <a:gd name="T3" fmla="*/ 157 h 160"/>
                <a:gd name="T4" fmla="*/ 1 w 52"/>
                <a:gd name="T5" fmla="*/ 159 h 160"/>
                <a:gd name="T6" fmla="*/ 2 w 52"/>
                <a:gd name="T7" fmla="*/ 160 h 160"/>
                <a:gd name="T8" fmla="*/ 3 w 52"/>
                <a:gd name="T9" fmla="*/ 160 h 160"/>
                <a:gd name="T10" fmla="*/ 25 w 52"/>
                <a:gd name="T11" fmla="*/ 137 h 160"/>
                <a:gd name="T12" fmla="*/ 40 w 52"/>
                <a:gd name="T13" fmla="*/ 112 h 160"/>
                <a:gd name="T14" fmla="*/ 48 w 52"/>
                <a:gd name="T15" fmla="*/ 85 h 160"/>
                <a:gd name="T16" fmla="*/ 52 w 52"/>
                <a:gd name="T17" fmla="*/ 59 h 160"/>
                <a:gd name="T18" fmla="*/ 52 w 52"/>
                <a:gd name="T19" fmla="*/ 36 h 160"/>
                <a:gd name="T20" fmla="*/ 50 w 52"/>
                <a:gd name="T21" fmla="*/ 17 h 160"/>
                <a:gd name="T22" fmla="*/ 48 w 52"/>
                <a:gd name="T23" fmla="*/ 4 h 160"/>
                <a:gd name="T24" fmla="*/ 47 w 52"/>
                <a:gd name="T25" fmla="*/ 0 h 160"/>
                <a:gd name="T26" fmla="*/ 47 w 52"/>
                <a:gd name="T27" fmla="*/ 5 h 160"/>
                <a:gd name="T28" fmla="*/ 47 w 52"/>
                <a:gd name="T29" fmla="*/ 19 h 160"/>
                <a:gd name="T30" fmla="*/ 47 w 52"/>
                <a:gd name="T31" fmla="*/ 40 h 160"/>
                <a:gd name="T32" fmla="*/ 44 w 52"/>
                <a:gd name="T33" fmla="*/ 65 h 160"/>
                <a:gd name="T34" fmla="*/ 39 w 52"/>
                <a:gd name="T35" fmla="*/ 92 h 160"/>
                <a:gd name="T36" fmla="*/ 30 w 52"/>
                <a:gd name="T37" fmla="*/ 117 h 160"/>
                <a:gd name="T38" fmla="*/ 19 w 52"/>
                <a:gd name="T39" fmla="*/ 139 h 160"/>
                <a:gd name="T40" fmla="*/ 1 w 52"/>
                <a:gd name="T41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160">
                  <a:moveTo>
                    <a:pt x="1" y="156"/>
                  </a:moveTo>
                  <a:lnTo>
                    <a:pt x="0" y="157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0"/>
                  </a:lnTo>
                  <a:lnTo>
                    <a:pt x="25" y="137"/>
                  </a:lnTo>
                  <a:lnTo>
                    <a:pt x="40" y="112"/>
                  </a:lnTo>
                  <a:lnTo>
                    <a:pt x="48" y="85"/>
                  </a:lnTo>
                  <a:lnTo>
                    <a:pt x="52" y="59"/>
                  </a:lnTo>
                  <a:lnTo>
                    <a:pt x="52" y="36"/>
                  </a:lnTo>
                  <a:lnTo>
                    <a:pt x="50" y="1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47" y="5"/>
                  </a:lnTo>
                  <a:lnTo>
                    <a:pt x="47" y="19"/>
                  </a:lnTo>
                  <a:lnTo>
                    <a:pt x="47" y="40"/>
                  </a:lnTo>
                  <a:lnTo>
                    <a:pt x="44" y="65"/>
                  </a:lnTo>
                  <a:lnTo>
                    <a:pt x="39" y="92"/>
                  </a:lnTo>
                  <a:lnTo>
                    <a:pt x="30" y="117"/>
                  </a:lnTo>
                  <a:lnTo>
                    <a:pt x="19" y="139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804410" y="3537585"/>
              <a:ext cx="37465" cy="9525"/>
            </a:xfrm>
            <a:custGeom>
              <a:avLst/>
              <a:gdLst>
                <a:gd name="T0" fmla="*/ 12 w 117"/>
                <a:gd name="T1" fmla="*/ 2 h 31"/>
                <a:gd name="T2" fmla="*/ 2 w 117"/>
                <a:gd name="T3" fmla="*/ 0 h 31"/>
                <a:gd name="T4" fmla="*/ 0 w 117"/>
                <a:gd name="T5" fmla="*/ 2 h 31"/>
                <a:gd name="T6" fmla="*/ 2 w 117"/>
                <a:gd name="T7" fmla="*/ 8 h 31"/>
                <a:gd name="T8" fmla="*/ 6 w 117"/>
                <a:gd name="T9" fmla="*/ 11 h 31"/>
                <a:gd name="T10" fmla="*/ 29 w 117"/>
                <a:gd name="T11" fmla="*/ 24 h 31"/>
                <a:gd name="T12" fmla="*/ 50 w 117"/>
                <a:gd name="T13" fmla="*/ 30 h 31"/>
                <a:gd name="T14" fmla="*/ 69 w 117"/>
                <a:gd name="T15" fmla="*/ 31 h 31"/>
                <a:gd name="T16" fmla="*/ 85 w 117"/>
                <a:gd name="T17" fmla="*/ 28 h 31"/>
                <a:gd name="T18" fmla="*/ 99 w 117"/>
                <a:gd name="T19" fmla="*/ 24 h 31"/>
                <a:gd name="T20" fmla="*/ 109 w 117"/>
                <a:gd name="T21" fmla="*/ 18 h 31"/>
                <a:gd name="T22" fmla="*/ 115 w 117"/>
                <a:gd name="T23" fmla="*/ 14 h 31"/>
                <a:gd name="T24" fmla="*/ 117 w 117"/>
                <a:gd name="T25" fmla="*/ 12 h 31"/>
                <a:gd name="T26" fmla="*/ 114 w 117"/>
                <a:gd name="T27" fmla="*/ 12 h 31"/>
                <a:gd name="T28" fmla="*/ 105 w 117"/>
                <a:gd name="T29" fmla="*/ 12 h 31"/>
                <a:gd name="T30" fmla="*/ 93 w 117"/>
                <a:gd name="T31" fmla="*/ 12 h 31"/>
                <a:gd name="T32" fmla="*/ 78 w 117"/>
                <a:gd name="T33" fmla="*/ 12 h 31"/>
                <a:gd name="T34" fmla="*/ 60 w 117"/>
                <a:gd name="T35" fmla="*/ 11 h 31"/>
                <a:gd name="T36" fmla="*/ 43 w 117"/>
                <a:gd name="T37" fmla="*/ 9 h 31"/>
                <a:gd name="T38" fmla="*/ 26 w 117"/>
                <a:gd name="T39" fmla="*/ 7 h 31"/>
                <a:gd name="T40" fmla="*/ 12 w 117"/>
                <a:gd name="T4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31">
                  <a:moveTo>
                    <a:pt x="12" y="2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6" y="11"/>
                  </a:lnTo>
                  <a:lnTo>
                    <a:pt x="29" y="24"/>
                  </a:lnTo>
                  <a:lnTo>
                    <a:pt x="50" y="30"/>
                  </a:lnTo>
                  <a:lnTo>
                    <a:pt x="69" y="31"/>
                  </a:lnTo>
                  <a:lnTo>
                    <a:pt x="85" y="28"/>
                  </a:lnTo>
                  <a:lnTo>
                    <a:pt x="99" y="24"/>
                  </a:lnTo>
                  <a:lnTo>
                    <a:pt x="109" y="18"/>
                  </a:lnTo>
                  <a:lnTo>
                    <a:pt x="115" y="14"/>
                  </a:lnTo>
                  <a:lnTo>
                    <a:pt x="117" y="12"/>
                  </a:lnTo>
                  <a:lnTo>
                    <a:pt x="114" y="12"/>
                  </a:lnTo>
                  <a:lnTo>
                    <a:pt x="105" y="12"/>
                  </a:lnTo>
                  <a:lnTo>
                    <a:pt x="93" y="12"/>
                  </a:lnTo>
                  <a:lnTo>
                    <a:pt x="78" y="12"/>
                  </a:lnTo>
                  <a:lnTo>
                    <a:pt x="60" y="11"/>
                  </a:lnTo>
                  <a:lnTo>
                    <a:pt x="43" y="9"/>
                  </a:lnTo>
                  <a:lnTo>
                    <a:pt x="26" y="7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838700" y="3545205"/>
              <a:ext cx="41910" cy="87630"/>
            </a:xfrm>
            <a:custGeom>
              <a:avLst/>
              <a:gdLst>
                <a:gd name="T0" fmla="*/ 116 w 131"/>
                <a:gd name="T1" fmla="*/ 90 h 275"/>
                <a:gd name="T2" fmla="*/ 112 w 131"/>
                <a:gd name="T3" fmla="*/ 99 h 275"/>
                <a:gd name="T4" fmla="*/ 105 w 131"/>
                <a:gd name="T5" fmla="*/ 107 h 275"/>
                <a:gd name="T6" fmla="*/ 100 w 131"/>
                <a:gd name="T7" fmla="*/ 116 h 275"/>
                <a:gd name="T8" fmla="*/ 94 w 131"/>
                <a:gd name="T9" fmla="*/ 123 h 275"/>
                <a:gd name="T10" fmla="*/ 86 w 131"/>
                <a:gd name="T11" fmla="*/ 131 h 275"/>
                <a:gd name="T12" fmla="*/ 80 w 131"/>
                <a:gd name="T13" fmla="*/ 138 h 275"/>
                <a:gd name="T14" fmla="*/ 72 w 131"/>
                <a:gd name="T15" fmla="*/ 145 h 275"/>
                <a:gd name="T16" fmla="*/ 66 w 131"/>
                <a:gd name="T17" fmla="*/ 152 h 275"/>
                <a:gd name="T18" fmla="*/ 60 w 131"/>
                <a:gd name="T19" fmla="*/ 159 h 275"/>
                <a:gd name="T20" fmla="*/ 53 w 131"/>
                <a:gd name="T21" fmla="*/ 167 h 275"/>
                <a:gd name="T22" fmla="*/ 47 w 131"/>
                <a:gd name="T23" fmla="*/ 173 h 275"/>
                <a:gd name="T24" fmla="*/ 41 w 131"/>
                <a:gd name="T25" fmla="*/ 180 h 275"/>
                <a:gd name="T26" fmla="*/ 34 w 131"/>
                <a:gd name="T27" fmla="*/ 188 h 275"/>
                <a:gd name="T28" fmla="*/ 29 w 131"/>
                <a:gd name="T29" fmla="*/ 196 h 275"/>
                <a:gd name="T30" fmla="*/ 24 w 131"/>
                <a:gd name="T31" fmla="*/ 204 h 275"/>
                <a:gd name="T32" fmla="*/ 19 w 131"/>
                <a:gd name="T33" fmla="*/ 212 h 275"/>
                <a:gd name="T34" fmla="*/ 11 w 131"/>
                <a:gd name="T35" fmla="*/ 230 h 275"/>
                <a:gd name="T36" fmla="*/ 5 w 131"/>
                <a:gd name="T37" fmla="*/ 251 h 275"/>
                <a:gd name="T38" fmla="*/ 1 w 131"/>
                <a:gd name="T39" fmla="*/ 269 h 275"/>
                <a:gd name="T40" fmla="*/ 0 w 131"/>
                <a:gd name="T41" fmla="*/ 275 h 275"/>
                <a:gd name="T42" fmla="*/ 4 w 131"/>
                <a:gd name="T43" fmla="*/ 266 h 275"/>
                <a:gd name="T44" fmla="*/ 8 w 131"/>
                <a:gd name="T45" fmla="*/ 255 h 275"/>
                <a:gd name="T46" fmla="*/ 12 w 131"/>
                <a:gd name="T47" fmla="*/ 246 h 275"/>
                <a:gd name="T48" fmla="*/ 18 w 131"/>
                <a:gd name="T49" fmla="*/ 236 h 275"/>
                <a:gd name="T50" fmla="*/ 22 w 131"/>
                <a:gd name="T51" fmla="*/ 228 h 275"/>
                <a:gd name="T52" fmla="*/ 28 w 131"/>
                <a:gd name="T53" fmla="*/ 218 h 275"/>
                <a:gd name="T54" fmla="*/ 34 w 131"/>
                <a:gd name="T55" fmla="*/ 209 h 275"/>
                <a:gd name="T56" fmla="*/ 41 w 131"/>
                <a:gd name="T57" fmla="*/ 200 h 275"/>
                <a:gd name="T58" fmla="*/ 48 w 131"/>
                <a:gd name="T59" fmla="*/ 192 h 275"/>
                <a:gd name="T60" fmla="*/ 56 w 131"/>
                <a:gd name="T61" fmla="*/ 183 h 275"/>
                <a:gd name="T62" fmla="*/ 63 w 131"/>
                <a:gd name="T63" fmla="*/ 175 h 275"/>
                <a:gd name="T64" fmla="*/ 70 w 131"/>
                <a:gd name="T65" fmla="*/ 167 h 275"/>
                <a:gd name="T66" fmla="*/ 77 w 131"/>
                <a:gd name="T67" fmla="*/ 159 h 275"/>
                <a:gd name="T68" fmla="*/ 84 w 131"/>
                <a:gd name="T69" fmla="*/ 151 h 275"/>
                <a:gd name="T70" fmla="*/ 92 w 131"/>
                <a:gd name="T71" fmla="*/ 142 h 275"/>
                <a:gd name="T72" fmla="*/ 99 w 131"/>
                <a:gd name="T73" fmla="*/ 134 h 275"/>
                <a:gd name="T74" fmla="*/ 109 w 131"/>
                <a:gd name="T75" fmla="*/ 120 h 275"/>
                <a:gd name="T76" fmla="*/ 118 w 131"/>
                <a:gd name="T77" fmla="*/ 105 h 275"/>
                <a:gd name="T78" fmla="*/ 124 w 131"/>
                <a:gd name="T79" fmla="*/ 89 h 275"/>
                <a:gd name="T80" fmla="*/ 130 w 131"/>
                <a:gd name="T81" fmla="*/ 74 h 275"/>
                <a:gd name="T82" fmla="*/ 131 w 131"/>
                <a:gd name="T83" fmla="*/ 52 h 275"/>
                <a:gd name="T84" fmla="*/ 130 w 131"/>
                <a:gd name="T85" fmla="*/ 28 h 275"/>
                <a:gd name="T86" fmla="*/ 126 w 131"/>
                <a:gd name="T87" fmla="*/ 8 h 275"/>
                <a:gd name="T88" fmla="*/ 125 w 131"/>
                <a:gd name="T89" fmla="*/ 0 h 275"/>
                <a:gd name="T90" fmla="*/ 126 w 131"/>
                <a:gd name="T91" fmla="*/ 9 h 275"/>
                <a:gd name="T92" fmla="*/ 126 w 131"/>
                <a:gd name="T93" fmla="*/ 33 h 275"/>
                <a:gd name="T94" fmla="*/ 124 w 131"/>
                <a:gd name="T95" fmla="*/ 64 h 275"/>
                <a:gd name="T96" fmla="*/ 116 w 131"/>
                <a:gd name="T97" fmla="*/ 9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275">
                  <a:moveTo>
                    <a:pt x="116" y="90"/>
                  </a:moveTo>
                  <a:lnTo>
                    <a:pt x="112" y="99"/>
                  </a:lnTo>
                  <a:lnTo>
                    <a:pt x="105" y="107"/>
                  </a:lnTo>
                  <a:lnTo>
                    <a:pt x="100" y="116"/>
                  </a:lnTo>
                  <a:lnTo>
                    <a:pt x="94" y="123"/>
                  </a:lnTo>
                  <a:lnTo>
                    <a:pt x="86" y="131"/>
                  </a:lnTo>
                  <a:lnTo>
                    <a:pt x="80" y="138"/>
                  </a:lnTo>
                  <a:lnTo>
                    <a:pt x="72" y="145"/>
                  </a:lnTo>
                  <a:lnTo>
                    <a:pt x="66" y="152"/>
                  </a:lnTo>
                  <a:lnTo>
                    <a:pt x="60" y="159"/>
                  </a:lnTo>
                  <a:lnTo>
                    <a:pt x="53" y="167"/>
                  </a:lnTo>
                  <a:lnTo>
                    <a:pt x="47" y="173"/>
                  </a:lnTo>
                  <a:lnTo>
                    <a:pt x="41" y="180"/>
                  </a:lnTo>
                  <a:lnTo>
                    <a:pt x="34" y="188"/>
                  </a:lnTo>
                  <a:lnTo>
                    <a:pt x="29" y="196"/>
                  </a:lnTo>
                  <a:lnTo>
                    <a:pt x="24" y="204"/>
                  </a:lnTo>
                  <a:lnTo>
                    <a:pt x="19" y="212"/>
                  </a:lnTo>
                  <a:lnTo>
                    <a:pt x="11" y="230"/>
                  </a:lnTo>
                  <a:lnTo>
                    <a:pt x="5" y="251"/>
                  </a:lnTo>
                  <a:lnTo>
                    <a:pt x="1" y="269"/>
                  </a:lnTo>
                  <a:lnTo>
                    <a:pt x="0" y="275"/>
                  </a:lnTo>
                  <a:lnTo>
                    <a:pt x="4" y="266"/>
                  </a:lnTo>
                  <a:lnTo>
                    <a:pt x="8" y="255"/>
                  </a:lnTo>
                  <a:lnTo>
                    <a:pt x="12" y="246"/>
                  </a:lnTo>
                  <a:lnTo>
                    <a:pt x="18" y="236"/>
                  </a:lnTo>
                  <a:lnTo>
                    <a:pt x="22" y="228"/>
                  </a:lnTo>
                  <a:lnTo>
                    <a:pt x="28" y="218"/>
                  </a:lnTo>
                  <a:lnTo>
                    <a:pt x="34" y="209"/>
                  </a:lnTo>
                  <a:lnTo>
                    <a:pt x="41" y="200"/>
                  </a:lnTo>
                  <a:lnTo>
                    <a:pt x="48" y="192"/>
                  </a:lnTo>
                  <a:lnTo>
                    <a:pt x="56" y="183"/>
                  </a:lnTo>
                  <a:lnTo>
                    <a:pt x="63" y="175"/>
                  </a:lnTo>
                  <a:lnTo>
                    <a:pt x="70" y="167"/>
                  </a:lnTo>
                  <a:lnTo>
                    <a:pt x="77" y="159"/>
                  </a:lnTo>
                  <a:lnTo>
                    <a:pt x="84" y="151"/>
                  </a:lnTo>
                  <a:lnTo>
                    <a:pt x="92" y="142"/>
                  </a:lnTo>
                  <a:lnTo>
                    <a:pt x="99" y="134"/>
                  </a:lnTo>
                  <a:lnTo>
                    <a:pt x="109" y="120"/>
                  </a:lnTo>
                  <a:lnTo>
                    <a:pt x="118" y="105"/>
                  </a:lnTo>
                  <a:lnTo>
                    <a:pt x="124" y="89"/>
                  </a:lnTo>
                  <a:lnTo>
                    <a:pt x="130" y="74"/>
                  </a:lnTo>
                  <a:lnTo>
                    <a:pt x="131" y="52"/>
                  </a:lnTo>
                  <a:lnTo>
                    <a:pt x="130" y="28"/>
                  </a:lnTo>
                  <a:lnTo>
                    <a:pt x="126" y="8"/>
                  </a:lnTo>
                  <a:lnTo>
                    <a:pt x="125" y="0"/>
                  </a:lnTo>
                  <a:lnTo>
                    <a:pt x="126" y="9"/>
                  </a:lnTo>
                  <a:lnTo>
                    <a:pt x="126" y="33"/>
                  </a:lnTo>
                  <a:lnTo>
                    <a:pt x="124" y="64"/>
                  </a:lnTo>
                  <a:lnTo>
                    <a:pt x="116" y="9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864100" y="3543300"/>
              <a:ext cx="19050" cy="7620"/>
            </a:xfrm>
            <a:custGeom>
              <a:avLst/>
              <a:gdLst>
                <a:gd name="T0" fmla="*/ 28 w 59"/>
                <a:gd name="T1" fmla="*/ 10 h 25"/>
                <a:gd name="T2" fmla="*/ 22 w 59"/>
                <a:gd name="T3" fmla="*/ 9 h 25"/>
                <a:gd name="T4" fmla="*/ 16 w 59"/>
                <a:gd name="T5" fmla="*/ 8 h 25"/>
                <a:gd name="T6" fmla="*/ 8 w 59"/>
                <a:gd name="T7" fmla="*/ 9 h 25"/>
                <a:gd name="T8" fmla="*/ 2 w 59"/>
                <a:gd name="T9" fmla="*/ 10 h 25"/>
                <a:gd name="T10" fmla="*/ 1 w 59"/>
                <a:gd name="T11" fmla="*/ 11 h 25"/>
                <a:gd name="T12" fmla="*/ 0 w 59"/>
                <a:gd name="T13" fmla="*/ 12 h 25"/>
                <a:gd name="T14" fmla="*/ 0 w 59"/>
                <a:gd name="T15" fmla="*/ 14 h 25"/>
                <a:gd name="T16" fmla="*/ 0 w 59"/>
                <a:gd name="T17" fmla="*/ 15 h 25"/>
                <a:gd name="T18" fmla="*/ 2 w 59"/>
                <a:gd name="T19" fmla="*/ 18 h 25"/>
                <a:gd name="T20" fmla="*/ 4 w 59"/>
                <a:gd name="T21" fmla="*/ 20 h 25"/>
                <a:gd name="T22" fmla="*/ 7 w 59"/>
                <a:gd name="T23" fmla="*/ 22 h 25"/>
                <a:gd name="T24" fmla="*/ 10 w 59"/>
                <a:gd name="T25" fmla="*/ 23 h 25"/>
                <a:gd name="T26" fmla="*/ 16 w 59"/>
                <a:gd name="T27" fmla="*/ 25 h 25"/>
                <a:gd name="T28" fmla="*/ 21 w 59"/>
                <a:gd name="T29" fmla="*/ 23 h 25"/>
                <a:gd name="T30" fmla="*/ 27 w 59"/>
                <a:gd name="T31" fmla="*/ 23 h 25"/>
                <a:gd name="T32" fmla="*/ 32 w 59"/>
                <a:gd name="T33" fmla="*/ 21 h 25"/>
                <a:gd name="T34" fmla="*/ 40 w 59"/>
                <a:gd name="T35" fmla="*/ 16 h 25"/>
                <a:gd name="T36" fmla="*/ 50 w 59"/>
                <a:gd name="T37" fmla="*/ 9 h 25"/>
                <a:gd name="T38" fmla="*/ 56 w 59"/>
                <a:gd name="T39" fmla="*/ 3 h 25"/>
                <a:gd name="T40" fmla="*/ 59 w 59"/>
                <a:gd name="T41" fmla="*/ 0 h 25"/>
                <a:gd name="T42" fmla="*/ 56 w 59"/>
                <a:gd name="T43" fmla="*/ 2 h 25"/>
                <a:gd name="T44" fmla="*/ 48 w 59"/>
                <a:gd name="T45" fmla="*/ 6 h 25"/>
                <a:gd name="T46" fmla="*/ 38 w 59"/>
                <a:gd name="T47" fmla="*/ 9 h 25"/>
                <a:gd name="T48" fmla="*/ 28 w 59"/>
                <a:gd name="T4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25">
                  <a:moveTo>
                    <a:pt x="28" y="10"/>
                  </a:moveTo>
                  <a:lnTo>
                    <a:pt x="22" y="9"/>
                  </a:lnTo>
                  <a:lnTo>
                    <a:pt x="16" y="8"/>
                  </a:lnTo>
                  <a:lnTo>
                    <a:pt x="8" y="9"/>
                  </a:lnTo>
                  <a:lnTo>
                    <a:pt x="2" y="10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0" y="23"/>
                  </a:lnTo>
                  <a:lnTo>
                    <a:pt x="16" y="25"/>
                  </a:lnTo>
                  <a:lnTo>
                    <a:pt x="21" y="23"/>
                  </a:lnTo>
                  <a:lnTo>
                    <a:pt x="27" y="23"/>
                  </a:lnTo>
                  <a:lnTo>
                    <a:pt x="32" y="21"/>
                  </a:lnTo>
                  <a:lnTo>
                    <a:pt x="40" y="16"/>
                  </a:lnTo>
                  <a:lnTo>
                    <a:pt x="50" y="9"/>
                  </a:lnTo>
                  <a:lnTo>
                    <a:pt x="56" y="3"/>
                  </a:lnTo>
                  <a:lnTo>
                    <a:pt x="59" y="0"/>
                  </a:lnTo>
                  <a:lnTo>
                    <a:pt x="56" y="2"/>
                  </a:lnTo>
                  <a:lnTo>
                    <a:pt x="48" y="6"/>
                  </a:lnTo>
                  <a:lnTo>
                    <a:pt x="38" y="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817110" y="3599815"/>
              <a:ext cx="29845" cy="4445"/>
            </a:xfrm>
            <a:custGeom>
              <a:avLst/>
              <a:gdLst>
                <a:gd name="T0" fmla="*/ 54 w 95"/>
                <a:gd name="T1" fmla="*/ 1 h 14"/>
                <a:gd name="T2" fmla="*/ 46 w 95"/>
                <a:gd name="T3" fmla="*/ 0 h 14"/>
                <a:gd name="T4" fmla="*/ 39 w 95"/>
                <a:gd name="T5" fmla="*/ 2 h 14"/>
                <a:gd name="T6" fmla="*/ 32 w 95"/>
                <a:gd name="T7" fmla="*/ 5 h 14"/>
                <a:gd name="T8" fmla="*/ 24 w 95"/>
                <a:gd name="T9" fmla="*/ 6 h 14"/>
                <a:gd name="T10" fmla="*/ 19 w 95"/>
                <a:gd name="T11" fmla="*/ 5 h 14"/>
                <a:gd name="T12" fmla="*/ 13 w 95"/>
                <a:gd name="T13" fmla="*/ 4 h 14"/>
                <a:gd name="T14" fmla="*/ 6 w 95"/>
                <a:gd name="T15" fmla="*/ 4 h 14"/>
                <a:gd name="T16" fmla="*/ 1 w 95"/>
                <a:gd name="T17" fmla="*/ 3 h 14"/>
                <a:gd name="T18" fmla="*/ 0 w 95"/>
                <a:gd name="T19" fmla="*/ 3 h 14"/>
                <a:gd name="T20" fmla="*/ 0 w 95"/>
                <a:gd name="T21" fmla="*/ 4 h 14"/>
                <a:gd name="T22" fmla="*/ 0 w 95"/>
                <a:gd name="T23" fmla="*/ 6 h 14"/>
                <a:gd name="T24" fmla="*/ 0 w 95"/>
                <a:gd name="T25" fmla="*/ 6 h 14"/>
                <a:gd name="T26" fmla="*/ 7 w 95"/>
                <a:gd name="T27" fmla="*/ 9 h 14"/>
                <a:gd name="T28" fmla="*/ 14 w 95"/>
                <a:gd name="T29" fmla="*/ 12 h 14"/>
                <a:gd name="T30" fmla="*/ 20 w 95"/>
                <a:gd name="T31" fmla="*/ 13 h 14"/>
                <a:gd name="T32" fmla="*/ 27 w 95"/>
                <a:gd name="T33" fmla="*/ 14 h 14"/>
                <a:gd name="T34" fmla="*/ 34 w 95"/>
                <a:gd name="T35" fmla="*/ 14 h 14"/>
                <a:gd name="T36" fmla="*/ 39 w 95"/>
                <a:gd name="T37" fmla="*/ 13 h 14"/>
                <a:gd name="T38" fmla="*/ 44 w 95"/>
                <a:gd name="T39" fmla="*/ 12 h 14"/>
                <a:gd name="T40" fmla="*/ 50 w 95"/>
                <a:gd name="T41" fmla="*/ 9 h 14"/>
                <a:gd name="T42" fmla="*/ 54 w 95"/>
                <a:gd name="T43" fmla="*/ 8 h 14"/>
                <a:gd name="T44" fmla="*/ 59 w 95"/>
                <a:gd name="T45" fmla="*/ 8 h 14"/>
                <a:gd name="T46" fmla="*/ 64 w 95"/>
                <a:gd name="T47" fmla="*/ 9 h 14"/>
                <a:gd name="T48" fmla="*/ 71 w 95"/>
                <a:gd name="T49" fmla="*/ 12 h 14"/>
                <a:gd name="T50" fmla="*/ 79 w 95"/>
                <a:gd name="T51" fmla="*/ 12 h 14"/>
                <a:gd name="T52" fmla="*/ 87 w 95"/>
                <a:gd name="T53" fmla="*/ 7 h 14"/>
                <a:gd name="T54" fmla="*/ 93 w 95"/>
                <a:gd name="T55" fmla="*/ 2 h 14"/>
                <a:gd name="T56" fmla="*/ 95 w 95"/>
                <a:gd name="T57" fmla="*/ 0 h 14"/>
                <a:gd name="T58" fmla="*/ 94 w 95"/>
                <a:gd name="T59" fmla="*/ 0 h 14"/>
                <a:gd name="T60" fmla="*/ 92 w 95"/>
                <a:gd name="T61" fmla="*/ 2 h 14"/>
                <a:gd name="T62" fmla="*/ 89 w 95"/>
                <a:gd name="T63" fmla="*/ 3 h 14"/>
                <a:gd name="T64" fmla="*/ 84 w 95"/>
                <a:gd name="T65" fmla="*/ 4 h 14"/>
                <a:gd name="T66" fmla="*/ 78 w 95"/>
                <a:gd name="T67" fmla="*/ 5 h 14"/>
                <a:gd name="T68" fmla="*/ 71 w 95"/>
                <a:gd name="T69" fmla="*/ 5 h 14"/>
                <a:gd name="T70" fmla="*/ 63 w 95"/>
                <a:gd name="T71" fmla="*/ 4 h 14"/>
                <a:gd name="T72" fmla="*/ 54 w 95"/>
                <a:gd name="T7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4">
                  <a:moveTo>
                    <a:pt x="54" y="1"/>
                  </a:moveTo>
                  <a:lnTo>
                    <a:pt x="46" y="0"/>
                  </a:lnTo>
                  <a:lnTo>
                    <a:pt x="39" y="2"/>
                  </a:lnTo>
                  <a:lnTo>
                    <a:pt x="32" y="5"/>
                  </a:lnTo>
                  <a:lnTo>
                    <a:pt x="24" y="6"/>
                  </a:lnTo>
                  <a:lnTo>
                    <a:pt x="19" y="5"/>
                  </a:lnTo>
                  <a:lnTo>
                    <a:pt x="13" y="4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7" y="9"/>
                  </a:lnTo>
                  <a:lnTo>
                    <a:pt x="14" y="12"/>
                  </a:lnTo>
                  <a:lnTo>
                    <a:pt x="20" y="13"/>
                  </a:lnTo>
                  <a:lnTo>
                    <a:pt x="27" y="14"/>
                  </a:lnTo>
                  <a:lnTo>
                    <a:pt x="34" y="14"/>
                  </a:lnTo>
                  <a:lnTo>
                    <a:pt x="39" y="13"/>
                  </a:lnTo>
                  <a:lnTo>
                    <a:pt x="44" y="12"/>
                  </a:lnTo>
                  <a:lnTo>
                    <a:pt x="50" y="9"/>
                  </a:lnTo>
                  <a:lnTo>
                    <a:pt x="54" y="8"/>
                  </a:lnTo>
                  <a:lnTo>
                    <a:pt x="59" y="8"/>
                  </a:lnTo>
                  <a:lnTo>
                    <a:pt x="64" y="9"/>
                  </a:lnTo>
                  <a:lnTo>
                    <a:pt x="71" y="12"/>
                  </a:lnTo>
                  <a:lnTo>
                    <a:pt x="79" y="12"/>
                  </a:lnTo>
                  <a:lnTo>
                    <a:pt x="87" y="7"/>
                  </a:lnTo>
                  <a:lnTo>
                    <a:pt x="93" y="2"/>
                  </a:lnTo>
                  <a:lnTo>
                    <a:pt x="95" y="0"/>
                  </a:lnTo>
                  <a:lnTo>
                    <a:pt x="94" y="0"/>
                  </a:lnTo>
                  <a:lnTo>
                    <a:pt x="92" y="2"/>
                  </a:lnTo>
                  <a:lnTo>
                    <a:pt x="89" y="3"/>
                  </a:lnTo>
                  <a:lnTo>
                    <a:pt x="84" y="4"/>
                  </a:lnTo>
                  <a:lnTo>
                    <a:pt x="78" y="5"/>
                  </a:lnTo>
                  <a:lnTo>
                    <a:pt x="71" y="5"/>
                  </a:lnTo>
                  <a:lnTo>
                    <a:pt x="63" y="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828540" y="3611245"/>
              <a:ext cx="13970" cy="4445"/>
            </a:xfrm>
            <a:custGeom>
              <a:avLst/>
              <a:gdLst>
                <a:gd name="T0" fmla="*/ 23 w 44"/>
                <a:gd name="T1" fmla="*/ 5 h 13"/>
                <a:gd name="T2" fmla="*/ 18 w 44"/>
                <a:gd name="T3" fmla="*/ 4 h 13"/>
                <a:gd name="T4" fmla="*/ 13 w 44"/>
                <a:gd name="T5" fmla="*/ 3 h 13"/>
                <a:gd name="T6" fmla="*/ 7 w 44"/>
                <a:gd name="T7" fmla="*/ 2 h 13"/>
                <a:gd name="T8" fmla="*/ 2 w 44"/>
                <a:gd name="T9" fmla="*/ 1 h 13"/>
                <a:gd name="T10" fmla="*/ 1 w 44"/>
                <a:gd name="T11" fmla="*/ 1 h 13"/>
                <a:gd name="T12" fmla="*/ 0 w 44"/>
                <a:gd name="T13" fmla="*/ 3 h 13"/>
                <a:gd name="T14" fmla="*/ 0 w 44"/>
                <a:gd name="T15" fmla="*/ 4 h 13"/>
                <a:gd name="T16" fmla="*/ 1 w 44"/>
                <a:gd name="T17" fmla="*/ 5 h 13"/>
                <a:gd name="T18" fmla="*/ 13 w 44"/>
                <a:gd name="T19" fmla="*/ 10 h 13"/>
                <a:gd name="T20" fmla="*/ 22 w 44"/>
                <a:gd name="T21" fmla="*/ 12 h 13"/>
                <a:gd name="T22" fmla="*/ 29 w 44"/>
                <a:gd name="T23" fmla="*/ 13 h 13"/>
                <a:gd name="T24" fmla="*/ 36 w 44"/>
                <a:gd name="T25" fmla="*/ 11 h 13"/>
                <a:gd name="T26" fmla="*/ 39 w 44"/>
                <a:gd name="T27" fmla="*/ 9 h 13"/>
                <a:gd name="T28" fmla="*/ 42 w 44"/>
                <a:gd name="T29" fmla="*/ 6 h 13"/>
                <a:gd name="T30" fmla="*/ 43 w 44"/>
                <a:gd name="T31" fmla="*/ 3 h 13"/>
                <a:gd name="T32" fmla="*/ 44 w 44"/>
                <a:gd name="T33" fmla="*/ 0 h 13"/>
                <a:gd name="T34" fmla="*/ 42 w 44"/>
                <a:gd name="T35" fmla="*/ 1 h 13"/>
                <a:gd name="T36" fmla="*/ 37 w 44"/>
                <a:gd name="T37" fmla="*/ 2 h 13"/>
                <a:gd name="T38" fmla="*/ 29 w 44"/>
                <a:gd name="T39" fmla="*/ 4 h 13"/>
                <a:gd name="T40" fmla="*/ 23 w 44"/>
                <a:gd name="T4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3">
                  <a:moveTo>
                    <a:pt x="23" y="5"/>
                  </a:moveTo>
                  <a:lnTo>
                    <a:pt x="18" y="4"/>
                  </a:lnTo>
                  <a:lnTo>
                    <a:pt x="13" y="3"/>
                  </a:lnTo>
                  <a:lnTo>
                    <a:pt x="7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13" y="10"/>
                  </a:lnTo>
                  <a:lnTo>
                    <a:pt x="22" y="12"/>
                  </a:lnTo>
                  <a:lnTo>
                    <a:pt x="29" y="13"/>
                  </a:lnTo>
                  <a:lnTo>
                    <a:pt x="36" y="11"/>
                  </a:lnTo>
                  <a:lnTo>
                    <a:pt x="39" y="9"/>
                  </a:lnTo>
                  <a:lnTo>
                    <a:pt x="42" y="6"/>
                  </a:lnTo>
                  <a:lnTo>
                    <a:pt x="43" y="3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37" y="2"/>
                  </a:lnTo>
                  <a:lnTo>
                    <a:pt x="29" y="4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854575" y="3524250"/>
              <a:ext cx="41275" cy="67945"/>
            </a:xfrm>
            <a:custGeom>
              <a:avLst/>
              <a:gdLst>
                <a:gd name="T0" fmla="*/ 74 w 130"/>
                <a:gd name="T1" fmla="*/ 3 h 216"/>
                <a:gd name="T2" fmla="*/ 67 w 130"/>
                <a:gd name="T3" fmla="*/ 7 h 216"/>
                <a:gd name="T4" fmla="*/ 60 w 130"/>
                <a:gd name="T5" fmla="*/ 12 h 216"/>
                <a:gd name="T6" fmla="*/ 54 w 130"/>
                <a:gd name="T7" fmla="*/ 18 h 216"/>
                <a:gd name="T8" fmla="*/ 49 w 130"/>
                <a:gd name="T9" fmla="*/ 24 h 216"/>
                <a:gd name="T10" fmla="*/ 44 w 130"/>
                <a:gd name="T11" fmla="*/ 31 h 216"/>
                <a:gd name="T12" fmla="*/ 39 w 130"/>
                <a:gd name="T13" fmla="*/ 38 h 216"/>
                <a:gd name="T14" fmla="*/ 35 w 130"/>
                <a:gd name="T15" fmla="*/ 45 h 216"/>
                <a:gd name="T16" fmla="*/ 31 w 130"/>
                <a:gd name="T17" fmla="*/ 53 h 216"/>
                <a:gd name="T18" fmla="*/ 26 w 130"/>
                <a:gd name="T19" fmla="*/ 71 h 216"/>
                <a:gd name="T20" fmla="*/ 23 w 130"/>
                <a:gd name="T21" fmla="*/ 89 h 216"/>
                <a:gd name="T22" fmla="*/ 23 w 130"/>
                <a:gd name="T23" fmla="*/ 108 h 216"/>
                <a:gd name="T24" fmla="*/ 21 w 130"/>
                <a:gd name="T25" fmla="*/ 127 h 216"/>
                <a:gd name="T26" fmla="*/ 18 w 130"/>
                <a:gd name="T27" fmla="*/ 148 h 216"/>
                <a:gd name="T28" fmla="*/ 14 w 130"/>
                <a:gd name="T29" fmla="*/ 170 h 216"/>
                <a:gd name="T30" fmla="*/ 8 w 130"/>
                <a:gd name="T31" fmla="*/ 192 h 216"/>
                <a:gd name="T32" fmla="*/ 0 w 130"/>
                <a:gd name="T33" fmla="*/ 213 h 216"/>
                <a:gd name="T34" fmla="*/ 0 w 130"/>
                <a:gd name="T35" fmla="*/ 216 h 216"/>
                <a:gd name="T36" fmla="*/ 2 w 130"/>
                <a:gd name="T37" fmla="*/ 216 h 216"/>
                <a:gd name="T38" fmla="*/ 4 w 130"/>
                <a:gd name="T39" fmla="*/ 216 h 216"/>
                <a:gd name="T40" fmla="*/ 5 w 130"/>
                <a:gd name="T41" fmla="*/ 215 h 216"/>
                <a:gd name="T42" fmla="*/ 16 w 130"/>
                <a:gd name="T43" fmla="*/ 189 h 216"/>
                <a:gd name="T44" fmla="*/ 24 w 130"/>
                <a:gd name="T45" fmla="*/ 164 h 216"/>
                <a:gd name="T46" fmla="*/ 31 w 130"/>
                <a:gd name="T47" fmla="*/ 136 h 216"/>
                <a:gd name="T48" fmla="*/ 34 w 130"/>
                <a:gd name="T49" fmla="*/ 110 h 216"/>
                <a:gd name="T50" fmla="*/ 34 w 130"/>
                <a:gd name="T51" fmla="*/ 103 h 216"/>
                <a:gd name="T52" fmla="*/ 34 w 130"/>
                <a:gd name="T53" fmla="*/ 94 h 216"/>
                <a:gd name="T54" fmla="*/ 33 w 130"/>
                <a:gd name="T55" fmla="*/ 87 h 216"/>
                <a:gd name="T56" fmla="*/ 33 w 130"/>
                <a:gd name="T57" fmla="*/ 79 h 216"/>
                <a:gd name="T58" fmla="*/ 35 w 130"/>
                <a:gd name="T59" fmla="*/ 66 h 216"/>
                <a:gd name="T60" fmla="*/ 39 w 130"/>
                <a:gd name="T61" fmla="*/ 53 h 216"/>
                <a:gd name="T62" fmla="*/ 46 w 130"/>
                <a:gd name="T63" fmla="*/ 40 h 216"/>
                <a:gd name="T64" fmla="*/ 53 w 130"/>
                <a:gd name="T65" fmla="*/ 30 h 216"/>
                <a:gd name="T66" fmla="*/ 60 w 130"/>
                <a:gd name="T67" fmla="*/ 22 h 216"/>
                <a:gd name="T68" fmla="*/ 71 w 130"/>
                <a:gd name="T69" fmla="*/ 16 h 216"/>
                <a:gd name="T70" fmla="*/ 84 w 130"/>
                <a:gd name="T71" fmla="*/ 12 h 216"/>
                <a:gd name="T72" fmla="*/ 97 w 130"/>
                <a:gd name="T73" fmla="*/ 7 h 216"/>
                <a:gd name="T74" fmla="*/ 110 w 130"/>
                <a:gd name="T75" fmla="*/ 5 h 216"/>
                <a:gd name="T76" fmla="*/ 121 w 130"/>
                <a:gd name="T77" fmla="*/ 3 h 216"/>
                <a:gd name="T78" fmla="*/ 127 w 130"/>
                <a:gd name="T79" fmla="*/ 2 h 216"/>
                <a:gd name="T80" fmla="*/ 130 w 130"/>
                <a:gd name="T81" fmla="*/ 2 h 216"/>
                <a:gd name="T82" fmla="*/ 128 w 130"/>
                <a:gd name="T83" fmla="*/ 2 h 216"/>
                <a:gd name="T84" fmla="*/ 124 w 130"/>
                <a:gd name="T85" fmla="*/ 1 h 216"/>
                <a:gd name="T86" fmla="*/ 116 w 130"/>
                <a:gd name="T87" fmla="*/ 1 h 216"/>
                <a:gd name="T88" fmla="*/ 109 w 130"/>
                <a:gd name="T89" fmla="*/ 0 h 216"/>
                <a:gd name="T90" fmla="*/ 100 w 130"/>
                <a:gd name="T91" fmla="*/ 0 h 216"/>
                <a:gd name="T92" fmla="*/ 90 w 130"/>
                <a:gd name="T93" fmla="*/ 0 h 216"/>
                <a:gd name="T94" fmla="*/ 82 w 130"/>
                <a:gd name="T95" fmla="*/ 1 h 216"/>
                <a:gd name="T96" fmla="*/ 74 w 130"/>
                <a:gd name="T97" fmla="*/ 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" h="216">
                  <a:moveTo>
                    <a:pt x="74" y="3"/>
                  </a:moveTo>
                  <a:lnTo>
                    <a:pt x="67" y="7"/>
                  </a:lnTo>
                  <a:lnTo>
                    <a:pt x="60" y="12"/>
                  </a:lnTo>
                  <a:lnTo>
                    <a:pt x="54" y="18"/>
                  </a:lnTo>
                  <a:lnTo>
                    <a:pt x="49" y="24"/>
                  </a:lnTo>
                  <a:lnTo>
                    <a:pt x="44" y="31"/>
                  </a:lnTo>
                  <a:lnTo>
                    <a:pt x="39" y="38"/>
                  </a:lnTo>
                  <a:lnTo>
                    <a:pt x="35" y="45"/>
                  </a:lnTo>
                  <a:lnTo>
                    <a:pt x="31" y="53"/>
                  </a:lnTo>
                  <a:lnTo>
                    <a:pt x="26" y="71"/>
                  </a:lnTo>
                  <a:lnTo>
                    <a:pt x="23" y="89"/>
                  </a:lnTo>
                  <a:lnTo>
                    <a:pt x="23" y="108"/>
                  </a:lnTo>
                  <a:lnTo>
                    <a:pt x="21" y="127"/>
                  </a:lnTo>
                  <a:lnTo>
                    <a:pt x="18" y="148"/>
                  </a:lnTo>
                  <a:lnTo>
                    <a:pt x="14" y="170"/>
                  </a:lnTo>
                  <a:lnTo>
                    <a:pt x="8" y="192"/>
                  </a:lnTo>
                  <a:lnTo>
                    <a:pt x="0" y="213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4" y="216"/>
                  </a:lnTo>
                  <a:lnTo>
                    <a:pt x="5" y="215"/>
                  </a:lnTo>
                  <a:lnTo>
                    <a:pt x="16" y="189"/>
                  </a:lnTo>
                  <a:lnTo>
                    <a:pt x="24" y="164"/>
                  </a:lnTo>
                  <a:lnTo>
                    <a:pt x="31" y="136"/>
                  </a:lnTo>
                  <a:lnTo>
                    <a:pt x="34" y="110"/>
                  </a:lnTo>
                  <a:lnTo>
                    <a:pt x="34" y="103"/>
                  </a:lnTo>
                  <a:lnTo>
                    <a:pt x="34" y="94"/>
                  </a:lnTo>
                  <a:lnTo>
                    <a:pt x="33" y="87"/>
                  </a:lnTo>
                  <a:lnTo>
                    <a:pt x="33" y="79"/>
                  </a:lnTo>
                  <a:lnTo>
                    <a:pt x="35" y="66"/>
                  </a:lnTo>
                  <a:lnTo>
                    <a:pt x="39" y="53"/>
                  </a:lnTo>
                  <a:lnTo>
                    <a:pt x="46" y="40"/>
                  </a:lnTo>
                  <a:lnTo>
                    <a:pt x="53" y="30"/>
                  </a:lnTo>
                  <a:lnTo>
                    <a:pt x="60" y="22"/>
                  </a:lnTo>
                  <a:lnTo>
                    <a:pt x="71" y="16"/>
                  </a:lnTo>
                  <a:lnTo>
                    <a:pt x="84" y="12"/>
                  </a:lnTo>
                  <a:lnTo>
                    <a:pt x="97" y="7"/>
                  </a:lnTo>
                  <a:lnTo>
                    <a:pt x="110" y="5"/>
                  </a:lnTo>
                  <a:lnTo>
                    <a:pt x="121" y="3"/>
                  </a:lnTo>
                  <a:lnTo>
                    <a:pt x="127" y="2"/>
                  </a:lnTo>
                  <a:lnTo>
                    <a:pt x="130" y="2"/>
                  </a:lnTo>
                  <a:lnTo>
                    <a:pt x="128" y="2"/>
                  </a:lnTo>
                  <a:lnTo>
                    <a:pt x="124" y="1"/>
                  </a:lnTo>
                  <a:lnTo>
                    <a:pt x="116" y="1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4" y="3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520" y="3519805"/>
              <a:ext cx="62865" cy="12065"/>
            </a:xfrm>
            <a:custGeom>
              <a:avLst/>
              <a:gdLst>
                <a:gd name="T0" fmla="*/ 139 w 199"/>
                <a:gd name="T1" fmla="*/ 19 h 37"/>
                <a:gd name="T2" fmla="*/ 134 w 199"/>
                <a:gd name="T3" fmla="*/ 16 h 37"/>
                <a:gd name="T4" fmla="*/ 129 w 199"/>
                <a:gd name="T5" fmla="*/ 13 h 37"/>
                <a:gd name="T6" fmla="*/ 124 w 199"/>
                <a:gd name="T7" fmla="*/ 11 h 37"/>
                <a:gd name="T8" fmla="*/ 119 w 199"/>
                <a:gd name="T9" fmla="*/ 9 h 37"/>
                <a:gd name="T10" fmla="*/ 113 w 199"/>
                <a:gd name="T11" fmla="*/ 8 h 37"/>
                <a:gd name="T12" fmla="*/ 108 w 199"/>
                <a:gd name="T13" fmla="*/ 7 h 37"/>
                <a:gd name="T14" fmla="*/ 102 w 199"/>
                <a:gd name="T15" fmla="*/ 6 h 37"/>
                <a:gd name="T16" fmla="*/ 96 w 199"/>
                <a:gd name="T17" fmla="*/ 5 h 37"/>
                <a:gd name="T18" fmla="*/ 84 w 199"/>
                <a:gd name="T19" fmla="*/ 2 h 37"/>
                <a:gd name="T20" fmla="*/ 72 w 199"/>
                <a:gd name="T21" fmla="*/ 0 h 37"/>
                <a:gd name="T22" fmla="*/ 60 w 199"/>
                <a:gd name="T23" fmla="*/ 0 h 37"/>
                <a:gd name="T24" fmla="*/ 49 w 199"/>
                <a:gd name="T25" fmla="*/ 0 h 37"/>
                <a:gd name="T26" fmla="*/ 37 w 199"/>
                <a:gd name="T27" fmla="*/ 1 h 37"/>
                <a:gd name="T28" fmla="*/ 26 w 199"/>
                <a:gd name="T29" fmla="*/ 4 h 37"/>
                <a:gd name="T30" fmla="*/ 15 w 199"/>
                <a:gd name="T31" fmla="*/ 8 h 37"/>
                <a:gd name="T32" fmla="*/ 3 w 199"/>
                <a:gd name="T33" fmla="*/ 12 h 37"/>
                <a:gd name="T34" fmla="*/ 1 w 199"/>
                <a:gd name="T35" fmla="*/ 14 h 37"/>
                <a:gd name="T36" fmla="*/ 0 w 199"/>
                <a:gd name="T37" fmla="*/ 17 h 37"/>
                <a:gd name="T38" fmla="*/ 1 w 199"/>
                <a:gd name="T39" fmla="*/ 19 h 37"/>
                <a:gd name="T40" fmla="*/ 4 w 199"/>
                <a:gd name="T41" fmla="*/ 20 h 37"/>
                <a:gd name="T42" fmla="*/ 19 w 199"/>
                <a:gd name="T43" fmla="*/ 19 h 37"/>
                <a:gd name="T44" fmla="*/ 33 w 199"/>
                <a:gd name="T45" fmla="*/ 18 h 37"/>
                <a:gd name="T46" fmla="*/ 48 w 199"/>
                <a:gd name="T47" fmla="*/ 19 h 37"/>
                <a:gd name="T48" fmla="*/ 62 w 199"/>
                <a:gd name="T49" fmla="*/ 19 h 37"/>
                <a:gd name="T50" fmla="*/ 76 w 199"/>
                <a:gd name="T51" fmla="*/ 21 h 37"/>
                <a:gd name="T52" fmla="*/ 90 w 199"/>
                <a:gd name="T53" fmla="*/ 24 h 37"/>
                <a:gd name="T54" fmla="*/ 105 w 199"/>
                <a:gd name="T55" fmla="*/ 27 h 37"/>
                <a:gd name="T56" fmla="*/ 119 w 199"/>
                <a:gd name="T57" fmla="*/ 31 h 37"/>
                <a:gd name="T58" fmla="*/ 138 w 199"/>
                <a:gd name="T59" fmla="*/ 36 h 37"/>
                <a:gd name="T60" fmla="*/ 153 w 199"/>
                <a:gd name="T61" fmla="*/ 37 h 37"/>
                <a:gd name="T62" fmla="*/ 167 w 199"/>
                <a:gd name="T63" fmla="*/ 37 h 37"/>
                <a:gd name="T64" fmla="*/ 179 w 199"/>
                <a:gd name="T65" fmla="*/ 35 h 37"/>
                <a:gd name="T66" fmla="*/ 187 w 199"/>
                <a:gd name="T67" fmla="*/ 32 h 37"/>
                <a:gd name="T68" fmla="*/ 194 w 199"/>
                <a:gd name="T69" fmla="*/ 30 h 37"/>
                <a:gd name="T70" fmla="*/ 198 w 199"/>
                <a:gd name="T71" fmla="*/ 28 h 37"/>
                <a:gd name="T72" fmla="*/ 199 w 199"/>
                <a:gd name="T73" fmla="*/ 27 h 37"/>
                <a:gd name="T74" fmla="*/ 197 w 199"/>
                <a:gd name="T75" fmla="*/ 27 h 37"/>
                <a:gd name="T76" fmla="*/ 193 w 199"/>
                <a:gd name="T77" fmla="*/ 28 h 37"/>
                <a:gd name="T78" fmla="*/ 186 w 199"/>
                <a:gd name="T79" fmla="*/ 30 h 37"/>
                <a:gd name="T80" fmla="*/ 178 w 199"/>
                <a:gd name="T81" fmla="*/ 30 h 37"/>
                <a:gd name="T82" fmla="*/ 168 w 199"/>
                <a:gd name="T83" fmla="*/ 30 h 37"/>
                <a:gd name="T84" fmla="*/ 159 w 199"/>
                <a:gd name="T85" fmla="*/ 29 h 37"/>
                <a:gd name="T86" fmla="*/ 148 w 199"/>
                <a:gd name="T87" fmla="*/ 25 h 37"/>
                <a:gd name="T88" fmla="*/ 139 w 199"/>
                <a:gd name="T8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9" h="37">
                  <a:moveTo>
                    <a:pt x="139" y="19"/>
                  </a:moveTo>
                  <a:lnTo>
                    <a:pt x="134" y="16"/>
                  </a:lnTo>
                  <a:lnTo>
                    <a:pt x="129" y="13"/>
                  </a:lnTo>
                  <a:lnTo>
                    <a:pt x="124" y="11"/>
                  </a:lnTo>
                  <a:lnTo>
                    <a:pt x="119" y="9"/>
                  </a:lnTo>
                  <a:lnTo>
                    <a:pt x="113" y="8"/>
                  </a:lnTo>
                  <a:lnTo>
                    <a:pt x="108" y="7"/>
                  </a:lnTo>
                  <a:lnTo>
                    <a:pt x="102" y="6"/>
                  </a:lnTo>
                  <a:lnTo>
                    <a:pt x="96" y="5"/>
                  </a:lnTo>
                  <a:lnTo>
                    <a:pt x="84" y="2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49" y="0"/>
                  </a:lnTo>
                  <a:lnTo>
                    <a:pt x="37" y="1"/>
                  </a:lnTo>
                  <a:lnTo>
                    <a:pt x="26" y="4"/>
                  </a:lnTo>
                  <a:lnTo>
                    <a:pt x="15" y="8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1" y="19"/>
                  </a:lnTo>
                  <a:lnTo>
                    <a:pt x="4" y="20"/>
                  </a:lnTo>
                  <a:lnTo>
                    <a:pt x="19" y="19"/>
                  </a:lnTo>
                  <a:lnTo>
                    <a:pt x="33" y="18"/>
                  </a:lnTo>
                  <a:lnTo>
                    <a:pt x="48" y="19"/>
                  </a:lnTo>
                  <a:lnTo>
                    <a:pt x="62" y="19"/>
                  </a:lnTo>
                  <a:lnTo>
                    <a:pt x="76" y="21"/>
                  </a:lnTo>
                  <a:lnTo>
                    <a:pt x="90" y="24"/>
                  </a:lnTo>
                  <a:lnTo>
                    <a:pt x="105" y="27"/>
                  </a:lnTo>
                  <a:lnTo>
                    <a:pt x="119" y="31"/>
                  </a:lnTo>
                  <a:lnTo>
                    <a:pt x="138" y="36"/>
                  </a:lnTo>
                  <a:lnTo>
                    <a:pt x="153" y="37"/>
                  </a:lnTo>
                  <a:lnTo>
                    <a:pt x="167" y="37"/>
                  </a:lnTo>
                  <a:lnTo>
                    <a:pt x="179" y="35"/>
                  </a:lnTo>
                  <a:lnTo>
                    <a:pt x="187" y="32"/>
                  </a:lnTo>
                  <a:lnTo>
                    <a:pt x="194" y="30"/>
                  </a:lnTo>
                  <a:lnTo>
                    <a:pt x="198" y="28"/>
                  </a:lnTo>
                  <a:lnTo>
                    <a:pt x="199" y="27"/>
                  </a:lnTo>
                  <a:lnTo>
                    <a:pt x="197" y="27"/>
                  </a:lnTo>
                  <a:lnTo>
                    <a:pt x="193" y="28"/>
                  </a:lnTo>
                  <a:lnTo>
                    <a:pt x="186" y="30"/>
                  </a:lnTo>
                  <a:lnTo>
                    <a:pt x="178" y="30"/>
                  </a:lnTo>
                  <a:lnTo>
                    <a:pt x="168" y="30"/>
                  </a:lnTo>
                  <a:lnTo>
                    <a:pt x="159" y="29"/>
                  </a:lnTo>
                  <a:lnTo>
                    <a:pt x="148" y="25"/>
                  </a:lnTo>
                  <a:lnTo>
                    <a:pt x="139" y="1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771390" y="3554730"/>
              <a:ext cx="60960" cy="82550"/>
            </a:xfrm>
            <a:custGeom>
              <a:avLst/>
              <a:gdLst>
                <a:gd name="T0" fmla="*/ 8 w 192"/>
                <a:gd name="T1" fmla="*/ 102 h 259"/>
                <a:gd name="T2" fmla="*/ 13 w 192"/>
                <a:gd name="T3" fmla="*/ 121 h 259"/>
                <a:gd name="T4" fmla="*/ 19 w 192"/>
                <a:gd name="T5" fmla="*/ 139 h 259"/>
                <a:gd name="T6" fmla="*/ 28 w 192"/>
                <a:gd name="T7" fmla="*/ 157 h 259"/>
                <a:gd name="T8" fmla="*/ 38 w 192"/>
                <a:gd name="T9" fmla="*/ 172 h 259"/>
                <a:gd name="T10" fmla="*/ 53 w 192"/>
                <a:gd name="T11" fmla="*/ 188 h 259"/>
                <a:gd name="T12" fmla="*/ 69 w 192"/>
                <a:gd name="T13" fmla="*/ 204 h 259"/>
                <a:gd name="T14" fmla="*/ 86 w 192"/>
                <a:gd name="T15" fmla="*/ 219 h 259"/>
                <a:gd name="T16" fmla="*/ 105 w 192"/>
                <a:gd name="T17" fmla="*/ 233 h 259"/>
                <a:gd name="T18" fmla="*/ 124 w 192"/>
                <a:gd name="T19" fmla="*/ 244 h 259"/>
                <a:gd name="T20" fmla="*/ 145 w 192"/>
                <a:gd name="T21" fmla="*/ 253 h 259"/>
                <a:gd name="T22" fmla="*/ 166 w 192"/>
                <a:gd name="T23" fmla="*/ 258 h 259"/>
                <a:gd name="T24" fmla="*/ 188 w 192"/>
                <a:gd name="T25" fmla="*/ 259 h 259"/>
                <a:gd name="T26" fmla="*/ 190 w 192"/>
                <a:gd name="T27" fmla="*/ 258 h 259"/>
                <a:gd name="T28" fmla="*/ 192 w 192"/>
                <a:gd name="T29" fmla="*/ 256 h 259"/>
                <a:gd name="T30" fmla="*/ 192 w 192"/>
                <a:gd name="T31" fmla="*/ 254 h 259"/>
                <a:gd name="T32" fmla="*/ 191 w 192"/>
                <a:gd name="T33" fmla="*/ 253 h 259"/>
                <a:gd name="T34" fmla="*/ 171 w 192"/>
                <a:gd name="T35" fmla="*/ 246 h 259"/>
                <a:gd name="T36" fmla="*/ 152 w 192"/>
                <a:gd name="T37" fmla="*/ 238 h 259"/>
                <a:gd name="T38" fmla="*/ 133 w 192"/>
                <a:gd name="T39" fmla="*/ 230 h 259"/>
                <a:gd name="T40" fmla="*/ 116 w 192"/>
                <a:gd name="T41" fmla="*/ 218 h 259"/>
                <a:gd name="T42" fmla="*/ 99 w 192"/>
                <a:gd name="T43" fmla="*/ 206 h 259"/>
                <a:gd name="T44" fmla="*/ 83 w 192"/>
                <a:gd name="T45" fmla="*/ 194 h 259"/>
                <a:gd name="T46" fmla="*/ 67 w 192"/>
                <a:gd name="T47" fmla="*/ 180 h 259"/>
                <a:gd name="T48" fmla="*/ 52 w 192"/>
                <a:gd name="T49" fmla="*/ 165 h 259"/>
                <a:gd name="T50" fmla="*/ 44 w 192"/>
                <a:gd name="T51" fmla="*/ 158 h 259"/>
                <a:gd name="T52" fmla="*/ 38 w 192"/>
                <a:gd name="T53" fmla="*/ 149 h 259"/>
                <a:gd name="T54" fmla="*/ 33 w 192"/>
                <a:gd name="T55" fmla="*/ 141 h 259"/>
                <a:gd name="T56" fmla="*/ 28 w 192"/>
                <a:gd name="T57" fmla="*/ 131 h 259"/>
                <a:gd name="T58" fmla="*/ 23 w 192"/>
                <a:gd name="T59" fmla="*/ 123 h 259"/>
                <a:gd name="T60" fmla="*/ 19 w 192"/>
                <a:gd name="T61" fmla="*/ 112 h 259"/>
                <a:gd name="T62" fmla="*/ 15 w 192"/>
                <a:gd name="T63" fmla="*/ 103 h 259"/>
                <a:gd name="T64" fmla="*/ 12 w 192"/>
                <a:gd name="T65" fmla="*/ 92 h 259"/>
                <a:gd name="T66" fmla="*/ 6 w 192"/>
                <a:gd name="T67" fmla="*/ 66 h 259"/>
                <a:gd name="T68" fmla="*/ 4 w 192"/>
                <a:gd name="T69" fmla="*/ 35 h 259"/>
                <a:gd name="T70" fmla="*/ 2 w 192"/>
                <a:gd name="T71" fmla="*/ 11 h 259"/>
                <a:gd name="T72" fmla="*/ 2 w 192"/>
                <a:gd name="T73" fmla="*/ 0 h 259"/>
                <a:gd name="T74" fmla="*/ 1 w 192"/>
                <a:gd name="T75" fmla="*/ 10 h 259"/>
                <a:gd name="T76" fmla="*/ 0 w 192"/>
                <a:gd name="T77" fmla="*/ 33 h 259"/>
                <a:gd name="T78" fmla="*/ 1 w 192"/>
                <a:gd name="T79" fmla="*/ 66 h 259"/>
                <a:gd name="T80" fmla="*/ 8 w 192"/>
                <a:gd name="T81" fmla="*/ 10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259">
                  <a:moveTo>
                    <a:pt x="8" y="102"/>
                  </a:moveTo>
                  <a:lnTo>
                    <a:pt x="13" y="121"/>
                  </a:lnTo>
                  <a:lnTo>
                    <a:pt x="19" y="139"/>
                  </a:lnTo>
                  <a:lnTo>
                    <a:pt x="28" y="157"/>
                  </a:lnTo>
                  <a:lnTo>
                    <a:pt x="38" y="172"/>
                  </a:lnTo>
                  <a:lnTo>
                    <a:pt x="53" y="188"/>
                  </a:lnTo>
                  <a:lnTo>
                    <a:pt x="69" y="204"/>
                  </a:lnTo>
                  <a:lnTo>
                    <a:pt x="86" y="219"/>
                  </a:lnTo>
                  <a:lnTo>
                    <a:pt x="105" y="233"/>
                  </a:lnTo>
                  <a:lnTo>
                    <a:pt x="124" y="244"/>
                  </a:lnTo>
                  <a:lnTo>
                    <a:pt x="145" y="253"/>
                  </a:lnTo>
                  <a:lnTo>
                    <a:pt x="166" y="258"/>
                  </a:lnTo>
                  <a:lnTo>
                    <a:pt x="188" y="259"/>
                  </a:lnTo>
                  <a:lnTo>
                    <a:pt x="190" y="258"/>
                  </a:lnTo>
                  <a:lnTo>
                    <a:pt x="192" y="256"/>
                  </a:lnTo>
                  <a:lnTo>
                    <a:pt x="192" y="254"/>
                  </a:lnTo>
                  <a:lnTo>
                    <a:pt x="191" y="253"/>
                  </a:lnTo>
                  <a:lnTo>
                    <a:pt x="171" y="246"/>
                  </a:lnTo>
                  <a:lnTo>
                    <a:pt x="152" y="238"/>
                  </a:lnTo>
                  <a:lnTo>
                    <a:pt x="133" y="230"/>
                  </a:lnTo>
                  <a:lnTo>
                    <a:pt x="116" y="218"/>
                  </a:lnTo>
                  <a:lnTo>
                    <a:pt x="99" y="206"/>
                  </a:lnTo>
                  <a:lnTo>
                    <a:pt x="83" y="194"/>
                  </a:lnTo>
                  <a:lnTo>
                    <a:pt x="67" y="180"/>
                  </a:lnTo>
                  <a:lnTo>
                    <a:pt x="52" y="165"/>
                  </a:lnTo>
                  <a:lnTo>
                    <a:pt x="44" y="158"/>
                  </a:lnTo>
                  <a:lnTo>
                    <a:pt x="38" y="149"/>
                  </a:lnTo>
                  <a:lnTo>
                    <a:pt x="33" y="141"/>
                  </a:lnTo>
                  <a:lnTo>
                    <a:pt x="28" y="131"/>
                  </a:lnTo>
                  <a:lnTo>
                    <a:pt x="23" y="123"/>
                  </a:lnTo>
                  <a:lnTo>
                    <a:pt x="19" y="112"/>
                  </a:lnTo>
                  <a:lnTo>
                    <a:pt x="15" y="103"/>
                  </a:lnTo>
                  <a:lnTo>
                    <a:pt x="12" y="92"/>
                  </a:lnTo>
                  <a:lnTo>
                    <a:pt x="6" y="66"/>
                  </a:lnTo>
                  <a:lnTo>
                    <a:pt x="4" y="35"/>
                  </a:lnTo>
                  <a:lnTo>
                    <a:pt x="2" y="11"/>
                  </a:lnTo>
                  <a:lnTo>
                    <a:pt x="2" y="0"/>
                  </a:lnTo>
                  <a:lnTo>
                    <a:pt x="1" y="10"/>
                  </a:lnTo>
                  <a:lnTo>
                    <a:pt x="0" y="33"/>
                  </a:lnTo>
                  <a:lnTo>
                    <a:pt x="1" y="66"/>
                  </a:lnTo>
                  <a:lnTo>
                    <a:pt x="8" y="10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4572000" y="3703320"/>
              <a:ext cx="127000" cy="283845"/>
            </a:xfrm>
            <a:custGeom>
              <a:avLst/>
              <a:gdLst>
                <a:gd name="T0" fmla="*/ 1 w 402"/>
                <a:gd name="T1" fmla="*/ 256 h 894"/>
                <a:gd name="T2" fmla="*/ 6 w 402"/>
                <a:gd name="T3" fmla="*/ 288 h 894"/>
                <a:gd name="T4" fmla="*/ 12 w 402"/>
                <a:gd name="T5" fmla="*/ 319 h 894"/>
                <a:gd name="T6" fmla="*/ 19 w 402"/>
                <a:gd name="T7" fmla="*/ 351 h 894"/>
                <a:gd name="T8" fmla="*/ 28 w 402"/>
                <a:gd name="T9" fmla="*/ 382 h 894"/>
                <a:gd name="T10" fmla="*/ 37 w 402"/>
                <a:gd name="T11" fmla="*/ 412 h 894"/>
                <a:gd name="T12" fmla="*/ 48 w 402"/>
                <a:gd name="T13" fmla="*/ 443 h 894"/>
                <a:gd name="T14" fmla="*/ 60 w 402"/>
                <a:gd name="T15" fmla="*/ 473 h 894"/>
                <a:gd name="T16" fmla="*/ 73 w 402"/>
                <a:gd name="T17" fmla="*/ 502 h 894"/>
                <a:gd name="T18" fmla="*/ 87 w 402"/>
                <a:gd name="T19" fmla="*/ 531 h 894"/>
                <a:gd name="T20" fmla="*/ 103 w 402"/>
                <a:gd name="T21" fmla="*/ 559 h 894"/>
                <a:gd name="T22" fmla="*/ 119 w 402"/>
                <a:gd name="T23" fmla="*/ 587 h 894"/>
                <a:gd name="T24" fmla="*/ 136 w 402"/>
                <a:gd name="T25" fmla="*/ 613 h 894"/>
                <a:gd name="T26" fmla="*/ 153 w 402"/>
                <a:gd name="T27" fmla="*/ 640 h 894"/>
                <a:gd name="T28" fmla="*/ 172 w 402"/>
                <a:gd name="T29" fmla="*/ 666 h 894"/>
                <a:gd name="T30" fmla="*/ 191 w 402"/>
                <a:gd name="T31" fmla="*/ 691 h 894"/>
                <a:gd name="T32" fmla="*/ 211 w 402"/>
                <a:gd name="T33" fmla="*/ 716 h 894"/>
                <a:gd name="T34" fmla="*/ 232 w 402"/>
                <a:gd name="T35" fmla="*/ 740 h 894"/>
                <a:gd name="T36" fmla="*/ 253 w 402"/>
                <a:gd name="T37" fmla="*/ 763 h 894"/>
                <a:gd name="T38" fmla="*/ 274 w 402"/>
                <a:gd name="T39" fmla="*/ 786 h 894"/>
                <a:gd name="T40" fmla="*/ 297 w 402"/>
                <a:gd name="T41" fmla="*/ 809 h 894"/>
                <a:gd name="T42" fmla="*/ 321 w 402"/>
                <a:gd name="T43" fmla="*/ 831 h 894"/>
                <a:gd name="T44" fmla="*/ 344 w 402"/>
                <a:gd name="T45" fmla="*/ 852 h 894"/>
                <a:gd name="T46" fmla="*/ 368 w 402"/>
                <a:gd name="T47" fmla="*/ 873 h 894"/>
                <a:gd name="T48" fmla="*/ 392 w 402"/>
                <a:gd name="T49" fmla="*/ 893 h 894"/>
                <a:gd name="T50" fmla="*/ 397 w 402"/>
                <a:gd name="T51" fmla="*/ 894 h 894"/>
                <a:gd name="T52" fmla="*/ 400 w 402"/>
                <a:gd name="T53" fmla="*/ 891 h 894"/>
                <a:gd name="T54" fmla="*/ 402 w 402"/>
                <a:gd name="T55" fmla="*/ 888 h 894"/>
                <a:gd name="T56" fmla="*/ 400 w 402"/>
                <a:gd name="T57" fmla="*/ 884 h 894"/>
                <a:gd name="T58" fmla="*/ 320 w 402"/>
                <a:gd name="T59" fmla="*/ 802 h 894"/>
                <a:gd name="T60" fmla="*/ 251 w 402"/>
                <a:gd name="T61" fmla="*/ 722 h 894"/>
                <a:gd name="T62" fmla="*/ 193 w 402"/>
                <a:gd name="T63" fmla="*/ 642 h 894"/>
                <a:gd name="T64" fmla="*/ 145 w 402"/>
                <a:gd name="T65" fmla="*/ 564 h 894"/>
                <a:gd name="T66" fmla="*/ 107 w 402"/>
                <a:gd name="T67" fmla="*/ 487 h 894"/>
                <a:gd name="T68" fmla="*/ 76 w 402"/>
                <a:gd name="T69" fmla="*/ 415 h 894"/>
                <a:gd name="T70" fmla="*/ 53 w 402"/>
                <a:gd name="T71" fmla="*/ 345 h 894"/>
                <a:gd name="T72" fmla="*/ 36 w 402"/>
                <a:gd name="T73" fmla="*/ 280 h 894"/>
                <a:gd name="T74" fmla="*/ 26 w 402"/>
                <a:gd name="T75" fmla="*/ 220 h 894"/>
                <a:gd name="T76" fmla="*/ 18 w 402"/>
                <a:gd name="T77" fmla="*/ 166 h 894"/>
                <a:gd name="T78" fmla="*/ 15 w 402"/>
                <a:gd name="T79" fmla="*/ 119 h 894"/>
                <a:gd name="T80" fmla="*/ 15 w 402"/>
                <a:gd name="T81" fmla="*/ 77 h 894"/>
                <a:gd name="T82" fmla="*/ 16 w 402"/>
                <a:gd name="T83" fmla="*/ 45 h 894"/>
                <a:gd name="T84" fmla="*/ 17 w 402"/>
                <a:gd name="T85" fmla="*/ 20 h 894"/>
                <a:gd name="T86" fmla="*/ 19 w 402"/>
                <a:gd name="T87" fmla="*/ 6 h 894"/>
                <a:gd name="T88" fmla="*/ 20 w 402"/>
                <a:gd name="T89" fmla="*/ 0 h 894"/>
                <a:gd name="T90" fmla="*/ 16 w 402"/>
                <a:gd name="T91" fmla="*/ 29 h 894"/>
                <a:gd name="T92" fmla="*/ 7 w 402"/>
                <a:gd name="T93" fmla="*/ 96 h 894"/>
                <a:gd name="T94" fmla="*/ 0 w 402"/>
                <a:gd name="T95" fmla="*/ 180 h 894"/>
                <a:gd name="T96" fmla="*/ 1 w 402"/>
                <a:gd name="T97" fmla="*/ 256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2" h="894">
                  <a:moveTo>
                    <a:pt x="1" y="256"/>
                  </a:moveTo>
                  <a:lnTo>
                    <a:pt x="6" y="288"/>
                  </a:lnTo>
                  <a:lnTo>
                    <a:pt x="12" y="319"/>
                  </a:lnTo>
                  <a:lnTo>
                    <a:pt x="19" y="351"/>
                  </a:lnTo>
                  <a:lnTo>
                    <a:pt x="28" y="382"/>
                  </a:lnTo>
                  <a:lnTo>
                    <a:pt x="37" y="412"/>
                  </a:lnTo>
                  <a:lnTo>
                    <a:pt x="48" y="443"/>
                  </a:lnTo>
                  <a:lnTo>
                    <a:pt x="60" y="473"/>
                  </a:lnTo>
                  <a:lnTo>
                    <a:pt x="73" y="502"/>
                  </a:lnTo>
                  <a:lnTo>
                    <a:pt x="87" y="531"/>
                  </a:lnTo>
                  <a:lnTo>
                    <a:pt x="103" y="559"/>
                  </a:lnTo>
                  <a:lnTo>
                    <a:pt x="119" y="587"/>
                  </a:lnTo>
                  <a:lnTo>
                    <a:pt x="136" y="613"/>
                  </a:lnTo>
                  <a:lnTo>
                    <a:pt x="153" y="640"/>
                  </a:lnTo>
                  <a:lnTo>
                    <a:pt x="172" y="666"/>
                  </a:lnTo>
                  <a:lnTo>
                    <a:pt x="191" y="691"/>
                  </a:lnTo>
                  <a:lnTo>
                    <a:pt x="211" y="716"/>
                  </a:lnTo>
                  <a:lnTo>
                    <a:pt x="232" y="740"/>
                  </a:lnTo>
                  <a:lnTo>
                    <a:pt x="253" y="763"/>
                  </a:lnTo>
                  <a:lnTo>
                    <a:pt x="274" y="786"/>
                  </a:lnTo>
                  <a:lnTo>
                    <a:pt x="297" y="809"/>
                  </a:lnTo>
                  <a:lnTo>
                    <a:pt x="321" y="831"/>
                  </a:lnTo>
                  <a:lnTo>
                    <a:pt x="344" y="852"/>
                  </a:lnTo>
                  <a:lnTo>
                    <a:pt x="368" y="873"/>
                  </a:lnTo>
                  <a:lnTo>
                    <a:pt x="392" y="893"/>
                  </a:lnTo>
                  <a:lnTo>
                    <a:pt x="397" y="894"/>
                  </a:lnTo>
                  <a:lnTo>
                    <a:pt x="400" y="891"/>
                  </a:lnTo>
                  <a:lnTo>
                    <a:pt x="402" y="888"/>
                  </a:lnTo>
                  <a:lnTo>
                    <a:pt x="400" y="884"/>
                  </a:lnTo>
                  <a:lnTo>
                    <a:pt x="320" y="802"/>
                  </a:lnTo>
                  <a:lnTo>
                    <a:pt x="251" y="722"/>
                  </a:lnTo>
                  <a:lnTo>
                    <a:pt x="193" y="642"/>
                  </a:lnTo>
                  <a:lnTo>
                    <a:pt x="145" y="564"/>
                  </a:lnTo>
                  <a:lnTo>
                    <a:pt x="107" y="487"/>
                  </a:lnTo>
                  <a:lnTo>
                    <a:pt x="76" y="415"/>
                  </a:lnTo>
                  <a:lnTo>
                    <a:pt x="53" y="345"/>
                  </a:lnTo>
                  <a:lnTo>
                    <a:pt x="36" y="280"/>
                  </a:lnTo>
                  <a:lnTo>
                    <a:pt x="26" y="220"/>
                  </a:lnTo>
                  <a:lnTo>
                    <a:pt x="18" y="166"/>
                  </a:lnTo>
                  <a:lnTo>
                    <a:pt x="15" y="119"/>
                  </a:lnTo>
                  <a:lnTo>
                    <a:pt x="15" y="77"/>
                  </a:lnTo>
                  <a:lnTo>
                    <a:pt x="16" y="45"/>
                  </a:lnTo>
                  <a:lnTo>
                    <a:pt x="17" y="20"/>
                  </a:lnTo>
                  <a:lnTo>
                    <a:pt x="19" y="6"/>
                  </a:lnTo>
                  <a:lnTo>
                    <a:pt x="20" y="0"/>
                  </a:lnTo>
                  <a:lnTo>
                    <a:pt x="16" y="29"/>
                  </a:lnTo>
                  <a:lnTo>
                    <a:pt x="7" y="96"/>
                  </a:lnTo>
                  <a:lnTo>
                    <a:pt x="0" y="180"/>
                  </a:lnTo>
                  <a:lnTo>
                    <a:pt x="1" y="25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4598670" y="3660140"/>
              <a:ext cx="156210" cy="201930"/>
            </a:xfrm>
            <a:custGeom>
              <a:avLst/>
              <a:gdLst>
                <a:gd name="T0" fmla="*/ 224 w 491"/>
                <a:gd name="T1" fmla="*/ 119 h 636"/>
                <a:gd name="T2" fmla="*/ 248 w 491"/>
                <a:gd name="T3" fmla="*/ 135 h 636"/>
                <a:gd name="T4" fmla="*/ 272 w 491"/>
                <a:gd name="T5" fmla="*/ 152 h 636"/>
                <a:gd name="T6" fmla="*/ 295 w 491"/>
                <a:gd name="T7" fmla="*/ 170 h 636"/>
                <a:gd name="T8" fmla="*/ 318 w 491"/>
                <a:gd name="T9" fmla="*/ 188 h 636"/>
                <a:gd name="T10" fmla="*/ 339 w 491"/>
                <a:gd name="T11" fmla="*/ 207 h 636"/>
                <a:gd name="T12" fmla="*/ 360 w 491"/>
                <a:gd name="T13" fmla="*/ 227 h 636"/>
                <a:gd name="T14" fmla="*/ 381 w 491"/>
                <a:gd name="T15" fmla="*/ 247 h 636"/>
                <a:gd name="T16" fmla="*/ 408 w 491"/>
                <a:gd name="T17" fmla="*/ 279 h 636"/>
                <a:gd name="T18" fmla="*/ 438 w 491"/>
                <a:gd name="T19" fmla="*/ 324 h 636"/>
                <a:gd name="T20" fmla="*/ 461 w 491"/>
                <a:gd name="T21" fmla="*/ 374 h 636"/>
                <a:gd name="T22" fmla="*/ 467 w 491"/>
                <a:gd name="T23" fmla="*/ 427 h 636"/>
                <a:gd name="T24" fmla="*/ 456 w 491"/>
                <a:gd name="T25" fmla="*/ 479 h 636"/>
                <a:gd name="T26" fmla="*/ 435 w 491"/>
                <a:gd name="T27" fmla="*/ 523 h 636"/>
                <a:gd name="T28" fmla="*/ 409 w 491"/>
                <a:gd name="T29" fmla="*/ 565 h 636"/>
                <a:gd name="T30" fmla="*/ 385 w 491"/>
                <a:gd name="T31" fmla="*/ 608 h 636"/>
                <a:gd name="T32" fmla="*/ 375 w 491"/>
                <a:gd name="T33" fmla="*/ 634 h 636"/>
                <a:gd name="T34" fmla="*/ 381 w 491"/>
                <a:gd name="T35" fmla="*/ 635 h 636"/>
                <a:gd name="T36" fmla="*/ 397 w 491"/>
                <a:gd name="T37" fmla="*/ 610 h 636"/>
                <a:gd name="T38" fmla="*/ 428 w 491"/>
                <a:gd name="T39" fmla="*/ 566 h 636"/>
                <a:gd name="T40" fmla="*/ 458 w 491"/>
                <a:gd name="T41" fmla="*/ 523 h 636"/>
                <a:gd name="T42" fmla="*/ 481 w 491"/>
                <a:gd name="T43" fmla="*/ 476 h 636"/>
                <a:gd name="T44" fmla="*/ 491 w 491"/>
                <a:gd name="T45" fmla="*/ 424 h 636"/>
                <a:gd name="T46" fmla="*/ 484 w 491"/>
                <a:gd name="T47" fmla="*/ 373 h 636"/>
                <a:gd name="T48" fmla="*/ 464 w 491"/>
                <a:gd name="T49" fmla="*/ 325 h 636"/>
                <a:gd name="T50" fmla="*/ 435 w 491"/>
                <a:gd name="T51" fmla="*/ 283 h 636"/>
                <a:gd name="T52" fmla="*/ 410 w 491"/>
                <a:gd name="T53" fmla="*/ 252 h 636"/>
                <a:gd name="T54" fmla="*/ 388 w 491"/>
                <a:gd name="T55" fmla="*/ 230 h 636"/>
                <a:gd name="T56" fmla="*/ 365 w 491"/>
                <a:gd name="T57" fmla="*/ 211 h 636"/>
                <a:gd name="T58" fmla="*/ 341 w 491"/>
                <a:gd name="T59" fmla="*/ 193 h 636"/>
                <a:gd name="T60" fmla="*/ 316 w 491"/>
                <a:gd name="T61" fmla="*/ 175 h 636"/>
                <a:gd name="T62" fmla="*/ 291 w 491"/>
                <a:gd name="T63" fmla="*/ 159 h 636"/>
                <a:gd name="T64" fmla="*/ 266 w 491"/>
                <a:gd name="T65" fmla="*/ 141 h 636"/>
                <a:gd name="T66" fmla="*/ 242 w 491"/>
                <a:gd name="T67" fmla="*/ 123 h 636"/>
                <a:gd name="T68" fmla="*/ 211 w 491"/>
                <a:gd name="T69" fmla="*/ 98 h 636"/>
                <a:gd name="T70" fmla="*/ 173 w 491"/>
                <a:gd name="T71" fmla="*/ 72 h 636"/>
                <a:gd name="T72" fmla="*/ 134 w 491"/>
                <a:gd name="T73" fmla="*/ 50 h 636"/>
                <a:gd name="T74" fmla="*/ 96 w 491"/>
                <a:gd name="T75" fmla="*/ 33 h 636"/>
                <a:gd name="T76" fmla="*/ 62 w 491"/>
                <a:gd name="T77" fmla="*/ 19 h 636"/>
                <a:gd name="T78" fmla="*/ 34 w 491"/>
                <a:gd name="T79" fmla="*/ 10 h 636"/>
                <a:gd name="T80" fmla="*/ 13 w 491"/>
                <a:gd name="T81" fmla="*/ 3 h 636"/>
                <a:gd name="T82" fmla="*/ 1 w 491"/>
                <a:gd name="T83" fmla="*/ 0 h 636"/>
                <a:gd name="T84" fmla="*/ 2 w 491"/>
                <a:gd name="T85" fmla="*/ 1 h 636"/>
                <a:gd name="T86" fmla="*/ 14 w 491"/>
                <a:gd name="T87" fmla="*/ 6 h 636"/>
                <a:gd name="T88" fmla="*/ 36 w 491"/>
                <a:gd name="T89" fmla="*/ 17 h 636"/>
                <a:gd name="T90" fmla="*/ 65 w 491"/>
                <a:gd name="T91" fmla="*/ 31 h 636"/>
                <a:gd name="T92" fmla="*/ 98 w 491"/>
                <a:gd name="T93" fmla="*/ 48 h 636"/>
                <a:gd name="T94" fmla="*/ 134 w 491"/>
                <a:gd name="T95" fmla="*/ 66 h 636"/>
                <a:gd name="T96" fmla="*/ 168 w 491"/>
                <a:gd name="T97" fmla="*/ 85 h 636"/>
                <a:gd name="T98" fmla="*/ 200 w 491"/>
                <a:gd name="T99" fmla="*/ 103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1" h="636">
                  <a:moveTo>
                    <a:pt x="212" y="111"/>
                  </a:moveTo>
                  <a:lnTo>
                    <a:pt x="224" y="119"/>
                  </a:lnTo>
                  <a:lnTo>
                    <a:pt x="237" y="127"/>
                  </a:lnTo>
                  <a:lnTo>
                    <a:pt x="248" y="135"/>
                  </a:lnTo>
                  <a:lnTo>
                    <a:pt x="260" y="144"/>
                  </a:lnTo>
                  <a:lnTo>
                    <a:pt x="272" y="152"/>
                  </a:lnTo>
                  <a:lnTo>
                    <a:pt x="283" y="161"/>
                  </a:lnTo>
                  <a:lnTo>
                    <a:pt x="295" y="170"/>
                  </a:lnTo>
                  <a:lnTo>
                    <a:pt x="306" y="179"/>
                  </a:lnTo>
                  <a:lnTo>
                    <a:pt x="318" y="188"/>
                  </a:lnTo>
                  <a:lnTo>
                    <a:pt x="329" y="198"/>
                  </a:lnTo>
                  <a:lnTo>
                    <a:pt x="339" y="207"/>
                  </a:lnTo>
                  <a:lnTo>
                    <a:pt x="351" y="217"/>
                  </a:lnTo>
                  <a:lnTo>
                    <a:pt x="360" y="227"/>
                  </a:lnTo>
                  <a:lnTo>
                    <a:pt x="371" y="237"/>
                  </a:lnTo>
                  <a:lnTo>
                    <a:pt x="381" y="247"/>
                  </a:lnTo>
                  <a:lnTo>
                    <a:pt x="391" y="258"/>
                  </a:lnTo>
                  <a:lnTo>
                    <a:pt x="408" y="279"/>
                  </a:lnTo>
                  <a:lnTo>
                    <a:pt x="425" y="300"/>
                  </a:lnTo>
                  <a:lnTo>
                    <a:pt x="438" y="324"/>
                  </a:lnTo>
                  <a:lnTo>
                    <a:pt x="451" y="349"/>
                  </a:lnTo>
                  <a:lnTo>
                    <a:pt x="461" y="374"/>
                  </a:lnTo>
                  <a:lnTo>
                    <a:pt x="466" y="401"/>
                  </a:lnTo>
                  <a:lnTo>
                    <a:pt x="467" y="427"/>
                  </a:lnTo>
                  <a:lnTo>
                    <a:pt x="464" y="454"/>
                  </a:lnTo>
                  <a:lnTo>
                    <a:pt x="456" y="479"/>
                  </a:lnTo>
                  <a:lnTo>
                    <a:pt x="447" y="501"/>
                  </a:lnTo>
                  <a:lnTo>
                    <a:pt x="435" y="523"/>
                  </a:lnTo>
                  <a:lnTo>
                    <a:pt x="423" y="544"/>
                  </a:lnTo>
                  <a:lnTo>
                    <a:pt x="409" y="565"/>
                  </a:lnTo>
                  <a:lnTo>
                    <a:pt x="396" y="587"/>
                  </a:lnTo>
                  <a:lnTo>
                    <a:pt x="385" y="608"/>
                  </a:lnTo>
                  <a:lnTo>
                    <a:pt x="375" y="631"/>
                  </a:lnTo>
                  <a:lnTo>
                    <a:pt x="375" y="634"/>
                  </a:lnTo>
                  <a:lnTo>
                    <a:pt x="378" y="636"/>
                  </a:lnTo>
                  <a:lnTo>
                    <a:pt x="381" y="635"/>
                  </a:lnTo>
                  <a:lnTo>
                    <a:pt x="385" y="633"/>
                  </a:lnTo>
                  <a:lnTo>
                    <a:pt x="397" y="610"/>
                  </a:lnTo>
                  <a:lnTo>
                    <a:pt x="412" y="588"/>
                  </a:lnTo>
                  <a:lnTo>
                    <a:pt x="428" y="566"/>
                  </a:lnTo>
                  <a:lnTo>
                    <a:pt x="443" y="544"/>
                  </a:lnTo>
                  <a:lnTo>
                    <a:pt x="458" y="523"/>
                  </a:lnTo>
                  <a:lnTo>
                    <a:pt x="470" y="500"/>
                  </a:lnTo>
                  <a:lnTo>
                    <a:pt x="481" y="476"/>
                  </a:lnTo>
                  <a:lnTo>
                    <a:pt x="488" y="450"/>
                  </a:lnTo>
                  <a:lnTo>
                    <a:pt x="491" y="424"/>
                  </a:lnTo>
                  <a:lnTo>
                    <a:pt x="489" y="398"/>
                  </a:lnTo>
                  <a:lnTo>
                    <a:pt x="484" y="373"/>
                  </a:lnTo>
                  <a:lnTo>
                    <a:pt x="475" y="349"/>
                  </a:lnTo>
                  <a:lnTo>
                    <a:pt x="464" y="325"/>
                  </a:lnTo>
                  <a:lnTo>
                    <a:pt x="451" y="303"/>
                  </a:lnTo>
                  <a:lnTo>
                    <a:pt x="435" y="283"/>
                  </a:lnTo>
                  <a:lnTo>
                    <a:pt x="419" y="263"/>
                  </a:lnTo>
                  <a:lnTo>
                    <a:pt x="410" y="252"/>
                  </a:lnTo>
                  <a:lnTo>
                    <a:pt x="399" y="241"/>
                  </a:lnTo>
                  <a:lnTo>
                    <a:pt x="388" y="230"/>
                  </a:lnTo>
                  <a:lnTo>
                    <a:pt x="377" y="221"/>
                  </a:lnTo>
                  <a:lnTo>
                    <a:pt x="365" y="211"/>
                  </a:lnTo>
                  <a:lnTo>
                    <a:pt x="353" y="202"/>
                  </a:lnTo>
                  <a:lnTo>
                    <a:pt x="341" y="193"/>
                  </a:lnTo>
                  <a:lnTo>
                    <a:pt x="329" y="184"/>
                  </a:lnTo>
                  <a:lnTo>
                    <a:pt x="316" y="175"/>
                  </a:lnTo>
                  <a:lnTo>
                    <a:pt x="303" y="167"/>
                  </a:lnTo>
                  <a:lnTo>
                    <a:pt x="291" y="159"/>
                  </a:lnTo>
                  <a:lnTo>
                    <a:pt x="279" y="149"/>
                  </a:lnTo>
                  <a:lnTo>
                    <a:pt x="266" y="141"/>
                  </a:lnTo>
                  <a:lnTo>
                    <a:pt x="254" y="132"/>
                  </a:lnTo>
                  <a:lnTo>
                    <a:pt x="242" y="123"/>
                  </a:lnTo>
                  <a:lnTo>
                    <a:pt x="230" y="113"/>
                  </a:lnTo>
                  <a:lnTo>
                    <a:pt x="211" y="98"/>
                  </a:lnTo>
                  <a:lnTo>
                    <a:pt x="192" y="85"/>
                  </a:lnTo>
                  <a:lnTo>
                    <a:pt x="173" y="72"/>
                  </a:lnTo>
                  <a:lnTo>
                    <a:pt x="153" y="60"/>
                  </a:lnTo>
                  <a:lnTo>
                    <a:pt x="134" y="50"/>
                  </a:lnTo>
                  <a:lnTo>
                    <a:pt x="115" y="40"/>
                  </a:lnTo>
                  <a:lnTo>
                    <a:pt x="96" y="33"/>
                  </a:lnTo>
                  <a:lnTo>
                    <a:pt x="79" y="25"/>
                  </a:lnTo>
                  <a:lnTo>
                    <a:pt x="62" y="19"/>
                  </a:lnTo>
                  <a:lnTo>
                    <a:pt x="47" y="14"/>
                  </a:lnTo>
                  <a:lnTo>
                    <a:pt x="34" y="10"/>
                  </a:lnTo>
                  <a:lnTo>
                    <a:pt x="22" y="6"/>
                  </a:lnTo>
                  <a:lnTo>
                    <a:pt x="13" y="3"/>
                  </a:lnTo>
                  <a:lnTo>
                    <a:pt x="6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6" y="3"/>
                  </a:lnTo>
                  <a:lnTo>
                    <a:pt x="14" y="6"/>
                  </a:lnTo>
                  <a:lnTo>
                    <a:pt x="24" y="12"/>
                  </a:lnTo>
                  <a:lnTo>
                    <a:pt x="36" y="17"/>
                  </a:lnTo>
                  <a:lnTo>
                    <a:pt x="50" y="23"/>
                  </a:lnTo>
                  <a:lnTo>
                    <a:pt x="65" y="31"/>
                  </a:lnTo>
                  <a:lnTo>
                    <a:pt x="81" y="39"/>
                  </a:lnTo>
                  <a:lnTo>
                    <a:pt x="98" y="48"/>
                  </a:lnTo>
                  <a:lnTo>
                    <a:pt x="116" y="57"/>
                  </a:lnTo>
                  <a:lnTo>
                    <a:pt x="134" y="66"/>
                  </a:lnTo>
                  <a:lnTo>
                    <a:pt x="151" y="75"/>
                  </a:lnTo>
                  <a:lnTo>
                    <a:pt x="168" y="85"/>
                  </a:lnTo>
                  <a:lnTo>
                    <a:pt x="185" y="94"/>
                  </a:lnTo>
                  <a:lnTo>
                    <a:pt x="200" y="103"/>
                  </a:lnTo>
                  <a:lnTo>
                    <a:pt x="212" y="11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4765040" y="3654425"/>
              <a:ext cx="88265" cy="183515"/>
            </a:xfrm>
            <a:custGeom>
              <a:avLst/>
              <a:gdLst>
                <a:gd name="T0" fmla="*/ 0 w 278"/>
                <a:gd name="T1" fmla="*/ 0 h 578"/>
                <a:gd name="T2" fmla="*/ 13 w 278"/>
                <a:gd name="T3" fmla="*/ 16 h 578"/>
                <a:gd name="T4" fmla="*/ 25 w 278"/>
                <a:gd name="T5" fmla="*/ 32 h 578"/>
                <a:gd name="T6" fmla="*/ 39 w 278"/>
                <a:gd name="T7" fmla="*/ 47 h 578"/>
                <a:gd name="T8" fmla="*/ 52 w 278"/>
                <a:gd name="T9" fmla="*/ 62 h 578"/>
                <a:gd name="T10" fmla="*/ 65 w 278"/>
                <a:gd name="T11" fmla="*/ 78 h 578"/>
                <a:gd name="T12" fmla="*/ 77 w 278"/>
                <a:gd name="T13" fmla="*/ 93 h 578"/>
                <a:gd name="T14" fmla="*/ 90 w 278"/>
                <a:gd name="T15" fmla="*/ 109 h 578"/>
                <a:gd name="T16" fmla="*/ 102 w 278"/>
                <a:gd name="T17" fmla="*/ 125 h 578"/>
                <a:gd name="T18" fmla="*/ 113 w 278"/>
                <a:gd name="T19" fmla="*/ 142 h 578"/>
                <a:gd name="T20" fmla="*/ 125 w 278"/>
                <a:gd name="T21" fmla="*/ 157 h 578"/>
                <a:gd name="T22" fmla="*/ 136 w 278"/>
                <a:gd name="T23" fmla="*/ 174 h 578"/>
                <a:gd name="T24" fmla="*/ 147 w 278"/>
                <a:gd name="T25" fmla="*/ 191 h 578"/>
                <a:gd name="T26" fmla="*/ 158 w 278"/>
                <a:gd name="T27" fmla="*/ 209 h 578"/>
                <a:gd name="T28" fmla="*/ 167 w 278"/>
                <a:gd name="T29" fmla="*/ 226 h 578"/>
                <a:gd name="T30" fmla="*/ 177 w 278"/>
                <a:gd name="T31" fmla="*/ 244 h 578"/>
                <a:gd name="T32" fmla="*/ 185 w 278"/>
                <a:gd name="T33" fmla="*/ 262 h 578"/>
                <a:gd name="T34" fmla="*/ 203 w 278"/>
                <a:gd name="T35" fmla="*/ 304 h 578"/>
                <a:gd name="T36" fmla="*/ 220 w 278"/>
                <a:gd name="T37" fmla="*/ 354 h 578"/>
                <a:gd name="T38" fmla="*/ 236 w 278"/>
                <a:gd name="T39" fmla="*/ 406 h 578"/>
                <a:gd name="T40" fmla="*/ 249 w 278"/>
                <a:gd name="T41" fmla="*/ 458 h 578"/>
                <a:gd name="T42" fmla="*/ 261 w 278"/>
                <a:gd name="T43" fmla="*/ 505 h 578"/>
                <a:gd name="T44" fmla="*/ 271 w 278"/>
                <a:gd name="T45" fmla="*/ 543 h 578"/>
                <a:gd name="T46" fmla="*/ 276 w 278"/>
                <a:gd name="T47" fmla="*/ 570 h 578"/>
                <a:gd name="T48" fmla="*/ 278 w 278"/>
                <a:gd name="T49" fmla="*/ 578 h 578"/>
                <a:gd name="T50" fmla="*/ 274 w 278"/>
                <a:gd name="T51" fmla="*/ 537 h 578"/>
                <a:gd name="T52" fmla="*/ 267 w 278"/>
                <a:gd name="T53" fmla="*/ 497 h 578"/>
                <a:gd name="T54" fmla="*/ 260 w 278"/>
                <a:gd name="T55" fmla="*/ 455 h 578"/>
                <a:gd name="T56" fmla="*/ 251 w 278"/>
                <a:gd name="T57" fmla="*/ 416 h 578"/>
                <a:gd name="T58" fmla="*/ 240 w 278"/>
                <a:gd name="T59" fmla="*/ 376 h 578"/>
                <a:gd name="T60" fmla="*/ 228 w 278"/>
                <a:gd name="T61" fmla="*/ 337 h 578"/>
                <a:gd name="T62" fmla="*/ 215 w 278"/>
                <a:gd name="T63" fmla="*/ 299 h 578"/>
                <a:gd name="T64" fmla="*/ 199 w 278"/>
                <a:gd name="T65" fmla="*/ 261 h 578"/>
                <a:gd name="T66" fmla="*/ 190 w 278"/>
                <a:gd name="T67" fmla="*/ 242 h 578"/>
                <a:gd name="T68" fmla="*/ 181 w 278"/>
                <a:gd name="T69" fmla="*/ 223 h 578"/>
                <a:gd name="T70" fmla="*/ 171 w 278"/>
                <a:gd name="T71" fmla="*/ 204 h 578"/>
                <a:gd name="T72" fmla="*/ 161 w 278"/>
                <a:gd name="T73" fmla="*/ 186 h 578"/>
                <a:gd name="T74" fmla="*/ 149 w 278"/>
                <a:gd name="T75" fmla="*/ 168 h 578"/>
                <a:gd name="T76" fmla="*/ 137 w 278"/>
                <a:gd name="T77" fmla="*/ 150 h 578"/>
                <a:gd name="T78" fmla="*/ 126 w 278"/>
                <a:gd name="T79" fmla="*/ 133 h 578"/>
                <a:gd name="T80" fmla="*/ 113 w 278"/>
                <a:gd name="T81" fmla="*/ 116 h 578"/>
                <a:gd name="T82" fmla="*/ 100 w 278"/>
                <a:gd name="T83" fmla="*/ 100 h 578"/>
                <a:gd name="T84" fmla="*/ 87 w 278"/>
                <a:gd name="T85" fmla="*/ 86 h 578"/>
                <a:gd name="T86" fmla="*/ 73 w 278"/>
                <a:gd name="T87" fmla="*/ 71 h 578"/>
                <a:gd name="T88" fmla="*/ 59 w 278"/>
                <a:gd name="T89" fmla="*/ 56 h 578"/>
                <a:gd name="T90" fmla="*/ 44 w 278"/>
                <a:gd name="T91" fmla="*/ 42 h 578"/>
                <a:gd name="T92" fmla="*/ 30 w 278"/>
                <a:gd name="T93" fmla="*/ 27 h 578"/>
                <a:gd name="T94" fmla="*/ 16 w 278"/>
                <a:gd name="T95" fmla="*/ 14 h 578"/>
                <a:gd name="T96" fmla="*/ 1 w 278"/>
                <a:gd name="T97" fmla="*/ 0 h 578"/>
                <a:gd name="T98" fmla="*/ 1 w 278"/>
                <a:gd name="T99" fmla="*/ 0 h 578"/>
                <a:gd name="T100" fmla="*/ 1 w 278"/>
                <a:gd name="T101" fmla="*/ 0 h 578"/>
                <a:gd name="T102" fmla="*/ 0 w 278"/>
                <a:gd name="T103" fmla="*/ 0 h 578"/>
                <a:gd name="T104" fmla="*/ 0 w 278"/>
                <a:gd name="T105" fmla="*/ 0 h 578"/>
                <a:gd name="T106" fmla="*/ 0 w 278"/>
                <a:gd name="T107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8" h="578">
                  <a:moveTo>
                    <a:pt x="0" y="0"/>
                  </a:moveTo>
                  <a:lnTo>
                    <a:pt x="13" y="16"/>
                  </a:lnTo>
                  <a:lnTo>
                    <a:pt x="25" y="32"/>
                  </a:lnTo>
                  <a:lnTo>
                    <a:pt x="39" y="47"/>
                  </a:lnTo>
                  <a:lnTo>
                    <a:pt x="52" y="62"/>
                  </a:lnTo>
                  <a:lnTo>
                    <a:pt x="65" y="78"/>
                  </a:lnTo>
                  <a:lnTo>
                    <a:pt x="77" y="93"/>
                  </a:lnTo>
                  <a:lnTo>
                    <a:pt x="90" y="109"/>
                  </a:lnTo>
                  <a:lnTo>
                    <a:pt x="102" y="125"/>
                  </a:lnTo>
                  <a:lnTo>
                    <a:pt x="113" y="142"/>
                  </a:lnTo>
                  <a:lnTo>
                    <a:pt x="125" y="157"/>
                  </a:lnTo>
                  <a:lnTo>
                    <a:pt x="136" y="174"/>
                  </a:lnTo>
                  <a:lnTo>
                    <a:pt x="147" y="191"/>
                  </a:lnTo>
                  <a:lnTo>
                    <a:pt x="158" y="209"/>
                  </a:lnTo>
                  <a:lnTo>
                    <a:pt x="167" y="226"/>
                  </a:lnTo>
                  <a:lnTo>
                    <a:pt x="177" y="244"/>
                  </a:lnTo>
                  <a:lnTo>
                    <a:pt x="185" y="262"/>
                  </a:lnTo>
                  <a:lnTo>
                    <a:pt x="203" y="304"/>
                  </a:lnTo>
                  <a:lnTo>
                    <a:pt x="220" y="354"/>
                  </a:lnTo>
                  <a:lnTo>
                    <a:pt x="236" y="406"/>
                  </a:lnTo>
                  <a:lnTo>
                    <a:pt x="249" y="458"/>
                  </a:lnTo>
                  <a:lnTo>
                    <a:pt x="261" y="505"/>
                  </a:lnTo>
                  <a:lnTo>
                    <a:pt x="271" y="543"/>
                  </a:lnTo>
                  <a:lnTo>
                    <a:pt x="276" y="570"/>
                  </a:lnTo>
                  <a:lnTo>
                    <a:pt x="278" y="578"/>
                  </a:lnTo>
                  <a:lnTo>
                    <a:pt x="274" y="537"/>
                  </a:lnTo>
                  <a:lnTo>
                    <a:pt x="267" y="497"/>
                  </a:lnTo>
                  <a:lnTo>
                    <a:pt x="260" y="455"/>
                  </a:lnTo>
                  <a:lnTo>
                    <a:pt x="251" y="416"/>
                  </a:lnTo>
                  <a:lnTo>
                    <a:pt x="240" y="376"/>
                  </a:lnTo>
                  <a:lnTo>
                    <a:pt x="228" y="337"/>
                  </a:lnTo>
                  <a:lnTo>
                    <a:pt x="215" y="299"/>
                  </a:lnTo>
                  <a:lnTo>
                    <a:pt x="199" y="261"/>
                  </a:lnTo>
                  <a:lnTo>
                    <a:pt x="190" y="242"/>
                  </a:lnTo>
                  <a:lnTo>
                    <a:pt x="181" y="223"/>
                  </a:lnTo>
                  <a:lnTo>
                    <a:pt x="171" y="204"/>
                  </a:lnTo>
                  <a:lnTo>
                    <a:pt x="161" y="186"/>
                  </a:lnTo>
                  <a:lnTo>
                    <a:pt x="149" y="168"/>
                  </a:lnTo>
                  <a:lnTo>
                    <a:pt x="137" y="150"/>
                  </a:lnTo>
                  <a:lnTo>
                    <a:pt x="126" y="133"/>
                  </a:lnTo>
                  <a:lnTo>
                    <a:pt x="113" y="116"/>
                  </a:lnTo>
                  <a:lnTo>
                    <a:pt x="100" y="100"/>
                  </a:lnTo>
                  <a:lnTo>
                    <a:pt x="87" y="86"/>
                  </a:lnTo>
                  <a:lnTo>
                    <a:pt x="73" y="71"/>
                  </a:lnTo>
                  <a:lnTo>
                    <a:pt x="59" y="56"/>
                  </a:lnTo>
                  <a:lnTo>
                    <a:pt x="44" y="42"/>
                  </a:lnTo>
                  <a:lnTo>
                    <a:pt x="30" y="27"/>
                  </a:lnTo>
                  <a:lnTo>
                    <a:pt x="16" y="14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4683125" y="3865880"/>
              <a:ext cx="201295" cy="73660"/>
            </a:xfrm>
            <a:custGeom>
              <a:avLst/>
              <a:gdLst>
                <a:gd name="T0" fmla="*/ 66 w 634"/>
                <a:gd name="T1" fmla="*/ 213 h 232"/>
                <a:gd name="T2" fmla="*/ 68 w 634"/>
                <a:gd name="T3" fmla="*/ 160 h 232"/>
                <a:gd name="T4" fmla="*/ 69 w 634"/>
                <a:gd name="T5" fmla="*/ 130 h 232"/>
                <a:gd name="T6" fmla="*/ 74 w 634"/>
                <a:gd name="T7" fmla="*/ 102 h 232"/>
                <a:gd name="T8" fmla="*/ 88 w 634"/>
                <a:gd name="T9" fmla="*/ 71 h 232"/>
                <a:gd name="T10" fmla="*/ 116 w 634"/>
                <a:gd name="T11" fmla="*/ 45 h 232"/>
                <a:gd name="T12" fmla="*/ 154 w 634"/>
                <a:gd name="T13" fmla="*/ 35 h 232"/>
                <a:gd name="T14" fmla="*/ 188 w 634"/>
                <a:gd name="T15" fmla="*/ 33 h 232"/>
                <a:gd name="T16" fmla="*/ 221 w 634"/>
                <a:gd name="T17" fmla="*/ 36 h 232"/>
                <a:gd name="T18" fmla="*/ 253 w 634"/>
                <a:gd name="T19" fmla="*/ 43 h 232"/>
                <a:gd name="T20" fmla="*/ 283 w 634"/>
                <a:gd name="T21" fmla="*/ 55 h 232"/>
                <a:gd name="T22" fmla="*/ 312 w 634"/>
                <a:gd name="T23" fmla="*/ 70 h 232"/>
                <a:gd name="T24" fmla="*/ 340 w 634"/>
                <a:gd name="T25" fmla="*/ 86 h 232"/>
                <a:gd name="T26" fmla="*/ 368 w 634"/>
                <a:gd name="T27" fmla="*/ 103 h 232"/>
                <a:gd name="T28" fmla="*/ 395 w 634"/>
                <a:gd name="T29" fmla="*/ 120 h 232"/>
                <a:gd name="T30" fmla="*/ 425 w 634"/>
                <a:gd name="T31" fmla="*/ 134 h 232"/>
                <a:gd name="T32" fmla="*/ 455 w 634"/>
                <a:gd name="T33" fmla="*/ 145 h 232"/>
                <a:gd name="T34" fmla="*/ 486 w 634"/>
                <a:gd name="T35" fmla="*/ 154 h 232"/>
                <a:gd name="T36" fmla="*/ 517 w 634"/>
                <a:gd name="T37" fmla="*/ 160 h 232"/>
                <a:gd name="T38" fmla="*/ 549 w 634"/>
                <a:gd name="T39" fmla="*/ 166 h 232"/>
                <a:gd name="T40" fmla="*/ 581 w 634"/>
                <a:gd name="T41" fmla="*/ 169 h 232"/>
                <a:gd name="T42" fmla="*/ 614 w 634"/>
                <a:gd name="T43" fmla="*/ 171 h 232"/>
                <a:gd name="T44" fmla="*/ 632 w 634"/>
                <a:gd name="T45" fmla="*/ 170 h 232"/>
                <a:gd name="T46" fmla="*/ 634 w 634"/>
                <a:gd name="T47" fmla="*/ 166 h 232"/>
                <a:gd name="T48" fmla="*/ 616 w 634"/>
                <a:gd name="T49" fmla="*/ 161 h 232"/>
                <a:gd name="T50" fmla="*/ 585 w 634"/>
                <a:gd name="T51" fmla="*/ 157 h 232"/>
                <a:gd name="T52" fmla="*/ 553 w 634"/>
                <a:gd name="T53" fmla="*/ 152 h 232"/>
                <a:gd name="T54" fmla="*/ 522 w 634"/>
                <a:gd name="T55" fmla="*/ 145 h 232"/>
                <a:gd name="T56" fmla="*/ 492 w 634"/>
                <a:gd name="T57" fmla="*/ 136 h 232"/>
                <a:gd name="T58" fmla="*/ 463 w 634"/>
                <a:gd name="T59" fmla="*/ 124 h 232"/>
                <a:gd name="T60" fmla="*/ 435 w 634"/>
                <a:gd name="T61" fmla="*/ 112 h 232"/>
                <a:gd name="T62" fmla="*/ 406 w 634"/>
                <a:gd name="T63" fmla="*/ 96 h 232"/>
                <a:gd name="T64" fmla="*/ 380 w 634"/>
                <a:gd name="T65" fmla="*/ 79 h 232"/>
                <a:gd name="T66" fmla="*/ 355 w 634"/>
                <a:gd name="T67" fmla="*/ 63 h 232"/>
                <a:gd name="T68" fmla="*/ 330 w 634"/>
                <a:gd name="T69" fmla="*/ 47 h 232"/>
                <a:gd name="T70" fmla="*/ 305 w 634"/>
                <a:gd name="T71" fmla="*/ 33 h 232"/>
                <a:gd name="T72" fmla="*/ 278 w 634"/>
                <a:gd name="T73" fmla="*/ 20 h 232"/>
                <a:gd name="T74" fmla="*/ 252 w 634"/>
                <a:gd name="T75" fmla="*/ 9 h 232"/>
                <a:gd name="T76" fmla="*/ 223 w 634"/>
                <a:gd name="T77" fmla="*/ 3 h 232"/>
                <a:gd name="T78" fmla="*/ 194 w 634"/>
                <a:gd name="T79" fmla="*/ 0 h 232"/>
                <a:gd name="T80" fmla="*/ 165 w 634"/>
                <a:gd name="T81" fmla="*/ 1 h 232"/>
                <a:gd name="T82" fmla="*/ 141 w 634"/>
                <a:gd name="T83" fmla="*/ 7 h 232"/>
                <a:gd name="T84" fmla="*/ 117 w 634"/>
                <a:gd name="T85" fmla="*/ 18 h 232"/>
                <a:gd name="T86" fmla="*/ 96 w 634"/>
                <a:gd name="T87" fmla="*/ 31 h 232"/>
                <a:gd name="T88" fmla="*/ 78 w 634"/>
                <a:gd name="T89" fmla="*/ 49 h 232"/>
                <a:gd name="T90" fmla="*/ 66 w 634"/>
                <a:gd name="T91" fmla="*/ 70 h 232"/>
                <a:gd name="T92" fmla="*/ 58 w 634"/>
                <a:gd name="T93" fmla="*/ 93 h 232"/>
                <a:gd name="T94" fmla="*/ 56 w 634"/>
                <a:gd name="T95" fmla="*/ 117 h 232"/>
                <a:gd name="T96" fmla="*/ 58 w 634"/>
                <a:gd name="T97" fmla="*/ 151 h 232"/>
                <a:gd name="T98" fmla="*/ 57 w 634"/>
                <a:gd name="T99" fmla="*/ 208 h 232"/>
                <a:gd name="T100" fmla="*/ 36 w 634"/>
                <a:gd name="T101" fmla="*/ 206 h 232"/>
                <a:gd name="T102" fmla="*/ 21 w 634"/>
                <a:gd name="T103" fmla="*/ 194 h 232"/>
                <a:gd name="T104" fmla="*/ 9 w 634"/>
                <a:gd name="T105" fmla="*/ 182 h 232"/>
                <a:gd name="T106" fmla="*/ 1 w 634"/>
                <a:gd name="T107" fmla="*/ 174 h 232"/>
                <a:gd name="T108" fmla="*/ 2 w 634"/>
                <a:gd name="T109" fmla="*/ 176 h 232"/>
                <a:gd name="T110" fmla="*/ 15 w 634"/>
                <a:gd name="T111" fmla="*/ 197 h 232"/>
                <a:gd name="T112" fmla="*/ 34 w 634"/>
                <a:gd name="T113" fmla="*/ 222 h 232"/>
                <a:gd name="T114" fmla="*/ 54 w 634"/>
                <a:gd name="T11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4" h="232">
                  <a:moveTo>
                    <a:pt x="63" y="228"/>
                  </a:moveTo>
                  <a:lnTo>
                    <a:pt x="66" y="213"/>
                  </a:lnTo>
                  <a:lnTo>
                    <a:pt x="68" y="188"/>
                  </a:lnTo>
                  <a:lnTo>
                    <a:pt x="68" y="160"/>
                  </a:lnTo>
                  <a:lnTo>
                    <a:pt x="68" y="140"/>
                  </a:lnTo>
                  <a:lnTo>
                    <a:pt x="69" y="130"/>
                  </a:lnTo>
                  <a:lnTo>
                    <a:pt x="70" y="117"/>
                  </a:lnTo>
                  <a:lnTo>
                    <a:pt x="74" y="102"/>
                  </a:lnTo>
                  <a:lnTo>
                    <a:pt x="79" y="85"/>
                  </a:lnTo>
                  <a:lnTo>
                    <a:pt x="88" y="71"/>
                  </a:lnTo>
                  <a:lnTo>
                    <a:pt x="101" y="57"/>
                  </a:lnTo>
                  <a:lnTo>
                    <a:pt x="116" y="45"/>
                  </a:lnTo>
                  <a:lnTo>
                    <a:pt x="138" y="38"/>
                  </a:lnTo>
                  <a:lnTo>
                    <a:pt x="154" y="35"/>
                  </a:lnTo>
                  <a:lnTo>
                    <a:pt x="171" y="34"/>
                  </a:lnTo>
                  <a:lnTo>
                    <a:pt x="188" y="33"/>
                  </a:lnTo>
                  <a:lnTo>
                    <a:pt x="205" y="34"/>
                  </a:lnTo>
                  <a:lnTo>
                    <a:pt x="221" y="36"/>
                  </a:lnTo>
                  <a:lnTo>
                    <a:pt x="238" y="39"/>
                  </a:lnTo>
                  <a:lnTo>
                    <a:pt x="253" y="43"/>
                  </a:lnTo>
                  <a:lnTo>
                    <a:pt x="269" y="48"/>
                  </a:lnTo>
                  <a:lnTo>
                    <a:pt x="283" y="55"/>
                  </a:lnTo>
                  <a:lnTo>
                    <a:pt x="298" y="62"/>
                  </a:lnTo>
                  <a:lnTo>
                    <a:pt x="312" y="70"/>
                  </a:lnTo>
                  <a:lnTo>
                    <a:pt x="327" y="78"/>
                  </a:lnTo>
                  <a:lnTo>
                    <a:pt x="340" y="86"/>
                  </a:lnTo>
                  <a:lnTo>
                    <a:pt x="354" y="95"/>
                  </a:lnTo>
                  <a:lnTo>
                    <a:pt x="368" y="103"/>
                  </a:lnTo>
                  <a:lnTo>
                    <a:pt x="382" y="112"/>
                  </a:lnTo>
                  <a:lnTo>
                    <a:pt x="395" y="120"/>
                  </a:lnTo>
                  <a:lnTo>
                    <a:pt x="410" y="127"/>
                  </a:lnTo>
                  <a:lnTo>
                    <a:pt x="425" y="134"/>
                  </a:lnTo>
                  <a:lnTo>
                    <a:pt x="440" y="139"/>
                  </a:lnTo>
                  <a:lnTo>
                    <a:pt x="455" y="145"/>
                  </a:lnTo>
                  <a:lnTo>
                    <a:pt x="470" y="150"/>
                  </a:lnTo>
                  <a:lnTo>
                    <a:pt x="486" y="154"/>
                  </a:lnTo>
                  <a:lnTo>
                    <a:pt x="501" y="157"/>
                  </a:lnTo>
                  <a:lnTo>
                    <a:pt x="517" y="160"/>
                  </a:lnTo>
                  <a:lnTo>
                    <a:pt x="533" y="163"/>
                  </a:lnTo>
                  <a:lnTo>
                    <a:pt x="549" y="166"/>
                  </a:lnTo>
                  <a:lnTo>
                    <a:pt x="566" y="167"/>
                  </a:lnTo>
                  <a:lnTo>
                    <a:pt x="581" y="169"/>
                  </a:lnTo>
                  <a:lnTo>
                    <a:pt x="597" y="170"/>
                  </a:lnTo>
                  <a:lnTo>
                    <a:pt x="614" y="171"/>
                  </a:lnTo>
                  <a:lnTo>
                    <a:pt x="630" y="171"/>
                  </a:lnTo>
                  <a:lnTo>
                    <a:pt x="632" y="170"/>
                  </a:lnTo>
                  <a:lnTo>
                    <a:pt x="634" y="168"/>
                  </a:lnTo>
                  <a:lnTo>
                    <a:pt x="634" y="166"/>
                  </a:lnTo>
                  <a:lnTo>
                    <a:pt x="632" y="164"/>
                  </a:lnTo>
                  <a:lnTo>
                    <a:pt x="616" y="161"/>
                  </a:lnTo>
                  <a:lnTo>
                    <a:pt x="600" y="159"/>
                  </a:lnTo>
                  <a:lnTo>
                    <a:pt x="585" y="157"/>
                  </a:lnTo>
                  <a:lnTo>
                    <a:pt x="569" y="155"/>
                  </a:lnTo>
                  <a:lnTo>
                    <a:pt x="553" y="152"/>
                  </a:lnTo>
                  <a:lnTo>
                    <a:pt x="537" y="149"/>
                  </a:lnTo>
                  <a:lnTo>
                    <a:pt x="522" y="145"/>
                  </a:lnTo>
                  <a:lnTo>
                    <a:pt x="507" y="140"/>
                  </a:lnTo>
                  <a:lnTo>
                    <a:pt x="492" y="136"/>
                  </a:lnTo>
                  <a:lnTo>
                    <a:pt x="478" y="131"/>
                  </a:lnTo>
                  <a:lnTo>
                    <a:pt x="463" y="124"/>
                  </a:lnTo>
                  <a:lnTo>
                    <a:pt x="448" y="119"/>
                  </a:lnTo>
                  <a:lnTo>
                    <a:pt x="435" y="112"/>
                  </a:lnTo>
                  <a:lnTo>
                    <a:pt x="420" y="104"/>
                  </a:lnTo>
                  <a:lnTo>
                    <a:pt x="406" y="96"/>
                  </a:lnTo>
                  <a:lnTo>
                    <a:pt x="392" y="87"/>
                  </a:lnTo>
                  <a:lnTo>
                    <a:pt x="380" y="79"/>
                  </a:lnTo>
                  <a:lnTo>
                    <a:pt x="368" y="72"/>
                  </a:lnTo>
                  <a:lnTo>
                    <a:pt x="355" y="63"/>
                  </a:lnTo>
                  <a:lnTo>
                    <a:pt x="343" y="56"/>
                  </a:lnTo>
                  <a:lnTo>
                    <a:pt x="330" y="47"/>
                  </a:lnTo>
                  <a:lnTo>
                    <a:pt x="317" y="40"/>
                  </a:lnTo>
                  <a:lnTo>
                    <a:pt x="305" y="33"/>
                  </a:lnTo>
                  <a:lnTo>
                    <a:pt x="292" y="26"/>
                  </a:lnTo>
                  <a:lnTo>
                    <a:pt x="278" y="20"/>
                  </a:lnTo>
                  <a:lnTo>
                    <a:pt x="265" y="15"/>
                  </a:lnTo>
                  <a:lnTo>
                    <a:pt x="252" y="9"/>
                  </a:lnTo>
                  <a:lnTo>
                    <a:pt x="237" y="6"/>
                  </a:lnTo>
                  <a:lnTo>
                    <a:pt x="223" y="3"/>
                  </a:lnTo>
                  <a:lnTo>
                    <a:pt x="208" y="1"/>
                  </a:lnTo>
                  <a:lnTo>
                    <a:pt x="194" y="0"/>
                  </a:lnTo>
                  <a:lnTo>
                    <a:pt x="178" y="0"/>
                  </a:lnTo>
                  <a:lnTo>
                    <a:pt x="165" y="1"/>
                  </a:lnTo>
                  <a:lnTo>
                    <a:pt x="152" y="3"/>
                  </a:lnTo>
                  <a:lnTo>
                    <a:pt x="141" y="7"/>
                  </a:lnTo>
                  <a:lnTo>
                    <a:pt x="129" y="11"/>
                  </a:lnTo>
                  <a:lnTo>
                    <a:pt x="117" y="18"/>
                  </a:lnTo>
                  <a:lnTo>
                    <a:pt x="107" y="24"/>
                  </a:lnTo>
                  <a:lnTo>
                    <a:pt x="96" y="31"/>
                  </a:lnTo>
                  <a:lnTo>
                    <a:pt x="87" y="40"/>
                  </a:lnTo>
                  <a:lnTo>
                    <a:pt x="78" y="49"/>
                  </a:lnTo>
                  <a:lnTo>
                    <a:pt x="71" y="59"/>
                  </a:lnTo>
                  <a:lnTo>
                    <a:pt x="66" y="70"/>
                  </a:lnTo>
                  <a:lnTo>
                    <a:pt x="61" y="81"/>
                  </a:lnTo>
                  <a:lnTo>
                    <a:pt x="58" y="93"/>
                  </a:lnTo>
                  <a:lnTo>
                    <a:pt x="57" y="104"/>
                  </a:lnTo>
                  <a:lnTo>
                    <a:pt x="56" y="117"/>
                  </a:lnTo>
                  <a:lnTo>
                    <a:pt x="56" y="130"/>
                  </a:lnTo>
                  <a:lnTo>
                    <a:pt x="58" y="151"/>
                  </a:lnTo>
                  <a:lnTo>
                    <a:pt x="60" y="183"/>
                  </a:lnTo>
                  <a:lnTo>
                    <a:pt x="57" y="208"/>
                  </a:lnTo>
                  <a:lnTo>
                    <a:pt x="42" y="210"/>
                  </a:lnTo>
                  <a:lnTo>
                    <a:pt x="36" y="206"/>
                  </a:lnTo>
                  <a:lnTo>
                    <a:pt x="29" y="200"/>
                  </a:lnTo>
                  <a:lnTo>
                    <a:pt x="21" y="194"/>
                  </a:lnTo>
                  <a:lnTo>
                    <a:pt x="15" y="188"/>
                  </a:lnTo>
                  <a:lnTo>
                    <a:pt x="9" y="182"/>
                  </a:lnTo>
                  <a:lnTo>
                    <a:pt x="4" y="177"/>
                  </a:lnTo>
                  <a:lnTo>
                    <a:pt x="1" y="174"/>
                  </a:lnTo>
                  <a:lnTo>
                    <a:pt x="0" y="173"/>
                  </a:lnTo>
                  <a:lnTo>
                    <a:pt x="2" y="176"/>
                  </a:lnTo>
                  <a:lnTo>
                    <a:pt x="8" y="185"/>
                  </a:lnTo>
                  <a:lnTo>
                    <a:pt x="15" y="197"/>
                  </a:lnTo>
                  <a:lnTo>
                    <a:pt x="23" y="210"/>
                  </a:lnTo>
                  <a:lnTo>
                    <a:pt x="34" y="222"/>
                  </a:lnTo>
                  <a:lnTo>
                    <a:pt x="45" y="230"/>
                  </a:lnTo>
                  <a:lnTo>
                    <a:pt x="54" y="232"/>
                  </a:lnTo>
                  <a:lnTo>
                    <a:pt x="63" y="228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4744720" y="3585845"/>
              <a:ext cx="62230" cy="75565"/>
            </a:xfrm>
            <a:custGeom>
              <a:avLst/>
              <a:gdLst>
                <a:gd name="T0" fmla="*/ 54 w 196"/>
                <a:gd name="T1" fmla="*/ 146 h 238"/>
                <a:gd name="T2" fmla="*/ 60 w 196"/>
                <a:gd name="T3" fmla="*/ 155 h 238"/>
                <a:gd name="T4" fmla="*/ 67 w 196"/>
                <a:gd name="T5" fmla="*/ 163 h 238"/>
                <a:gd name="T6" fmla="*/ 75 w 196"/>
                <a:gd name="T7" fmla="*/ 171 h 238"/>
                <a:gd name="T8" fmla="*/ 83 w 196"/>
                <a:gd name="T9" fmla="*/ 179 h 238"/>
                <a:gd name="T10" fmla="*/ 92 w 196"/>
                <a:gd name="T11" fmla="*/ 186 h 238"/>
                <a:gd name="T12" fmla="*/ 100 w 196"/>
                <a:gd name="T13" fmla="*/ 194 h 238"/>
                <a:gd name="T14" fmla="*/ 108 w 196"/>
                <a:gd name="T15" fmla="*/ 200 h 238"/>
                <a:gd name="T16" fmla="*/ 117 w 196"/>
                <a:gd name="T17" fmla="*/ 207 h 238"/>
                <a:gd name="T18" fmla="*/ 125 w 196"/>
                <a:gd name="T19" fmla="*/ 212 h 238"/>
                <a:gd name="T20" fmla="*/ 135 w 196"/>
                <a:gd name="T21" fmla="*/ 217 h 238"/>
                <a:gd name="T22" fmla="*/ 144 w 196"/>
                <a:gd name="T23" fmla="*/ 221 h 238"/>
                <a:gd name="T24" fmla="*/ 154 w 196"/>
                <a:gd name="T25" fmla="*/ 226 h 238"/>
                <a:gd name="T26" fmla="*/ 163 w 196"/>
                <a:gd name="T27" fmla="*/ 229 h 238"/>
                <a:gd name="T28" fmla="*/ 174 w 196"/>
                <a:gd name="T29" fmla="*/ 232 h 238"/>
                <a:gd name="T30" fmla="*/ 184 w 196"/>
                <a:gd name="T31" fmla="*/ 235 h 238"/>
                <a:gd name="T32" fmla="*/ 193 w 196"/>
                <a:gd name="T33" fmla="*/ 238 h 238"/>
                <a:gd name="T34" fmla="*/ 195 w 196"/>
                <a:gd name="T35" fmla="*/ 238 h 238"/>
                <a:gd name="T36" fmla="*/ 196 w 196"/>
                <a:gd name="T37" fmla="*/ 236 h 238"/>
                <a:gd name="T38" fmla="*/ 196 w 196"/>
                <a:gd name="T39" fmla="*/ 235 h 238"/>
                <a:gd name="T40" fmla="*/ 195 w 196"/>
                <a:gd name="T41" fmla="*/ 234 h 238"/>
                <a:gd name="T42" fmla="*/ 188 w 196"/>
                <a:gd name="T43" fmla="*/ 231 h 238"/>
                <a:gd name="T44" fmla="*/ 180 w 196"/>
                <a:gd name="T45" fmla="*/ 228 h 238"/>
                <a:gd name="T46" fmla="*/ 173 w 196"/>
                <a:gd name="T47" fmla="*/ 224 h 238"/>
                <a:gd name="T48" fmla="*/ 167 w 196"/>
                <a:gd name="T49" fmla="*/ 221 h 238"/>
                <a:gd name="T50" fmla="*/ 159 w 196"/>
                <a:gd name="T51" fmla="*/ 218 h 238"/>
                <a:gd name="T52" fmla="*/ 152 w 196"/>
                <a:gd name="T53" fmla="*/ 215 h 238"/>
                <a:gd name="T54" fmla="*/ 144 w 196"/>
                <a:gd name="T55" fmla="*/ 212 h 238"/>
                <a:gd name="T56" fmla="*/ 137 w 196"/>
                <a:gd name="T57" fmla="*/ 209 h 238"/>
                <a:gd name="T58" fmla="*/ 129 w 196"/>
                <a:gd name="T59" fmla="*/ 203 h 238"/>
                <a:gd name="T60" fmla="*/ 120 w 196"/>
                <a:gd name="T61" fmla="*/ 198 h 238"/>
                <a:gd name="T62" fmla="*/ 112 w 196"/>
                <a:gd name="T63" fmla="*/ 192 h 238"/>
                <a:gd name="T64" fmla="*/ 104 w 196"/>
                <a:gd name="T65" fmla="*/ 184 h 238"/>
                <a:gd name="T66" fmla="*/ 97 w 196"/>
                <a:gd name="T67" fmla="*/ 178 h 238"/>
                <a:gd name="T68" fmla="*/ 89 w 196"/>
                <a:gd name="T69" fmla="*/ 171 h 238"/>
                <a:gd name="T70" fmla="*/ 82 w 196"/>
                <a:gd name="T71" fmla="*/ 163 h 238"/>
                <a:gd name="T72" fmla="*/ 75 w 196"/>
                <a:gd name="T73" fmla="*/ 156 h 238"/>
                <a:gd name="T74" fmla="*/ 61 w 196"/>
                <a:gd name="T75" fmla="*/ 138 h 238"/>
                <a:gd name="T76" fmla="*/ 47 w 196"/>
                <a:gd name="T77" fmla="*/ 116 h 238"/>
                <a:gd name="T78" fmla="*/ 35 w 196"/>
                <a:gd name="T79" fmla="*/ 90 h 238"/>
                <a:gd name="T80" fmla="*/ 23 w 196"/>
                <a:gd name="T81" fmla="*/ 64 h 238"/>
                <a:gd name="T82" fmla="*/ 13 w 196"/>
                <a:gd name="T83" fmla="*/ 40 h 238"/>
                <a:gd name="T84" fmla="*/ 6 w 196"/>
                <a:gd name="T85" fmla="*/ 19 h 238"/>
                <a:gd name="T86" fmla="*/ 2 w 196"/>
                <a:gd name="T87" fmla="*/ 6 h 238"/>
                <a:gd name="T88" fmla="*/ 0 w 196"/>
                <a:gd name="T89" fmla="*/ 0 h 238"/>
                <a:gd name="T90" fmla="*/ 1 w 196"/>
                <a:gd name="T91" fmla="*/ 5 h 238"/>
                <a:gd name="T92" fmla="*/ 4 w 196"/>
                <a:gd name="T93" fmla="*/ 17 h 238"/>
                <a:gd name="T94" fmla="*/ 8 w 196"/>
                <a:gd name="T95" fmla="*/ 36 h 238"/>
                <a:gd name="T96" fmla="*/ 15 w 196"/>
                <a:gd name="T97" fmla="*/ 59 h 238"/>
                <a:gd name="T98" fmla="*/ 23 w 196"/>
                <a:gd name="T99" fmla="*/ 83 h 238"/>
                <a:gd name="T100" fmla="*/ 32 w 196"/>
                <a:gd name="T101" fmla="*/ 107 h 238"/>
                <a:gd name="T102" fmla="*/ 42 w 196"/>
                <a:gd name="T103" fmla="*/ 128 h 238"/>
                <a:gd name="T104" fmla="*/ 54 w 196"/>
                <a:gd name="T105" fmla="*/ 14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6" h="238">
                  <a:moveTo>
                    <a:pt x="54" y="146"/>
                  </a:moveTo>
                  <a:lnTo>
                    <a:pt x="60" y="155"/>
                  </a:lnTo>
                  <a:lnTo>
                    <a:pt x="67" y="163"/>
                  </a:lnTo>
                  <a:lnTo>
                    <a:pt x="75" y="171"/>
                  </a:lnTo>
                  <a:lnTo>
                    <a:pt x="83" y="179"/>
                  </a:lnTo>
                  <a:lnTo>
                    <a:pt x="92" y="186"/>
                  </a:lnTo>
                  <a:lnTo>
                    <a:pt x="100" y="194"/>
                  </a:lnTo>
                  <a:lnTo>
                    <a:pt x="108" y="200"/>
                  </a:lnTo>
                  <a:lnTo>
                    <a:pt x="117" y="207"/>
                  </a:lnTo>
                  <a:lnTo>
                    <a:pt x="125" y="212"/>
                  </a:lnTo>
                  <a:lnTo>
                    <a:pt x="135" y="217"/>
                  </a:lnTo>
                  <a:lnTo>
                    <a:pt x="144" y="221"/>
                  </a:lnTo>
                  <a:lnTo>
                    <a:pt x="154" y="226"/>
                  </a:lnTo>
                  <a:lnTo>
                    <a:pt x="163" y="229"/>
                  </a:lnTo>
                  <a:lnTo>
                    <a:pt x="174" y="232"/>
                  </a:lnTo>
                  <a:lnTo>
                    <a:pt x="184" y="235"/>
                  </a:lnTo>
                  <a:lnTo>
                    <a:pt x="193" y="238"/>
                  </a:lnTo>
                  <a:lnTo>
                    <a:pt x="195" y="238"/>
                  </a:lnTo>
                  <a:lnTo>
                    <a:pt x="196" y="236"/>
                  </a:lnTo>
                  <a:lnTo>
                    <a:pt x="196" y="235"/>
                  </a:lnTo>
                  <a:lnTo>
                    <a:pt x="195" y="234"/>
                  </a:lnTo>
                  <a:lnTo>
                    <a:pt x="188" y="231"/>
                  </a:lnTo>
                  <a:lnTo>
                    <a:pt x="180" y="228"/>
                  </a:lnTo>
                  <a:lnTo>
                    <a:pt x="173" y="224"/>
                  </a:lnTo>
                  <a:lnTo>
                    <a:pt x="167" y="221"/>
                  </a:lnTo>
                  <a:lnTo>
                    <a:pt x="159" y="218"/>
                  </a:lnTo>
                  <a:lnTo>
                    <a:pt x="152" y="215"/>
                  </a:lnTo>
                  <a:lnTo>
                    <a:pt x="144" y="212"/>
                  </a:lnTo>
                  <a:lnTo>
                    <a:pt x="137" y="209"/>
                  </a:lnTo>
                  <a:lnTo>
                    <a:pt x="129" y="203"/>
                  </a:lnTo>
                  <a:lnTo>
                    <a:pt x="120" y="198"/>
                  </a:lnTo>
                  <a:lnTo>
                    <a:pt x="112" y="192"/>
                  </a:lnTo>
                  <a:lnTo>
                    <a:pt x="104" y="184"/>
                  </a:lnTo>
                  <a:lnTo>
                    <a:pt x="97" y="178"/>
                  </a:lnTo>
                  <a:lnTo>
                    <a:pt x="89" y="171"/>
                  </a:lnTo>
                  <a:lnTo>
                    <a:pt x="82" y="163"/>
                  </a:lnTo>
                  <a:lnTo>
                    <a:pt x="75" y="156"/>
                  </a:lnTo>
                  <a:lnTo>
                    <a:pt x="61" y="138"/>
                  </a:lnTo>
                  <a:lnTo>
                    <a:pt x="47" y="116"/>
                  </a:lnTo>
                  <a:lnTo>
                    <a:pt x="35" y="90"/>
                  </a:lnTo>
                  <a:lnTo>
                    <a:pt x="23" y="64"/>
                  </a:lnTo>
                  <a:lnTo>
                    <a:pt x="13" y="40"/>
                  </a:lnTo>
                  <a:lnTo>
                    <a:pt x="6" y="19"/>
                  </a:lnTo>
                  <a:lnTo>
                    <a:pt x="2" y="6"/>
                  </a:lnTo>
                  <a:lnTo>
                    <a:pt x="0" y="0"/>
                  </a:lnTo>
                  <a:lnTo>
                    <a:pt x="1" y="5"/>
                  </a:lnTo>
                  <a:lnTo>
                    <a:pt x="4" y="17"/>
                  </a:lnTo>
                  <a:lnTo>
                    <a:pt x="8" y="36"/>
                  </a:lnTo>
                  <a:lnTo>
                    <a:pt x="15" y="59"/>
                  </a:lnTo>
                  <a:lnTo>
                    <a:pt x="23" y="83"/>
                  </a:lnTo>
                  <a:lnTo>
                    <a:pt x="32" y="107"/>
                  </a:lnTo>
                  <a:lnTo>
                    <a:pt x="42" y="128"/>
                  </a:lnTo>
                  <a:lnTo>
                    <a:pt x="54" y="14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4804410" y="3657600"/>
              <a:ext cx="6350" cy="52705"/>
            </a:xfrm>
            <a:custGeom>
              <a:avLst/>
              <a:gdLst>
                <a:gd name="T0" fmla="*/ 1 w 20"/>
                <a:gd name="T1" fmla="*/ 161 h 164"/>
                <a:gd name="T2" fmla="*/ 0 w 20"/>
                <a:gd name="T3" fmla="*/ 163 h 164"/>
                <a:gd name="T4" fmla="*/ 1 w 20"/>
                <a:gd name="T5" fmla="*/ 164 h 164"/>
                <a:gd name="T6" fmla="*/ 3 w 20"/>
                <a:gd name="T7" fmla="*/ 164 h 164"/>
                <a:gd name="T8" fmla="*/ 4 w 20"/>
                <a:gd name="T9" fmla="*/ 163 h 164"/>
                <a:gd name="T10" fmla="*/ 15 w 20"/>
                <a:gd name="T11" fmla="*/ 142 h 164"/>
                <a:gd name="T12" fmla="*/ 19 w 20"/>
                <a:gd name="T13" fmla="*/ 117 h 164"/>
                <a:gd name="T14" fmla="*/ 20 w 20"/>
                <a:gd name="T15" fmla="*/ 91 h 164"/>
                <a:gd name="T16" fmla="*/ 18 w 20"/>
                <a:gd name="T17" fmla="*/ 63 h 164"/>
                <a:gd name="T18" fmla="*/ 15 w 20"/>
                <a:gd name="T19" fmla="*/ 39 h 164"/>
                <a:gd name="T20" fmla="*/ 10 w 20"/>
                <a:gd name="T21" fmla="*/ 19 h 164"/>
                <a:gd name="T22" fmla="*/ 7 w 20"/>
                <a:gd name="T23" fmla="*/ 5 h 164"/>
                <a:gd name="T24" fmla="*/ 6 w 20"/>
                <a:gd name="T25" fmla="*/ 0 h 164"/>
                <a:gd name="T26" fmla="*/ 9 w 20"/>
                <a:gd name="T27" fmla="*/ 18 h 164"/>
                <a:gd name="T28" fmla="*/ 13 w 20"/>
                <a:gd name="T29" fmla="*/ 62 h 164"/>
                <a:gd name="T30" fmla="*/ 12 w 20"/>
                <a:gd name="T31" fmla="*/ 116 h 164"/>
                <a:gd name="T32" fmla="*/ 1 w 20"/>
                <a:gd name="T33" fmla="*/ 16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64">
                  <a:moveTo>
                    <a:pt x="1" y="161"/>
                  </a:moveTo>
                  <a:lnTo>
                    <a:pt x="0" y="163"/>
                  </a:lnTo>
                  <a:lnTo>
                    <a:pt x="1" y="164"/>
                  </a:lnTo>
                  <a:lnTo>
                    <a:pt x="3" y="164"/>
                  </a:lnTo>
                  <a:lnTo>
                    <a:pt x="4" y="163"/>
                  </a:lnTo>
                  <a:lnTo>
                    <a:pt x="15" y="142"/>
                  </a:lnTo>
                  <a:lnTo>
                    <a:pt x="19" y="117"/>
                  </a:lnTo>
                  <a:lnTo>
                    <a:pt x="20" y="91"/>
                  </a:lnTo>
                  <a:lnTo>
                    <a:pt x="18" y="63"/>
                  </a:lnTo>
                  <a:lnTo>
                    <a:pt x="15" y="39"/>
                  </a:lnTo>
                  <a:lnTo>
                    <a:pt x="10" y="19"/>
                  </a:lnTo>
                  <a:lnTo>
                    <a:pt x="7" y="5"/>
                  </a:lnTo>
                  <a:lnTo>
                    <a:pt x="6" y="0"/>
                  </a:lnTo>
                  <a:lnTo>
                    <a:pt x="9" y="18"/>
                  </a:lnTo>
                  <a:lnTo>
                    <a:pt x="13" y="62"/>
                  </a:lnTo>
                  <a:lnTo>
                    <a:pt x="12" y="116"/>
                  </a:lnTo>
                  <a:lnTo>
                    <a:pt x="1" y="16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4719955" y="3604895"/>
              <a:ext cx="36830" cy="128270"/>
            </a:xfrm>
            <a:custGeom>
              <a:avLst/>
              <a:gdLst>
                <a:gd name="T0" fmla="*/ 0 w 116"/>
                <a:gd name="T1" fmla="*/ 102 h 403"/>
                <a:gd name="T2" fmla="*/ 3 w 116"/>
                <a:gd name="T3" fmla="*/ 130 h 403"/>
                <a:gd name="T4" fmla="*/ 4 w 116"/>
                <a:gd name="T5" fmla="*/ 158 h 403"/>
                <a:gd name="T6" fmla="*/ 6 w 116"/>
                <a:gd name="T7" fmla="*/ 187 h 403"/>
                <a:gd name="T8" fmla="*/ 10 w 116"/>
                <a:gd name="T9" fmla="*/ 214 h 403"/>
                <a:gd name="T10" fmla="*/ 15 w 116"/>
                <a:gd name="T11" fmla="*/ 241 h 403"/>
                <a:gd name="T12" fmla="*/ 23 w 116"/>
                <a:gd name="T13" fmla="*/ 267 h 403"/>
                <a:gd name="T14" fmla="*/ 32 w 116"/>
                <a:gd name="T15" fmla="*/ 291 h 403"/>
                <a:gd name="T16" fmla="*/ 44 w 116"/>
                <a:gd name="T17" fmla="*/ 316 h 403"/>
                <a:gd name="T18" fmla="*/ 56 w 116"/>
                <a:gd name="T19" fmla="*/ 339 h 403"/>
                <a:gd name="T20" fmla="*/ 71 w 116"/>
                <a:gd name="T21" fmla="*/ 361 h 403"/>
                <a:gd name="T22" fmla="*/ 88 w 116"/>
                <a:gd name="T23" fmla="*/ 382 h 403"/>
                <a:gd name="T24" fmla="*/ 106 w 116"/>
                <a:gd name="T25" fmla="*/ 402 h 403"/>
                <a:gd name="T26" fmla="*/ 110 w 116"/>
                <a:gd name="T27" fmla="*/ 403 h 403"/>
                <a:gd name="T28" fmla="*/ 114 w 116"/>
                <a:gd name="T29" fmla="*/ 401 h 403"/>
                <a:gd name="T30" fmla="*/ 116 w 116"/>
                <a:gd name="T31" fmla="*/ 397 h 403"/>
                <a:gd name="T32" fmla="*/ 116 w 116"/>
                <a:gd name="T33" fmla="*/ 393 h 403"/>
                <a:gd name="T34" fmla="*/ 102 w 116"/>
                <a:gd name="T35" fmla="*/ 373 h 403"/>
                <a:gd name="T36" fmla="*/ 88 w 116"/>
                <a:gd name="T37" fmla="*/ 351 h 403"/>
                <a:gd name="T38" fmla="*/ 76 w 116"/>
                <a:gd name="T39" fmla="*/ 329 h 403"/>
                <a:gd name="T40" fmla="*/ 64 w 116"/>
                <a:gd name="T41" fmla="*/ 307 h 403"/>
                <a:gd name="T42" fmla="*/ 53 w 116"/>
                <a:gd name="T43" fmla="*/ 284 h 403"/>
                <a:gd name="T44" fmla="*/ 44 w 116"/>
                <a:gd name="T45" fmla="*/ 261 h 403"/>
                <a:gd name="T46" fmla="*/ 35 w 116"/>
                <a:gd name="T47" fmla="*/ 237 h 403"/>
                <a:gd name="T48" fmla="*/ 29 w 116"/>
                <a:gd name="T49" fmla="*/ 213 h 403"/>
                <a:gd name="T50" fmla="*/ 23 w 116"/>
                <a:gd name="T51" fmla="*/ 189 h 403"/>
                <a:gd name="T52" fmla="*/ 18 w 116"/>
                <a:gd name="T53" fmla="*/ 164 h 403"/>
                <a:gd name="T54" fmla="*/ 14 w 116"/>
                <a:gd name="T55" fmla="*/ 138 h 403"/>
                <a:gd name="T56" fmla="*/ 11 w 116"/>
                <a:gd name="T57" fmla="*/ 113 h 403"/>
                <a:gd name="T58" fmla="*/ 8 w 116"/>
                <a:gd name="T59" fmla="*/ 79 h 403"/>
                <a:gd name="T60" fmla="*/ 6 w 116"/>
                <a:gd name="T61" fmla="*/ 42 h 403"/>
                <a:gd name="T62" fmla="*/ 5 w 116"/>
                <a:gd name="T63" fmla="*/ 12 h 403"/>
                <a:gd name="T64" fmla="*/ 5 w 116"/>
                <a:gd name="T65" fmla="*/ 0 h 403"/>
                <a:gd name="T66" fmla="*/ 4 w 116"/>
                <a:gd name="T67" fmla="*/ 11 h 403"/>
                <a:gd name="T68" fmla="*/ 2 w 116"/>
                <a:gd name="T69" fmla="*/ 38 h 403"/>
                <a:gd name="T70" fmla="*/ 0 w 116"/>
                <a:gd name="T71" fmla="*/ 72 h 403"/>
                <a:gd name="T72" fmla="*/ 0 w 116"/>
                <a:gd name="T73" fmla="*/ 1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6" h="403">
                  <a:moveTo>
                    <a:pt x="0" y="102"/>
                  </a:moveTo>
                  <a:lnTo>
                    <a:pt x="3" y="130"/>
                  </a:lnTo>
                  <a:lnTo>
                    <a:pt x="4" y="158"/>
                  </a:lnTo>
                  <a:lnTo>
                    <a:pt x="6" y="187"/>
                  </a:lnTo>
                  <a:lnTo>
                    <a:pt x="10" y="214"/>
                  </a:lnTo>
                  <a:lnTo>
                    <a:pt x="15" y="241"/>
                  </a:lnTo>
                  <a:lnTo>
                    <a:pt x="23" y="267"/>
                  </a:lnTo>
                  <a:lnTo>
                    <a:pt x="32" y="291"/>
                  </a:lnTo>
                  <a:lnTo>
                    <a:pt x="44" y="316"/>
                  </a:lnTo>
                  <a:lnTo>
                    <a:pt x="56" y="339"/>
                  </a:lnTo>
                  <a:lnTo>
                    <a:pt x="71" y="361"/>
                  </a:lnTo>
                  <a:lnTo>
                    <a:pt x="88" y="382"/>
                  </a:lnTo>
                  <a:lnTo>
                    <a:pt x="106" y="402"/>
                  </a:lnTo>
                  <a:lnTo>
                    <a:pt x="110" y="403"/>
                  </a:lnTo>
                  <a:lnTo>
                    <a:pt x="114" y="401"/>
                  </a:lnTo>
                  <a:lnTo>
                    <a:pt x="116" y="397"/>
                  </a:lnTo>
                  <a:lnTo>
                    <a:pt x="116" y="393"/>
                  </a:lnTo>
                  <a:lnTo>
                    <a:pt x="102" y="373"/>
                  </a:lnTo>
                  <a:lnTo>
                    <a:pt x="88" y="351"/>
                  </a:lnTo>
                  <a:lnTo>
                    <a:pt x="76" y="329"/>
                  </a:lnTo>
                  <a:lnTo>
                    <a:pt x="64" y="307"/>
                  </a:lnTo>
                  <a:lnTo>
                    <a:pt x="53" y="284"/>
                  </a:lnTo>
                  <a:lnTo>
                    <a:pt x="44" y="261"/>
                  </a:lnTo>
                  <a:lnTo>
                    <a:pt x="35" y="237"/>
                  </a:lnTo>
                  <a:lnTo>
                    <a:pt x="29" y="213"/>
                  </a:lnTo>
                  <a:lnTo>
                    <a:pt x="23" y="189"/>
                  </a:lnTo>
                  <a:lnTo>
                    <a:pt x="18" y="164"/>
                  </a:lnTo>
                  <a:lnTo>
                    <a:pt x="14" y="138"/>
                  </a:lnTo>
                  <a:lnTo>
                    <a:pt x="11" y="113"/>
                  </a:lnTo>
                  <a:lnTo>
                    <a:pt x="8" y="79"/>
                  </a:lnTo>
                  <a:lnTo>
                    <a:pt x="6" y="42"/>
                  </a:lnTo>
                  <a:lnTo>
                    <a:pt x="5" y="12"/>
                  </a:lnTo>
                  <a:lnTo>
                    <a:pt x="5" y="0"/>
                  </a:lnTo>
                  <a:lnTo>
                    <a:pt x="4" y="11"/>
                  </a:lnTo>
                  <a:lnTo>
                    <a:pt x="2" y="38"/>
                  </a:lnTo>
                  <a:lnTo>
                    <a:pt x="0" y="7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4745990" y="3726815"/>
              <a:ext cx="66040" cy="3810"/>
            </a:xfrm>
            <a:custGeom>
              <a:avLst/>
              <a:gdLst>
                <a:gd name="T0" fmla="*/ 98 w 208"/>
                <a:gd name="T1" fmla="*/ 6 h 13"/>
                <a:gd name="T2" fmla="*/ 112 w 208"/>
                <a:gd name="T3" fmla="*/ 6 h 13"/>
                <a:gd name="T4" fmla="*/ 126 w 208"/>
                <a:gd name="T5" fmla="*/ 7 h 13"/>
                <a:gd name="T6" fmla="*/ 139 w 208"/>
                <a:gd name="T7" fmla="*/ 7 h 13"/>
                <a:gd name="T8" fmla="*/ 152 w 208"/>
                <a:gd name="T9" fmla="*/ 8 h 13"/>
                <a:gd name="T10" fmla="*/ 166 w 208"/>
                <a:gd name="T11" fmla="*/ 9 h 13"/>
                <a:gd name="T12" fmla="*/ 180 w 208"/>
                <a:gd name="T13" fmla="*/ 10 h 13"/>
                <a:gd name="T14" fmla="*/ 193 w 208"/>
                <a:gd name="T15" fmla="*/ 11 h 13"/>
                <a:gd name="T16" fmla="*/ 206 w 208"/>
                <a:gd name="T17" fmla="*/ 13 h 13"/>
                <a:gd name="T18" fmla="*/ 207 w 208"/>
                <a:gd name="T19" fmla="*/ 13 h 13"/>
                <a:gd name="T20" fmla="*/ 208 w 208"/>
                <a:gd name="T21" fmla="*/ 11 h 13"/>
                <a:gd name="T22" fmla="*/ 208 w 208"/>
                <a:gd name="T23" fmla="*/ 10 h 13"/>
                <a:gd name="T24" fmla="*/ 207 w 208"/>
                <a:gd name="T25" fmla="*/ 9 h 13"/>
                <a:gd name="T26" fmla="*/ 193 w 208"/>
                <a:gd name="T27" fmla="*/ 7 h 13"/>
                <a:gd name="T28" fmla="*/ 178 w 208"/>
                <a:gd name="T29" fmla="*/ 4 h 13"/>
                <a:gd name="T30" fmla="*/ 165 w 208"/>
                <a:gd name="T31" fmla="*/ 2 h 13"/>
                <a:gd name="T32" fmla="*/ 150 w 208"/>
                <a:gd name="T33" fmla="*/ 1 h 13"/>
                <a:gd name="T34" fmla="*/ 136 w 208"/>
                <a:gd name="T35" fmla="*/ 1 h 13"/>
                <a:gd name="T36" fmla="*/ 121 w 208"/>
                <a:gd name="T37" fmla="*/ 0 h 13"/>
                <a:gd name="T38" fmla="*/ 108 w 208"/>
                <a:gd name="T39" fmla="*/ 0 h 13"/>
                <a:gd name="T40" fmla="*/ 93 w 208"/>
                <a:gd name="T41" fmla="*/ 0 h 13"/>
                <a:gd name="T42" fmla="*/ 80 w 208"/>
                <a:gd name="T43" fmla="*/ 0 h 13"/>
                <a:gd name="T44" fmla="*/ 65 w 208"/>
                <a:gd name="T45" fmla="*/ 2 h 13"/>
                <a:gd name="T46" fmla="*/ 50 w 208"/>
                <a:gd name="T47" fmla="*/ 3 h 13"/>
                <a:gd name="T48" fmla="*/ 35 w 208"/>
                <a:gd name="T49" fmla="*/ 6 h 13"/>
                <a:gd name="T50" fmla="*/ 21 w 208"/>
                <a:gd name="T51" fmla="*/ 8 h 13"/>
                <a:gd name="T52" fmla="*/ 10 w 208"/>
                <a:gd name="T53" fmla="*/ 9 h 13"/>
                <a:gd name="T54" fmla="*/ 3 w 208"/>
                <a:gd name="T55" fmla="*/ 11 h 13"/>
                <a:gd name="T56" fmla="*/ 0 w 208"/>
                <a:gd name="T57" fmla="*/ 11 h 13"/>
                <a:gd name="T58" fmla="*/ 3 w 208"/>
                <a:gd name="T59" fmla="*/ 11 h 13"/>
                <a:gd name="T60" fmla="*/ 10 w 208"/>
                <a:gd name="T61" fmla="*/ 10 h 13"/>
                <a:gd name="T62" fmla="*/ 23 w 208"/>
                <a:gd name="T63" fmla="*/ 9 h 13"/>
                <a:gd name="T64" fmla="*/ 37 w 208"/>
                <a:gd name="T65" fmla="*/ 8 h 13"/>
                <a:gd name="T66" fmla="*/ 53 w 208"/>
                <a:gd name="T67" fmla="*/ 8 h 13"/>
                <a:gd name="T68" fmla="*/ 70 w 208"/>
                <a:gd name="T69" fmla="*/ 7 h 13"/>
                <a:gd name="T70" fmla="*/ 84 w 208"/>
                <a:gd name="T71" fmla="*/ 6 h 13"/>
                <a:gd name="T72" fmla="*/ 98 w 208"/>
                <a:gd name="T7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8" h="13">
                  <a:moveTo>
                    <a:pt x="98" y="6"/>
                  </a:moveTo>
                  <a:lnTo>
                    <a:pt x="112" y="6"/>
                  </a:lnTo>
                  <a:lnTo>
                    <a:pt x="126" y="7"/>
                  </a:lnTo>
                  <a:lnTo>
                    <a:pt x="139" y="7"/>
                  </a:lnTo>
                  <a:lnTo>
                    <a:pt x="152" y="8"/>
                  </a:lnTo>
                  <a:lnTo>
                    <a:pt x="166" y="9"/>
                  </a:lnTo>
                  <a:lnTo>
                    <a:pt x="180" y="10"/>
                  </a:lnTo>
                  <a:lnTo>
                    <a:pt x="193" y="11"/>
                  </a:lnTo>
                  <a:lnTo>
                    <a:pt x="206" y="13"/>
                  </a:lnTo>
                  <a:lnTo>
                    <a:pt x="207" y="13"/>
                  </a:lnTo>
                  <a:lnTo>
                    <a:pt x="208" y="11"/>
                  </a:lnTo>
                  <a:lnTo>
                    <a:pt x="208" y="10"/>
                  </a:lnTo>
                  <a:lnTo>
                    <a:pt x="207" y="9"/>
                  </a:lnTo>
                  <a:lnTo>
                    <a:pt x="193" y="7"/>
                  </a:lnTo>
                  <a:lnTo>
                    <a:pt x="178" y="4"/>
                  </a:lnTo>
                  <a:lnTo>
                    <a:pt x="165" y="2"/>
                  </a:lnTo>
                  <a:lnTo>
                    <a:pt x="150" y="1"/>
                  </a:lnTo>
                  <a:lnTo>
                    <a:pt x="136" y="1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93" y="0"/>
                  </a:lnTo>
                  <a:lnTo>
                    <a:pt x="80" y="0"/>
                  </a:lnTo>
                  <a:lnTo>
                    <a:pt x="65" y="2"/>
                  </a:lnTo>
                  <a:lnTo>
                    <a:pt x="50" y="3"/>
                  </a:lnTo>
                  <a:lnTo>
                    <a:pt x="35" y="6"/>
                  </a:lnTo>
                  <a:lnTo>
                    <a:pt x="21" y="8"/>
                  </a:lnTo>
                  <a:lnTo>
                    <a:pt x="10" y="9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10" y="10"/>
                  </a:lnTo>
                  <a:lnTo>
                    <a:pt x="23" y="9"/>
                  </a:lnTo>
                  <a:lnTo>
                    <a:pt x="37" y="8"/>
                  </a:lnTo>
                  <a:lnTo>
                    <a:pt x="53" y="8"/>
                  </a:lnTo>
                  <a:lnTo>
                    <a:pt x="70" y="7"/>
                  </a:lnTo>
                  <a:lnTo>
                    <a:pt x="84" y="6"/>
                  </a:lnTo>
                  <a:lnTo>
                    <a:pt x="98" y="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4782820" y="3728720"/>
              <a:ext cx="26035" cy="41275"/>
            </a:xfrm>
            <a:custGeom>
              <a:avLst/>
              <a:gdLst>
                <a:gd name="T0" fmla="*/ 37 w 84"/>
                <a:gd name="T1" fmla="*/ 60 h 131"/>
                <a:gd name="T2" fmla="*/ 32 w 84"/>
                <a:gd name="T3" fmla="*/ 68 h 131"/>
                <a:gd name="T4" fmla="*/ 26 w 84"/>
                <a:gd name="T5" fmla="*/ 77 h 131"/>
                <a:gd name="T6" fmla="*/ 21 w 84"/>
                <a:gd name="T7" fmla="*/ 85 h 131"/>
                <a:gd name="T8" fmla="*/ 17 w 84"/>
                <a:gd name="T9" fmla="*/ 94 h 131"/>
                <a:gd name="T10" fmla="*/ 12 w 84"/>
                <a:gd name="T11" fmla="*/ 102 h 131"/>
                <a:gd name="T12" fmla="*/ 7 w 84"/>
                <a:gd name="T13" fmla="*/ 111 h 131"/>
                <a:gd name="T14" fmla="*/ 3 w 84"/>
                <a:gd name="T15" fmla="*/ 119 h 131"/>
                <a:gd name="T16" fmla="*/ 0 w 84"/>
                <a:gd name="T17" fmla="*/ 129 h 131"/>
                <a:gd name="T18" fmla="*/ 0 w 84"/>
                <a:gd name="T19" fmla="*/ 131 h 131"/>
                <a:gd name="T20" fmla="*/ 1 w 84"/>
                <a:gd name="T21" fmla="*/ 131 h 131"/>
                <a:gd name="T22" fmla="*/ 3 w 84"/>
                <a:gd name="T23" fmla="*/ 131 h 131"/>
                <a:gd name="T24" fmla="*/ 5 w 84"/>
                <a:gd name="T25" fmla="*/ 130 h 131"/>
                <a:gd name="T26" fmla="*/ 10 w 84"/>
                <a:gd name="T27" fmla="*/ 121 h 131"/>
                <a:gd name="T28" fmla="*/ 14 w 84"/>
                <a:gd name="T29" fmla="*/ 113 h 131"/>
                <a:gd name="T30" fmla="*/ 19 w 84"/>
                <a:gd name="T31" fmla="*/ 104 h 131"/>
                <a:gd name="T32" fmla="*/ 23 w 84"/>
                <a:gd name="T33" fmla="*/ 96 h 131"/>
                <a:gd name="T34" fmla="*/ 29 w 84"/>
                <a:gd name="T35" fmla="*/ 87 h 131"/>
                <a:gd name="T36" fmla="*/ 34 w 84"/>
                <a:gd name="T37" fmla="*/ 80 h 131"/>
                <a:gd name="T38" fmla="*/ 39 w 84"/>
                <a:gd name="T39" fmla="*/ 71 h 131"/>
                <a:gd name="T40" fmla="*/ 44 w 84"/>
                <a:gd name="T41" fmla="*/ 63 h 131"/>
                <a:gd name="T42" fmla="*/ 51 w 84"/>
                <a:gd name="T43" fmla="*/ 52 h 131"/>
                <a:gd name="T44" fmla="*/ 56 w 84"/>
                <a:gd name="T45" fmla="*/ 43 h 131"/>
                <a:gd name="T46" fmla="*/ 61 w 84"/>
                <a:gd name="T47" fmla="*/ 34 h 131"/>
                <a:gd name="T48" fmla="*/ 68 w 84"/>
                <a:gd name="T49" fmla="*/ 26 h 131"/>
                <a:gd name="T50" fmla="*/ 73 w 84"/>
                <a:gd name="T51" fmla="*/ 19 h 131"/>
                <a:gd name="T52" fmla="*/ 78 w 84"/>
                <a:gd name="T53" fmla="*/ 9 h 131"/>
                <a:gd name="T54" fmla="*/ 82 w 84"/>
                <a:gd name="T55" fmla="*/ 3 h 131"/>
                <a:gd name="T56" fmla="*/ 84 w 84"/>
                <a:gd name="T57" fmla="*/ 0 h 131"/>
                <a:gd name="T58" fmla="*/ 82 w 84"/>
                <a:gd name="T59" fmla="*/ 2 h 131"/>
                <a:gd name="T60" fmla="*/ 78 w 84"/>
                <a:gd name="T61" fmla="*/ 6 h 131"/>
                <a:gd name="T62" fmla="*/ 73 w 84"/>
                <a:gd name="T63" fmla="*/ 13 h 131"/>
                <a:gd name="T64" fmla="*/ 66 w 84"/>
                <a:gd name="T65" fmla="*/ 22 h 131"/>
                <a:gd name="T66" fmla="*/ 58 w 84"/>
                <a:gd name="T67" fmla="*/ 31 h 131"/>
                <a:gd name="T68" fmla="*/ 51 w 84"/>
                <a:gd name="T69" fmla="*/ 42 h 131"/>
                <a:gd name="T70" fmla="*/ 43 w 84"/>
                <a:gd name="T71" fmla="*/ 51 h 131"/>
                <a:gd name="T72" fmla="*/ 37 w 84"/>
                <a:gd name="T73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4" h="131">
                  <a:moveTo>
                    <a:pt x="37" y="60"/>
                  </a:moveTo>
                  <a:lnTo>
                    <a:pt x="32" y="68"/>
                  </a:lnTo>
                  <a:lnTo>
                    <a:pt x="26" y="77"/>
                  </a:lnTo>
                  <a:lnTo>
                    <a:pt x="21" y="85"/>
                  </a:lnTo>
                  <a:lnTo>
                    <a:pt x="17" y="94"/>
                  </a:lnTo>
                  <a:lnTo>
                    <a:pt x="12" y="102"/>
                  </a:lnTo>
                  <a:lnTo>
                    <a:pt x="7" y="111"/>
                  </a:lnTo>
                  <a:lnTo>
                    <a:pt x="3" y="119"/>
                  </a:lnTo>
                  <a:lnTo>
                    <a:pt x="0" y="129"/>
                  </a:lnTo>
                  <a:lnTo>
                    <a:pt x="0" y="131"/>
                  </a:lnTo>
                  <a:lnTo>
                    <a:pt x="1" y="131"/>
                  </a:lnTo>
                  <a:lnTo>
                    <a:pt x="3" y="131"/>
                  </a:lnTo>
                  <a:lnTo>
                    <a:pt x="5" y="130"/>
                  </a:lnTo>
                  <a:lnTo>
                    <a:pt x="10" y="121"/>
                  </a:lnTo>
                  <a:lnTo>
                    <a:pt x="14" y="113"/>
                  </a:lnTo>
                  <a:lnTo>
                    <a:pt x="19" y="104"/>
                  </a:lnTo>
                  <a:lnTo>
                    <a:pt x="23" y="96"/>
                  </a:lnTo>
                  <a:lnTo>
                    <a:pt x="29" y="87"/>
                  </a:lnTo>
                  <a:lnTo>
                    <a:pt x="34" y="80"/>
                  </a:lnTo>
                  <a:lnTo>
                    <a:pt x="39" y="71"/>
                  </a:lnTo>
                  <a:lnTo>
                    <a:pt x="44" y="63"/>
                  </a:lnTo>
                  <a:lnTo>
                    <a:pt x="51" y="52"/>
                  </a:lnTo>
                  <a:lnTo>
                    <a:pt x="56" y="43"/>
                  </a:lnTo>
                  <a:lnTo>
                    <a:pt x="61" y="34"/>
                  </a:lnTo>
                  <a:lnTo>
                    <a:pt x="68" y="26"/>
                  </a:lnTo>
                  <a:lnTo>
                    <a:pt x="73" y="19"/>
                  </a:lnTo>
                  <a:lnTo>
                    <a:pt x="78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2"/>
                  </a:lnTo>
                  <a:lnTo>
                    <a:pt x="78" y="6"/>
                  </a:lnTo>
                  <a:lnTo>
                    <a:pt x="73" y="13"/>
                  </a:lnTo>
                  <a:lnTo>
                    <a:pt x="66" y="22"/>
                  </a:lnTo>
                  <a:lnTo>
                    <a:pt x="58" y="31"/>
                  </a:lnTo>
                  <a:lnTo>
                    <a:pt x="51" y="42"/>
                  </a:lnTo>
                  <a:lnTo>
                    <a:pt x="43" y="51"/>
                  </a:lnTo>
                  <a:lnTo>
                    <a:pt x="37" y="6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4770755" y="3762375"/>
              <a:ext cx="73660" cy="136525"/>
            </a:xfrm>
            <a:custGeom>
              <a:avLst/>
              <a:gdLst>
                <a:gd name="T0" fmla="*/ 0 w 234"/>
                <a:gd name="T1" fmla="*/ 0 h 431"/>
                <a:gd name="T2" fmla="*/ 25 w 234"/>
                <a:gd name="T3" fmla="*/ 18 h 431"/>
                <a:gd name="T4" fmla="*/ 50 w 234"/>
                <a:gd name="T5" fmla="*/ 37 h 431"/>
                <a:gd name="T6" fmla="*/ 72 w 234"/>
                <a:gd name="T7" fmla="*/ 58 h 431"/>
                <a:gd name="T8" fmla="*/ 93 w 234"/>
                <a:gd name="T9" fmla="*/ 81 h 431"/>
                <a:gd name="T10" fmla="*/ 112 w 234"/>
                <a:gd name="T11" fmla="*/ 105 h 431"/>
                <a:gd name="T12" fmla="*/ 129 w 234"/>
                <a:gd name="T13" fmla="*/ 130 h 431"/>
                <a:gd name="T14" fmla="*/ 145 w 234"/>
                <a:gd name="T15" fmla="*/ 158 h 431"/>
                <a:gd name="T16" fmla="*/ 159 w 234"/>
                <a:gd name="T17" fmla="*/ 185 h 431"/>
                <a:gd name="T18" fmla="*/ 170 w 234"/>
                <a:gd name="T19" fmla="*/ 214 h 431"/>
                <a:gd name="T20" fmla="*/ 181 w 234"/>
                <a:gd name="T21" fmla="*/ 243 h 431"/>
                <a:gd name="T22" fmla="*/ 189 w 234"/>
                <a:gd name="T23" fmla="*/ 274 h 431"/>
                <a:gd name="T24" fmla="*/ 198 w 234"/>
                <a:gd name="T25" fmla="*/ 305 h 431"/>
                <a:gd name="T26" fmla="*/ 204 w 234"/>
                <a:gd name="T27" fmla="*/ 335 h 431"/>
                <a:gd name="T28" fmla="*/ 210 w 234"/>
                <a:gd name="T29" fmla="*/ 366 h 431"/>
                <a:gd name="T30" fmla="*/ 217 w 234"/>
                <a:gd name="T31" fmla="*/ 398 h 431"/>
                <a:gd name="T32" fmla="*/ 222 w 234"/>
                <a:gd name="T33" fmla="*/ 428 h 431"/>
                <a:gd name="T34" fmla="*/ 224 w 234"/>
                <a:gd name="T35" fmla="*/ 431 h 431"/>
                <a:gd name="T36" fmla="*/ 228 w 234"/>
                <a:gd name="T37" fmla="*/ 430 h 431"/>
                <a:gd name="T38" fmla="*/ 231 w 234"/>
                <a:gd name="T39" fmla="*/ 428 h 431"/>
                <a:gd name="T40" fmla="*/ 234 w 234"/>
                <a:gd name="T41" fmla="*/ 424 h 431"/>
                <a:gd name="T42" fmla="*/ 231 w 234"/>
                <a:gd name="T43" fmla="*/ 391 h 431"/>
                <a:gd name="T44" fmla="*/ 228 w 234"/>
                <a:gd name="T45" fmla="*/ 358 h 431"/>
                <a:gd name="T46" fmla="*/ 225 w 234"/>
                <a:gd name="T47" fmla="*/ 326 h 431"/>
                <a:gd name="T48" fmla="*/ 220 w 234"/>
                <a:gd name="T49" fmla="*/ 293 h 431"/>
                <a:gd name="T50" fmla="*/ 212 w 234"/>
                <a:gd name="T51" fmla="*/ 261 h 431"/>
                <a:gd name="T52" fmla="*/ 204 w 234"/>
                <a:gd name="T53" fmla="*/ 230 h 431"/>
                <a:gd name="T54" fmla="*/ 194 w 234"/>
                <a:gd name="T55" fmla="*/ 198 h 431"/>
                <a:gd name="T56" fmla="*/ 182 w 234"/>
                <a:gd name="T57" fmla="*/ 167 h 431"/>
                <a:gd name="T58" fmla="*/ 174 w 234"/>
                <a:gd name="T59" fmla="*/ 152 h 431"/>
                <a:gd name="T60" fmla="*/ 167 w 234"/>
                <a:gd name="T61" fmla="*/ 139 h 431"/>
                <a:gd name="T62" fmla="*/ 159 w 234"/>
                <a:gd name="T63" fmla="*/ 125 h 431"/>
                <a:gd name="T64" fmla="*/ 149 w 234"/>
                <a:gd name="T65" fmla="*/ 111 h 431"/>
                <a:gd name="T66" fmla="*/ 139 w 234"/>
                <a:gd name="T67" fmla="*/ 100 h 431"/>
                <a:gd name="T68" fmla="*/ 130 w 234"/>
                <a:gd name="T69" fmla="*/ 88 h 431"/>
                <a:gd name="T70" fmla="*/ 118 w 234"/>
                <a:gd name="T71" fmla="*/ 76 h 431"/>
                <a:gd name="T72" fmla="*/ 108 w 234"/>
                <a:gd name="T73" fmla="*/ 66 h 431"/>
                <a:gd name="T74" fmla="*/ 96 w 234"/>
                <a:gd name="T75" fmla="*/ 55 h 431"/>
                <a:gd name="T76" fmla="*/ 83 w 234"/>
                <a:gd name="T77" fmla="*/ 46 h 431"/>
                <a:gd name="T78" fmla="*/ 71 w 234"/>
                <a:gd name="T79" fmla="*/ 37 h 431"/>
                <a:gd name="T80" fmla="*/ 57 w 234"/>
                <a:gd name="T81" fmla="*/ 29 h 431"/>
                <a:gd name="T82" fmla="*/ 43 w 234"/>
                <a:gd name="T83" fmla="*/ 20 h 431"/>
                <a:gd name="T84" fmla="*/ 30 w 234"/>
                <a:gd name="T85" fmla="*/ 13 h 431"/>
                <a:gd name="T86" fmla="*/ 15 w 234"/>
                <a:gd name="T87" fmla="*/ 7 h 431"/>
                <a:gd name="T88" fmla="*/ 0 w 234"/>
                <a:gd name="T89" fmla="*/ 0 h 431"/>
                <a:gd name="T90" fmla="*/ 0 w 234"/>
                <a:gd name="T91" fmla="*/ 0 h 431"/>
                <a:gd name="T92" fmla="*/ 0 w 234"/>
                <a:gd name="T93" fmla="*/ 0 h 431"/>
                <a:gd name="T94" fmla="*/ 0 w 234"/>
                <a:gd name="T95" fmla="*/ 0 h 431"/>
                <a:gd name="T96" fmla="*/ 0 w 234"/>
                <a:gd name="T97" fmla="*/ 0 h 431"/>
                <a:gd name="T98" fmla="*/ 0 w 234"/>
                <a:gd name="T9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4" h="431">
                  <a:moveTo>
                    <a:pt x="0" y="0"/>
                  </a:moveTo>
                  <a:lnTo>
                    <a:pt x="25" y="18"/>
                  </a:lnTo>
                  <a:lnTo>
                    <a:pt x="50" y="37"/>
                  </a:lnTo>
                  <a:lnTo>
                    <a:pt x="72" y="58"/>
                  </a:lnTo>
                  <a:lnTo>
                    <a:pt x="93" y="81"/>
                  </a:lnTo>
                  <a:lnTo>
                    <a:pt x="112" y="105"/>
                  </a:lnTo>
                  <a:lnTo>
                    <a:pt x="129" y="130"/>
                  </a:lnTo>
                  <a:lnTo>
                    <a:pt x="145" y="158"/>
                  </a:lnTo>
                  <a:lnTo>
                    <a:pt x="159" y="185"/>
                  </a:lnTo>
                  <a:lnTo>
                    <a:pt x="170" y="214"/>
                  </a:lnTo>
                  <a:lnTo>
                    <a:pt x="181" y="243"/>
                  </a:lnTo>
                  <a:lnTo>
                    <a:pt x="189" y="274"/>
                  </a:lnTo>
                  <a:lnTo>
                    <a:pt x="198" y="305"/>
                  </a:lnTo>
                  <a:lnTo>
                    <a:pt x="204" y="335"/>
                  </a:lnTo>
                  <a:lnTo>
                    <a:pt x="210" y="366"/>
                  </a:lnTo>
                  <a:lnTo>
                    <a:pt x="217" y="398"/>
                  </a:lnTo>
                  <a:lnTo>
                    <a:pt x="222" y="428"/>
                  </a:lnTo>
                  <a:lnTo>
                    <a:pt x="224" y="431"/>
                  </a:lnTo>
                  <a:lnTo>
                    <a:pt x="228" y="430"/>
                  </a:lnTo>
                  <a:lnTo>
                    <a:pt x="231" y="428"/>
                  </a:lnTo>
                  <a:lnTo>
                    <a:pt x="234" y="424"/>
                  </a:lnTo>
                  <a:lnTo>
                    <a:pt x="231" y="391"/>
                  </a:lnTo>
                  <a:lnTo>
                    <a:pt x="228" y="358"/>
                  </a:lnTo>
                  <a:lnTo>
                    <a:pt x="225" y="326"/>
                  </a:lnTo>
                  <a:lnTo>
                    <a:pt x="220" y="293"/>
                  </a:lnTo>
                  <a:lnTo>
                    <a:pt x="212" y="261"/>
                  </a:lnTo>
                  <a:lnTo>
                    <a:pt x="204" y="230"/>
                  </a:lnTo>
                  <a:lnTo>
                    <a:pt x="194" y="198"/>
                  </a:lnTo>
                  <a:lnTo>
                    <a:pt x="182" y="167"/>
                  </a:lnTo>
                  <a:lnTo>
                    <a:pt x="174" y="152"/>
                  </a:lnTo>
                  <a:lnTo>
                    <a:pt x="167" y="139"/>
                  </a:lnTo>
                  <a:lnTo>
                    <a:pt x="159" y="125"/>
                  </a:lnTo>
                  <a:lnTo>
                    <a:pt x="149" y="111"/>
                  </a:lnTo>
                  <a:lnTo>
                    <a:pt x="139" y="100"/>
                  </a:lnTo>
                  <a:lnTo>
                    <a:pt x="130" y="88"/>
                  </a:lnTo>
                  <a:lnTo>
                    <a:pt x="118" y="76"/>
                  </a:lnTo>
                  <a:lnTo>
                    <a:pt x="108" y="66"/>
                  </a:lnTo>
                  <a:lnTo>
                    <a:pt x="96" y="55"/>
                  </a:lnTo>
                  <a:lnTo>
                    <a:pt x="83" y="46"/>
                  </a:lnTo>
                  <a:lnTo>
                    <a:pt x="71" y="37"/>
                  </a:lnTo>
                  <a:lnTo>
                    <a:pt x="57" y="29"/>
                  </a:lnTo>
                  <a:lnTo>
                    <a:pt x="43" y="20"/>
                  </a:lnTo>
                  <a:lnTo>
                    <a:pt x="30" y="13"/>
                  </a:lnTo>
                  <a:lnTo>
                    <a:pt x="15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4816475" y="3663950"/>
              <a:ext cx="44450" cy="180975"/>
            </a:xfrm>
            <a:custGeom>
              <a:avLst/>
              <a:gdLst>
                <a:gd name="T0" fmla="*/ 54 w 139"/>
                <a:gd name="T1" fmla="*/ 130 h 568"/>
                <a:gd name="T2" fmla="*/ 60 w 139"/>
                <a:gd name="T3" fmla="*/ 147 h 568"/>
                <a:gd name="T4" fmla="*/ 65 w 139"/>
                <a:gd name="T5" fmla="*/ 165 h 568"/>
                <a:gd name="T6" fmla="*/ 70 w 139"/>
                <a:gd name="T7" fmla="*/ 181 h 568"/>
                <a:gd name="T8" fmla="*/ 74 w 139"/>
                <a:gd name="T9" fmla="*/ 199 h 568"/>
                <a:gd name="T10" fmla="*/ 78 w 139"/>
                <a:gd name="T11" fmla="*/ 216 h 568"/>
                <a:gd name="T12" fmla="*/ 81 w 139"/>
                <a:gd name="T13" fmla="*/ 234 h 568"/>
                <a:gd name="T14" fmla="*/ 84 w 139"/>
                <a:gd name="T15" fmla="*/ 252 h 568"/>
                <a:gd name="T16" fmla="*/ 88 w 139"/>
                <a:gd name="T17" fmla="*/ 270 h 568"/>
                <a:gd name="T18" fmla="*/ 96 w 139"/>
                <a:gd name="T19" fmla="*/ 342 h 568"/>
                <a:gd name="T20" fmla="*/ 100 w 139"/>
                <a:gd name="T21" fmla="*/ 415 h 568"/>
                <a:gd name="T22" fmla="*/ 102 w 139"/>
                <a:gd name="T23" fmla="*/ 488 h 568"/>
                <a:gd name="T24" fmla="*/ 104 w 139"/>
                <a:gd name="T25" fmla="*/ 561 h 568"/>
                <a:gd name="T26" fmla="*/ 108 w 139"/>
                <a:gd name="T27" fmla="*/ 567 h 568"/>
                <a:gd name="T28" fmla="*/ 113 w 139"/>
                <a:gd name="T29" fmla="*/ 568 h 568"/>
                <a:gd name="T30" fmla="*/ 119 w 139"/>
                <a:gd name="T31" fmla="*/ 565 h 568"/>
                <a:gd name="T32" fmla="*/ 122 w 139"/>
                <a:gd name="T33" fmla="*/ 560 h 568"/>
                <a:gd name="T34" fmla="*/ 135 w 139"/>
                <a:gd name="T35" fmla="*/ 486 h 568"/>
                <a:gd name="T36" fmla="*/ 139 w 139"/>
                <a:gd name="T37" fmla="*/ 411 h 568"/>
                <a:gd name="T38" fmla="*/ 134 w 139"/>
                <a:gd name="T39" fmla="*/ 336 h 568"/>
                <a:gd name="T40" fmla="*/ 120 w 139"/>
                <a:gd name="T41" fmla="*/ 263 h 568"/>
                <a:gd name="T42" fmla="*/ 116 w 139"/>
                <a:gd name="T43" fmla="*/ 245 h 568"/>
                <a:gd name="T44" fmla="*/ 111 w 139"/>
                <a:gd name="T45" fmla="*/ 228 h 568"/>
                <a:gd name="T46" fmla="*/ 106 w 139"/>
                <a:gd name="T47" fmla="*/ 211 h 568"/>
                <a:gd name="T48" fmla="*/ 100 w 139"/>
                <a:gd name="T49" fmla="*/ 194 h 568"/>
                <a:gd name="T50" fmla="*/ 93 w 139"/>
                <a:gd name="T51" fmla="*/ 177 h 568"/>
                <a:gd name="T52" fmla="*/ 86 w 139"/>
                <a:gd name="T53" fmla="*/ 160 h 568"/>
                <a:gd name="T54" fmla="*/ 79 w 139"/>
                <a:gd name="T55" fmla="*/ 144 h 568"/>
                <a:gd name="T56" fmla="*/ 71 w 139"/>
                <a:gd name="T57" fmla="*/ 129 h 568"/>
                <a:gd name="T58" fmla="*/ 66 w 139"/>
                <a:gd name="T59" fmla="*/ 120 h 568"/>
                <a:gd name="T60" fmla="*/ 61 w 139"/>
                <a:gd name="T61" fmla="*/ 112 h 568"/>
                <a:gd name="T62" fmla="*/ 57 w 139"/>
                <a:gd name="T63" fmla="*/ 103 h 568"/>
                <a:gd name="T64" fmla="*/ 52 w 139"/>
                <a:gd name="T65" fmla="*/ 95 h 568"/>
                <a:gd name="T66" fmla="*/ 46 w 139"/>
                <a:gd name="T67" fmla="*/ 86 h 568"/>
                <a:gd name="T68" fmla="*/ 42 w 139"/>
                <a:gd name="T69" fmla="*/ 79 h 568"/>
                <a:gd name="T70" fmla="*/ 37 w 139"/>
                <a:gd name="T71" fmla="*/ 71 h 568"/>
                <a:gd name="T72" fmla="*/ 33 w 139"/>
                <a:gd name="T73" fmla="*/ 62 h 568"/>
                <a:gd name="T74" fmla="*/ 28 w 139"/>
                <a:gd name="T75" fmla="*/ 54 h 568"/>
                <a:gd name="T76" fmla="*/ 23 w 139"/>
                <a:gd name="T77" fmla="*/ 43 h 568"/>
                <a:gd name="T78" fmla="*/ 18 w 139"/>
                <a:gd name="T79" fmla="*/ 34 h 568"/>
                <a:gd name="T80" fmla="*/ 13 w 139"/>
                <a:gd name="T81" fmla="*/ 23 h 568"/>
                <a:gd name="T82" fmla="*/ 7 w 139"/>
                <a:gd name="T83" fmla="*/ 13 h 568"/>
                <a:gd name="T84" fmla="*/ 3 w 139"/>
                <a:gd name="T85" fmla="*/ 6 h 568"/>
                <a:gd name="T86" fmla="*/ 1 w 139"/>
                <a:gd name="T87" fmla="*/ 2 h 568"/>
                <a:gd name="T88" fmla="*/ 0 w 139"/>
                <a:gd name="T89" fmla="*/ 0 h 568"/>
                <a:gd name="T90" fmla="*/ 2 w 139"/>
                <a:gd name="T91" fmla="*/ 4 h 568"/>
                <a:gd name="T92" fmla="*/ 6 w 139"/>
                <a:gd name="T93" fmla="*/ 13 h 568"/>
                <a:gd name="T94" fmla="*/ 13 w 139"/>
                <a:gd name="T95" fmla="*/ 29 h 568"/>
                <a:gd name="T96" fmla="*/ 21 w 139"/>
                <a:gd name="T97" fmla="*/ 48 h 568"/>
                <a:gd name="T98" fmla="*/ 29 w 139"/>
                <a:gd name="T99" fmla="*/ 69 h 568"/>
                <a:gd name="T100" fmla="*/ 38 w 139"/>
                <a:gd name="T101" fmla="*/ 91 h 568"/>
                <a:gd name="T102" fmla="*/ 46 w 139"/>
                <a:gd name="T103" fmla="*/ 112 h 568"/>
                <a:gd name="T104" fmla="*/ 54 w 139"/>
                <a:gd name="T105" fmla="*/ 13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9" h="568">
                  <a:moveTo>
                    <a:pt x="54" y="130"/>
                  </a:moveTo>
                  <a:lnTo>
                    <a:pt x="60" y="147"/>
                  </a:lnTo>
                  <a:lnTo>
                    <a:pt x="65" y="165"/>
                  </a:lnTo>
                  <a:lnTo>
                    <a:pt x="70" y="181"/>
                  </a:lnTo>
                  <a:lnTo>
                    <a:pt x="74" y="199"/>
                  </a:lnTo>
                  <a:lnTo>
                    <a:pt x="78" y="216"/>
                  </a:lnTo>
                  <a:lnTo>
                    <a:pt x="81" y="234"/>
                  </a:lnTo>
                  <a:lnTo>
                    <a:pt x="84" y="252"/>
                  </a:lnTo>
                  <a:lnTo>
                    <a:pt x="88" y="270"/>
                  </a:lnTo>
                  <a:lnTo>
                    <a:pt x="96" y="342"/>
                  </a:lnTo>
                  <a:lnTo>
                    <a:pt x="100" y="415"/>
                  </a:lnTo>
                  <a:lnTo>
                    <a:pt x="102" y="488"/>
                  </a:lnTo>
                  <a:lnTo>
                    <a:pt x="104" y="561"/>
                  </a:lnTo>
                  <a:lnTo>
                    <a:pt x="108" y="567"/>
                  </a:lnTo>
                  <a:lnTo>
                    <a:pt x="113" y="568"/>
                  </a:lnTo>
                  <a:lnTo>
                    <a:pt x="119" y="565"/>
                  </a:lnTo>
                  <a:lnTo>
                    <a:pt x="122" y="560"/>
                  </a:lnTo>
                  <a:lnTo>
                    <a:pt x="135" y="486"/>
                  </a:lnTo>
                  <a:lnTo>
                    <a:pt x="139" y="411"/>
                  </a:lnTo>
                  <a:lnTo>
                    <a:pt x="134" y="336"/>
                  </a:lnTo>
                  <a:lnTo>
                    <a:pt x="120" y="263"/>
                  </a:lnTo>
                  <a:lnTo>
                    <a:pt x="116" y="245"/>
                  </a:lnTo>
                  <a:lnTo>
                    <a:pt x="111" y="228"/>
                  </a:lnTo>
                  <a:lnTo>
                    <a:pt x="106" y="211"/>
                  </a:lnTo>
                  <a:lnTo>
                    <a:pt x="100" y="194"/>
                  </a:lnTo>
                  <a:lnTo>
                    <a:pt x="93" y="177"/>
                  </a:lnTo>
                  <a:lnTo>
                    <a:pt x="86" y="160"/>
                  </a:lnTo>
                  <a:lnTo>
                    <a:pt x="79" y="144"/>
                  </a:lnTo>
                  <a:lnTo>
                    <a:pt x="71" y="129"/>
                  </a:lnTo>
                  <a:lnTo>
                    <a:pt x="66" y="120"/>
                  </a:lnTo>
                  <a:lnTo>
                    <a:pt x="61" y="112"/>
                  </a:lnTo>
                  <a:lnTo>
                    <a:pt x="57" y="103"/>
                  </a:lnTo>
                  <a:lnTo>
                    <a:pt x="52" y="95"/>
                  </a:lnTo>
                  <a:lnTo>
                    <a:pt x="46" y="86"/>
                  </a:lnTo>
                  <a:lnTo>
                    <a:pt x="42" y="79"/>
                  </a:lnTo>
                  <a:lnTo>
                    <a:pt x="37" y="71"/>
                  </a:lnTo>
                  <a:lnTo>
                    <a:pt x="33" y="62"/>
                  </a:lnTo>
                  <a:lnTo>
                    <a:pt x="28" y="54"/>
                  </a:lnTo>
                  <a:lnTo>
                    <a:pt x="23" y="43"/>
                  </a:lnTo>
                  <a:lnTo>
                    <a:pt x="18" y="34"/>
                  </a:lnTo>
                  <a:lnTo>
                    <a:pt x="13" y="23"/>
                  </a:lnTo>
                  <a:lnTo>
                    <a:pt x="7" y="13"/>
                  </a:lnTo>
                  <a:lnTo>
                    <a:pt x="3" y="6"/>
                  </a:lnTo>
                  <a:lnTo>
                    <a:pt x="1" y="2"/>
                  </a:lnTo>
                  <a:lnTo>
                    <a:pt x="0" y="0"/>
                  </a:lnTo>
                  <a:lnTo>
                    <a:pt x="2" y="4"/>
                  </a:lnTo>
                  <a:lnTo>
                    <a:pt x="6" y="13"/>
                  </a:lnTo>
                  <a:lnTo>
                    <a:pt x="13" y="29"/>
                  </a:lnTo>
                  <a:lnTo>
                    <a:pt x="21" y="48"/>
                  </a:lnTo>
                  <a:lnTo>
                    <a:pt x="29" y="69"/>
                  </a:lnTo>
                  <a:lnTo>
                    <a:pt x="38" y="91"/>
                  </a:lnTo>
                  <a:lnTo>
                    <a:pt x="46" y="112"/>
                  </a:lnTo>
                  <a:lnTo>
                    <a:pt x="54" y="13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4850130" y="3918585"/>
              <a:ext cx="45085" cy="67310"/>
            </a:xfrm>
            <a:custGeom>
              <a:avLst/>
              <a:gdLst>
                <a:gd name="T0" fmla="*/ 33 w 141"/>
                <a:gd name="T1" fmla="*/ 79 h 210"/>
                <a:gd name="T2" fmla="*/ 28 w 141"/>
                <a:gd name="T3" fmla="*/ 86 h 210"/>
                <a:gd name="T4" fmla="*/ 23 w 141"/>
                <a:gd name="T5" fmla="*/ 95 h 210"/>
                <a:gd name="T6" fmla="*/ 17 w 141"/>
                <a:gd name="T7" fmla="*/ 102 h 210"/>
                <a:gd name="T8" fmla="*/ 13 w 141"/>
                <a:gd name="T9" fmla="*/ 111 h 210"/>
                <a:gd name="T10" fmla="*/ 9 w 141"/>
                <a:gd name="T11" fmla="*/ 119 h 210"/>
                <a:gd name="T12" fmla="*/ 6 w 141"/>
                <a:gd name="T13" fmla="*/ 128 h 210"/>
                <a:gd name="T14" fmla="*/ 3 w 141"/>
                <a:gd name="T15" fmla="*/ 136 h 210"/>
                <a:gd name="T16" fmla="*/ 1 w 141"/>
                <a:gd name="T17" fmla="*/ 145 h 210"/>
                <a:gd name="T18" fmla="*/ 0 w 141"/>
                <a:gd name="T19" fmla="*/ 161 h 210"/>
                <a:gd name="T20" fmla="*/ 2 w 141"/>
                <a:gd name="T21" fmla="*/ 178 h 210"/>
                <a:gd name="T22" fmla="*/ 7 w 141"/>
                <a:gd name="T23" fmla="*/ 194 h 210"/>
                <a:gd name="T24" fmla="*/ 13 w 141"/>
                <a:gd name="T25" fmla="*/ 209 h 210"/>
                <a:gd name="T26" fmla="*/ 14 w 141"/>
                <a:gd name="T27" fmla="*/ 210 h 210"/>
                <a:gd name="T28" fmla="*/ 16 w 141"/>
                <a:gd name="T29" fmla="*/ 210 h 210"/>
                <a:gd name="T30" fmla="*/ 19 w 141"/>
                <a:gd name="T31" fmla="*/ 208 h 210"/>
                <a:gd name="T32" fmla="*/ 19 w 141"/>
                <a:gd name="T33" fmla="*/ 206 h 210"/>
                <a:gd name="T34" fmla="*/ 14 w 141"/>
                <a:gd name="T35" fmla="*/ 188 h 210"/>
                <a:gd name="T36" fmla="*/ 12 w 141"/>
                <a:gd name="T37" fmla="*/ 172 h 210"/>
                <a:gd name="T38" fmla="*/ 12 w 141"/>
                <a:gd name="T39" fmla="*/ 155 h 210"/>
                <a:gd name="T40" fmla="*/ 15 w 141"/>
                <a:gd name="T41" fmla="*/ 139 h 210"/>
                <a:gd name="T42" fmla="*/ 20 w 141"/>
                <a:gd name="T43" fmla="*/ 124 h 210"/>
                <a:gd name="T44" fmla="*/ 26 w 141"/>
                <a:gd name="T45" fmla="*/ 110 h 210"/>
                <a:gd name="T46" fmla="*/ 34 w 141"/>
                <a:gd name="T47" fmla="*/ 95 h 210"/>
                <a:gd name="T48" fmla="*/ 44 w 141"/>
                <a:gd name="T49" fmla="*/ 80 h 210"/>
                <a:gd name="T50" fmla="*/ 54 w 141"/>
                <a:gd name="T51" fmla="*/ 67 h 210"/>
                <a:gd name="T52" fmla="*/ 68 w 141"/>
                <a:gd name="T53" fmla="*/ 54 h 210"/>
                <a:gd name="T54" fmla="*/ 84 w 141"/>
                <a:gd name="T55" fmla="*/ 41 h 210"/>
                <a:gd name="T56" fmla="*/ 101 w 141"/>
                <a:gd name="T57" fmla="*/ 28 h 210"/>
                <a:gd name="T58" fmla="*/ 117 w 141"/>
                <a:gd name="T59" fmla="*/ 17 h 210"/>
                <a:gd name="T60" fmla="*/ 129 w 141"/>
                <a:gd name="T61" fmla="*/ 8 h 210"/>
                <a:gd name="T62" fmla="*/ 138 w 141"/>
                <a:gd name="T63" fmla="*/ 2 h 210"/>
                <a:gd name="T64" fmla="*/ 141 w 141"/>
                <a:gd name="T65" fmla="*/ 0 h 210"/>
                <a:gd name="T66" fmla="*/ 138 w 141"/>
                <a:gd name="T67" fmla="*/ 2 h 210"/>
                <a:gd name="T68" fmla="*/ 127 w 141"/>
                <a:gd name="T69" fmla="*/ 8 h 210"/>
                <a:gd name="T70" fmla="*/ 114 w 141"/>
                <a:gd name="T71" fmla="*/ 17 h 210"/>
                <a:gd name="T72" fmla="*/ 97 w 141"/>
                <a:gd name="T73" fmla="*/ 28 h 210"/>
                <a:gd name="T74" fmla="*/ 78 w 141"/>
                <a:gd name="T75" fmla="*/ 41 h 210"/>
                <a:gd name="T76" fmla="*/ 61 w 141"/>
                <a:gd name="T77" fmla="*/ 54 h 210"/>
                <a:gd name="T78" fmla="*/ 45 w 141"/>
                <a:gd name="T79" fmla="*/ 66 h 210"/>
                <a:gd name="T80" fmla="*/ 33 w 141"/>
                <a:gd name="T81" fmla="*/ 7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" h="210">
                  <a:moveTo>
                    <a:pt x="33" y="79"/>
                  </a:moveTo>
                  <a:lnTo>
                    <a:pt x="28" y="86"/>
                  </a:lnTo>
                  <a:lnTo>
                    <a:pt x="23" y="95"/>
                  </a:lnTo>
                  <a:lnTo>
                    <a:pt x="17" y="102"/>
                  </a:lnTo>
                  <a:lnTo>
                    <a:pt x="13" y="111"/>
                  </a:lnTo>
                  <a:lnTo>
                    <a:pt x="9" y="119"/>
                  </a:lnTo>
                  <a:lnTo>
                    <a:pt x="6" y="128"/>
                  </a:lnTo>
                  <a:lnTo>
                    <a:pt x="3" y="136"/>
                  </a:lnTo>
                  <a:lnTo>
                    <a:pt x="1" y="145"/>
                  </a:lnTo>
                  <a:lnTo>
                    <a:pt x="0" y="161"/>
                  </a:lnTo>
                  <a:lnTo>
                    <a:pt x="2" y="178"/>
                  </a:lnTo>
                  <a:lnTo>
                    <a:pt x="7" y="194"/>
                  </a:lnTo>
                  <a:lnTo>
                    <a:pt x="13" y="209"/>
                  </a:lnTo>
                  <a:lnTo>
                    <a:pt x="14" y="210"/>
                  </a:lnTo>
                  <a:lnTo>
                    <a:pt x="16" y="210"/>
                  </a:lnTo>
                  <a:lnTo>
                    <a:pt x="19" y="208"/>
                  </a:lnTo>
                  <a:lnTo>
                    <a:pt x="19" y="206"/>
                  </a:lnTo>
                  <a:lnTo>
                    <a:pt x="14" y="188"/>
                  </a:lnTo>
                  <a:lnTo>
                    <a:pt x="12" y="172"/>
                  </a:lnTo>
                  <a:lnTo>
                    <a:pt x="12" y="155"/>
                  </a:lnTo>
                  <a:lnTo>
                    <a:pt x="15" y="139"/>
                  </a:lnTo>
                  <a:lnTo>
                    <a:pt x="20" y="124"/>
                  </a:lnTo>
                  <a:lnTo>
                    <a:pt x="26" y="110"/>
                  </a:lnTo>
                  <a:lnTo>
                    <a:pt x="34" y="95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68" y="54"/>
                  </a:lnTo>
                  <a:lnTo>
                    <a:pt x="84" y="41"/>
                  </a:lnTo>
                  <a:lnTo>
                    <a:pt x="101" y="28"/>
                  </a:lnTo>
                  <a:lnTo>
                    <a:pt x="117" y="17"/>
                  </a:lnTo>
                  <a:lnTo>
                    <a:pt x="129" y="8"/>
                  </a:lnTo>
                  <a:lnTo>
                    <a:pt x="138" y="2"/>
                  </a:lnTo>
                  <a:lnTo>
                    <a:pt x="141" y="0"/>
                  </a:lnTo>
                  <a:lnTo>
                    <a:pt x="138" y="2"/>
                  </a:lnTo>
                  <a:lnTo>
                    <a:pt x="127" y="8"/>
                  </a:lnTo>
                  <a:lnTo>
                    <a:pt x="114" y="17"/>
                  </a:lnTo>
                  <a:lnTo>
                    <a:pt x="97" y="28"/>
                  </a:lnTo>
                  <a:lnTo>
                    <a:pt x="78" y="41"/>
                  </a:lnTo>
                  <a:lnTo>
                    <a:pt x="61" y="54"/>
                  </a:lnTo>
                  <a:lnTo>
                    <a:pt x="45" y="66"/>
                  </a:lnTo>
                  <a:lnTo>
                    <a:pt x="33" y="7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4878705" y="3919855"/>
              <a:ext cx="36195" cy="71120"/>
            </a:xfrm>
            <a:custGeom>
              <a:avLst/>
              <a:gdLst>
                <a:gd name="T0" fmla="*/ 26 w 113"/>
                <a:gd name="T1" fmla="*/ 95 h 223"/>
                <a:gd name="T2" fmla="*/ 17 w 113"/>
                <a:gd name="T3" fmla="*/ 111 h 223"/>
                <a:gd name="T4" fmla="*/ 11 w 113"/>
                <a:gd name="T5" fmla="*/ 127 h 223"/>
                <a:gd name="T6" fmla="*/ 6 w 113"/>
                <a:gd name="T7" fmla="*/ 144 h 223"/>
                <a:gd name="T8" fmla="*/ 1 w 113"/>
                <a:gd name="T9" fmla="*/ 161 h 223"/>
                <a:gd name="T10" fmla="*/ 0 w 113"/>
                <a:gd name="T11" fmla="*/ 175 h 223"/>
                <a:gd name="T12" fmla="*/ 2 w 113"/>
                <a:gd name="T13" fmla="*/ 191 h 223"/>
                <a:gd name="T14" fmla="*/ 6 w 113"/>
                <a:gd name="T15" fmla="*/ 206 h 223"/>
                <a:gd name="T16" fmla="*/ 9 w 113"/>
                <a:gd name="T17" fmla="*/ 221 h 223"/>
                <a:gd name="T18" fmla="*/ 10 w 113"/>
                <a:gd name="T19" fmla="*/ 223 h 223"/>
                <a:gd name="T20" fmla="*/ 12 w 113"/>
                <a:gd name="T21" fmla="*/ 222 h 223"/>
                <a:gd name="T22" fmla="*/ 14 w 113"/>
                <a:gd name="T23" fmla="*/ 220 h 223"/>
                <a:gd name="T24" fmla="*/ 15 w 113"/>
                <a:gd name="T25" fmla="*/ 218 h 223"/>
                <a:gd name="T26" fmla="*/ 12 w 113"/>
                <a:gd name="T27" fmla="*/ 185 h 223"/>
                <a:gd name="T28" fmla="*/ 15 w 113"/>
                <a:gd name="T29" fmla="*/ 153 h 223"/>
                <a:gd name="T30" fmla="*/ 23 w 113"/>
                <a:gd name="T31" fmla="*/ 124 h 223"/>
                <a:gd name="T32" fmla="*/ 36 w 113"/>
                <a:gd name="T33" fmla="*/ 93 h 223"/>
                <a:gd name="T34" fmla="*/ 46 w 113"/>
                <a:gd name="T35" fmla="*/ 78 h 223"/>
                <a:gd name="T36" fmla="*/ 56 w 113"/>
                <a:gd name="T37" fmla="*/ 62 h 223"/>
                <a:gd name="T38" fmla="*/ 69 w 113"/>
                <a:gd name="T39" fmla="*/ 48 h 223"/>
                <a:gd name="T40" fmla="*/ 83 w 113"/>
                <a:gd name="T41" fmla="*/ 33 h 223"/>
                <a:gd name="T42" fmla="*/ 94 w 113"/>
                <a:gd name="T43" fmla="*/ 20 h 223"/>
                <a:gd name="T44" fmla="*/ 104 w 113"/>
                <a:gd name="T45" fmla="*/ 9 h 223"/>
                <a:gd name="T46" fmla="*/ 111 w 113"/>
                <a:gd name="T47" fmla="*/ 2 h 223"/>
                <a:gd name="T48" fmla="*/ 113 w 113"/>
                <a:gd name="T49" fmla="*/ 0 h 223"/>
                <a:gd name="T50" fmla="*/ 110 w 113"/>
                <a:gd name="T51" fmla="*/ 2 h 223"/>
                <a:gd name="T52" fmla="*/ 103 w 113"/>
                <a:gd name="T53" fmla="*/ 9 h 223"/>
                <a:gd name="T54" fmla="*/ 92 w 113"/>
                <a:gd name="T55" fmla="*/ 20 h 223"/>
                <a:gd name="T56" fmla="*/ 79 w 113"/>
                <a:gd name="T57" fmla="*/ 33 h 223"/>
                <a:gd name="T58" fmla="*/ 64 w 113"/>
                <a:gd name="T59" fmla="*/ 49 h 223"/>
                <a:gd name="T60" fmla="*/ 49 w 113"/>
                <a:gd name="T61" fmla="*/ 64 h 223"/>
                <a:gd name="T62" fmla="*/ 36 w 113"/>
                <a:gd name="T63" fmla="*/ 80 h 223"/>
                <a:gd name="T64" fmla="*/ 26 w 113"/>
                <a:gd name="T65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3" h="223">
                  <a:moveTo>
                    <a:pt x="26" y="95"/>
                  </a:moveTo>
                  <a:lnTo>
                    <a:pt x="17" y="111"/>
                  </a:lnTo>
                  <a:lnTo>
                    <a:pt x="11" y="127"/>
                  </a:lnTo>
                  <a:lnTo>
                    <a:pt x="6" y="144"/>
                  </a:lnTo>
                  <a:lnTo>
                    <a:pt x="1" y="161"/>
                  </a:lnTo>
                  <a:lnTo>
                    <a:pt x="0" y="175"/>
                  </a:lnTo>
                  <a:lnTo>
                    <a:pt x="2" y="191"/>
                  </a:lnTo>
                  <a:lnTo>
                    <a:pt x="6" y="206"/>
                  </a:lnTo>
                  <a:lnTo>
                    <a:pt x="9" y="221"/>
                  </a:lnTo>
                  <a:lnTo>
                    <a:pt x="10" y="223"/>
                  </a:lnTo>
                  <a:lnTo>
                    <a:pt x="12" y="222"/>
                  </a:lnTo>
                  <a:lnTo>
                    <a:pt x="14" y="220"/>
                  </a:lnTo>
                  <a:lnTo>
                    <a:pt x="15" y="218"/>
                  </a:lnTo>
                  <a:lnTo>
                    <a:pt x="12" y="185"/>
                  </a:lnTo>
                  <a:lnTo>
                    <a:pt x="15" y="153"/>
                  </a:lnTo>
                  <a:lnTo>
                    <a:pt x="23" y="124"/>
                  </a:lnTo>
                  <a:lnTo>
                    <a:pt x="36" y="93"/>
                  </a:lnTo>
                  <a:lnTo>
                    <a:pt x="46" y="78"/>
                  </a:lnTo>
                  <a:lnTo>
                    <a:pt x="56" y="62"/>
                  </a:lnTo>
                  <a:lnTo>
                    <a:pt x="69" y="48"/>
                  </a:lnTo>
                  <a:lnTo>
                    <a:pt x="83" y="33"/>
                  </a:lnTo>
                  <a:lnTo>
                    <a:pt x="94" y="20"/>
                  </a:lnTo>
                  <a:lnTo>
                    <a:pt x="104" y="9"/>
                  </a:lnTo>
                  <a:lnTo>
                    <a:pt x="111" y="2"/>
                  </a:lnTo>
                  <a:lnTo>
                    <a:pt x="113" y="0"/>
                  </a:lnTo>
                  <a:lnTo>
                    <a:pt x="110" y="2"/>
                  </a:lnTo>
                  <a:lnTo>
                    <a:pt x="103" y="9"/>
                  </a:lnTo>
                  <a:lnTo>
                    <a:pt x="92" y="20"/>
                  </a:lnTo>
                  <a:lnTo>
                    <a:pt x="79" y="33"/>
                  </a:lnTo>
                  <a:lnTo>
                    <a:pt x="64" y="49"/>
                  </a:lnTo>
                  <a:lnTo>
                    <a:pt x="49" y="64"/>
                  </a:lnTo>
                  <a:lnTo>
                    <a:pt x="36" y="80"/>
                  </a:lnTo>
                  <a:lnTo>
                    <a:pt x="26" y="9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4916170" y="3886200"/>
              <a:ext cx="106680" cy="48260"/>
            </a:xfrm>
            <a:custGeom>
              <a:avLst/>
              <a:gdLst>
                <a:gd name="T0" fmla="*/ 137 w 337"/>
                <a:gd name="T1" fmla="*/ 47 h 153"/>
                <a:gd name="T2" fmla="*/ 150 w 337"/>
                <a:gd name="T3" fmla="*/ 31 h 153"/>
                <a:gd name="T4" fmla="*/ 163 w 337"/>
                <a:gd name="T5" fmla="*/ 17 h 153"/>
                <a:gd name="T6" fmla="*/ 180 w 337"/>
                <a:gd name="T7" fmla="*/ 13 h 153"/>
                <a:gd name="T8" fmla="*/ 198 w 337"/>
                <a:gd name="T9" fmla="*/ 17 h 153"/>
                <a:gd name="T10" fmla="*/ 216 w 337"/>
                <a:gd name="T11" fmla="*/ 23 h 153"/>
                <a:gd name="T12" fmla="*/ 231 w 337"/>
                <a:gd name="T13" fmla="*/ 31 h 153"/>
                <a:gd name="T14" fmla="*/ 246 w 337"/>
                <a:gd name="T15" fmla="*/ 36 h 153"/>
                <a:gd name="T16" fmla="*/ 260 w 337"/>
                <a:gd name="T17" fmla="*/ 41 h 153"/>
                <a:gd name="T18" fmla="*/ 274 w 337"/>
                <a:gd name="T19" fmla="*/ 47 h 153"/>
                <a:gd name="T20" fmla="*/ 287 w 337"/>
                <a:gd name="T21" fmla="*/ 53 h 153"/>
                <a:gd name="T22" fmla="*/ 301 w 337"/>
                <a:gd name="T23" fmla="*/ 58 h 153"/>
                <a:gd name="T24" fmla="*/ 315 w 337"/>
                <a:gd name="T25" fmla="*/ 65 h 153"/>
                <a:gd name="T26" fmla="*/ 327 w 337"/>
                <a:gd name="T27" fmla="*/ 71 h 153"/>
                <a:gd name="T28" fmla="*/ 336 w 337"/>
                <a:gd name="T29" fmla="*/ 74 h 153"/>
                <a:gd name="T30" fmla="*/ 337 w 337"/>
                <a:gd name="T31" fmla="*/ 71 h 153"/>
                <a:gd name="T32" fmla="*/ 329 w 337"/>
                <a:gd name="T33" fmla="*/ 67 h 153"/>
                <a:gd name="T34" fmla="*/ 317 w 337"/>
                <a:gd name="T35" fmla="*/ 59 h 153"/>
                <a:gd name="T36" fmla="*/ 304 w 337"/>
                <a:gd name="T37" fmla="*/ 53 h 153"/>
                <a:gd name="T38" fmla="*/ 290 w 337"/>
                <a:gd name="T39" fmla="*/ 47 h 153"/>
                <a:gd name="T40" fmla="*/ 278 w 337"/>
                <a:gd name="T41" fmla="*/ 40 h 153"/>
                <a:gd name="T42" fmla="*/ 264 w 337"/>
                <a:gd name="T43" fmla="*/ 35 h 153"/>
                <a:gd name="T44" fmla="*/ 249 w 337"/>
                <a:gd name="T45" fmla="*/ 29 h 153"/>
                <a:gd name="T46" fmla="*/ 235 w 337"/>
                <a:gd name="T47" fmla="*/ 22 h 153"/>
                <a:gd name="T48" fmla="*/ 218 w 337"/>
                <a:gd name="T49" fmla="*/ 14 h 153"/>
                <a:gd name="T50" fmla="*/ 197 w 337"/>
                <a:gd name="T51" fmla="*/ 4 h 153"/>
                <a:gd name="T52" fmla="*/ 176 w 337"/>
                <a:gd name="T53" fmla="*/ 0 h 153"/>
                <a:gd name="T54" fmla="*/ 157 w 337"/>
                <a:gd name="T55" fmla="*/ 7 h 153"/>
                <a:gd name="T56" fmla="*/ 129 w 337"/>
                <a:gd name="T57" fmla="*/ 38 h 153"/>
                <a:gd name="T58" fmla="*/ 80 w 337"/>
                <a:gd name="T59" fmla="*/ 85 h 153"/>
                <a:gd name="T60" fmla="*/ 33 w 337"/>
                <a:gd name="T61" fmla="*/ 125 h 153"/>
                <a:gd name="T62" fmla="*/ 4 w 337"/>
                <a:gd name="T63" fmla="*/ 150 h 153"/>
                <a:gd name="T64" fmla="*/ 4 w 337"/>
                <a:gd name="T65" fmla="*/ 151 h 153"/>
                <a:gd name="T66" fmla="*/ 31 w 337"/>
                <a:gd name="T67" fmla="*/ 133 h 153"/>
                <a:gd name="T68" fmla="*/ 74 w 337"/>
                <a:gd name="T69" fmla="*/ 104 h 153"/>
                <a:gd name="T70" fmla="*/ 115 w 337"/>
                <a:gd name="T71" fmla="*/ 7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7" h="153">
                  <a:moveTo>
                    <a:pt x="131" y="54"/>
                  </a:moveTo>
                  <a:lnTo>
                    <a:pt x="137" y="47"/>
                  </a:lnTo>
                  <a:lnTo>
                    <a:pt x="143" y="38"/>
                  </a:lnTo>
                  <a:lnTo>
                    <a:pt x="150" y="31"/>
                  </a:lnTo>
                  <a:lnTo>
                    <a:pt x="156" y="23"/>
                  </a:lnTo>
                  <a:lnTo>
                    <a:pt x="163" y="17"/>
                  </a:lnTo>
                  <a:lnTo>
                    <a:pt x="172" y="14"/>
                  </a:lnTo>
                  <a:lnTo>
                    <a:pt x="180" y="13"/>
                  </a:lnTo>
                  <a:lnTo>
                    <a:pt x="190" y="14"/>
                  </a:lnTo>
                  <a:lnTo>
                    <a:pt x="198" y="17"/>
                  </a:lnTo>
                  <a:lnTo>
                    <a:pt x="208" y="20"/>
                  </a:lnTo>
                  <a:lnTo>
                    <a:pt x="216" y="23"/>
                  </a:lnTo>
                  <a:lnTo>
                    <a:pt x="225" y="28"/>
                  </a:lnTo>
                  <a:lnTo>
                    <a:pt x="231" y="31"/>
                  </a:lnTo>
                  <a:lnTo>
                    <a:pt x="238" y="34"/>
                  </a:lnTo>
                  <a:lnTo>
                    <a:pt x="246" y="36"/>
                  </a:lnTo>
                  <a:lnTo>
                    <a:pt x="253" y="39"/>
                  </a:lnTo>
                  <a:lnTo>
                    <a:pt x="260" y="41"/>
                  </a:lnTo>
                  <a:lnTo>
                    <a:pt x="267" y="45"/>
                  </a:lnTo>
                  <a:lnTo>
                    <a:pt x="274" y="47"/>
                  </a:lnTo>
                  <a:lnTo>
                    <a:pt x="281" y="50"/>
                  </a:lnTo>
                  <a:lnTo>
                    <a:pt x="287" y="53"/>
                  </a:lnTo>
                  <a:lnTo>
                    <a:pt x="294" y="55"/>
                  </a:lnTo>
                  <a:lnTo>
                    <a:pt x="301" y="58"/>
                  </a:lnTo>
                  <a:lnTo>
                    <a:pt x="307" y="61"/>
                  </a:lnTo>
                  <a:lnTo>
                    <a:pt x="315" y="65"/>
                  </a:lnTo>
                  <a:lnTo>
                    <a:pt x="321" y="68"/>
                  </a:lnTo>
                  <a:lnTo>
                    <a:pt x="327" y="71"/>
                  </a:lnTo>
                  <a:lnTo>
                    <a:pt x="334" y="74"/>
                  </a:lnTo>
                  <a:lnTo>
                    <a:pt x="336" y="74"/>
                  </a:lnTo>
                  <a:lnTo>
                    <a:pt x="337" y="73"/>
                  </a:lnTo>
                  <a:lnTo>
                    <a:pt x="337" y="71"/>
                  </a:lnTo>
                  <a:lnTo>
                    <a:pt x="336" y="70"/>
                  </a:lnTo>
                  <a:lnTo>
                    <a:pt x="329" y="67"/>
                  </a:lnTo>
                  <a:lnTo>
                    <a:pt x="323" y="63"/>
                  </a:lnTo>
                  <a:lnTo>
                    <a:pt x="317" y="59"/>
                  </a:lnTo>
                  <a:lnTo>
                    <a:pt x="310" y="56"/>
                  </a:lnTo>
                  <a:lnTo>
                    <a:pt x="304" y="53"/>
                  </a:lnTo>
                  <a:lnTo>
                    <a:pt x="298" y="50"/>
                  </a:lnTo>
                  <a:lnTo>
                    <a:pt x="290" y="47"/>
                  </a:lnTo>
                  <a:lnTo>
                    <a:pt x="284" y="44"/>
                  </a:lnTo>
                  <a:lnTo>
                    <a:pt x="278" y="40"/>
                  </a:lnTo>
                  <a:lnTo>
                    <a:pt x="270" y="37"/>
                  </a:lnTo>
                  <a:lnTo>
                    <a:pt x="264" y="35"/>
                  </a:lnTo>
                  <a:lnTo>
                    <a:pt x="256" y="32"/>
                  </a:lnTo>
                  <a:lnTo>
                    <a:pt x="249" y="29"/>
                  </a:lnTo>
                  <a:lnTo>
                    <a:pt x="243" y="26"/>
                  </a:lnTo>
                  <a:lnTo>
                    <a:pt x="235" y="22"/>
                  </a:lnTo>
                  <a:lnTo>
                    <a:pt x="229" y="19"/>
                  </a:lnTo>
                  <a:lnTo>
                    <a:pt x="218" y="14"/>
                  </a:lnTo>
                  <a:lnTo>
                    <a:pt x="208" y="9"/>
                  </a:lnTo>
                  <a:lnTo>
                    <a:pt x="197" y="4"/>
                  </a:lnTo>
                  <a:lnTo>
                    <a:pt x="187" y="1"/>
                  </a:lnTo>
                  <a:lnTo>
                    <a:pt x="176" y="0"/>
                  </a:lnTo>
                  <a:lnTo>
                    <a:pt x="167" y="2"/>
                  </a:lnTo>
                  <a:lnTo>
                    <a:pt x="157" y="7"/>
                  </a:lnTo>
                  <a:lnTo>
                    <a:pt x="149" y="15"/>
                  </a:lnTo>
                  <a:lnTo>
                    <a:pt x="129" y="38"/>
                  </a:lnTo>
                  <a:lnTo>
                    <a:pt x="105" y="61"/>
                  </a:lnTo>
                  <a:lnTo>
                    <a:pt x="80" y="85"/>
                  </a:lnTo>
                  <a:lnTo>
                    <a:pt x="56" y="106"/>
                  </a:lnTo>
                  <a:lnTo>
                    <a:pt x="33" y="125"/>
                  </a:lnTo>
                  <a:lnTo>
                    <a:pt x="17" y="140"/>
                  </a:lnTo>
                  <a:lnTo>
                    <a:pt x="4" y="150"/>
                  </a:lnTo>
                  <a:lnTo>
                    <a:pt x="0" y="153"/>
                  </a:lnTo>
                  <a:lnTo>
                    <a:pt x="4" y="151"/>
                  </a:lnTo>
                  <a:lnTo>
                    <a:pt x="15" y="144"/>
                  </a:lnTo>
                  <a:lnTo>
                    <a:pt x="31" y="133"/>
                  </a:lnTo>
                  <a:lnTo>
                    <a:pt x="51" y="120"/>
                  </a:lnTo>
                  <a:lnTo>
                    <a:pt x="74" y="104"/>
                  </a:lnTo>
                  <a:lnTo>
                    <a:pt x="95" y="88"/>
                  </a:lnTo>
                  <a:lnTo>
                    <a:pt x="115" y="71"/>
                  </a:lnTo>
                  <a:lnTo>
                    <a:pt x="131" y="54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4893945" y="3944620"/>
              <a:ext cx="70485" cy="28575"/>
            </a:xfrm>
            <a:custGeom>
              <a:avLst/>
              <a:gdLst>
                <a:gd name="T0" fmla="*/ 103 w 222"/>
                <a:gd name="T1" fmla="*/ 91 h 91"/>
                <a:gd name="T2" fmla="*/ 112 w 222"/>
                <a:gd name="T3" fmla="*/ 89 h 91"/>
                <a:gd name="T4" fmla="*/ 120 w 222"/>
                <a:gd name="T5" fmla="*/ 86 h 91"/>
                <a:gd name="T6" fmla="*/ 129 w 222"/>
                <a:gd name="T7" fmla="*/ 83 h 91"/>
                <a:gd name="T8" fmla="*/ 137 w 222"/>
                <a:gd name="T9" fmla="*/ 78 h 91"/>
                <a:gd name="T10" fmla="*/ 146 w 222"/>
                <a:gd name="T11" fmla="*/ 74 h 91"/>
                <a:gd name="T12" fmla="*/ 154 w 222"/>
                <a:gd name="T13" fmla="*/ 70 h 91"/>
                <a:gd name="T14" fmla="*/ 162 w 222"/>
                <a:gd name="T15" fmla="*/ 65 h 91"/>
                <a:gd name="T16" fmla="*/ 169 w 222"/>
                <a:gd name="T17" fmla="*/ 60 h 91"/>
                <a:gd name="T18" fmla="*/ 176 w 222"/>
                <a:gd name="T19" fmla="*/ 56 h 91"/>
                <a:gd name="T20" fmla="*/ 183 w 222"/>
                <a:gd name="T21" fmla="*/ 51 h 91"/>
                <a:gd name="T22" fmla="*/ 189 w 222"/>
                <a:gd name="T23" fmla="*/ 44 h 91"/>
                <a:gd name="T24" fmla="*/ 196 w 222"/>
                <a:gd name="T25" fmla="*/ 39 h 91"/>
                <a:gd name="T26" fmla="*/ 202 w 222"/>
                <a:gd name="T27" fmla="*/ 33 h 91"/>
                <a:gd name="T28" fmla="*/ 208 w 222"/>
                <a:gd name="T29" fmla="*/ 27 h 91"/>
                <a:gd name="T30" fmla="*/ 214 w 222"/>
                <a:gd name="T31" fmla="*/ 19 h 91"/>
                <a:gd name="T32" fmla="*/ 220 w 222"/>
                <a:gd name="T33" fmla="*/ 13 h 91"/>
                <a:gd name="T34" fmla="*/ 222 w 222"/>
                <a:gd name="T35" fmla="*/ 9 h 91"/>
                <a:gd name="T36" fmla="*/ 221 w 222"/>
                <a:gd name="T37" fmla="*/ 3 h 91"/>
                <a:gd name="T38" fmla="*/ 218 w 222"/>
                <a:gd name="T39" fmla="*/ 0 h 91"/>
                <a:gd name="T40" fmla="*/ 212 w 222"/>
                <a:gd name="T41" fmla="*/ 1 h 91"/>
                <a:gd name="T42" fmla="*/ 201 w 222"/>
                <a:gd name="T43" fmla="*/ 8 h 91"/>
                <a:gd name="T44" fmla="*/ 188 w 222"/>
                <a:gd name="T45" fmla="*/ 13 h 91"/>
                <a:gd name="T46" fmla="*/ 176 w 222"/>
                <a:gd name="T47" fmla="*/ 18 h 91"/>
                <a:gd name="T48" fmla="*/ 164 w 222"/>
                <a:gd name="T49" fmla="*/ 23 h 91"/>
                <a:gd name="T50" fmla="*/ 152 w 222"/>
                <a:gd name="T51" fmla="*/ 29 h 91"/>
                <a:gd name="T52" fmla="*/ 139 w 222"/>
                <a:gd name="T53" fmla="*/ 35 h 91"/>
                <a:gd name="T54" fmla="*/ 129 w 222"/>
                <a:gd name="T55" fmla="*/ 41 h 91"/>
                <a:gd name="T56" fmla="*/ 118 w 222"/>
                <a:gd name="T57" fmla="*/ 50 h 91"/>
                <a:gd name="T58" fmla="*/ 98 w 222"/>
                <a:gd name="T59" fmla="*/ 61 h 91"/>
                <a:gd name="T60" fmla="*/ 78 w 222"/>
                <a:gd name="T61" fmla="*/ 66 h 91"/>
                <a:gd name="T62" fmla="*/ 58 w 222"/>
                <a:gd name="T63" fmla="*/ 65 h 91"/>
                <a:gd name="T64" fmla="*/ 40 w 222"/>
                <a:gd name="T65" fmla="*/ 60 h 91"/>
                <a:gd name="T66" fmla="*/ 24 w 222"/>
                <a:gd name="T67" fmla="*/ 55 h 91"/>
                <a:gd name="T68" fmla="*/ 12 w 222"/>
                <a:gd name="T69" fmla="*/ 49 h 91"/>
                <a:gd name="T70" fmla="*/ 3 w 222"/>
                <a:gd name="T71" fmla="*/ 43 h 91"/>
                <a:gd name="T72" fmla="*/ 0 w 222"/>
                <a:gd name="T73" fmla="*/ 41 h 91"/>
                <a:gd name="T74" fmla="*/ 3 w 222"/>
                <a:gd name="T75" fmla="*/ 43 h 91"/>
                <a:gd name="T76" fmla="*/ 10 w 222"/>
                <a:gd name="T77" fmla="*/ 50 h 91"/>
                <a:gd name="T78" fmla="*/ 21 w 222"/>
                <a:gd name="T79" fmla="*/ 59 h 91"/>
                <a:gd name="T80" fmla="*/ 36 w 222"/>
                <a:gd name="T81" fmla="*/ 69 h 91"/>
                <a:gd name="T82" fmla="*/ 52 w 222"/>
                <a:gd name="T83" fmla="*/ 78 h 91"/>
                <a:gd name="T84" fmla="*/ 70 w 222"/>
                <a:gd name="T85" fmla="*/ 87 h 91"/>
                <a:gd name="T86" fmla="*/ 87 w 222"/>
                <a:gd name="T87" fmla="*/ 91 h 91"/>
                <a:gd name="T88" fmla="*/ 103 w 222"/>
                <a:gd name="T8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2" h="91">
                  <a:moveTo>
                    <a:pt x="103" y="91"/>
                  </a:moveTo>
                  <a:lnTo>
                    <a:pt x="112" y="89"/>
                  </a:lnTo>
                  <a:lnTo>
                    <a:pt x="120" y="86"/>
                  </a:lnTo>
                  <a:lnTo>
                    <a:pt x="129" y="83"/>
                  </a:lnTo>
                  <a:lnTo>
                    <a:pt x="137" y="78"/>
                  </a:lnTo>
                  <a:lnTo>
                    <a:pt x="146" y="74"/>
                  </a:lnTo>
                  <a:lnTo>
                    <a:pt x="154" y="70"/>
                  </a:lnTo>
                  <a:lnTo>
                    <a:pt x="162" y="65"/>
                  </a:lnTo>
                  <a:lnTo>
                    <a:pt x="169" y="60"/>
                  </a:lnTo>
                  <a:lnTo>
                    <a:pt x="176" y="56"/>
                  </a:lnTo>
                  <a:lnTo>
                    <a:pt x="183" y="51"/>
                  </a:lnTo>
                  <a:lnTo>
                    <a:pt x="189" y="44"/>
                  </a:lnTo>
                  <a:lnTo>
                    <a:pt x="196" y="39"/>
                  </a:lnTo>
                  <a:lnTo>
                    <a:pt x="202" y="33"/>
                  </a:lnTo>
                  <a:lnTo>
                    <a:pt x="208" y="27"/>
                  </a:lnTo>
                  <a:lnTo>
                    <a:pt x="214" y="19"/>
                  </a:lnTo>
                  <a:lnTo>
                    <a:pt x="220" y="13"/>
                  </a:lnTo>
                  <a:lnTo>
                    <a:pt x="222" y="9"/>
                  </a:lnTo>
                  <a:lnTo>
                    <a:pt x="221" y="3"/>
                  </a:lnTo>
                  <a:lnTo>
                    <a:pt x="218" y="0"/>
                  </a:lnTo>
                  <a:lnTo>
                    <a:pt x="212" y="1"/>
                  </a:lnTo>
                  <a:lnTo>
                    <a:pt x="201" y="8"/>
                  </a:lnTo>
                  <a:lnTo>
                    <a:pt x="188" y="13"/>
                  </a:lnTo>
                  <a:lnTo>
                    <a:pt x="176" y="18"/>
                  </a:lnTo>
                  <a:lnTo>
                    <a:pt x="164" y="23"/>
                  </a:lnTo>
                  <a:lnTo>
                    <a:pt x="152" y="29"/>
                  </a:lnTo>
                  <a:lnTo>
                    <a:pt x="139" y="35"/>
                  </a:lnTo>
                  <a:lnTo>
                    <a:pt x="129" y="41"/>
                  </a:lnTo>
                  <a:lnTo>
                    <a:pt x="118" y="50"/>
                  </a:lnTo>
                  <a:lnTo>
                    <a:pt x="98" y="61"/>
                  </a:lnTo>
                  <a:lnTo>
                    <a:pt x="78" y="66"/>
                  </a:lnTo>
                  <a:lnTo>
                    <a:pt x="58" y="65"/>
                  </a:lnTo>
                  <a:lnTo>
                    <a:pt x="40" y="60"/>
                  </a:lnTo>
                  <a:lnTo>
                    <a:pt x="24" y="55"/>
                  </a:lnTo>
                  <a:lnTo>
                    <a:pt x="12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10" y="50"/>
                  </a:lnTo>
                  <a:lnTo>
                    <a:pt x="21" y="59"/>
                  </a:lnTo>
                  <a:lnTo>
                    <a:pt x="36" y="69"/>
                  </a:lnTo>
                  <a:lnTo>
                    <a:pt x="52" y="78"/>
                  </a:lnTo>
                  <a:lnTo>
                    <a:pt x="70" y="87"/>
                  </a:lnTo>
                  <a:lnTo>
                    <a:pt x="87" y="91"/>
                  </a:lnTo>
                  <a:lnTo>
                    <a:pt x="103" y="9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4940300" y="3963035"/>
              <a:ext cx="28575" cy="8255"/>
            </a:xfrm>
            <a:custGeom>
              <a:avLst/>
              <a:gdLst>
                <a:gd name="T0" fmla="*/ 88 w 91"/>
                <a:gd name="T1" fmla="*/ 27 h 27"/>
                <a:gd name="T2" fmla="*/ 90 w 91"/>
                <a:gd name="T3" fmla="*/ 26 h 27"/>
                <a:gd name="T4" fmla="*/ 91 w 91"/>
                <a:gd name="T5" fmla="*/ 24 h 27"/>
                <a:gd name="T6" fmla="*/ 91 w 91"/>
                <a:gd name="T7" fmla="*/ 23 h 27"/>
                <a:gd name="T8" fmla="*/ 90 w 91"/>
                <a:gd name="T9" fmla="*/ 22 h 27"/>
                <a:gd name="T10" fmla="*/ 77 w 91"/>
                <a:gd name="T11" fmla="*/ 20 h 27"/>
                <a:gd name="T12" fmla="*/ 63 w 91"/>
                <a:gd name="T13" fmla="*/ 17 h 27"/>
                <a:gd name="T14" fmla="*/ 48 w 91"/>
                <a:gd name="T15" fmla="*/ 14 h 27"/>
                <a:gd name="T16" fmla="*/ 34 w 91"/>
                <a:gd name="T17" fmla="*/ 10 h 27"/>
                <a:gd name="T18" fmla="*/ 21 w 91"/>
                <a:gd name="T19" fmla="*/ 7 h 27"/>
                <a:gd name="T20" fmla="*/ 9 w 91"/>
                <a:gd name="T21" fmla="*/ 3 h 27"/>
                <a:gd name="T22" fmla="*/ 3 w 91"/>
                <a:gd name="T23" fmla="*/ 1 h 27"/>
                <a:gd name="T24" fmla="*/ 0 w 91"/>
                <a:gd name="T25" fmla="*/ 0 h 27"/>
                <a:gd name="T26" fmla="*/ 0 w 91"/>
                <a:gd name="T27" fmla="*/ 1 h 27"/>
                <a:gd name="T28" fmla="*/ 2 w 91"/>
                <a:gd name="T29" fmla="*/ 4 h 27"/>
                <a:gd name="T30" fmla="*/ 5 w 91"/>
                <a:gd name="T31" fmla="*/ 10 h 27"/>
                <a:gd name="T32" fmla="*/ 12 w 91"/>
                <a:gd name="T33" fmla="*/ 15 h 27"/>
                <a:gd name="T34" fmla="*/ 23 w 91"/>
                <a:gd name="T35" fmla="*/ 20 h 27"/>
                <a:gd name="T36" fmla="*/ 39 w 91"/>
                <a:gd name="T37" fmla="*/ 24 h 27"/>
                <a:gd name="T38" fmla="*/ 60 w 91"/>
                <a:gd name="T39" fmla="*/ 27 h 27"/>
                <a:gd name="T40" fmla="*/ 88 w 91"/>
                <a:gd name="T4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27">
                  <a:moveTo>
                    <a:pt x="88" y="27"/>
                  </a:moveTo>
                  <a:lnTo>
                    <a:pt x="90" y="26"/>
                  </a:lnTo>
                  <a:lnTo>
                    <a:pt x="91" y="24"/>
                  </a:lnTo>
                  <a:lnTo>
                    <a:pt x="91" y="23"/>
                  </a:lnTo>
                  <a:lnTo>
                    <a:pt x="90" y="22"/>
                  </a:lnTo>
                  <a:lnTo>
                    <a:pt x="77" y="20"/>
                  </a:lnTo>
                  <a:lnTo>
                    <a:pt x="63" y="17"/>
                  </a:lnTo>
                  <a:lnTo>
                    <a:pt x="48" y="14"/>
                  </a:lnTo>
                  <a:lnTo>
                    <a:pt x="34" y="10"/>
                  </a:lnTo>
                  <a:lnTo>
                    <a:pt x="21" y="7"/>
                  </a:lnTo>
                  <a:lnTo>
                    <a:pt x="9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4"/>
                  </a:lnTo>
                  <a:lnTo>
                    <a:pt x="5" y="10"/>
                  </a:lnTo>
                  <a:lnTo>
                    <a:pt x="12" y="15"/>
                  </a:lnTo>
                  <a:lnTo>
                    <a:pt x="23" y="20"/>
                  </a:lnTo>
                  <a:lnTo>
                    <a:pt x="39" y="24"/>
                  </a:lnTo>
                  <a:lnTo>
                    <a:pt x="60" y="27"/>
                  </a:lnTo>
                  <a:lnTo>
                    <a:pt x="88" y="2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4591685" y="3547110"/>
              <a:ext cx="170815" cy="144780"/>
            </a:xfrm>
            <a:custGeom>
              <a:avLst/>
              <a:gdLst>
                <a:gd name="T0" fmla="*/ 533 w 538"/>
                <a:gd name="T1" fmla="*/ 24 h 455"/>
                <a:gd name="T2" fmla="*/ 518 w 538"/>
                <a:gd name="T3" fmla="*/ 69 h 455"/>
                <a:gd name="T4" fmla="*/ 494 w 538"/>
                <a:gd name="T5" fmla="*/ 108 h 455"/>
                <a:gd name="T6" fmla="*/ 465 w 538"/>
                <a:gd name="T7" fmla="*/ 142 h 455"/>
                <a:gd name="T8" fmla="*/ 430 w 538"/>
                <a:gd name="T9" fmla="*/ 172 h 455"/>
                <a:gd name="T10" fmla="*/ 391 w 538"/>
                <a:gd name="T11" fmla="*/ 199 h 455"/>
                <a:gd name="T12" fmla="*/ 350 w 538"/>
                <a:gd name="T13" fmla="*/ 222 h 455"/>
                <a:gd name="T14" fmla="*/ 307 w 538"/>
                <a:gd name="T15" fmla="*/ 243 h 455"/>
                <a:gd name="T16" fmla="*/ 266 w 538"/>
                <a:gd name="T17" fmla="*/ 262 h 455"/>
                <a:gd name="T18" fmla="*/ 227 w 538"/>
                <a:gd name="T19" fmla="*/ 281 h 455"/>
                <a:gd name="T20" fmla="*/ 188 w 538"/>
                <a:gd name="T21" fmla="*/ 301 h 455"/>
                <a:gd name="T22" fmla="*/ 150 w 538"/>
                <a:gd name="T23" fmla="*/ 322 h 455"/>
                <a:gd name="T24" fmla="*/ 113 w 538"/>
                <a:gd name="T25" fmla="*/ 345 h 455"/>
                <a:gd name="T26" fmla="*/ 77 w 538"/>
                <a:gd name="T27" fmla="*/ 371 h 455"/>
                <a:gd name="T28" fmla="*/ 43 w 538"/>
                <a:gd name="T29" fmla="*/ 399 h 455"/>
                <a:gd name="T30" fmla="*/ 14 w 538"/>
                <a:gd name="T31" fmla="*/ 431 h 455"/>
                <a:gd name="T32" fmla="*/ 0 w 538"/>
                <a:gd name="T33" fmla="*/ 452 h 455"/>
                <a:gd name="T34" fmla="*/ 5 w 538"/>
                <a:gd name="T35" fmla="*/ 455 h 455"/>
                <a:gd name="T36" fmla="*/ 26 w 538"/>
                <a:gd name="T37" fmla="*/ 438 h 455"/>
                <a:gd name="T38" fmla="*/ 64 w 538"/>
                <a:gd name="T39" fmla="*/ 408 h 455"/>
                <a:gd name="T40" fmla="*/ 102 w 538"/>
                <a:gd name="T41" fmla="*/ 378 h 455"/>
                <a:gd name="T42" fmla="*/ 142 w 538"/>
                <a:gd name="T43" fmla="*/ 352 h 455"/>
                <a:gd name="T44" fmla="*/ 173 w 538"/>
                <a:gd name="T45" fmla="*/ 332 h 455"/>
                <a:gd name="T46" fmla="*/ 194 w 538"/>
                <a:gd name="T47" fmla="*/ 319 h 455"/>
                <a:gd name="T48" fmla="*/ 216 w 538"/>
                <a:gd name="T49" fmla="*/ 307 h 455"/>
                <a:gd name="T50" fmla="*/ 239 w 538"/>
                <a:gd name="T51" fmla="*/ 297 h 455"/>
                <a:gd name="T52" fmla="*/ 261 w 538"/>
                <a:gd name="T53" fmla="*/ 286 h 455"/>
                <a:gd name="T54" fmla="*/ 282 w 538"/>
                <a:gd name="T55" fmla="*/ 276 h 455"/>
                <a:gd name="T56" fmla="*/ 304 w 538"/>
                <a:gd name="T57" fmla="*/ 264 h 455"/>
                <a:gd name="T58" fmla="*/ 326 w 538"/>
                <a:gd name="T59" fmla="*/ 254 h 455"/>
                <a:gd name="T60" fmla="*/ 355 w 538"/>
                <a:gd name="T61" fmla="*/ 237 h 455"/>
                <a:gd name="T62" fmla="*/ 391 w 538"/>
                <a:gd name="T63" fmla="*/ 214 h 455"/>
                <a:gd name="T64" fmla="*/ 425 w 538"/>
                <a:gd name="T65" fmla="*/ 190 h 455"/>
                <a:gd name="T66" fmla="*/ 456 w 538"/>
                <a:gd name="T67" fmla="*/ 163 h 455"/>
                <a:gd name="T68" fmla="*/ 484 w 538"/>
                <a:gd name="T69" fmla="*/ 132 h 455"/>
                <a:gd name="T70" fmla="*/ 506 w 538"/>
                <a:gd name="T71" fmla="*/ 99 h 455"/>
                <a:gd name="T72" fmla="*/ 524 w 538"/>
                <a:gd name="T73" fmla="*/ 62 h 455"/>
                <a:gd name="T74" fmla="*/ 535 w 538"/>
                <a:gd name="T75" fmla="*/ 22 h 455"/>
                <a:gd name="T76" fmla="*/ 538 w 538"/>
                <a:gd name="T77" fmla="*/ 0 h 455"/>
                <a:gd name="T78" fmla="*/ 538 w 538"/>
                <a:gd name="T79" fmla="*/ 0 h 455"/>
                <a:gd name="T80" fmla="*/ 538 w 538"/>
                <a:gd name="T81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8" h="455">
                  <a:moveTo>
                    <a:pt x="538" y="0"/>
                  </a:moveTo>
                  <a:lnTo>
                    <a:pt x="533" y="24"/>
                  </a:lnTo>
                  <a:lnTo>
                    <a:pt x="527" y="46"/>
                  </a:lnTo>
                  <a:lnTo>
                    <a:pt x="518" y="69"/>
                  </a:lnTo>
                  <a:lnTo>
                    <a:pt x="507" y="89"/>
                  </a:lnTo>
                  <a:lnTo>
                    <a:pt x="494" y="108"/>
                  </a:lnTo>
                  <a:lnTo>
                    <a:pt x="481" y="125"/>
                  </a:lnTo>
                  <a:lnTo>
                    <a:pt x="465" y="142"/>
                  </a:lnTo>
                  <a:lnTo>
                    <a:pt x="448" y="157"/>
                  </a:lnTo>
                  <a:lnTo>
                    <a:pt x="430" y="172"/>
                  </a:lnTo>
                  <a:lnTo>
                    <a:pt x="411" y="186"/>
                  </a:lnTo>
                  <a:lnTo>
                    <a:pt x="391" y="199"/>
                  </a:lnTo>
                  <a:lnTo>
                    <a:pt x="371" y="210"/>
                  </a:lnTo>
                  <a:lnTo>
                    <a:pt x="350" y="222"/>
                  </a:lnTo>
                  <a:lnTo>
                    <a:pt x="328" y="232"/>
                  </a:lnTo>
                  <a:lnTo>
                    <a:pt x="307" y="243"/>
                  </a:lnTo>
                  <a:lnTo>
                    <a:pt x="286" y="252"/>
                  </a:lnTo>
                  <a:lnTo>
                    <a:pt x="266" y="262"/>
                  </a:lnTo>
                  <a:lnTo>
                    <a:pt x="246" y="271"/>
                  </a:lnTo>
                  <a:lnTo>
                    <a:pt x="227" y="281"/>
                  </a:lnTo>
                  <a:lnTo>
                    <a:pt x="207" y="291"/>
                  </a:lnTo>
                  <a:lnTo>
                    <a:pt x="188" y="301"/>
                  </a:lnTo>
                  <a:lnTo>
                    <a:pt x="169" y="312"/>
                  </a:lnTo>
                  <a:lnTo>
                    <a:pt x="150" y="322"/>
                  </a:lnTo>
                  <a:lnTo>
                    <a:pt x="131" y="334"/>
                  </a:lnTo>
                  <a:lnTo>
                    <a:pt x="113" y="345"/>
                  </a:lnTo>
                  <a:lnTo>
                    <a:pt x="95" y="358"/>
                  </a:lnTo>
                  <a:lnTo>
                    <a:pt x="77" y="371"/>
                  </a:lnTo>
                  <a:lnTo>
                    <a:pt x="60" y="385"/>
                  </a:lnTo>
                  <a:lnTo>
                    <a:pt x="43" y="399"/>
                  </a:lnTo>
                  <a:lnTo>
                    <a:pt x="28" y="414"/>
                  </a:lnTo>
                  <a:lnTo>
                    <a:pt x="14" y="431"/>
                  </a:lnTo>
                  <a:lnTo>
                    <a:pt x="1" y="448"/>
                  </a:lnTo>
                  <a:lnTo>
                    <a:pt x="0" y="452"/>
                  </a:lnTo>
                  <a:lnTo>
                    <a:pt x="2" y="454"/>
                  </a:lnTo>
                  <a:lnTo>
                    <a:pt x="5" y="455"/>
                  </a:lnTo>
                  <a:lnTo>
                    <a:pt x="8" y="454"/>
                  </a:lnTo>
                  <a:lnTo>
                    <a:pt x="26" y="438"/>
                  </a:lnTo>
                  <a:lnTo>
                    <a:pt x="45" y="423"/>
                  </a:lnTo>
                  <a:lnTo>
                    <a:pt x="64" y="408"/>
                  </a:lnTo>
                  <a:lnTo>
                    <a:pt x="83" y="393"/>
                  </a:lnTo>
                  <a:lnTo>
                    <a:pt x="102" y="378"/>
                  </a:lnTo>
                  <a:lnTo>
                    <a:pt x="122" y="364"/>
                  </a:lnTo>
                  <a:lnTo>
                    <a:pt x="142" y="352"/>
                  </a:lnTo>
                  <a:lnTo>
                    <a:pt x="163" y="338"/>
                  </a:lnTo>
                  <a:lnTo>
                    <a:pt x="173" y="332"/>
                  </a:lnTo>
                  <a:lnTo>
                    <a:pt x="184" y="325"/>
                  </a:lnTo>
                  <a:lnTo>
                    <a:pt x="194" y="319"/>
                  </a:lnTo>
                  <a:lnTo>
                    <a:pt x="206" y="314"/>
                  </a:lnTo>
                  <a:lnTo>
                    <a:pt x="216" y="307"/>
                  </a:lnTo>
                  <a:lnTo>
                    <a:pt x="227" y="302"/>
                  </a:lnTo>
                  <a:lnTo>
                    <a:pt x="239" y="297"/>
                  </a:lnTo>
                  <a:lnTo>
                    <a:pt x="249" y="292"/>
                  </a:lnTo>
                  <a:lnTo>
                    <a:pt x="261" y="286"/>
                  </a:lnTo>
                  <a:lnTo>
                    <a:pt x="271" y="281"/>
                  </a:lnTo>
                  <a:lnTo>
                    <a:pt x="282" y="276"/>
                  </a:lnTo>
                  <a:lnTo>
                    <a:pt x="294" y="269"/>
                  </a:lnTo>
                  <a:lnTo>
                    <a:pt x="304" y="264"/>
                  </a:lnTo>
                  <a:lnTo>
                    <a:pt x="316" y="259"/>
                  </a:lnTo>
                  <a:lnTo>
                    <a:pt x="326" y="254"/>
                  </a:lnTo>
                  <a:lnTo>
                    <a:pt x="337" y="247"/>
                  </a:lnTo>
                  <a:lnTo>
                    <a:pt x="355" y="237"/>
                  </a:lnTo>
                  <a:lnTo>
                    <a:pt x="373" y="226"/>
                  </a:lnTo>
                  <a:lnTo>
                    <a:pt x="391" y="214"/>
                  </a:lnTo>
                  <a:lnTo>
                    <a:pt x="408" y="203"/>
                  </a:lnTo>
                  <a:lnTo>
                    <a:pt x="425" y="190"/>
                  </a:lnTo>
                  <a:lnTo>
                    <a:pt x="440" y="176"/>
                  </a:lnTo>
                  <a:lnTo>
                    <a:pt x="456" y="163"/>
                  </a:lnTo>
                  <a:lnTo>
                    <a:pt x="470" y="148"/>
                  </a:lnTo>
                  <a:lnTo>
                    <a:pt x="484" y="132"/>
                  </a:lnTo>
                  <a:lnTo>
                    <a:pt x="495" y="116"/>
                  </a:lnTo>
                  <a:lnTo>
                    <a:pt x="506" y="99"/>
                  </a:lnTo>
                  <a:lnTo>
                    <a:pt x="516" y="81"/>
                  </a:lnTo>
                  <a:lnTo>
                    <a:pt x="524" y="62"/>
                  </a:lnTo>
                  <a:lnTo>
                    <a:pt x="530" y="42"/>
                  </a:lnTo>
                  <a:lnTo>
                    <a:pt x="535" y="22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4756785" y="3429000"/>
              <a:ext cx="50800" cy="115570"/>
            </a:xfrm>
            <a:custGeom>
              <a:avLst/>
              <a:gdLst>
                <a:gd name="T0" fmla="*/ 10 w 159"/>
                <a:gd name="T1" fmla="*/ 365 h 365"/>
                <a:gd name="T2" fmla="*/ 13 w 159"/>
                <a:gd name="T3" fmla="*/ 339 h 365"/>
                <a:gd name="T4" fmla="*/ 16 w 159"/>
                <a:gd name="T5" fmla="*/ 314 h 365"/>
                <a:gd name="T6" fmla="*/ 18 w 159"/>
                <a:gd name="T7" fmla="*/ 290 h 365"/>
                <a:gd name="T8" fmla="*/ 18 w 159"/>
                <a:gd name="T9" fmla="*/ 264 h 365"/>
                <a:gd name="T10" fmla="*/ 16 w 159"/>
                <a:gd name="T11" fmla="*/ 232 h 365"/>
                <a:gd name="T12" fmla="*/ 15 w 159"/>
                <a:gd name="T13" fmla="*/ 201 h 365"/>
                <a:gd name="T14" fmla="*/ 13 w 159"/>
                <a:gd name="T15" fmla="*/ 170 h 365"/>
                <a:gd name="T16" fmla="*/ 16 w 159"/>
                <a:gd name="T17" fmla="*/ 138 h 365"/>
                <a:gd name="T18" fmla="*/ 21 w 159"/>
                <a:gd name="T19" fmla="*/ 114 h 365"/>
                <a:gd name="T20" fmla="*/ 31 w 159"/>
                <a:gd name="T21" fmla="*/ 91 h 365"/>
                <a:gd name="T22" fmla="*/ 45 w 159"/>
                <a:gd name="T23" fmla="*/ 70 h 365"/>
                <a:gd name="T24" fmla="*/ 63 w 159"/>
                <a:gd name="T25" fmla="*/ 51 h 365"/>
                <a:gd name="T26" fmla="*/ 84 w 159"/>
                <a:gd name="T27" fmla="*/ 34 h 365"/>
                <a:gd name="T28" fmla="*/ 106 w 159"/>
                <a:gd name="T29" fmla="*/ 21 h 365"/>
                <a:gd name="T30" fmla="*/ 131 w 159"/>
                <a:gd name="T31" fmla="*/ 12 h 365"/>
                <a:gd name="T32" fmla="*/ 155 w 159"/>
                <a:gd name="T33" fmla="*/ 7 h 365"/>
                <a:gd name="T34" fmla="*/ 157 w 159"/>
                <a:gd name="T35" fmla="*/ 6 h 365"/>
                <a:gd name="T36" fmla="*/ 159 w 159"/>
                <a:gd name="T37" fmla="*/ 3 h 365"/>
                <a:gd name="T38" fmla="*/ 159 w 159"/>
                <a:gd name="T39" fmla="*/ 1 h 365"/>
                <a:gd name="T40" fmla="*/ 157 w 159"/>
                <a:gd name="T41" fmla="*/ 0 h 365"/>
                <a:gd name="T42" fmla="*/ 132 w 159"/>
                <a:gd name="T43" fmla="*/ 0 h 365"/>
                <a:gd name="T44" fmla="*/ 109 w 159"/>
                <a:gd name="T45" fmla="*/ 4 h 365"/>
                <a:gd name="T46" fmla="*/ 85 w 159"/>
                <a:gd name="T47" fmla="*/ 14 h 365"/>
                <a:gd name="T48" fmla="*/ 64 w 159"/>
                <a:gd name="T49" fmla="*/ 27 h 365"/>
                <a:gd name="T50" fmla="*/ 46 w 159"/>
                <a:gd name="T51" fmla="*/ 43 h 365"/>
                <a:gd name="T52" fmla="*/ 29 w 159"/>
                <a:gd name="T53" fmla="*/ 62 h 365"/>
                <a:gd name="T54" fmla="*/ 17 w 159"/>
                <a:gd name="T55" fmla="*/ 83 h 365"/>
                <a:gd name="T56" fmla="*/ 6 w 159"/>
                <a:gd name="T57" fmla="*/ 106 h 365"/>
                <a:gd name="T58" fmla="*/ 0 w 159"/>
                <a:gd name="T59" fmla="*/ 135 h 365"/>
                <a:gd name="T60" fmla="*/ 1 w 159"/>
                <a:gd name="T61" fmla="*/ 166 h 365"/>
                <a:gd name="T62" fmla="*/ 5 w 159"/>
                <a:gd name="T63" fmla="*/ 197 h 365"/>
                <a:gd name="T64" fmla="*/ 9 w 159"/>
                <a:gd name="T65" fmla="*/ 227 h 365"/>
                <a:gd name="T66" fmla="*/ 11 w 159"/>
                <a:gd name="T67" fmla="*/ 242 h 365"/>
                <a:gd name="T68" fmla="*/ 12 w 159"/>
                <a:gd name="T69" fmla="*/ 258 h 365"/>
                <a:gd name="T70" fmla="*/ 15 w 159"/>
                <a:gd name="T71" fmla="*/ 274 h 365"/>
                <a:gd name="T72" fmla="*/ 16 w 159"/>
                <a:gd name="T73" fmla="*/ 288 h 365"/>
                <a:gd name="T74" fmla="*/ 16 w 159"/>
                <a:gd name="T75" fmla="*/ 307 h 365"/>
                <a:gd name="T76" fmla="*/ 15 w 159"/>
                <a:gd name="T77" fmla="*/ 326 h 365"/>
                <a:gd name="T78" fmla="*/ 12 w 159"/>
                <a:gd name="T79" fmla="*/ 346 h 365"/>
                <a:gd name="T80" fmla="*/ 10 w 159"/>
                <a:gd name="T81" fmla="*/ 365 h 365"/>
                <a:gd name="T82" fmla="*/ 10 w 159"/>
                <a:gd name="T83" fmla="*/ 365 h 365"/>
                <a:gd name="T84" fmla="*/ 10 w 159"/>
                <a:gd name="T85" fmla="*/ 365 h 365"/>
                <a:gd name="T86" fmla="*/ 10 w 159"/>
                <a:gd name="T87" fmla="*/ 365 h 365"/>
                <a:gd name="T88" fmla="*/ 10 w 159"/>
                <a:gd name="T89" fmla="*/ 365 h 365"/>
                <a:gd name="T90" fmla="*/ 10 w 159"/>
                <a:gd name="T91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365">
                  <a:moveTo>
                    <a:pt x="10" y="365"/>
                  </a:moveTo>
                  <a:lnTo>
                    <a:pt x="13" y="339"/>
                  </a:lnTo>
                  <a:lnTo>
                    <a:pt x="16" y="314"/>
                  </a:lnTo>
                  <a:lnTo>
                    <a:pt x="18" y="290"/>
                  </a:lnTo>
                  <a:lnTo>
                    <a:pt x="18" y="264"/>
                  </a:lnTo>
                  <a:lnTo>
                    <a:pt x="16" y="232"/>
                  </a:lnTo>
                  <a:lnTo>
                    <a:pt x="15" y="201"/>
                  </a:lnTo>
                  <a:lnTo>
                    <a:pt x="13" y="170"/>
                  </a:lnTo>
                  <a:lnTo>
                    <a:pt x="16" y="138"/>
                  </a:lnTo>
                  <a:lnTo>
                    <a:pt x="21" y="114"/>
                  </a:lnTo>
                  <a:lnTo>
                    <a:pt x="31" y="91"/>
                  </a:lnTo>
                  <a:lnTo>
                    <a:pt x="45" y="70"/>
                  </a:lnTo>
                  <a:lnTo>
                    <a:pt x="63" y="51"/>
                  </a:lnTo>
                  <a:lnTo>
                    <a:pt x="84" y="34"/>
                  </a:lnTo>
                  <a:lnTo>
                    <a:pt x="106" y="21"/>
                  </a:lnTo>
                  <a:lnTo>
                    <a:pt x="131" y="12"/>
                  </a:lnTo>
                  <a:lnTo>
                    <a:pt x="155" y="7"/>
                  </a:lnTo>
                  <a:lnTo>
                    <a:pt x="157" y="6"/>
                  </a:lnTo>
                  <a:lnTo>
                    <a:pt x="159" y="3"/>
                  </a:lnTo>
                  <a:lnTo>
                    <a:pt x="159" y="1"/>
                  </a:lnTo>
                  <a:lnTo>
                    <a:pt x="157" y="0"/>
                  </a:lnTo>
                  <a:lnTo>
                    <a:pt x="132" y="0"/>
                  </a:lnTo>
                  <a:lnTo>
                    <a:pt x="109" y="4"/>
                  </a:lnTo>
                  <a:lnTo>
                    <a:pt x="85" y="14"/>
                  </a:lnTo>
                  <a:lnTo>
                    <a:pt x="64" y="27"/>
                  </a:lnTo>
                  <a:lnTo>
                    <a:pt x="46" y="43"/>
                  </a:lnTo>
                  <a:lnTo>
                    <a:pt x="29" y="62"/>
                  </a:lnTo>
                  <a:lnTo>
                    <a:pt x="17" y="83"/>
                  </a:lnTo>
                  <a:lnTo>
                    <a:pt x="6" y="106"/>
                  </a:lnTo>
                  <a:lnTo>
                    <a:pt x="0" y="135"/>
                  </a:lnTo>
                  <a:lnTo>
                    <a:pt x="1" y="166"/>
                  </a:lnTo>
                  <a:lnTo>
                    <a:pt x="5" y="197"/>
                  </a:lnTo>
                  <a:lnTo>
                    <a:pt x="9" y="227"/>
                  </a:lnTo>
                  <a:lnTo>
                    <a:pt x="11" y="242"/>
                  </a:lnTo>
                  <a:lnTo>
                    <a:pt x="12" y="258"/>
                  </a:lnTo>
                  <a:lnTo>
                    <a:pt x="15" y="274"/>
                  </a:lnTo>
                  <a:lnTo>
                    <a:pt x="16" y="288"/>
                  </a:lnTo>
                  <a:lnTo>
                    <a:pt x="16" y="307"/>
                  </a:lnTo>
                  <a:lnTo>
                    <a:pt x="15" y="326"/>
                  </a:lnTo>
                  <a:lnTo>
                    <a:pt x="12" y="346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lnTo>
                    <a:pt x="10" y="36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4839970" y="3468370"/>
              <a:ext cx="30480" cy="30480"/>
            </a:xfrm>
            <a:custGeom>
              <a:avLst/>
              <a:gdLst>
                <a:gd name="T0" fmla="*/ 67 w 97"/>
                <a:gd name="T1" fmla="*/ 27 h 96"/>
                <a:gd name="T2" fmla="*/ 78 w 97"/>
                <a:gd name="T3" fmla="*/ 42 h 96"/>
                <a:gd name="T4" fmla="*/ 84 w 97"/>
                <a:gd name="T5" fmla="*/ 58 h 96"/>
                <a:gd name="T6" fmla="*/ 89 w 97"/>
                <a:gd name="T7" fmla="*/ 77 h 96"/>
                <a:gd name="T8" fmla="*/ 91 w 97"/>
                <a:gd name="T9" fmla="*/ 95 h 96"/>
                <a:gd name="T10" fmla="*/ 92 w 97"/>
                <a:gd name="T11" fmla="*/ 96 h 96"/>
                <a:gd name="T12" fmla="*/ 94 w 97"/>
                <a:gd name="T13" fmla="*/ 96 h 96"/>
                <a:gd name="T14" fmla="*/ 95 w 97"/>
                <a:gd name="T15" fmla="*/ 95 h 96"/>
                <a:gd name="T16" fmla="*/ 96 w 97"/>
                <a:gd name="T17" fmla="*/ 94 h 96"/>
                <a:gd name="T18" fmla="*/ 97 w 97"/>
                <a:gd name="T19" fmla="*/ 73 h 96"/>
                <a:gd name="T20" fmla="*/ 95 w 97"/>
                <a:gd name="T21" fmla="*/ 52 h 96"/>
                <a:gd name="T22" fmla="*/ 87 w 97"/>
                <a:gd name="T23" fmla="*/ 33 h 96"/>
                <a:gd name="T24" fmla="*/ 74 w 97"/>
                <a:gd name="T25" fmla="*/ 19 h 96"/>
                <a:gd name="T26" fmla="*/ 61 w 97"/>
                <a:gd name="T27" fmla="*/ 10 h 96"/>
                <a:gd name="T28" fmla="*/ 47 w 97"/>
                <a:gd name="T29" fmla="*/ 5 h 96"/>
                <a:gd name="T30" fmla="*/ 35 w 97"/>
                <a:gd name="T31" fmla="*/ 2 h 96"/>
                <a:gd name="T32" fmla="*/ 24 w 97"/>
                <a:gd name="T33" fmla="*/ 0 h 96"/>
                <a:gd name="T34" fmla="*/ 13 w 97"/>
                <a:gd name="T35" fmla="*/ 0 h 96"/>
                <a:gd name="T36" fmla="*/ 6 w 97"/>
                <a:gd name="T37" fmla="*/ 0 h 96"/>
                <a:gd name="T38" fmla="*/ 2 w 97"/>
                <a:gd name="T39" fmla="*/ 1 h 96"/>
                <a:gd name="T40" fmla="*/ 0 w 97"/>
                <a:gd name="T41" fmla="*/ 1 h 96"/>
                <a:gd name="T42" fmla="*/ 2 w 97"/>
                <a:gd name="T43" fmla="*/ 1 h 96"/>
                <a:gd name="T44" fmla="*/ 8 w 97"/>
                <a:gd name="T45" fmla="*/ 3 h 96"/>
                <a:gd name="T46" fmla="*/ 17 w 97"/>
                <a:gd name="T47" fmla="*/ 5 h 96"/>
                <a:gd name="T48" fmla="*/ 27 w 97"/>
                <a:gd name="T49" fmla="*/ 7 h 96"/>
                <a:gd name="T50" fmla="*/ 39 w 97"/>
                <a:gd name="T51" fmla="*/ 11 h 96"/>
                <a:gd name="T52" fmla="*/ 49 w 97"/>
                <a:gd name="T53" fmla="*/ 15 h 96"/>
                <a:gd name="T54" fmla="*/ 60 w 97"/>
                <a:gd name="T55" fmla="*/ 21 h 96"/>
                <a:gd name="T56" fmla="*/ 67 w 97"/>
                <a:gd name="T57" fmla="*/ 2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7" h="96">
                  <a:moveTo>
                    <a:pt x="67" y="27"/>
                  </a:moveTo>
                  <a:lnTo>
                    <a:pt x="78" y="42"/>
                  </a:lnTo>
                  <a:lnTo>
                    <a:pt x="84" y="58"/>
                  </a:lnTo>
                  <a:lnTo>
                    <a:pt x="89" y="77"/>
                  </a:lnTo>
                  <a:lnTo>
                    <a:pt x="91" y="95"/>
                  </a:lnTo>
                  <a:lnTo>
                    <a:pt x="92" y="96"/>
                  </a:lnTo>
                  <a:lnTo>
                    <a:pt x="94" y="96"/>
                  </a:lnTo>
                  <a:lnTo>
                    <a:pt x="95" y="95"/>
                  </a:lnTo>
                  <a:lnTo>
                    <a:pt x="96" y="94"/>
                  </a:lnTo>
                  <a:lnTo>
                    <a:pt x="97" y="73"/>
                  </a:lnTo>
                  <a:lnTo>
                    <a:pt x="95" y="52"/>
                  </a:lnTo>
                  <a:lnTo>
                    <a:pt x="87" y="33"/>
                  </a:lnTo>
                  <a:lnTo>
                    <a:pt x="74" y="19"/>
                  </a:lnTo>
                  <a:lnTo>
                    <a:pt x="61" y="10"/>
                  </a:lnTo>
                  <a:lnTo>
                    <a:pt x="47" y="5"/>
                  </a:lnTo>
                  <a:lnTo>
                    <a:pt x="35" y="2"/>
                  </a:lnTo>
                  <a:lnTo>
                    <a:pt x="24" y="0"/>
                  </a:lnTo>
                  <a:lnTo>
                    <a:pt x="13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7" y="7"/>
                  </a:lnTo>
                  <a:lnTo>
                    <a:pt x="39" y="11"/>
                  </a:lnTo>
                  <a:lnTo>
                    <a:pt x="49" y="15"/>
                  </a:lnTo>
                  <a:lnTo>
                    <a:pt x="60" y="21"/>
                  </a:lnTo>
                  <a:lnTo>
                    <a:pt x="67" y="2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4773930" y="3463290"/>
              <a:ext cx="34925" cy="93980"/>
            </a:xfrm>
            <a:custGeom>
              <a:avLst/>
              <a:gdLst>
                <a:gd name="T0" fmla="*/ 29 w 110"/>
                <a:gd name="T1" fmla="*/ 23 h 296"/>
                <a:gd name="T2" fmla="*/ 18 w 110"/>
                <a:gd name="T3" fmla="*/ 38 h 296"/>
                <a:gd name="T4" fmla="*/ 12 w 110"/>
                <a:gd name="T5" fmla="*/ 54 h 296"/>
                <a:gd name="T6" fmla="*/ 14 w 110"/>
                <a:gd name="T7" fmla="*/ 71 h 296"/>
                <a:gd name="T8" fmla="*/ 25 w 110"/>
                <a:gd name="T9" fmla="*/ 84 h 296"/>
                <a:gd name="T10" fmla="*/ 34 w 110"/>
                <a:gd name="T11" fmla="*/ 95 h 296"/>
                <a:gd name="T12" fmla="*/ 42 w 110"/>
                <a:gd name="T13" fmla="*/ 111 h 296"/>
                <a:gd name="T14" fmla="*/ 37 w 110"/>
                <a:gd name="T15" fmla="*/ 130 h 296"/>
                <a:gd name="T16" fmla="*/ 25 w 110"/>
                <a:gd name="T17" fmla="*/ 150 h 296"/>
                <a:gd name="T18" fmla="*/ 13 w 110"/>
                <a:gd name="T19" fmla="*/ 175 h 296"/>
                <a:gd name="T20" fmla="*/ 3 w 110"/>
                <a:gd name="T21" fmla="*/ 214 h 296"/>
                <a:gd name="T22" fmla="*/ 0 w 110"/>
                <a:gd name="T23" fmla="*/ 268 h 296"/>
                <a:gd name="T24" fmla="*/ 3 w 110"/>
                <a:gd name="T25" fmla="*/ 285 h 296"/>
                <a:gd name="T26" fmla="*/ 10 w 110"/>
                <a:gd name="T27" fmla="*/ 225 h 296"/>
                <a:gd name="T28" fmla="*/ 21 w 110"/>
                <a:gd name="T29" fmla="*/ 186 h 296"/>
                <a:gd name="T30" fmla="*/ 30 w 110"/>
                <a:gd name="T31" fmla="*/ 167 h 296"/>
                <a:gd name="T32" fmla="*/ 41 w 110"/>
                <a:gd name="T33" fmla="*/ 148 h 296"/>
                <a:gd name="T34" fmla="*/ 51 w 110"/>
                <a:gd name="T35" fmla="*/ 129 h 296"/>
                <a:gd name="T36" fmla="*/ 57 w 110"/>
                <a:gd name="T37" fmla="*/ 104 h 296"/>
                <a:gd name="T38" fmla="*/ 42 w 110"/>
                <a:gd name="T39" fmla="*/ 78 h 296"/>
                <a:gd name="T40" fmla="*/ 27 w 110"/>
                <a:gd name="T41" fmla="*/ 59 h 296"/>
                <a:gd name="T42" fmla="*/ 25 w 110"/>
                <a:gd name="T43" fmla="*/ 43 h 296"/>
                <a:gd name="T44" fmla="*/ 32 w 110"/>
                <a:gd name="T45" fmla="*/ 29 h 296"/>
                <a:gd name="T46" fmla="*/ 46 w 110"/>
                <a:gd name="T47" fmla="*/ 17 h 296"/>
                <a:gd name="T48" fmla="*/ 60 w 110"/>
                <a:gd name="T49" fmla="*/ 8 h 296"/>
                <a:gd name="T50" fmla="*/ 78 w 110"/>
                <a:gd name="T51" fmla="*/ 5 h 296"/>
                <a:gd name="T52" fmla="*/ 96 w 110"/>
                <a:gd name="T53" fmla="*/ 4 h 296"/>
                <a:gd name="T54" fmla="*/ 107 w 110"/>
                <a:gd name="T55" fmla="*/ 4 h 296"/>
                <a:gd name="T56" fmla="*/ 107 w 110"/>
                <a:gd name="T57" fmla="*/ 3 h 296"/>
                <a:gd name="T58" fmla="*/ 94 w 110"/>
                <a:gd name="T59" fmla="*/ 1 h 296"/>
                <a:gd name="T60" fmla="*/ 71 w 110"/>
                <a:gd name="T61" fmla="*/ 1 h 296"/>
                <a:gd name="T62" fmla="*/ 47 w 110"/>
                <a:gd name="T63" fmla="*/ 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296">
                  <a:moveTo>
                    <a:pt x="36" y="17"/>
                  </a:moveTo>
                  <a:lnTo>
                    <a:pt x="29" y="23"/>
                  </a:lnTo>
                  <a:lnTo>
                    <a:pt x="23" y="30"/>
                  </a:lnTo>
                  <a:lnTo>
                    <a:pt x="18" y="38"/>
                  </a:lnTo>
                  <a:lnTo>
                    <a:pt x="14" y="46"/>
                  </a:lnTo>
                  <a:lnTo>
                    <a:pt x="12" y="54"/>
                  </a:lnTo>
                  <a:lnTo>
                    <a:pt x="12" y="62"/>
                  </a:lnTo>
                  <a:lnTo>
                    <a:pt x="14" y="71"/>
                  </a:lnTo>
                  <a:lnTo>
                    <a:pt x="20" y="79"/>
                  </a:lnTo>
                  <a:lnTo>
                    <a:pt x="25" y="84"/>
                  </a:lnTo>
                  <a:lnTo>
                    <a:pt x="30" y="90"/>
                  </a:lnTo>
                  <a:lnTo>
                    <a:pt x="34" y="95"/>
                  </a:lnTo>
                  <a:lnTo>
                    <a:pt x="39" y="101"/>
                  </a:lnTo>
                  <a:lnTo>
                    <a:pt x="42" y="111"/>
                  </a:lnTo>
                  <a:lnTo>
                    <a:pt x="41" y="120"/>
                  </a:lnTo>
                  <a:lnTo>
                    <a:pt x="37" y="130"/>
                  </a:lnTo>
                  <a:lnTo>
                    <a:pt x="31" y="138"/>
                  </a:lnTo>
                  <a:lnTo>
                    <a:pt x="25" y="150"/>
                  </a:lnTo>
                  <a:lnTo>
                    <a:pt x="19" y="163"/>
                  </a:lnTo>
                  <a:lnTo>
                    <a:pt x="13" y="175"/>
                  </a:lnTo>
                  <a:lnTo>
                    <a:pt x="9" y="188"/>
                  </a:lnTo>
                  <a:lnTo>
                    <a:pt x="3" y="214"/>
                  </a:lnTo>
                  <a:lnTo>
                    <a:pt x="1" y="241"/>
                  </a:lnTo>
                  <a:lnTo>
                    <a:pt x="0" y="268"/>
                  </a:lnTo>
                  <a:lnTo>
                    <a:pt x="2" y="296"/>
                  </a:lnTo>
                  <a:lnTo>
                    <a:pt x="3" y="285"/>
                  </a:lnTo>
                  <a:lnTo>
                    <a:pt x="6" y="259"/>
                  </a:lnTo>
                  <a:lnTo>
                    <a:pt x="10" y="225"/>
                  </a:lnTo>
                  <a:lnTo>
                    <a:pt x="18" y="195"/>
                  </a:lnTo>
                  <a:lnTo>
                    <a:pt x="21" y="186"/>
                  </a:lnTo>
                  <a:lnTo>
                    <a:pt x="26" y="175"/>
                  </a:lnTo>
                  <a:lnTo>
                    <a:pt x="30" y="167"/>
                  </a:lnTo>
                  <a:lnTo>
                    <a:pt x="36" y="157"/>
                  </a:lnTo>
                  <a:lnTo>
                    <a:pt x="41" y="148"/>
                  </a:lnTo>
                  <a:lnTo>
                    <a:pt x="46" y="139"/>
                  </a:lnTo>
                  <a:lnTo>
                    <a:pt x="51" y="129"/>
                  </a:lnTo>
                  <a:lnTo>
                    <a:pt x="56" y="119"/>
                  </a:lnTo>
                  <a:lnTo>
                    <a:pt x="57" y="104"/>
                  </a:lnTo>
                  <a:lnTo>
                    <a:pt x="51" y="91"/>
                  </a:lnTo>
                  <a:lnTo>
                    <a:pt x="42" y="78"/>
                  </a:lnTo>
                  <a:lnTo>
                    <a:pt x="32" y="67"/>
                  </a:lnTo>
                  <a:lnTo>
                    <a:pt x="27" y="59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8" y="36"/>
                  </a:lnTo>
                  <a:lnTo>
                    <a:pt x="32" y="29"/>
                  </a:lnTo>
                  <a:lnTo>
                    <a:pt x="39" y="22"/>
                  </a:lnTo>
                  <a:lnTo>
                    <a:pt x="46" y="17"/>
                  </a:lnTo>
                  <a:lnTo>
                    <a:pt x="54" y="11"/>
                  </a:lnTo>
                  <a:lnTo>
                    <a:pt x="60" y="8"/>
                  </a:lnTo>
                  <a:lnTo>
                    <a:pt x="68" y="6"/>
                  </a:lnTo>
                  <a:lnTo>
                    <a:pt x="78" y="5"/>
                  </a:lnTo>
                  <a:lnTo>
                    <a:pt x="87" y="4"/>
                  </a:lnTo>
                  <a:lnTo>
                    <a:pt x="96" y="4"/>
                  </a:lnTo>
                  <a:lnTo>
                    <a:pt x="103" y="4"/>
                  </a:lnTo>
                  <a:lnTo>
                    <a:pt x="107" y="4"/>
                  </a:lnTo>
                  <a:lnTo>
                    <a:pt x="110" y="4"/>
                  </a:lnTo>
                  <a:lnTo>
                    <a:pt x="107" y="3"/>
                  </a:lnTo>
                  <a:lnTo>
                    <a:pt x="102" y="2"/>
                  </a:lnTo>
                  <a:lnTo>
                    <a:pt x="94" y="1"/>
                  </a:lnTo>
                  <a:lnTo>
                    <a:pt x="83" y="0"/>
                  </a:lnTo>
                  <a:lnTo>
                    <a:pt x="71" y="1"/>
                  </a:lnTo>
                  <a:lnTo>
                    <a:pt x="59" y="3"/>
                  </a:lnTo>
                  <a:lnTo>
                    <a:pt x="47" y="8"/>
                  </a:lnTo>
                  <a:lnTo>
                    <a:pt x="36" y="1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4752340" y="3493770"/>
              <a:ext cx="26035" cy="57785"/>
            </a:xfrm>
            <a:custGeom>
              <a:avLst/>
              <a:gdLst>
                <a:gd name="T0" fmla="*/ 68 w 82"/>
                <a:gd name="T1" fmla="*/ 9 h 182"/>
                <a:gd name="T2" fmla="*/ 62 w 82"/>
                <a:gd name="T3" fmla="*/ 4 h 182"/>
                <a:gd name="T4" fmla="*/ 57 w 82"/>
                <a:gd name="T5" fmla="*/ 1 h 182"/>
                <a:gd name="T6" fmla="*/ 51 w 82"/>
                <a:gd name="T7" fmla="*/ 0 h 182"/>
                <a:gd name="T8" fmla="*/ 44 w 82"/>
                <a:gd name="T9" fmla="*/ 1 h 182"/>
                <a:gd name="T10" fmla="*/ 39 w 82"/>
                <a:gd name="T11" fmla="*/ 3 h 182"/>
                <a:gd name="T12" fmla="*/ 34 w 82"/>
                <a:gd name="T13" fmla="*/ 6 h 182"/>
                <a:gd name="T14" fmla="*/ 28 w 82"/>
                <a:gd name="T15" fmla="*/ 10 h 182"/>
                <a:gd name="T16" fmla="*/ 24 w 82"/>
                <a:gd name="T17" fmla="*/ 16 h 182"/>
                <a:gd name="T18" fmla="*/ 13 w 82"/>
                <a:gd name="T19" fmla="*/ 36 h 182"/>
                <a:gd name="T20" fmla="*/ 5 w 82"/>
                <a:gd name="T21" fmla="*/ 58 h 182"/>
                <a:gd name="T22" fmla="*/ 1 w 82"/>
                <a:gd name="T23" fmla="*/ 81 h 182"/>
                <a:gd name="T24" fmla="*/ 0 w 82"/>
                <a:gd name="T25" fmla="*/ 105 h 182"/>
                <a:gd name="T26" fmla="*/ 2 w 82"/>
                <a:gd name="T27" fmla="*/ 117 h 182"/>
                <a:gd name="T28" fmla="*/ 6 w 82"/>
                <a:gd name="T29" fmla="*/ 131 h 182"/>
                <a:gd name="T30" fmla="*/ 13 w 82"/>
                <a:gd name="T31" fmla="*/ 145 h 182"/>
                <a:gd name="T32" fmla="*/ 20 w 82"/>
                <a:gd name="T33" fmla="*/ 157 h 182"/>
                <a:gd name="T34" fmla="*/ 27 w 82"/>
                <a:gd name="T35" fmla="*/ 168 h 182"/>
                <a:gd name="T36" fmla="*/ 34 w 82"/>
                <a:gd name="T37" fmla="*/ 175 h 182"/>
                <a:gd name="T38" fmla="*/ 39 w 82"/>
                <a:gd name="T39" fmla="*/ 181 h 182"/>
                <a:gd name="T40" fmla="*/ 40 w 82"/>
                <a:gd name="T41" fmla="*/ 182 h 182"/>
                <a:gd name="T42" fmla="*/ 34 w 82"/>
                <a:gd name="T43" fmla="*/ 170 h 182"/>
                <a:gd name="T44" fmla="*/ 27 w 82"/>
                <a:gd name="T45" fmla="*/ 157 h 182"/>
                <a:gd name="T46" fmla="*/ 22 w 82"/>
                <a:gd name="T47" fmla="*/ 146 h 182"/>
                <a:gd name="T48" fmla="*/ 18 w 82"/>
                <a:gd name="T49" fmla="*/ 133 h 182"/>
                <a:gd name="T50" fmla="*/ 16 w 82"/>
                <a:gd name="T51" fmla="*/ 116 h 182"/>
                <a:gd name="T52" fmla="*/ 16 w 82"/>
                <a:gd name="T53" fmla="*/ 98 h 182"/>
                <a:gd name="T54" fmla="*/ 17 w 82"/>
                <a:gd name="T55" fmla="*/ 80 h 182"/>
                <a:gd name="T56" fmla="*/ 19 w 82"/>
                <a:gd name="T57" fmla="*/ 63 h 182"/>
                <a:gd name="T58" fmla="*/ 21 w 82"/>
                <a:gd name="T59" fmla="*/ 54 h 182"/>
                <a:gd name="T60" fmla="*/ 25 w 82"/>
                <a:gd name="T61" fmla="*/ 43 h 182"/>
                <a:gd name="T62" fmla="*/ 30 w 82"/>
                <a:gd name="T63" fmla="*/ 32 h 182"/>
                <a:gd name="T64" fmla="*/ 36 w 82"/>
                <a:gd name="T65" fmla="*/ 22 h 182"/>
                <a:gd name="T66" fmla="*/ 42 w 82"/>
                <a:gd name="T67" fmla="*/ 15 h 182"/>
                <a:gd name="T68" fmla="*/ 51 w 82"/>
                <a:gd name="T69" fmla="*/ 12 h 182"/>
                <a:gd name="T70" fmla="*/ 59 w 82"/>
                <a:gd name="T71" fmla="*/ 14 h 182"/>
                <a:gd name="T72" fmla="*/ 69 w 82"/>
                <a:gd name="T73" fmla="*/ 23 h 182"/>
                <a:gd name="T74" fmla="*/ 77 w 82"/>
                <a:gd name="T75" fmla="*/ 33 h 182"/>
                <a:gd name="T76" fmla="*/ 82 w 82"/>
                <a:gd name="T77" fmla="*/ 35 h 182"/>
                <a:gd name="T78" fmla="*/ 80 w 82"/>
                <a:gd name="T79" fmla="*/ 28 h 182"/>
                <a:gd name="T80" fmla="*/ 68 w 82"/>
                <a:gd name="T81" fmla="*/ 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182">
                  <a:moveTo>
                    <a:pt x="68" y="9"/>
                  </a:moveTo>
                  <a:lnTo>
                    <a:pt x="62" y="4"/>
                  </a:lnTo>
                  <a:lnTo>
                    <a:pt x="57" y="1"/>
                  </a:lnTo>
                  <a:lnTo>
                    <a:pt x="51" y="0"/>
                  </a:lnTo>
                  <a:lnTo>
                    <a:pt x="44" y="1"/>
                  </a:lnTo>
                  <a:lnTo>
                    <a:pt x="39" y="3"/>
                  </a:lnTo>
                  <a:lnTo>
                    <a:pt x="34" y="6"/>
                  </a:lnTo>
                  <a:lnTo>
                    <a:pt x="28" y="10"/>
                  </a:lnTo>
                  <a:lnTo>
                    <a:pt x="24" y="16"/>
                  </a:lnTo>
                  <a:lnTo>
                    <a:pt x="13" y="36"/>
                  </a:lnTo>
                  <a:lnTo>
                    <a:pt x="5" y="58"/>
                  </a:lnTo>
                  <a:lnTo>
                    <a:pt x="1" y="81"/>
                  </a:lnTo>
                  <a:lnTo>
                    <a:pt x="0" y="105"/>
                  </a:lnTo>
                  <a:lnTo>
                    <a:pt x="2" y="117"/>
                  </a:lnTo>
                  <a:lnTo>
                    <a:pt x="6" y="131"/>
                  </a:lnTo>
                  <a:lnTo>
                    <a:pt x="13" y="145"/>
                  </a:lnTo>
                  <a:lnTo>
                    <a:pt x="20" y="157"/>
                  </a:lnTo>
                  <a:lnTo>
                    <a:pt x="27" y="168"/>
                  </a:lnTo>
                  <a:lnTo>
                    <a:pt x="34" y="175"/>
                  </a:lnTo>
                  <a:lnTo>
                    <a:pt x="39" y="181"/>
                  </a:lnTo>
                  <a:lnTo>
                    <a:pt x="40" y="182"/>
                  </a:lnTo>
                  <a:lnTo>
                    <a:pt x="34" y="170"/>
                  </a:lnTo>
                  <a:lnTo>
                    <a:pt x="27" y="157"/>
                  </a:lnTo>
                  <a:lnTo>
                    <a:pt x="22" y="146"/>
                  </a:lnTo>
                  <a:lnTo>
                    <a:pt x="18" y="133"/>
                  </a:lnTo>
                  <a:lnTo>
                    <a:pt x="16" y="116"/>
                  </a:lnTo>
                  <a:lnTo>
                    <a:pt x="16" y="98"/>
                  </a:lnTo>
                  <a:lnTo>
                    <a:pt x="17" y="80"/>
                  </a:lnTo>
                  <a:lnTo>
                    <a:pt x="19" y="63"/>
                  </a:lnTo>
                  <a:lnTo>
                    <a:pt x="21" y="54"/>
                  </a:lnTo>
                  <a:lnTo>
                    <a:pt x="25" y="43"/>
                  </a:lnTo>
                  <a:lnTo>
                    <a:pt x="30" y="32"/>
                  </a:lnTo>
                  <a:lnTo>
                    <a:pt x="36" y="22"/>
                  </a:lnTo>
                  <a:lnTo>
                    <a:pt x="42" y="15"/>
                  </a:lnTo>
                  <a:lnTo>
                    <a:pt x="51" y="12"/>
                  </a:lnTo>
                  <a:lnTo>
                    <a:pt x="59" y="14"/>
                  </a:lnTo>
                  <a:lnTo>
                    <a:pt x="69" y="23"/>
                  </a:lnTo>
                  <a:lnTo>
                    <a:pt x="77" y="33"/>
                  </a:lnTo>
                  <a:lnTo>
                    <a:pt x="82" y="35"/>
                  </a:lnTo>
                  <a:lnTo>
                    <a:pt x="80" y="28"/>
                  </a:lnTo>
                  <a:lnTo>
                    <a:pt x="68" y="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5006975" y="3613150"/>
              <a:ext cx="51435" cy="255270"/>
            </a:xfrm>
            <a:custGeom>
              <a:avLst/>
              <a:gdLst>
                <a:gd name="T0" fmla="*/ 163 w 163"/>
                <a:gd name="T1" fmla="*/ 0 h 804"/>
                <a:gd name="T2" fmla="*/ 142 w 163"/>
                <a:gd name="T3" fmla="*/ 48 h 804"/>
                <a:gd name="T4" fmla="*/ 120 w 163"/>
                <a:gd name="T5" fmla="*/ 95 h 804"/>
                <a:gd name="T6" fmla="*/ 99 w 163"/>
                <a:gd name="T7" fmla="*/ 143 h 804"/>
                <a:gd name="T8" fmla="*/ 80 w 163"/>
                <a:gd name="T9" fmla="*/ 190 h 804"/>
                <a:gd name="T10" fmla="*/ 62 w 163"/>
                <a:gd name="T11" fmla="*/ 239 h 804"/>
                <a:gd name="T12" fmla="*/ 47 w 163"/>
                <a:gd name="T13" fmla="*/ 289 h 804"/>
                <a:gd name="T14" fmla="*/ 33 w 163"/>
                <a:gd name="T15" fmla="*/ 339 h 804"/>
                <a:gd name="T16" fmla="*/ 22 w 163"/>
                <a:gd name="T17" fmla="*/ 390 h 804"/>
                <a:gd name="T18" fmla="*/ 7 w 163"/>
                <a:gd name="T19" fmla="*/ 492 h 804"/>
                <a:gd name="T20" fmla="*/ 0 w 163"/>
                <a:gd name="T21" fmla="*/ 596 h 804"/>
                <a:gd name="T22" fmla="*/ 0 w 163"/>
                <a:gd name="T23" fmla="*/ 700 h 804"/>
                <a:gd name="T24" fmla="*/ 10 w 163"/>
                <a:gd name="T25" fmla="*/ 803 h 804"/>
                <a:gd name="T26" fmla="*/ 11 w 163"/>
                <a:gd name="T27" fmla="*/ 804 h 804"/>
                <a:gd name="T28" fmla="*/ 13 w 163"/>
                <a:gd name="T29" fmla="*/ 804 h 804"/>
                <a:gd name="T30" fmla="*/ 15 w 163"/>
                <a:gd name="T31" fmla="*/ 803 h 804"/>
                <a:gd name="T32" fmla="*/ 15 w 163"/>
                <a:gd name="T33" fmla="*/ 801 h 804"/>
                <a:gd name="T34" fmla="*/ 12 w 163"/>
                <a:gd name="T35" fmla="*/ 751 h 804"/>
                <a:gd name="T36" fmla="*/ 10 w 163"/>
                <a:gd name="T37" fmla="*/ 703 h 804"/>
                <a:gd name="T38" fmla="*/ 8 w 163"/>
                <a:gd name="T39" fmla="*/ 653 h 804"/>
                <a:gd name="T40" fmla="*/ 8 w 163"/>
                <a:gd name="T41" fmla="*/ 603 h 804"/>
                <a:gd name="T42" fmla="*/ 11 w 163"/>
                <a:gd name="T43" fmla="*/ 552 h 804"/>
                <a:gd name="T44" fmla="*/ 16 w 163"/>
                <a:gd name="T45" fmla="*/ 500 h 804"/>
                <a:gd name="T46" fmla="*/ 21 w 163"/>
                <a:gd name="T47" fmla="*/ 448 h 804"/>
                <a:gd name="T48" fmla="*/ 29 w 163"/>
                <a:gd name="T49" fmla="*/ 396 h 804"/>
                <a:gd name="T50" fmla="*/ 38 w 163"/>
                <a:gd name="T51" fmla="*/ 345 h 804"/>
                <a:gd name="T52" fmla="*/ 50 w 163"/>
                <a:gd name="T53" fmla="*/ 294 h 804"/>
                <a:gd name="T54" fmla="*/ 66 w 163"/>
                <a:gd name="T55" fmla="*/ 244 h 804"/>
                <a:gd name="T56" fmla="*/ 82 w 163"/>
                <a:gd name="T57" fmla="*/ 194 h 804"/>
                <a:gd name="T58" fmla="*/ 101 w 163"/>
                <a:gd name="T59" fmla="*/ 145 h 804"/>
                <a:gd name="T60" fmla="*/ 120 w 163"/>
                <a:gd name="T61" fmla="*/ 96 h 804"/>
                <a:gd name="T62" fmla="*/ 142 w 163"/>
                <a:gd name="T63" fmla="*/ 48 h 804"/>
                <a:gd name="T64" fmla="*/ 163 w 163"/>
                <a:gd name="T65" fmla="*/ 0 h 804"/>
                <a:gd name="T66" fmla="*/ 163 w 163"/>
                <a:gd name="T67" fmla="*/ 0 h 804"/>
                <a:gd name="T68" fmla="*/ 163 w 163"/>
                <a:gd name="T69" fmla="*/ 0 h 804"/>
                <a:gd name="T70" fmla="*/ 163 w 163"/>
                <a:gd name="T71" fmla="*/ 0 h 804"/>
                <a:gd name="T72" fmla="*/ 163 w 163"/>
                <a:gd name="T73" fmla="*/ 0 h 804"/>
                <a:gd name="T74" fmla="*/ 163 w 163"/>
                <a:gd name="T75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3" h="804">
                  <a:moveTo>
                    <a:pt x="163" y="0"/>
                  </a:moveTo>
                  <a:lnTo>
                    <a:pt x="142" y="48"/>
                  </a:lnTo>
                  <a:lnTo>
                    <a:pt x="120" y="95"/>
                  </a:lnTo>
                  <a:lnTo>
                    <a:pt x="99" y="143"/>
                  </a:lnTo>
                  <a:lnTo>
                    <a:pt x="80" y="190"/>
                  </a:lnTo>
                  <a:lnTo>
                    <a:pt x="62" y="239"/>
                  </a:lnTo>
                  <a:lnTo>
                    <a:pt x="47" y="289"/>
                  </a:lnTo>
                  <a:lnTo>
                    <a:pt x="33" y="339"/>
                  </a:lnTo>
                  <a:lnTo>
                    <a:pt x="22" y="390"/>
                  </a:lnTo>
                  <a:lnTo>
                    <a:pt x="7" y="492"/>
                  </a:lnTo>
                  <a:lnTo>
                    <a:pt x="0" y="596"/>
                  </a:lnTo>
                  <a:lnTo>
                    <a:pt x="0" y="700"/>
                  </a:lnTo>
                  <a:lnTo>
                    <a:pt x="10" y="803"/>
                  </a:lnTo>
                  <a:lnTo>
                    <a:pt x="11" y="804"/>
                  </a:lnTo>
                  <a:lnTo>
                    <a:pt x="13" y="804"/>
                  </a:lnTo>
                  <a:lnTo>
                    <a:pt x="15" y="803"/>
                  </a:lnTo>
                  <a:lnTo>
                    <a:pt x="15" y="801"/>
                  </a:lnTo>
                  <a:lnTo>
                    <a:pt x="12" y="751"/>
                  </a:lnTo>
                  <a:lnTo>
                    <a:pt x="10" y="703"/>
                  </a:lnTo>
                  <a:lnTo>
                    <a:pt x="8" y="653"/>
                  </a:lnTo>
                  <a:lnTo>
                    <a:pt x="8" y="603"/>
                  </a:lnTo>
                  <a:lnTo>
                    <a:pt x="11" y="552"/>
                  </a:lnTo>
                  <a:lnTo>
                    <a:pt x="16" y="500"/>
                  </a:lnTo>
                  <a:lnTo>
                    <a:pt x="21" y="448"/>
                  </a:lnTo>
                  <a:lnTo>
                    <a:pt x="29" y="396"/>
                  </a:lnTo>
                  <a:lnTo>
                    <a:pt x="38" y="345"/>
                  </a:lnTo>
                  <a:lnTo>
                    <a:pt x="50" y="294"/>
                  </a:lnTo>
                  <a:lnTo>
                    <a:pt x="66" y="244"/>
                  </a:lnTo>
                  <a:lnTo>
                    <a:pt x="82" y="194"/>
                  </a:lnTo>
                  <a:lnTo>
                    <a:pt x="101" y="145"/>
                  </a:lnTo>
                  <a:lnTo>
                    <a:pt x="120" y="96"/>
                  </a:lnTo>
                  <a:lnTo>
                    <a:pt x="142" y="48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5095875" y="3617595"/>
              <a:ext cx="51435" cy="278130"/>
            </a:xfrm>
            <a:custGeom>
              <a:avLst/>
              <a:gdLst>
                <a:gd name="T0" fmla="*/ 156 w 163"/>
                <a:gd name="T1" fmla="*/ 12 h 875"/>
                <a:gd name="T2" fmla="*/ 145 w 163"/>
                <a:gd name="T3" fmla="*/ 34 h 875"/>
                <a:gd name="T4" fmla="*/ 134 w 163"/>
                <a:gd name="T5" fmla="*/ 58 h 875"/>
                <a:gd name="T6" fmla="*/ 126 w 163"/>
                <a:gd name="T7" fmla="*/ 81 h 875"/>
                <a:gd name="T8" fmla="*/ 116 w 163"/>
                <a:gd name="T9" fmla="*/ 108 h 875"/>
                <a:gd name="T10" fmla="*/ 107 w 163"/>
                <a:gd name="T11" fmla="*/ 134 h 875"/>
                <a:gd name="T12" fmla="*/ 97 w 163"/>
                <a:gd name="T13" fmla="*/ 162 h 875"/>
                <a:gd name="T14" fmla="*/ 89 w 163"/>
                <a:gd name="T15" fmla="*/ 188 h 875"/>
                <a:gd name="T16" fmla="*/ 76 w 163"/>
                <a:gd name="T17" fmla="*/ 229 h 875"/>
                <a:gd name="T18" fmla="*/ 59 w 163"/>
                <a:gd name="T19" fmla="*/ 284 h 875"/>
                <a:gd name="T20" fmla="*/ 44 w 163"/>
                <a:gd name="T21" fmla="*/ 340 h 875"/>
                <a:gd name="T22" fmla="*/ 31 w 163"/>
                <a:gd name="T23" fmla="*/ 395 h 875"/>
                <a:gd name="T24" fmla="*/ 14 w 163"/>
                <a:gd name="T25" fmla="*/ 479 h 875"/>
                <a:gd name="T26" fmla="*/ 2 w 163"/>
                <a:gd name="T27" fmla="*/ 590 h 875"/>
                <a:gd name="T28" fmla="*/ 1 w 163"/>
                <a:gd name="T29" fmla="*/ 703 h 875"/>
                <a:gd name="T30" fmla="*/ 11 w 163"/>
                <a:gd name="T31" fmla="*/ 816 h 875"/>
                <a:gd name="T32" fmla="*/ 19 w 163"/>
                <a:gd name="T33" fmla="*/ 875 h 875"/>
                <a:gd name="T34" fmla="*/ 23 w 163"/>
                <a:gd name="T35" fmla="*/ 873 h 875"/>
                <a:gd name="T36" fmla="*/ 20 w 163"/>
                <a:gd name="T37" fmla="*/ 816 h 875"/>
                <a:gd name="T38" fmla="*/ 14 w 163"/>
                <a:gd name="T39" fmla="*/ 705 h 875"/>
                <a:gd name="T40" fmla="*/ 16 w 163"/>
                <a:gd name="T41" fmla="*/ 593 h 875"/>
                <a:gd name="T42" fmla="*/ 26 w 163"/>
                <a:gd name="T43" fmla="*/ 481 h 875"/>
                <a:gd name="T44" fmla="*/ 41 w 163"/>
                <a:gd name="T45" fmla="*/ 397 h 875"/>
                <a:gd name="T46" fmla="*/ 53 w 163"/>
                <a:gd name="T47" fmla="*/ 343 h 875"/>
                <a:gd name="T48" fmla="*/ 67 w 163"/>
                <a:gd name="T49" fmla="*/ 289 h 875"/>
                <a:gd name="T50" fmla="*/ 80 w 163"/>
                <a:gd name="T51" fmla="*/ 237 h 875"/>
                <a:gd name="T52" fmla="*/ 92 w 163"/>
                <a:gd name="T53" fmla="*/ 197 h 875"/>
                <a:gd name="T54" fmla="*/ 99 w 163"/>
                <a:gd name="T55" fmla="*/ 171 h 875"/>
                <a:gd name="T56" fmla="*/ 107 w 163"/>
                <a:gd name="T57" fmla="*/ 146 h 875"/>
                <a:gd name="T58" fmla="*/ 115 w 163"/>
                <a:gd name="T59" fmla="*/ 121 h 875"/>
                <a:gd name="T60" fmla="*/ 124 w 163"/>
                <a:gd name="T61" fmla="*/ 95 h 875"/>
                <a:gd name="T62" fmla="*/ 133 w 163"/>
                <a:gd name="T63" fmla="*/ 66 h 875"/>
                <a:gd name="T64" fmla="*/ 144 w 163"/>
                <a:gd name="T65" fmla="*/ 39 h 875"/>
                <a:gd name="T66" fmla="*/ 155 w 163"/>
                <a:gd name="T67" fmla="*/ 13 h 875"/>
                <a:gd name="T68" fmla="*/ 163 w 163"/>
                <a:gd name="T69" fmla="*/ 0 h 875"/>
                <a:gd name="T70" fmla="*/ 163 w 163"/>
                <a:gd name="T71" fmla="*/ 0 h 875"/>
                <a:gd name="T72" fmla="*/ 163 w 163"/>
                <a:gd name="T73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3" h="875">
                  <a:moveTo>
                    <a:pt x="163" y="0"/>
                  </a:moveTo>
                  <a:lnTo>
                    <a:pt x="156" y="12"/>
                  </a:lnTo>
                  <a:lnTo>
                    <a:pt x="150" y="22"/>
                  </a:lnTo>
                  <a:lnTo>
                    <a:pt x="145" y="34"/>
                  </a:lnTo>
                  <a:lnTo>
                    <a:pt x="140" y="45"/>
                  </a:lnTo>
                  <a:lnTo>
                    <a:pt x="134" y="58"/>
                  </a:lnTo>
                  <a:lnTo>
                    <a:pt x="130" y="70"/>
                  </a:lnTo>
                  <a:lnTo>
                    <a:pt x="126" y="81"/>
                  </a:lnTo>
                  <a:lnTo>
                    <a:pt x="122" y="94"/>
                  </a:lnTo>
                  <a:lnTo>
                    <a:pt x="116" y="108"/>
                  </a:lnTo>
                  <a:lnTo>
                    <a:pt x="112" y="120"/>
                  </a:lnTo>
                  <a:lnTo>
                    <a:pt x="107" y="134"/>
                  </a:lnTo>
                  <a:lnTo>
                    <a:pt x="103" y="148"/>
                  </a:lnTo>
                  <a:lnTo>
                    <a:pt x="97" y="162"/>
                  </a:lnTo>
                  <a:lnTo>
                    <a:pt x="93" y="174"/>
                  </a:lnTo>
                  <a:lnTo>
                    <a:pt x="89" y="188"/>
                  </a:lnTo>
                  <a:lnTo>
                    <a:pt x="85" y="202"/>
                  </a:lnTo>
                  <a:lnTo>
                    <a:pt x="76" y="229"/>
                  </a:lnTo>
                  <a:lnTo>
                    <a:pt x="68" y="257"/>
                  </a:lnTo>
                  <a:lnTo>
                    <a:pt x="59" y="284"/>
                  </a:lnTo>
                  <a:lnTo>
                    <a:pt x="52" y="312"/>
                  </a:lnTo>
                  <a:lnTo>
                    <a:pt x="44" y="340"/>
                  </a:lnTo>
                  <a:lnTo>
                    <a:pt x="37" y="368"/>
                  </a:lnTo>
                  <a:lnTo>
                    <a:pt x="31" y="395"/>
                  </a:lnTo>
                  <a:lnTo>
                    <a:pt x="24" y="424"/>
                  </a:lnTo>
                  <a:lnTo>
                    <a:pt x="14" y="479"/>
                  </a:lnTo>
                  <a:lnTo>
                    <a:pt x="6" y="534"/>
                  </a:lnTo>
                  <a:lnTo>
                    <a:pt x="2" y="590"/>
                  </a:lnTo>
                  <a:lnTo>
                    <a:pt x="0" y="646"/>
                  </a:lnTo>
                  <a:lnTo>
                    <a:pt x="1" y="703"/>
                  </a:lnTo>
                  <a:lnTo>
                    <a:pt x="5" y="759"/>
                  </a:lnTo>
                  <a:lnTo>
                    <a:pt x="11" y="816"/>
                  </a:lnTo>
                  <a:lnTo>
                    <a:pt x="17" y="873"/>
                  </a:lnTo>
                  <a:lnTo>
                    <a:pt x="19" y="875"/>
                  </a:lnTo>
                  <a:lnTo>
                    <a:pt x="21" y="875"/>
                  </a:lnTo>
                  <a:lnTo>
                    <a:pt x="23" y="873"/>
                  </a:lnTo>
                  <a:lnTo>
                    <a:pt x="24" y="871"/>
                  </a:lnTo>
                  <a:lnTo>
                    <a:pt x="20" y="816"/>
                  </a:lnTo>
                  <a:lnTo>
                    <a:pt x="16" y="760"/>
                  </a:lnTo>
                  <a:lnTo>
                    <a:pt x="14" y="705"/>
                  </a:lnTo>
                  <a:lnTo>
                    <a:pt x="14" y="650"/>
                  </a:lnTo>
                  <a:lnTo>
                    <a:pt x="16" y="593"/>
                  </a:lnTo>
                  <a:lnTo>
                    <a:pt x="20" y="537"/>
                  </a:lnTo>
                  <a:lnTo>
                    <a:pt x="26" y="481"/>
                  </a:lnTo>
                  <a:lnTo>
                    <a:pt x="36" y="425"/>
                  </a:lnTo>
                  <a:lnTo>
                    <a:pt x="41" y="397"/>
                  </a:lnTo>
                  <a:lnTo>
                    <a:pt x="47" y="371"/>
                  </a:lnTo>
                  <a:lnTo>
                    <a:pt x="53" y="343"/>
                  </a:lnTo>
                  <a:lnTo>
                    <a:pt x="59" y="317"/>
                  </a:lnTo>
                  <a:lnTo>
                    <a:pt x="67" y="289"/>
                  </a:lnTo>
                  <a:lnTo>
                    <a:pt x="73" y="263"/>
                  </a:lnTo>
                  <a:lnTo>
                    <a:pt x="80" y="237"/>
                  </a:lnTo>
                  <a:lnTo>
                    <a:pt x="88" y="210"/>
                  </a:lnTo>
                  <a:lnTo>
                    <a:pt x="92" y="197"/>
                  </a:lnTo>
                  <a:lnTo>
                    <a:pt x="95" y="184"/>
                  </a:lnTo>
                  <a:lnTo>
                    <a:pt x="99" y="171"/>
                  </a:lnTo>
                  <a:lnTo>
                    <a:pt x="104" y="158"/>
                  </a:lnTo>
                  <a:lnTo>
                    <a:pt x="107" y="146"/>
                  </a:lnTo>
                  <a:lnTo>
                    <a:pt x="111" y="133"/>
                  </a:lnTo>
                  <a:lnTo>
                    <a:pt x="115" y="121"/>
                  </a:lnTo>
                  <a:lnTo>
                    <a:pt x="119" y="109"/>
                  </a:lnTo>
                  <a:lnTo>
                    <a:pt x="124" y="95"/>
                  </a:lnTo>
                  <a:lnTo>
                    <a:pt x="128" y="81"/>
                  </a:lnTo>
                  <a:lnTo>
                    <a:pt x="133" y="66"/>
                  </a:lnTo>
                  <a:lnTo>
                    <a:pt x="138" y="53"/>
                  </a:lnTo>
                  <a:lnTo>
                    <a:pt x="144" y="39"/>
                  </a:lnTo>
                  <a:lnTo>
                    <a:pt x="149" y="26"/>
                  </a:lnTo>
                  <a:lnTo>
                    <a:pt x="155" y="13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5021580" y="3880485"/>
              <a:ext cx="88265" cy="24765"/>
            </a:xfrm>
            <a:custGeom>
              <a:avLst/>
              <a:gdLst>
                <a:gd name="T0" fmla="*/ 121 w 278"/>
                <a:gd name="T1" fmla="*/ 33 h 79"/>
                <a:gd name="T2" fmla="*/ 140 w 278"/>
                <a:gd name="T3" fmla="*/ 38 h 79"/>
                <a:gd name="T4" fmla="*/ 160 w 278"/>
                <a:gd name="T5" fmla="*/ 45 h 79"/>
                <a:gd name="T6" fmla="*/ 179 w 278"/>
                <a:gd name="T7" fmla="*/ 50 h 79"/>
                <a:gd name="T8" fmla="*/ 198 w 278"/>
                <a:gd name="T9" fmla="*/ 56 h 79"/>
                <a:gd name="T10" fmla="*/ 217 w 278"/>
                <a:gd name="T11" fmla="*/ 62 h 79"/>
                <a:gd name="T12" fmla="*/ 236 w 278"/>
                <a:gd name="T13" fmla="*/ 68 h 79"/>
                <a:gd name="T14" fmla="*/ 256 w 278"/>
                <a:gd name="T15" fmla="*/ 73 h 79"/>
                <a:gd name="T16" fmla="*/ 275 w 278"/>
                <a:gd name="T17" fmla="*/ 79 h 79"/>
                <a:gd name="T18" fmla="*/ 276 w 278"/>
                <a:gd name="T19" fmla="*/ 79 h 79"/>
                <a:gd name="T20" fmla="*/ 278 w 278"/>
                <a:gd name="T21" fmla="*/ 78 h 79"/>
                <a:gd name="T22" fmla="*/ 278 w 278"/>
                <a:gd name="T23" fmla="*/ 76 h 79"/>
                <a:gd name="T24" fmla="*/ 277 w 278"/>
                <a:gd name="T25" fmla="*/ 75 h 79"/>
                <a:gd name="T26" fmla="*/ 256 w 278"/>
                <a:gd name="T27" fmla="*/ 68 h 79"/>
                <a:gd name="T28" fmla="*/ 236 w 278"/>
                <a:gd name="T29" fmla="*/ 60 h 79"/>
                <a:gd name="T30" fmla="*/ 215 w 278"/>
                <a:gd name="T31" fmla="*/ 54 h 79"/>
                <a:gd name="T32" fmla="*/ 194 w 278"/>
                <a:gd name="T33" fmla="*/ 47 h 79"/>
                <a:gd name="T34" fmla="*/ 174 w 278"/>
                <a:gd name="T35" fmla="*/ 40 h 79"/>
                <a:gd name="T36" fmla="*/ 153 w 278"/>
                <a:gd name="T37" fmla="*/ 34 h 79"/>
                <a:gd name="T38" fmla="*/ 131 w 278"/>
                <a:gd name="T39" fmla="*/ 28 h 79"/>
                <a:gd name="T40" fmla="*/ 110 w 278"/>
                <a:gd name="T41" fmla="*/ 22 h 79"/>
                <a:gd name="T42" fmla="*/ 102 w 278"/>
                <a:gd name="T43" fmla="*/ 20 h 79"/>
                <a:gd name="T44" fmla="*/ 93 w 278"/>
                <a:gd name="T45" fmla="*/ 17 h 79"/>
                <a:gd name="T46" fmla="*/ 85 w 278"/>
                <a:gd name="T47" fmla="*/ 15 h 79"/>
                <a:gd name="T48" fmla="*/ 78 w 278"/>
                <a:gd name="T49" fmla="*/ 13 h 79"/>
                <a:gd name="T50" fmla="*/ 69 w 278"/>
                <a:gd name="T51" fmla="*/ 11 h 79"/>
                <a:gd name="T52" fmla="*/ 61 w 278"/>
                <a:gd name="T53" fmla="*/ 8 h 79"/>
                <a:gd name="T54" fmla="*/ 52 w 278"/>
                <a:gd name="T55" fmla="*/ 6 h 79"/>
                <a:gd name="T56" fmla="*/ 44 w 278"/>
                <a:gd name="T57" fmla="*/ 3 h 79"/>
                <a:gd name="T58" fmla="*/ 37 w 278"/>
                <a:gd name="T59" fmla="*/ 2 h 79"/>
                <a:gd name="T60" fmla="*/ 31 w 278"/>
                <a:gd name="T61" fmla="*/ 1 h 79"/>
                <a:gd name="T62" fmla="*/ 24 w 278"/>
                <a:gd name="T63" fmla="*/ 1 h 79"/>
                <a:gd name="T64" fmla="*/ 16 w 278"/>
                <a:gd name="T65" fmla="*/ 0 h 79"/>
                <a:gd name="T66" fmla="*/ 10 w 278"/>
                <a:gd name="T67" fmla="*/ 1 h 79"/>
                <a:gd name="T68" fmla="*/ 5 w 278"/>
                <a:gd name="T69" fmla="*/ 1 h 79"/>
                <a:gd name="T70" fmla="*/ 2 w 278"/>
                <a:gd name="T71" fmla="*/ 1 h 79"/>
                <a:gd name="T72" fmla="*/ 0 w 278"/>
                <a:gd name="T73" fmla="*/ 1 h 79"/>
                <a:gd name="T74" fmla="*/ 5 w 278"/>
                <a:gd name="T75" fmla="*/ 2 h 79"/>
                <a:gd name="T76" fmla="*/ 16 w 278"/>
                <a:gd name="T77" fmla="*/ 6 h 79"/>
                <a:gd name="T78" fmla="*/ 33 w 278"/>
                <a:gd name="T79" fmla="*/ 10 h 79"/>
                <a:gd name="T80" fmla="*/ 52 w 278"/>
                <a:gd name="T81" fmla="*/ 15 h 79"/>
                <a:gd name="T82" fmla="*/ 73 w 278"/>
                <a:gd name="T83" fmla="*/ 20 h 79"/>
                <a:gd name="T84" fmla="*/ 92 w 278"/>
                <a:gd name="T85" fmla="*/ 26 h 79"/>
                <a:gd name="T86" fmla="*/ 109 w 278"/>
                <a:gd name="T87" fmla="*/ 30 h 79"/>
                <a:gd name="T88" fmla="*/ 121 w 278"/>
                <a:gd name="T89" fmla="*/ 3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8" h="79">
                  <a:moveTo>
                    <a:pt x="121" y="33"/>
                  </a:moveTo>
                  <a:lnTo>
                    <a:pt x="140" y="38"/>
                  </a:lnTo>
                  <a:lnTo>
                    <a:pt x="160" y="45"/>
                  </a:lnTo>
                  <a:lnTo>
                    <a:pt x="179" y="50"/>
                  </a:lnTo>
                  <a:lnTo>
                    <a:pt x="198" y="56"/>
                  </a:lnTo>
                  <a:lnTo>
                    <a:pt x="217" y="62"/>
                  </a:lnTo>
                  <a:lnTo>
                    <a:pt x="236" y="68"/>
                  </a:lnTo>
                  <a:lnTo>
                    <a:pt x="256" y="73"/>
                  </a:lnTo>
                  <a:lnTo>
                    <a:pt x="275" y="79"/>
                  </a:lnTo>
                  <a:lnTo>
                    <a:pt x="276" y="79"/>
                  </a:lnTo>
                  <a:lnTo>
                    <a:pt x="278" y="78"/>
                  </a:lnTo>
                  <a:lnTo>
                    <a:pt x="278" y="76"/>
                  </a:lnTo>
                  <a:lnTo>
                    <a:pt x="277" y="75"/>
                  </a:lnTo>
                  <a:lnTo>
                    <a:pt x="256" y="68"/>
                  </a:lnTo>
                  <a:lnTo>
                    <a:pt x="236" y="60"/>
                  </a:lnTo>
                  <a:lnTo>
                    <a:pt x="215" y="54"/>
                  </a:lnTo>
                  <a:lnTo>
                    <a:pt x="194" y="47"/>
                  </a:lnTo>
                  <a:lnTo>
                    <a:pt x="174" y="40"/>
                  </a:lnTo>
                  <a:lnTo>
                    <a:pt x="153" y="34"/>
                  </a:lnTo>
                  <a:lnTo>
                    <a:pt x="131" y="28"/>
                  </a:lnTo>
                  <a:lnTo>
                    <a:pt x="110" y="22"/>
                  </a:lnTo>
                  <a:lnTo>
                    <a:pt x="102" y="20"/>
                  </a:lnTo>
                  <a:lnTo>
                    <a:pt x="93" y="17"/>
                  </a:lnTo>
                  <a:lnTo>
                    <a:pt x="85" y="15"/>
                  </a:lnTo>
                  <a:lnTo>
                    <a:pt x="78" y="13"/>
                  </a:lnTo>
                  <a:lnTo>
                    <a:pt x="69" y="11"/>
                  </a:lnTo>
                  <a:lnTo>
                    <a:pt x="61" y="8"/>
                  </a:lnTo>
                  <a:lnTo>
                    <a:pt x="52" y="6"/>
                  </a:lnTo>
                  <a:lnTo>
                    <a:pt x="44" y="3"/>
                  </a:lnTo>
                  <a:lnTo>
                    <a:pt x="37" y="2"/>
                  </a:lnTo>
                  <a:lnTo>
                    <a:pt x="31" y="1"/>
                  </a:lnTo>
                  <a:lnTo>
                    <a:pt x="24" y="1"/>
                  </a:lnTo>
                  <a:lnTo>
                    <a:pt x="16" y="0"/>
                  </a:lnTo>
                  <a:lnTo>
                    <a:pt x="10" y="1"/>
                  </a:lnTo>
                  <a:lnTo>
                    <a:pt x="5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5" y="2"/>
                  </a:lnTo>
                  <a:lnTo>
                    <a:pt x="16" y="6"/>
                  </a:lnTo>
                  <a:lnTo>
                    <a:pt x="33" y="10"/>
                  </a:lnTo>
                  <a:lnTo>
                    <a:pt x="52" y="15"/>
                  </a:lnTo>
                  <a:lnTo>
                    <a:pt x="73" y="20"/>
                  </a:lnTo>
                  <a:lnTo>
                    <a:pt x="92" y="26"/>
                  </a:lnTo>
                  <a:lnTo>
                    <a:pt x="109" y="30"/>
                  </a:lnTo>
                  <a:lnTo>
                    <a:pt x="121" y="33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>
              <a:off x="5088255" y="3874135"/>
              <a:ext cx="123190" cy="6350"/>
            </a:xfrm>
            <a:custGeom>
              <a:avLst/>
              <a:gdLst>
                <a:gd name="T0" fmla="*/ 165 w 389"/>
                <a:gd name="T1" fmla="*/ 19 h 19"/>
                <a:gd name="T2" fmla="*/ 178 w 389"/>
                <a:gd name="T3" fmla="*/ 19 h 19"/>
                <a:gd name="T4" fmla="*/ 192 w 389"/>
                <a:gd name="T5" fmla="*/ 18 h 19"/>
                <a:gd name="T6" fmla="*/ 206 w 389"/>
                <a:gd name="T7" fmla="*/ 18 h 19"/>
                <a:gd name="T8" fmla="*/ 220 w 389"/>
                <a:gd name="T9" fmla="*/ 17 h 19"/>
                <a:gd name="T10" fmla="*/ 234 w 389"/>
                <a:gd name="T11" fmla="*/ 17 h 19"/>
                <a:gd name="T12" fmla="*/ 248 w 389"/>
                <a:gd name="T13" fmla="*/ 16 h 19"/>
                <a:gd name="T14" fmla="*/ 262 w 389"/>
                <a:gd name="T15" fmla="*/ 16 h 19"/>
                <a:gd name="T16" fmla="*/ 276 w 389"/>
                <a:gd name="T17" fmla="*/ 15 h 19"/>
                <a:gd name="T18" fmla="*/ 289 w 389"/>
                <a:gd name="T19" fmla="*/ 15 h 19"/>
                <a:gd name="T20" fmla="*/ 303 w 389"/>
                <a:gd name="T21" fmla="*/ 14 h 19"/>
                <a:gd name="T22" fmla="*/ 317 w 389"/>
                <a:gd name="T23" fmla="*/ 13 h 19"/>
                <a:gd name="T24" fmla="*/ 331 w 389"/>
                <a:gd name="T25" fmla="*/ 12 h 19"/>
                <a:gd name="T26" fmla="*/ 344 w 389"/>
                <a:gd name="T27" fmla="*/ 11 h 19"/>
                <a:gd name="T28" fmla="*/ 358 w 389"/>
                <a:gd name="T29" fmla="*/ 10 h 19"/>
                <a:gd name="T30" fmla="*/ 372 w 389"/>
                <a:gd name="T31" fmla="*/ 8 h 19"/>
                <a:gd name="T32" fmla="*/ 385 w 389"/>
                <a:gd name="T33" fmla="*/ 7 h 19"/>
                <a:gd name="T34" fmla="*/ 388 w 389"/>
                <a:gd name="T35" fmla="*/ 5 h 19"/>
                <a:gd name="T36" fmla="*/ 389 w 389"/>
                <a:gd name="T37" fmla="*/ 3 h 19"/>
                <a:gd name="T38" fmla="*/ 389 w 389"/>
                <a:gd name="T39" fmla="*/ 1 h 19"/>
                <a:gd name="T40" fmla="*/ 387 w 389"/>
                <a:gd name="T41" fmla="*/ 0 h 19"/>
                <a:gd name="T42" fmla="*/ 374 w 389"/>
                <a:gd name="T43" fmla="*/ 1 h 19"/>
                <a:gd name="T44" fmla="*/ 361 w 389"/>
                <a:gd name="T45" fmla="*/ 1 h 19"/>
                <a:gd name="T46" fmla="*/ 348 w 389"/>
                <a:gd name="T47" fmla="*/ 1 h 19"/>
                <a:gd name="T48" fmla="*/ 336 w 389"/>
                <a:gd name="T49" fmla="*/ 2 h 19"/>
                <a:gd name="T50" fmla="*/ 323 w 389"/>
                <a:gd name="T51" fmla="*/ 2 h 19"/>
                <a:gd name="T52" fmla="*/ 310 w 389"/>
                <a:gd name="T53" fmla="*/ 3 h 19"/>
                <a:gd name="T54" fmla="*/ 298 w 389"/>
                <a:gd name="T55" fmla="*/ 3 h 19"/>
                <a:gd name="T56" fmla="*/ 285 w 389"/>
                <a:gd name="T57" fmla="*/ 3 h 19"/>
                <a:gd name="T58" fmla="*/ 272 w 389"/>
                <a:gd name="T59" fmla="*/ 4 h 19"/>
                <a:gd name="T60" fmla="*/ 260 w 389"/>
                <a:gd name="T61" fmla="*/ 4 h 19"/>
                <a:gd name="T62" fmla="*/ 247 w 389"/>
                <a:gd name="T63" fmla="*/ 4 h 19"/>
                <a:gd name="T64" fmla="*/ 234 w 389"/>
                <a:gd name="T65" fmla="*/ 5 h 19"/>
                <a:gd name="T66" fmla="*/ 222 w 389"/>
                <a:gd name="T67" fmla="*/ 5 h 19"/>
                <a:gd name="T68" fmla="*/ 209 w 389"/>
                <a:gd name="T69" fmla="*/ 5 h 19"/>
                <a:gd name="T70" fmla="*/ 196 w 389"/>
                <a:gd name="T71" fmla="*/ 7 h 19"/>
                <a:gd name="T72" fmla="*/ 184 w 389"/>
                <a:gd name="T73" fmla="*/ 7 h 19"/>
                <a:gd name="T74" fmla="*/ 176 w 389"/>
                <a:gd name="T75" fmla="*/ 7 h 19"/>
                <a:gd name="T76" fmla="*/ 166 w 389"/>
                <a:gd name="T77" fmla="*/ 8 h 19"/>
                <a:gd name="T78" fmla="*/ 154 w 389"/>
                <a:gd name="T79" fmla="*/ 8 h 19"/>
                <a:gd name="T80" fmla="*/ 140 w 389"/>
                <a:gd name="T81" fmla="*/ 8 h 19"/>
                <a:gd name="T82" fmla="*/ 125 w 389"/>
                <a:gd name="T83" fmla="*/ 9 h 19"/>
                <a:gd name="T84" fmla="*/ 111 w 389"/>
                <a:gd name="T85" fmla="*/ 9 h 19"/>
                <a:gd name="T86" fmla="*/ 95 w 389"/>
                <a:gd name="T87" fmla="*/ 9 h 19"/>
                <a:gd name="T88" fmla="*/ 79 w 389"/>
                <a:gd name="T89" fmla="*/ 10 h 19"/>
                <a:gd name="T90" fmla="*/ 63 w 389"/>
                <a:gd name="T91" fmla="*/ 10 h 19"/>
                <a:gd name="T92" fmla="*/ 49 w 389"/>
                <a:gd name="T93" fmla="*/ 11 h 19"/>
                <a:gd name="T94" fmla="*/ 36 w 389"/>
                <a:gd name="T95" fmla="*/ 11 h 19"/>
                <a:gd name="T96" fmla="*/ 24 w 389"/>
                <a:gd name="T97" fmla="*/ 11 h 19"/>
                <a:gd name="T98" fmla="*/ 13 w 389"/>
                <a:gd name="T99" fmla="*/ 12 h 19"/>
                <a:gd name="T100" fmla="*/ 6 w 389"/>
                <a:gd name="T101" fmla="*/ 12 h 19"/>
                <a:gd name="T102" fmla="*/ 2 w 389"/>
                <a:gd name="T103" fmla="*/ 12 h 19"/>
                <a:gd name="T104" fmla="*/ 0 w 389"/>
                <a:gd name="T105" fmla="*/ 12 h 19"/>
                <a:gd name="T106" fmla="*/ 5 w 389"/>
                <a:gd name="T107" fmla="*/ 12 h 19"/>
                <a:gd name="T108" fmla="*/ 21 w 389"/>
                <a:gd name="T109" fmla="*/ 13 h 19"/>
                <a:gd name="T110" fmla="*/ 42 w 389"/>
                <a:gd name="T111" fmla="*/ 14 h 19"/>
                <a:gd name="T112" fmla="*/ 68 w 389"/>
                <a:gd name="T113" fmla="*/ 16 h 19"/>
                <a:gd name="T114" fmla="*/ 97 w 389"/>
                <a:gd name="T115" fmla="*/ 17 h 19"/>
                <a:gd name="T116" fmla="*/ 123 w 389"/>
                <a:gd name="T117" fmla="*/ 18 h 19"/>
                <a:gd name="T118" fmla="*/ 148 w 389"/>
                <a:gd name="T119" fmla="*/ 19 h 19"/>
                <a:gd name="T120" fmla="*/ 165 w 389"/>
                <a:gd name="T1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19">
                  <a:moveTo>
                    <a:pt x="165" y="19"/>
                  </a:moveTo>
                  <a:lnTo>
                    <a:pt x="178" y="19"/>
                  </a:lnTo>
                  <a:lnTo>
                    <a:pt x="192" y="18"/>
                  </a:lnTo>
                  <a:lnTo>
                    <a:pt x="206" y="18"/>
                  </a:lnTo>
                  <a:lnTo>
                    <a:pt x="220" y="17"/>
                  </a:lnTo>
                  <a:lnTo>
                    <a:pt x="234" y="17"/>
                  </a:lnTo>
                  <a:lnTo>
                    <a:pt x="248" y="16"/>
                  </a:lnTo>
                  <a:lnTo>
                    <a:pt x="262" y="16"/>
                  </a:lnTo>
                  <a:lnTo>
                    <a:pt x="276" y="15"/>
                  </a:lnTo>
                  <a:lnTo>
                    <a:pt x="289" y="15"/>
                  </a:lnTo>
                  <a:lnTo>
                    <a:pt x="303" y="14"/>
                  </a:lnTo>
                  <a:lnTo>
                    <a:pt x="317" y="13"/>
                  </a:lnTo>
                  <a:lnTo>
                    <a:pt x="331" y="12"/>
                  </a:lnTo>
                  <a:lnTo>
                    <a:pt x="344" y="11"/>
                  </a:lnTo>
                  <a:lnTo>
                    <a:pt x="358" y="10"/>
                  </a:lnTo>
                  <a:lnTo>
                    <a:pt x="372" y="8"/>
                  </a:lnTo>
                  <a:lnTo>
                    <a:pt x="385" y="7"/>
                  </a:lnTo>
                  <a:lnTo>
                    <a:pt x="388" y="5"/>
                  </a:lnTo>
                  <a:lnTo>
                    <a:pt x="389" y="3"/>
                  </a:lnTo>
                  <a:lnTo>
                    <a:pt x="389" y="1"/>
                  </a:lnTo>
                  <a:lnTo>
                    <a:pt x="387" y="0"/>
                  </a:lnTo>
                  <a:lnTo>
                    <a:pt x="374" y="1"/>
                  </a:lnTo>
                  <a:lnTo>
                    <a:pt x="361" y="1"/>
                  </a:lnTo>
                  <a:lnTo>
                    <a:pt x="348" y="1"/>
                  </a:lnTo>
                  <a:lnTo>
                    <a:pt x="336" y="2"/>
                  </a:lnTo>
                  <a:lnTo>
                    <a:pt x="323" y="2"/>
                  </a:lnTo>
                  <a:lnTo>
                    <a:pt x="310" y="3"/>
                  </a:lnTo>
                  <a:lnTo>
                    <a:pt x="298" y="3"/>
                  </a:lnTo>
                  <a:lnTo>
                    <a:pt x="285" y="3"/>
                  </a:lnTo>
                  <a:lnTo>
                    <a:pt x="272" y="4"/>
                  </a:lnTo>
                  <a:lnTo>
                    <a:pt x="260" y="4"/>
                  </a:lnTo>
                  <a:lnTo>
                    <a:pt x="247" y="4"/>
                  </a:lnTo>
                  <a:lnTo>
                    <a:pt x="234" y="5"/>
                  </a:lnTo>
                  <a:lnTo>
                    <a:pt x="222" y="5"/>
                  </a:lnTo>
                  <a:lnTo>
                    <a:pt x="209" y="5"/>
                  </a:lnTo>
                  <a:lnTo>
                    <a:pt x="196" y="7"/>
                  </a:lnTo>
                  <a:lnTo>
                    <a:pt x="184" y="7"/>
                  </a:lnTo>
                  <a:lnTo>
                    <a:pt x="176" y="7"/>
                  </a:lnTo>
                  <a:lnTo>
                    <a:pt x="166" y="8"/>
                  </a:lnTo>
                  <a:lnTo>
                    <a:pt x="154" y="8"/>
                  </a:lnTo>
                  <a:lnTo>
                    <a:pt x="140" y="8"/>
                  </a:lnTo>
                  <a:lnTo>
                    <a:pt x="125" y="9"/>
                  </a:lnTo>
                  <a:lnTo>
                    <a:pt x="111" y="9"/>
                  </a:lnTo>
                  <a:lnTo>
                    <a:pt x="95" y="9"/>
                  </a:lnTo>
                  <a:lnTo>
                    <a:pt x="79" y="10"/>
                  </a:lnTo>
                  <a:lnTo>
                    <a:pt x="63" y="10"/>
                  </a:lnTo>
                  <a:lnTo>
                    <a:pt x="49" y="11"/>
                  </a:lnTo>
                  <a:lnTo>
                    <a:pt x="36" y="11"/>
                  </a:lnTo>
                  <a:lnTo>
                    <a:pt x="24" y="11"/>
                  </a:lnTo>
                  <a:lnTo>
                    <a:pt x="13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21" y="13"/>
                  </a:lnTo>
                  <a:lnTo>
                    <a:pt x="42" y="14"/>
                  </a:lnTo>
                  <a:lnTo>
                    <a:pt x="68" y="16"/>
                  </a:lnTo>
                  <a:lnTo>
                    <a:pt x="97" y="17"/>
                  </a:lnTo>
                  <a:lnTo>
                    <a:pt x="123" y="18"/>
                  </a:lnTo>
                  <a:lnTo>
                    <a:pt x="148" y="19"/>
                  </a:lnTo>
                  <a:lnTo>
                    <a:pt x="165" y="1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4925060" y="3990975"/>
              <a:ext cx="118745" cy="16510"/>
            </a:xfrm>
            <a:custGeom>
              <a:avLst/>
              <a:gdLst>
                <a:gd name="T0" fmla="*/ 42 w 374"/>
                <a:gd name="T1" fmla="*/ 5 h 51"/>
                <a:gd name="T2" fmla="*/ 76 w 374"/>
                <a:gd name="T3" fmla="*/ 7 h 51"/>
                <a:gd name="T4" fmla="*/ 120 w 374"/>
                <a:gd name="T5" fmla="*/ 12 h 51"/>
                <a:gd name="T6" fmla="*/ 159 w 374"/>
                <a:gd name="T7" fmla="*/ 16 h 51"/>
                <a:gd name="T8" fmla="*/ 186 w 374"/>
                <a:gd name="T9" fmla="*/ 20 h 51"/>
                <a:gd name="T10" fmla="*/ 210 w 374"/>
                <a:gd name="T11" fmla="*/ 23 h 51"/>
                <a:gd name="T12" fmla="*/ 236 w 374"/>
                <a:gd name="T13" fmla="*/ 27 h 51"/>
                <a:gd name="T14" fmla="*/ 260 w 374"/>
                <a:gd name="T15" fmla="*/ 32 h 51"/>
                <a:gd name="T16" fmla="*/ 285 w 374"/>
                <a:gd name="T17" fmla="*/ 36 h 51"/>
                <a:gd name="T18" fmla="*/ 310 w 374"/>
                <a:gd name="T19" fmla="*/ 40 h 51"/>
                <a:gd name="T20" fmla="*/ 334 w 374"/>
                <a:gd name="T21" fmla="*/ 44 h 51"/>
                <a:gd name="T22" fmla="*/ 358 w 374"/>
                <a:gd name="T23" fmla="*/ 49 h 51"/>
                <a:gd name="T24" fmla="*/ 373 w 374"/>
                <a:gd name="T25" fmla="*/ 51 h 51"/>
                <a:gd name="T26" fmla="*/ 374 w 374"/>
                <a:gd name="T27" fmla="*/ 46 h 51"/>
                <a:gd name="T28" fmla="*/ 362 w 374"/>
                <a:gd name="T29" fmla="*/ 43 h 51"/>
                <a:gd name="T30" fmla="*/ 338 w 374"/>
                <a:gd name="T31" fmla="*/ 38 h 51"/>
                <a:gd name="T32" fmla="*/ 314 w 374"/>
                <a:gd name="T33" fmla="*/ 33 h 51"/>
                <a:gd name="T34" fmla="*/ 291 w 374"/>
                <a:gd name="T35" fmla="*/ 27 h 51"/>
                <a:gd name="T36" fmla="*/ 268 w 374"/>
                <a:gd name="T37" fmla="*/ 23 h 51"/>
                <a:gd name="T38" fmla="*/ 243 w 374"/>
                <a:gd name="T39" fmla="*/ 19 h 51"/>
                <a:gd name="T40" fmla="*/ 220 w 374"/>
                <a:gd name="T41" fmla="*/ 16 h 51"/>
                <a:gd name="T42" fmla="*/ 196 w 374"/>
                <a:gd name="T43" fmla="*/ 12 h 51"/>
                <a:gd name="T44" fmla="*/ 177 w 374"/>
                <a:gd name="T45" fmla="*/ 10 h 51"/>
                <a:gd name="T46" fmla="*/ 154 w 374"/>
                <a:gd name="T47" fmla="*/ 8 h 51"/>
                <a:gd name="T48" fmla="*/ 127 w 374"/>
                <a:gd name="T49" fmla="*/ 6 h 51"/>
                <a:gd name="T50" fmla="*/ 95 w 374"/>
                <a:gd name="T51" fmla="*/ 4 h 51"/>
                <a:gd name="T52" fmla="*/ 64 w 374"/>
                <a:gd name="T53" fmla="*/ 3 h 51"/>
                <a:gd name="T54" fmla="*/ 36 w 374"/>
                <a:gd name="T55" fmla="*/ 2 h 51"/>
                <a:gd name="T56" fmla="*/ 14 w 374"/>
                <a:gd name="T57" fmla="*/ 1 h 51"/>
                <a:gd name="T58" fmla="*/ 1 w 374"/>
                <a:gd name="T59" fmla="*/ 0 h 51"/>
                <a:gd name="T60" fmla="*/ 1 w 374"/>
                <a:gd name="T61" fmla="*/ 0 h 51"/>
                <a:gd name="T62" fmla="*/ 8 w 374"/>
                <a:gd name="T63" fmla="*/ 1 h 51"/>
                <a:gd name="T64" fmla="*/ 18 w 374"/>
                <a:gd name="T65" fmla="*/ 3 h 51"/>
                <a:gd name="T66" fmla="*/ 30 w 374"/>
                <a:gd name="T67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4" h="51">
                  <a:moveTo>
                    <a:pt x="34" y="4"/>
                  </a:moveTo>
                  <a:lnTo>
                    <a:pt x="42" y="5"/>
                  </a:lnTo>
                  <a:lnTo>
                    <a:pt x="57" y="6"/>
                  </a:lnTo>
                  <a:lnTo>
                    <a:pt x="76" y="7"/>
                  </a:lnTo>
                  <a:lnTo>
                    <a:pt x="97" y="10"/>
                  </a:lnTo>
                  <a:lnTo>
                    <a:pt x="120" y="12"/>
                  </a:lnTo>
                  <a:lnTo>
                    <a:pt x="141" y="14"/>
                  </a:lnTo>
                  <a:lnTo>
                    <a:pt x="159" y="16"/>
                  </a:lnTo>
                  <a:lnTo>
                    <a:pt x="173" y="18"/>
                  </a:lnTo>
                  <a:lnTo>
                    <a:pt x="186" y="20"/>
                  </a:lnTo>
                  <a:lnTo>
                    <a:pt x="199" y="21"/>
                  </a:lnTo>
                  <a:lnTo>
                    <a:pt x="210" y="23"/>
                  </a:lnTo>
                  <a:lnTo>
                    <a:pt x="223" y="25"/>
                  </a:lnTo>
                  <a:lnTo>
                    <a:pt x="236" y="27"/>
                  </a:lnTo>
                  <a:lnTo>
                    <a:pt x="249" y="30"/>
                  </a:lnTo>
                  <a:lnTo>
                    <a:pt x="260" y="32"/>
                  </a:lnTo>
                  <a:lnTo>
                    <a:pt x="273" y="34"/>
                  </a:lnTo>
                  <a:lnTo>
                    <a:pt x="285" y="36"/>
                  </a:lnTo>
                  <a:lnTo>
                    <a:pt x="297" y="38"/>
                  </a:lnTo>
                  <a:lnTo>
                    <a:pt x="310" y="40"/>
                  </a:lnTo>
                  <a:lnTo>
                    <a:pt x="321" y="42"/>
                  </a:lnTo>
                  <a:lnTo>
                    <a:pt x="334" y="44"/>
                  </a:lnTo>
                  <a:lnTo>
                    <a:pt x="347" y="46"/>
                  </a:lnTo>
                  <a:lnTo>
                    <a:pt x="358" y="49"/>
                  </a:lnTo>
                  <a:lnTo>
                    <a:pt x="371" y="51"/>
                  </a:lnTo>
                  <a:lnTo>
                    <a:pt x="373" y="51"/>
                  </a:lnTo>
                  <a:lnTo>
                    <a:pt x="374" y="49"/>
                  </a:lnTo>
                  <a:lnTo>
                    <a:pt x="374" y="46"/>
                  </a:lnTo>
                  <a:lnTo>
                    <a:pt x="373" y="45"/>
                  </a:lnTo>
                  <a:lnTo>
                    <a:pt x="362" y="43"/>
                  </a:lnTo>
                  <a:lnTo>
                    <a:pt x="350" y="40"/>
                  </a:lnTo>
                  <a:lnTo>
                    <a:pt x="338" y="38"/>
                  </a:lnTo>
                  <a:lnTo>
                    <a:pt x="327" y="35"/>
                  </a:lnTo>
                  <a:lnTo>
                    <a:pt x="314" y="33"/>
                  </a:lnTo>
                  <a:lnTo>
                    <a:pt x="302" y="31"/>
                  </a:lnTo>
                  <a:lnTo>
                    <a:pt x="291" y="27"/>
                  </a:lnTo>
                  <a:lnTo>
                    <a:pt x="279" y="25"/>
                  </a:lnTo>
                  <a:lnTo>
                    <a:pt x="268" y="23"/>
                  </a:lnTo>
                  <a:lnTo>
                    <a:pt x="255" y="21"/>
                  </a:lnTo>
                  <a:lnTo>
                    <a:pt x="243" y="19"/>
                  </a:lnTo>
                  <a:lnTo>
                    <a:pt x="232" y="17"/>
                  </a:lnTo>
                  <a:lnTo>
                    <a:pt x="220" y="16"/>
                  </a:lnTo>
                  <a:lnTo>
                    <a:pt x="207" y="14"/>
                  </a:lnTo>
                  <a:lnTo>
                    <a:pt x="196" y="12"/>
                  </a:lnTo>
                  <a:lnTo>
                    <a:pt x="184" y="11"/>
                  </a:lnTo>
                  <a:lnTo>
                    <a:pt x="177" y="10"/>
                  </a:lnTo>
                  <a:lnTo>
                    <a:pt x="167" y="8"/>
                  </a:lnTo>
                  <a:lnTo>
                    <a:pt x="154" y="8"/>
                  </a:lnTo>
                  <a:lnTo>
                    <a:pt x="142" y="7"/>
                  </a:lnTo>
                  <a:lnTo>
                    <a:pt x="127" y="6"/>
                  </a:lnTo>
                  <a:lnTo>
                    <a:pt x="111" y="5"/>
                  </a:lnTo>
                  <a:lnTo>
                    <a:pt x="95" y="4"/>
                  </a:lnTo>
                  <a:lnTo>
                    <a:pt x="79" y="3"/>
                  </a:lnTo>
                  <a:lnTo>
                    <a:pt x="64" y="3"/>
                  </a:lnTo>
                  <a:lnTo>
                    <a:pt x="49" y="2"/>
                  </a:lnTo>
                  <a:lnTo>
                    <a:pt x="36" y="2"/>
                  </a:lnTo>
                  <a:lnTo>
                    <a:pt x="23" y="1"/>
                  </a:lnTo>
                  <a:lnTo>
                    <a:pt x="14" y="1"/>
                  </a:lnTo>
                  <a:lnTo>
                    <a:pt x="7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1"/>
                  </a:lnTo>
                  <a:lnTo>
                    <a:pt x="8" y="1"/>
                  </a:lnTo>
                  <a:lnTo>
                    <a:pt x="13" y="2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5114925" y="3641090"/>
              <a:ext cx="44450" cy="208280"/>
            </a:xfrm>
            <a:custGeom>
              <a:avLst/>
              <a:gdLst>
                <a:gd name="T0" fmla="*/ 139 w 140"/>
                <a:gd name="T1" fmla="*/ 0 h 656"/>
                <a:gd name="T2" fmla="*/ 130 w 140"/>
                <a:gd name="T3" fmla="*/ 17 h 656"/>
                <a:gd name="T4" fmla="*/ 123 w 140"/>
                <a:gd name="T5" fmla="*/ 35 h 656"/>
                <a:gd name="T6" fmla="*/ 115 w 140"/>
                <a:gd name="T7" fmla="*/ 52 h 656"/>
                <a:gd name="T8" fmla="*/ 109 w 140"/>
                <a:gd name="T9" fmla="*/ 70 h 656"/>
                <a:gd name="T10" fmla="*/ 104 w 140"/>
                <a:gd name="T11" fmla="*/ 88 h 656"/>
                <a:gd name="T12" fmla="*/ 99 w 140"/>
                <a:gd name="T13" fmla="*/ 107 h 656"/>
                <a:gd name="T14" fmla="*/ 93 w 140"/>
                <a:gd name="T15" fmla="*/ 124 h 656"/>
                <a:gd name="T16" fmla="*/ 89 w 140"/>
                <a:gd name="T17" fmla="*/ 142 h 656"/>
                <a:gd name="T18" fmla="*/ 84 w 140"/>
                <a:gd name="T19" fmla="*/ 164 h 656"/>
                <a:gd name="T20" fmla="*/ 78 w 140"/>
                <a:gd name="T21" fmla="*/ 185 h 656"/>
                <a:gd name="T22" fmla="*/ 73 w 140"/>
                <a:gd name="T23" fmla="*/ 206 h 656"/>
                <a:gd name="T24" fmla="*/ 67 w 140"/>
                <a:gd name="T25" fmla="*/ 226 h 656"/>
                <a:gd name="T26" fmla="*/ 62 w 140"/>
                <a:gd name="T27" fmla="*/ 247 h 656"/>
                <a:gd name="T28" fmla="*/ 56 w 140"/>
                <a:gd name="T29" fmla="*/ 268 h 656"/>
                <a:gd name="T30" fmla="*/ 51 w 140"/>
                <a:gd name="T31" fmla="*/ 288 h 656"/>
                <a:gd name="T32" fmla="*/ 45 w 140"/>
                <a:gd name="T33" fmla="*/ 309 h 656"/>
                <a:gd name="T34" fmla="*/ 38 w 140"/>
                <a:gd name="T35" fmla="*/ 329 h 656"/>
                <a:gd name="T36" fmla="*/ 33 w 140"/>
                <a:gd name="T37" fmla="*/ 350 h 656"/>
                <a:gd name="T38" fmla="*/ 28 w 140"/>
                <a:gd name="T39" fmla="*/ 370 h 656"/>
                <a:gd name="T40" fmla="*/ 22 w 140"/>
                <a:gd name="T41" fmla="*/ 390 h 656"/>
                <a:gd name="T42" fmla="*/ 17 w 140"/>
                <a:gd name="T43" fmla="*/ 410 h 656"/>
                <a:gd name="T44" fmla="*/ 13 w 140"/>
                <a:gd name="T45" fmla="*/ 430 h 656"/>
                <a:gd name="T46" fmla="*/ 9 w 140"/>
                <a:gd name="T47" fmla="*/ 451 h 656"/>
                <a:gd name="T48" fmla="*/ 6 w 140"/>
                <a:gd name="T49" fmla="*/ 471 h 656"/>
                <a:gd name="T50" fmla="*/ 1 w 140"/>
                <a:gd name="T51" fmla="*/ 517 h 656"/>
                <a:gd name="T52" fmla="*/ 0 w 140"/>
                <a:gd name="T53" fmla="*/ 562 h 656"/>
                <a:gd name="T54" fmla="*/ 1 w 140"/>
                <a:gd name="T55" fmla="*/ 607 h 656"/>
                <a:gd name="T56" fmla="*/ 5 w 140"/>
                <a:gd name="T57" fmla="*/ 653 h 656"/>
                <a:gd name="T58" fmla="*/ 7 w 140"/>
                <a:gd name="T59" fmla="*/ 656 h 656"/>
                <a:gd name="T60" fmla="*/ 10 w 140"/>
                <a:gd name="T61" fmla="*/ 656 h 656"/>
                <a:gd name="T62" fmla="*/ 13 w 140"/>
                <a:gd name="T63" fmla="*/ 654 h 656"/>
                <a:gd name="T64" fmla="*/ 14 w 140"/>
                <a:gd name="T65" fmla="*/ 651 h 656"/>
                <a:gd name="T66" fmla="*/ 13 w 140"/>
                <a:gd name="T67" fmla="*/ 608 h 656"/>
                <a:gd name="T68" fmla="*/ 14 w 140"/>
                <a:gd name="T69" fmla="*/ 567 h 656"/>
                <a:gd name="T70" fmla="*/ 16 w 140"/>
                <a:gd name="T71" fmla="*/ 526 h 656"/>
                <a:gd name="T72" fmla="*/ 20 w 140"/>
                <a:gd name="T73" fmla="*/ 484 h 656"/>
                <a:gd name="T74" fmla="*/ 24 w 140"/>
                <a:gd name="T75" fmla="*/ 462 h 656"/>
                <a:gd name="T76" fmla="*/ 27 w 140"/>
                <a:gd name="T77" fmla="*/ 439 h 656"/>
                <a:gd name="T78" fmla="*/ 31 w 140"/>
                <a:gd name="T79" fmla="*/ 418 h 656"/>
                <a:gd name="T80" fmla="*/ 35 w 140"/>
                <a:gd name="T81" fmla="*/ 396 h 656"/>
                <a:gd name="T82" fmla="*/ 40 w 140"/>
                <a:gd name="T83" fmla="*/ 375 h 656"/>
                <a:gd name="T84" fmla="*/ 46 w 140"/>
                <a:gd name="T85" fmla="*/ 354 h 656"/>
                <a:gd name="T86" fmla="*/ 51 w 140"/>
                <a:gd name="T87" fmla="*/ 332 h 656"/>
                <a:gd name="T88" fmla="*/ 56 w 140"/>
                <a:gd name="T89" fmla="*/ 310 h 656"/>
                <a:gd name="T90" fmla="*/ 63 w 140"/>
                <a:gd name="T91" fmla="*/ 285 h 656"/>
                <a:gd name="T92" fmla="*/ 71 w 140"/>
                <a:gd name="T93" fmla="*/ 247 h 656"/>
                <a:gd name="T94" fmla="*/ 82 w 140"/>
                <a:gd name="T95" fmla="*/ 203 h 656"/>
                <a:gd name="T96" fmla="*/ 93 w 140"/>
                <a:gd name="T97" fmla="*/ 155 h 656"/>
                <a:gd name="T98" fmla="*/ 105 w 140"/>
                <a:gd name="T99" fmla="*/ 107 h 656"/>
                <a:gd name="T100" fmla="*/ 118 w 140"/>
                <a:gd name="T101" fmla="*/ 62 h 656"/>
                <a:gd name="T102" fmla="*/ 129 w 140"/>
                <a:gd name="T103" fmla="*/ 25 h 656"/>
                <a:gd name="T104" fmla="*/ 140 w 140"/>
                <a:gd name="T105" fmla="*/ 0 h 656"/>
                <a:gd name="T106" fmla="*/ 140 w 140"/>
                <a:gd name="T107" fmla="*/ 0 h 656"/>
                <a:gd name="T108" fmla="*/ 140 w 140"/>
                <a:gd name="T109" fmla="*/ 0 h 656"/>
                <a:gd name="T110" fmla="*/ 139 w 140"/>
                <a:gd name="T111" fmla="*/ 0 h 656"/>
                <a:gd name="T112" fmla="*/ 139 w 140"/>
                <a:gd name="T113" fmla="*/ 0 h 656"/>
                <a:gd name="T114" fmla="*/ 139 w 140"/>
                <a:gd name="T115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656">
                  <a:moveTo>
                    <a:pt x="139" y="0"/>
                  </a:moveTo>
                  <a:lnTo>
                    <a:pt x="130" y="17"/>
                  </a:lnTo>
                  <a:lnTo>
                    <a:pt x="123" y="35"/>
                  </a:lnTo>
                  <a:lnTo>
                    <a:pt x="115" y="52"/>
                  </a:lnTo>
                  <a:lnTo>
                    <a:pt x="109" y="70"/>
                  </a:lnTo>
                  <a:lnTo>
                    <a:pt x="104" y="88"/>
                  </a:lnTo>
                  <a:lnTo>
                    <a:pt x="99" y="107"/>
                  </a:lnTo>
                  <a:lnTo>
                    <a:pt x="93" y="124"/>
                  </a:lnTo>
                  <a:lnTo>
                    <a:pt x="89" y="142"/>
                  </a:lnTo>
                  <a:lnTo>
                    <a:pt x="84" y="164"/>
                  </a:lnTo>
                  <a:lnTo>
                    <a:pt x="78" y="185"/>
                  </a:lnTo>
                  <a:lnTo>
                    <a:pt x="73" y="206"/>
                  </a:lnTo>
                  <a:lnTo>
                    <a:pt x="67" y="226"/>
                  </a:lnTo>
                  <a:lnTo>
                    <a:pt x="62" y="247"/>
                  </a:lnTo>
                  <a:lnTo>
                    <a:pt x="56" y="268"/>
                  </a:lnTo>
                  <a:lnTo>
                    <a:pt x="51" y="288"/>
                  </a:lnTo>
                  <a:lnTo>
                    <a:pt x="45" y="309"/>
                  </a:lnTo>
                  <a:lnTo>
                    <a:pt x="38" y="329"/>
                  </a:lnTo>
                  <a:lnTo>
                    <a:pt x="33" y="350"/>
                  </a:lnTo>
                  <a:lnTo>
                    <a:pt x="28" y="370"/>
                  </a:lnTo>
                  <a:lnTo>
                    <a:pt x="22" y="390"/>
                  </a:lnTo>
                  <a:lnTo>
                    <a:pt x="17" y="410"/>
                  </a:lnTo>
                  <a:lnTo>
                    <a:pt x="13" y="430"/>
                  </a:lnTo>
                  <a:lnTo>
                    <a:pt x="9" y="451"/>
                  </a:lnTo>
                  <a:lnTo>
                    <a:pt x="6" y="471"/>
                  </a:lnTo>
                  <a:lnTo>
                    <a:pt x="1" y="517"/>
                  </a:lnTo>
                  <a:lnTo>
                    <a:pt x="0" y="562"/>
                  </a:lnTo>
                  <a:lnTo>
                    <a:pt x="1" y="607"/>
                  </a:lnTo>
                  <a:lnTo>
                    <a:pt x="5" y="653"/>
                  </a:lnTo>
                  <a:lnTo>
                    <a:pt x="7" y="656"/>
                  </a:lnTo>
                  <a:lnTo>
                    <a:pt x="10" y="656"/>
                  </a:lnTo>
                  <a:lnTo>
                    <a:pt x="13" y="654"/>
                  </a:lnTo>
                  <a:lnTo>
                    <a:pt x="14" y="651"/>
                  </a:lnTo>
                  <a:lnTo>
                    <a:pt x="13" y="608"/>
                  </a:lnTo>
                  <a:lnTo>
                    <a:pt x="14" y="567"/>
                  </a:lnTo>
                  <a:lnTo>
                    <a:pt x="16" y="526"/>
                  </a:lnTo>
                  <a:lnTo>
                    <a:pt x="20" y="484"/>
                  </a:lnTo>
                  <a:lnTo>
                    <a:pt x="24" y="462"/>
                  </a:lnTo>
                  <a:lnTo>
                    <a:pt x="27" y="439"/>
                  </a:lnTo>
                  <a:lnTo>
                    <a:pt x="31" y="418"/>
                  </a:lnTo>
                  <a:lnTo>
                    <a:pt x="35" y="396"/>
                  </a:lnTo>
                  <a:lnTo>
                    <a:pt x="40" y="375"/>
                  </a:lnTo>
                  <a:lnTo>
                    <a:pt x="46" y="354"/>
                  </a:lnTo>
                  <a:lnTo>
                    <a:pt x="51" y="332"/>
                  </a:lnTo>
                  <a:lnTo>
                    <a:pt x="56" y="310"/>
                  </a:lnTo>
                  <a:lnTo>
                    <a:pt x="63" y="285"/>
                  </a:lnTo>
                  <a:lnTo>
                    <a:pt x="71" y="247"/>
                  </a:lnTo>
                  <a:lnTo>
                    <a:pt x="82" y="203"/>
                  </a:lnTo>
                  <a:lnTo>
                    <a:pt x="93" y="155"/>
                  </a:lnTo>
                  <a:lnTo>
                    <a:pt x="105" y="107"/>
                  </a:lnTo>
                  <a:lnTo>
                    <a:pt x="118" y="62"/>
                  </a:lnTo>
                  <a:lnTo>
                    <a:pt x="129" y="25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5155565" y="3639820"/>
              <a:ext cx="81280" cy="43180"/>
            </a:xfrm>
            <a:custGeom>
              <a:avLst/>
              <a:gdLst>
                <a:gd name="T0" fmla="*/ 255 w 258"/>
                <a:gd name="T1" fmla="*/ 135 h 135"/>
                <a:gd name="T2" fmla="*/ 256 w 258"/>
                <a:gd name="T3" fmla="*/ 135 h 135"/>
                <a:gd name="T4" fmla="*/ 258 w 258"/>
                <a:gd name="T5" fmla="*/ 134 h 135"/>
                <a:gd name="T6" fmla="*/ 258 w 258"/>
                <a:gd name="T7" fmla="*/ 132 h 135"/>
                <a:gd name="T8" fmla="*/ 257 w 258"/>
                <a:gd name="T9" fmla="*/ 131 h 135"/>
                <a:gd name="T10" fmla="*/ 240 w 258"/>
                <a:gd name="T11" fmla="*/ 121 h 135"/>
                <a:gd name="T12" fmla="*/ 223 w 258"/>
                <a:gd name="T13" fmla="*/ 113 h 135"/>
                <a:gd name="T14" fmla="*/ 206 w 258"/>
                <a:gd name="T15" fmla="*/ 103 h 135"/>
                <a:gd name="T16" fmla="*/ 189 w 258"/>
                <a:gd name="T17" fmla="*/ 95 h 135"/>
                <a:gd name="T18" fmla="*/ 172 w 258"/>
                <a:gd name="T19" fmla="*/ 86 h 135"/>
                <a:gd name="T20" fmla="*/ 154 w 258"/>
                <a:gd name="T21" fmla="*/ 78 h 135"/>
                <a:gd name="T22" fmla="*/ 137 w 258"/>
                <a:gd name="T23" fmla="*/ 68 h 135"/>
                <a:gd name="T24" fmla="*/ 121 w 258"/>
                <a:gd name="T25" fmla="*/ 60 h 135"/>
                <a:gd name="T26" fmla="*/ 108 w 258"/>
                <a:gd name="T27" fmla="*/ 54 h 135"/>
                <a:gd name="T28" fmla="*/ 91 w 258"/>
                <a:gd name="T29" fmla="*/ 45 h 135"/>
                <a:gd name="T30" fmla="*/ 71 w 258"/>
                <a:gd name="T31" fmla="*/ 36 h 135"/>
                <a:gd name="T32" fmla="*/ 51 w 258"/>
                <a:gd name="T33" fmla="*/ 25 h 135"/>
                <a:gd name="T34" fmla="*/ 31 w 258"/>
                <a:gd name="T35" fmla="*/ 15 h 135"/>
                <a:gd name="T36" fmla="*/ 15 w 258"/>
                <a:gd name="T37" fmla="*/ 7 h 135"/>
                <a:gd name="T38" fmla="*/ 4 w 258"/>
                <a:gd name="T39" fmla="*/ 2 h 135"/>
                <a:gd name="T40" fmla="*/ 0 w 258"/>
                <a:gd name="T41" fmla="*/ 0 h 135"/>
                <a:gd name="T42" fmla="*/ 2 w 258"/>
                <a:gd name="T43" fmla="*/ 1 h 135"/>
                <a:gd name="T44" fmla="*/ 10 w 258"/>
                <a:gd name="T45" fmla="*/ 5 h 135"/>
                <a:gd name="T46" fmla="*/ 19 w 258"/>
                <a:gd name="T47" fmla="*/ 10 h 135"/>
                <a:gd name="T48" fmla="*/ 33 w 258"/>
                <a:gd name="T49" fmla="*/ 18 h 135"/>
                <a:gd name="T50" fmla="*/ 50 w 258"/>
                <a:gd name="T51" fmla="*/ 27 h 135"/>
                <a:gd name="T52" fmla="*/ 69 w 258"/>
                <a:gd name="T53" fmla="*/ 37 h 135"/>
                <a:gd name="T54" fmla="*/ 89 w 258"/>
                <a:gd name="T55" fmla="*/ 48 h 135"/>
                <a:gd name="T56" fmla="*/ 110 w 258"/>
                <a:gd name="T57" fmla="*/ 59 h 135"/>
                <a:gd name="T58" fmla="*/ 132 w 258"/>
                <a:gd name="T59" fmla="*/ 71 h 135"/>
                <a:gd name="T60" fmla="*/ 153 w 258"/>
                <a:gd name="T61" fmla="*/ 83 h 135"/>
                <a:gd name="T62" fmla="*/ 176 w 258"/>
                <a:gd name="T63" fmla="*/ 94 h 135"/>
                <a:gd name="T64" fmla="*/ 196 w 258"/>
                <a:gd name="T65" fmla="*/ 105 h 135"/>
                <a:gd name="T66" fmla="*/ 214 w 258"/>
                <a:gd name="T67" fmla="*/ 115 h 135"/>
                <a:gd name="T68" fmla="*/ 230 w 258"/>
                <a:gd name="T69" fmla="*/ 123 h 135"/>
                <a:gd name="T70" fmla="*/ 244 w 258"/>
                <a:gd name="T71" fmla="*/ 130 h 135"/>
                <a:gd name="T72" fmla="*/ 255 w 258"/>
                <a:gd name="T7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135">
                  <a:moveTo>
                    <a:pt x="255" y="135"/>
                  </a:moveTo>
                  <a:lnTo>
                    <a:pt x="256" y="135"/>
                  </a:lnTo>
                  <a:lnTo>
                    <a:pt x="258" y="134"/>
                  </a:lnTo>
                  <a:lnTo>
                    <a:pt x="258" y="132"/>
                  </a:lnTo>
                  <a:lnTo>
                    <a:pt x="257" y="131"/>
                  </a:lnTo>
                  <a:lnTo>
                    <a:pt x="240" y="121"/>
                  </a:lnTo>
                  <a:lnTo>
                    <a:pt x="223" y="113"/>
                  </a:lnTo>
                  <a:lnTo>
                    <a:pt x="206" y="103"/>
                  </a:lnTo>
                  <a:lnTo>
                    <a:pt x="189" y="95"/>
                  </a:lnTo>
                  <a:lnTo>
                    <a:pt x="172" y="86"/>
                  </a:lnTo>
                  <a:lnTo>
                    <a:pt x="154" y="78"/>
                  </a:lnTo>
                  <a:lnTo>
                    <a:pt x="137" y="68"/>
                  </a:lnTo>
                  <a:lnTo>
                    <a:pt x="121" y="60"/>
                  </a:lnTo>
                  <a:lnTo>
                    <a:pt x="108" y="54"/>
                  </a:lnTo>
                  <a:lnTo>
                    <a:pt x="91" y="45"/>
                  </a:lnTo>
                  <a:lnTo>
                    <a:pt x="71" y="36"/>
                  </a:lnTo>
                  <a:lnTo>
                    <a:pt x="51" y="25"/>
                  </a:lnTo>
                  <a:lnTo>
                    <a:pt x="31" y="15"/>
                  </a:lnTo>
                  <a:lnTo>
                    <a:pt x="15" y="7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0" y="5"/>
                  </a:lnTo>
                  <a:lnTo>
                    <a:pt x="19" y="10"/>
                  </a:lnTo>
                  <a:lnTo>
                    <a:pt x="33" y="18"/>
                  </a:lnTo>
                  <a:lnTo>
                    <a:pt x="50" y="27"/>
                  </a:lnTo>
                  <a:lnTo>
                    <a:pt x="69" y="37"/>
                  </a:lnTo>
                  <a:lnTo>
                    <a:pt x="89" y="48"/>
                  </a:lnTo>
                  <a:lnTo>
                    <a:pt x="110" y="59"/>
                  </a:lnTo>
                  <a:lnTo>
                    <a:pt x="132" y="71"/>
                  </a:lnTo>
                  <a:lnTo>
                    <a:pt x="153" y="83"/>
                  </a:lnTo>
                  <a:lnTo>
                    <a:pt x="176" y="94"/>
                  </a:lnTo>
                  <a:lnTo>
                    <a:pt x="196" y="105"/>
                  </a:lnTo>
                  <a:lnTo>
                    <a:pt x="214" y="115"/>
                  </a:lnTo>
                  <a:lnTo>
                    <a:pt x="230" y="123"/>
                  </a:lnTo>
                  <a:lnTo>
                    <a:pt x="244" y="130"/>
                  </a:lnTo>
                  <a:lnTo>
                    <a:pt x="255" y="13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5152390" y="3622675"/>
              <a:ext cx="78740" cy="15875"/>
            </a:xfrm>
            <a:custGeom>
              <a:avLst/>
              <a:gdLst>
                <a:gd name="T0" fmla="*/ 1 w 249"/>
                <a:gd name="T1" fmla="*/ 50 h 50"/>
                <a:gd name="T2" fmla="*/ 6 w 249"/>
                <a:gd name="T3" fmla="*/ 49 h 50"/>
                <a:gd name="T4" fmla="*/ 15 w 249"/>
                <a:gd name="T5" fmla="*/ 48 h 50"/>
                <a:gd name="T6" fmla="*/ 28 w 249"/>
                <a:gd name="T7" fmla="*/ 46 h 50"/>
                <a:gd name="T8" fmla="*/ 45 w 249"/>
                <a:gd name="T9" fmla="*/ 42 h 50"/>
                <a:gd name="T10" fmla="*/ 64 w 249"/>
                <a:gd name="T11" fmla="*/ 39 h 50"/>
                <a:gd name="T12" fmla="*/ 85 w 249"/>
                <a:gd name="T13" fmla="*/ 35 h 50"/>
                <a:gd name="T14" fmla="*/ 107 w 249"/>
                <a:gd name="T15" fmla="*/ 29 h 50"/>
                <a:gd name="T16" fmla="*/ 131 w 249"/>
                <a:gd name="T17" fmla="*/ 25 h 50"/>
                <a:gd name="T18" fmla="*/ 153 w 249"/>
                <a:gd name="T19" fmla="*/ 21 h 50"/>
                <a:gd name="T20" fmla="*/ 175 w 249"/>
                <a:gd name="T21" fmla="*/ 16 h 50"/>
                <a:gd name="T22" fmla="*/ 195 w 249"/>
                <a:gd name="T23" fmla="*/ 11 h 50"/>
                <a:gd name="T24" fmla="*/ 213 w 249"/>
                <a:gd name="T25" fmla="*/ 7 h 50"/>
                <a:gd name="T26" fmla="*/ 228 w 249"/>
                <a:gd name="T27" fmla="*/ 4 h 50"/>
                <a:gd name="T28" fmla="*/ 239 w 249"/>
                <a:gd name="T29" fmla="*/ 2 h 50"/>
                <a:gd name="T30" fmla="*/ 247 w 249"/>
                <a:gd name="T31" fmla="*/ 1 h 50"/>
                <a:gd name="T32" fmla="*/ 249 w 249"/>
                <a:gd name="T33" fmla="*/ 0 h 50"/>
                <a:gd name="T34" fmla="*/ 233 w 249"/>
                <a:gd name="T35" fmla="*/ 2 h 50"/>
                <a:gd name="T36" fmla="*/ 217 w 249"/>
                <a:gd name="T37" fmla="*/ 5 h 50"/>
                <a:gd name="T38" fmla="*/ 201 w 249"/>
                <a:gd name="T39" fmla="*/ 7 h 50"/>
                <a:gd name="T40" fmla="*/ 187 w 249"/>
                <a:gd name="T41" fmla="*/ 9 h 50"/>
                <a:gd name="T42" fmla="*/ 171 w 249"/>
                <a:gd name="T43" fmla="*/ 11 h 50"/>
                <a:gd name="T44" fmla="*/ 155 w 249"/>
                <a:gd name="T45" fmla="*/ 14 h 50"/>
                <a:gd name="T46" fmla="*/ 140 w 249"/>
                <a:gd name="T47" fmla="*/ 17 h 50"/>
                <a:gd name="T48" fmla="*/ 124 w 249"/>
                <a:gd name="T49" fmla="*/ 20 h 50"/>
                <a:gd name="T50" fmla="*/ 112 w 249"/>
                <a:gd name="T51" fmla="*/ 22 h 50"/>
                <a:gd name="T52" fmla="*/ 94 w 249"/>
                <a:gd name="T53" fmla="*/ 26 h 50"/>
                <a:gd name="T54" fmla="*/ 70 w 249"/>
                <a:gd name="T55" fmla="*/ 31 h 50"/>
                <a:gd name="T56" fmla="*/ 47 w 249"/>
                <a:gd name="T57" fmla="*/ 36 h 50"/>
                <a:gd name="T58" fmla="*/ 25 w 249"/>
                <a:gd name="T59" fmla="*/ 41 h 50"/>
                <a:gd name="T60" fmla="*/ 8 w 249"/>
                <a:gd name="T61" fmla="*/ 45 h 50"/>
                <a:gd name="T62" fmla="*/ 0 w 249"/>
                <a:gd name="T63" fmla="*/ 48 h 50"/>
                <a:gd name="T64" fmla="*/ 1 w 249"/>
                <a:gd name="T65" fmla="*/ 49 h 50"/>
                <a:gd name="T66" fmla="*/ 1 w 249"/>
                <a:gd name="T67" fmla="*/ 49 h 50"/>
                <a:gd name="T68" fmla="*/ 1 w 249"/>
                <a:gd name="T69" fmla="*/ 49 h 50"/>
                <a:gd name="T70" fmla="*/ 1 w 249"/>
                <a:gd name="T71" fmla="*/ 50 h 50"/>
                <a:gd name="T72" fmla="*/ 1 w 249"/>
                <a:gd name="T73" fmla="*/ 50 h 50"/>
                <a:gd name="T74" fmla="*/ 1 w 249"/>
                <a:gd name="T7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9" h="50">
                  <a:moveTo>
                    <a:pt x="1" y="50"/>
                  </a:moveTo>
                  <a:lnTo>
                    <a:pt x="6" y="49"/>
                  </a:lnTo>
                  <a:lnTo>
                    <a:pt x="15" y="48"/>
                  </a:lnTo>
                  <a:lnTo>
                    <a:pt x="28" y="46"/>
                  </a:lnTo>
                  <a:lnTo>
                    <a:pt x="45" y="42"/>
                  </a:lnTo>
                  <a:lnTo>
                    <a:pt x="64" y="39"/>
                  </a:lnTo>
                  <a:lnTo>
                    <a:pt x="85" y="35"/>
                  </a:lnTo>
                  <a:lnTo>
                    <a:pt x="107" y="29"/>
                  </a:lnTo>
                  <a:lnTo>
                    <a:pt x="131" y="25"/>
                  </a:lnTo>
                  <a:lnTo>
                    <a:pt x="153" y="21"/>
                  </a:lnTo>
                  <a:lnTo>
                    <a:pt x="175" y="16"/>
                  </a:lnTo>
                  <a:lnTo>
                    <a:pt x="195" y="11"/>
                  </a:lnTo>
                  <a:lnTo>
                    <a:pt x="213" y="7"/>
                  </a:lnTo>
                  <a:lnTo>
                    <a:pt x="228" y="4"/>
                  </a:lnTo>
                  <a:lnTo>
                    <a:pt x="239" y="2"/>
                  </a:lnTo>
                  <a:lnTo>
                    <a:pt x="247" y="1"/>
                  </a:lnTo>
                  <a:lnTo>
                    <a:pt x="249" y="0"/>
                  </a:lnTo>
                  <a:lnTo>
                    <a:pt x="233" y="2"/>
                  </a:lnTo>
                  <a:lnTo>
                    <a:pt x="217" y="5"/>
                  </a:lnTo>
                  <a:lnTo>
                    <a:pt x="201" y="7"/>
                  </a:lnTo>
                  <a:lnTo>
                    <a:pt x="187" y="9"/>
                  </a:lnTo>
                  <a:lnTo>
                    <a:pt x="171" y="11"/>
                  </a:lnTo>
                  <a:lnTo>
                    <a:pt x="155" y="14"/>
                  </a:lnTo>
                  <a:lnTo>
                    <a:pt x="140" y="17"/>
                  </a:lnTo>
                  <a:lnTo>
                    <a:pt x="124" y="20"/>
                  </a:lnTo>
                  <a:lnTo>
                    <a:pt x="112" y="22"/>
                  </a:lnTo>
                  <a:lnTo>
                    <a:pt x="94" y="26"/>
                  </a:lnTo>
                  <a:lnTo>
                    <a:pt x="70" y="31"/>
                  </a:lnTo>
                  <a:lnTo>
                    <a:pt x="47" y="36"/>
                  </a:lnTo>
                  <a:lnTo>
                    <a:pt x="25" y="41"/>
                  </a:lnTo>
                  <a:lnTo>
                    <a:pt x="8" y="45"/>
                  </a:lnTo>
                  <a:lnTo>
                    <a:pt x="0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5052060" y="3599815"/>
              <a:ext cx="162560" cy="5080"/>
            </a:xfrm>
            <a:custGeom>
              <a:avLst/>
              <a:gdLst>
                <a:gd name="T0" fmla="*/ 119 w 511"/>
                <a:gd name="T1" fmla="*/ 10 h 17"/>
                <a:gd name="T2" fmla="*/ 130 w 511"/>
                <a:gd name="T3" fmla="*/ 9 h 17"/>
                <a:gd name="T4" fmla="*/ 144 w 511"/>
                <a:gd name="T5" fmla="*/ 9 h 17"/>
                <a:gd name="T6" fmla="*/ 163 w 511"/>
                <a:gd name="T7" fmla="*/ 8 h 17"/>
                <a:gd name="T8" fmla="*/ 187 w 511"/>
                <a:gd name="T9" fmla="*/ 7 h 17"/>
                <a:gd name="T10" fmla="*/ 211 w 511"/>
                <a:gd name="T11" fmla="*/ 7 h 17"/>
                <a:gd name="T12" fmla="*/ 238 w 511"/>
                <a:gd name="T13" fmla="*/ 6 h 17"/>
                <a:gd name="T14" fmla="*/ 268 w 511"/>
                <a:gd name="T15" fmla="*/ 5 h 17"/>
                <a:gd name="T16" fmla="*/ 299 w 511"/>
                <a:gd name="T17" fmla="*/ 4 h 17"/>
                <a:gd name="T18" fmla="*/ 329 w 511"/>
                <a:gd name="T19" fmla="*/ 4 h 17"/>
                <a:gd name="T20" fmla="*/ 360 w 511"/>
                <a:gd name="T21" fmla="*/ 4 h 17"/>
                <a:gd name="T22" fmla="*/ 390 w 511"/>
                <a:gd name="T23" fmla="*/ 3 h 17"/>
                <a:gd name="T24" fmla="*/ 418 w 511"/>
                <a:gd name="T25" fmla="*/ 3 h 17"/>
                <a:gd name="T26" fmla="*/ 446 w 511"/>
                <a:gd name="T27" fmla="*/ 3 h 17"/>
                <a:gd name="T28" fmla="*/ 470 w 511"/>
                <a:gd name="T29" fmla="*/ 4 h 17"/>
                <a:gd name="T30" fmla="*/ 492 w 511"/>
                <a:gd name="T31" fmla="*/ 4 h 17"/>
                <a:gd name="T32" fmla="*/ 510 w 511"/>
                <a:gd name="T33" fmla="*/ 5 h 17"/>
                <a:gd name="T34" fmla="*/ 511 w 511"/>
                <a:gd name="T35" fmla="*/ 5 h 17"/>
                <a:gd name="T36" fmla="*/ 511 w 511"/>
                <a:gd name="T37" fmla="*/ 4 h 17"/>
                <a:gd name="T38" fmla="*/ 511 w 511"/>
                <a:gd name="T39" fmla="*/ 3 h 17"/>
                <a:gd name="T40" fmla="*/ 511 w 511"/>
                <a:gd name="T41" fmla="*/ 3 h 17"/>
                <a:gd name="T42" fmla="*/ 493 w 511"/>
                <a:gd name="T43" fmla="*/ 2 h 17"/>
                <a:gd name="T44" fmla="*/ 472 w 511"/>
                <a:gd name="T45" fmla="*/ 1 h 17"/>
                <a:gd name="T46" fmla="*/ 448 w 511"/>
                <a:gd name="T47" fmla="*/ 1 h 17"/>
                <a:gd name="T48" fmla="*/ 420 w 511"/>
                <a:gd name="T49" fmla="*/ 0 h 17"/>
                <a:gd name="T50" fmla="*/ 393 w 511"/>
                <a:gd name="T51" fmla="*/ 0 h 17"/>
                <a:gd name="T52" fmla="*/ 363 w 511"/>
                <a:gd name="T53" fmla="*/ 0 h 17"/>
                <a:gd name="T54" fmla="*/ 334 w 511"/>
                <a:gd name="T55" fmla="*/ 0 h 17"/>
                <a:gd name="T56" fmla="*/ 303 w 511"/>
                <a:gd name="T57" fmla="*/ 0 h 17"/>
                <a:gd name="T58" fmla="*/ 273 w 511"/>
                <a:gd name="T59" fmla="*/ 0 h 17"/>
                <a:gd name="T60" fmla="*/ 246 w 511"/>
                <a:gd name="T61" fmla="*/ 0 h 17"/>
                <a:gd name="T62" fmla="*/ 219 w 511"/>
                <a:gd name="T63" fmla="*/ 0 h 17"/>
                <a:gd name="T64" fmla="*/ 195 w 511"/>
                <a:gd name="T65" fmla="*/ 1 h 17"/>
                <a:gd name="T66" fmla="*/ 173 w 511"/>
                <a:gd name="T67" fmla="*/ 1 h 17"/>
                <a:gd name="T68" fmla="*/ 155 w 511"/>
                <a:gd name="T69" fmla="*/ 2 h 17"/>
                <a:gd name="T70" fmla="*/ 141 w 511"/>
                <a:gd name="T71" fmla="*/ 2 h 17"/>
                <a:gd name="T72" fmla="*/ 132 w 511"/>
                <a:gd name="T73" fmla="*/ 3 h 17"/>
                <a:gd name="T74" fmla="*/ 113 w 511"/>
                <a:gd name="T75" fmla="*/ 5 h 17"/>
                <a:gd name="T76" fmla="*/ 92 w 511"/>
                <a:gd name="T77" fmla="*/ 7 h 17"/>
                <a:gd name="T78" fmla="*/ 70 w 511"/>
                <a:gd name="T79" fmla="*/ 9 h 17"/>
                <a:gd name="T80" fmla="*/ 48 w 511"/>
                <a:gd name="T81" fmla="*/ 11 h 17"/>
                <a:gd name="T82" fmla="*/ 29 w 511"/>
                <a:gd name="T83" fmla="*/ 14 h 17"/>
                <a:gd name="T84" fmla="*/ 13 w 511"/>
                <a:gd name="T85" fmla="*/ 16 h 17"/>
                <a:gd name="T86" fmla="*/ 4 w 511"/>
                <a:gd name="T87" fmla="*/ 17 h 17"/>
                <a:gd name="T88" fmla="*/ 0 w 511"/>
                <a:gd name="T89" fmla="*/ 17 h 17"/>
                <a:gd name="T90" fmla="*/ 3 w 511"/>
                <a:gd name="T91" fmla="*/ 17 h 17"/>
                <a:gd name="T92" fmla="*/ 12 w 511"/>
                <a:gd name="T93" fmla="*/ 16 h 17"/>
                <a:gd name="T94" fmla="*/ 27 w 511"/>
                <a:gd name="T95" fmla="*/ 16 h 17"/>
                <a:gd name="T96" fmla="*/ 44 w 511"/>
                <a:gd name="T97" fmla="*/ 15 h 17"/>
                <a:gd name="T98" fmla="*/ 64 w 511"/>
                <a:gd name="T99" fmla="*/ 14 h 17"/>
                <a:gd name="T100" fmla="*/ 83 w 511"/>
                <a:gd name="T101" fmla="*/ 13 h 17"/>
                <a:gd name="T102" fmla="*/ 102 w 511"/>
                <a:gd name="T103" fmla="*/ 11 h 17"/>
                <a:gd name="T104" fmla="*/ 119 w 511"/>
                <a:gd name="T10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1" h="17">
                  <a:moveTo>
                    <a:pt x="119" y="10"/>
                  </a:moveTo>
                  <a:lnTo>
                    <a:pt x="130" y="9"/>
                  </a:lnTo>
                  <a:lnTo>
                    <a:pt x="144" y="9"/>
                  </a:lnTo>
                  <a:lnTo>
                    <a:pt x="163" y="8"/>
                  </a:lnTo>
                  <a:lnTo>
                    <a:pt x="187" y="7"/>
                  </a:lnTo>
                  <a:lnTo>
                    <a:pt x="211" y="7"/>
                  </a:lnTo>
                  <a:lnTo>
                    <a:pt x="238" y="6"/>
                  </a:lnTo>
                  <a:lnTo>
                    <a:pt x="268" y="5"/>
                  </a:lnTo>
                  <a:lnTo>
                    <a:pt x="299" y="4"/>
                  </a:lnTo>
                  <a:lnTo>
                    <a:pt x="329" y="4"/>
                  </a:lnTo>
                  <a:lnTo>
                    <a:pt x="360" y="4"/>
                  </a:lnTo>
                  <a:lnTo>
                    <a:pt x="390" y="3"/>
                  </a:lnTo>
                  <a:lnTo>
                    <a:pt x="418" y="3"/>
                  </a:lnTo>
                  <a:lnTo>
                    <a:pt x="446" y="3"/>
                  </a:lnTo>
                  <a:lnTo>
                    <a:pt x="470" y="4"/>
                  </a:lnTo>
                  <a:lnTo>
                    <a:pt x="492" y="4"/>
                  </a:lnTo>
                  <a:lnTo>
                    <a:pt x="510" y="5"/>
                  </a:lnTo>
                  <a:lnTo>
                    <a:pt x="511" y="5"/>
                  </a:lnTo>
                  <a:lnTo>
                    <a:pt x="511" y="4"/>
                  </a:lnTo>
                  <a:lnTo>
                    <a:pt x="511" y="3"/>
                  </a:lnTo>
                  <a:lnTo>
                    <a:pt x="511" y="3"/>
                  </a:lnTo>
                  <a:lnTo>
                    <a:pt x="493" y="2"/>
                  </a:lnTo>
                  <a:lnTo>
                    <a:pt x="472" y="1"/>
                  </a:lnTo>
                  <a:lnTo>
                    <a:pt x="448" y="1"/>
                  </a:lnTo>
                  <a:lnTo>
                    <a:pt x="420" y="0"/>
                  </a:lnTo>
                  <a:lnTo>
                    <a:pt x="393" y="0"/>
                  </a:lnTo>
                  <a:lnTo>
                    <a:pt x="363" y="0"/>
                  </a:lnTo>
                  <a:lnTo>
                    <a:pt x="334" y="0"/>
                  </a:lnTo>
                  <a:lnTo>
                    <a:pt x="303" y="0"/>
                  </a:lnTo>
                  <a:lnTo>
                    <a:pt x="273" y="0"/>
                  </a:lnTo>
                  <a:lnTo>
                    <a:pt x="246" y="0"/>
                  </a:lnTo>
                  <a:lnTo>
                    <a:pt x="219" y="0"/>
                  </a:lnTo>
                  <a:lnTo>
                    <a:pt x="195" y="1"/>
                  </a:lnTo>
                  <a:lnTo>
                    <a:pt x="173" y="1"/>
                  </a:lnTo>
                  <a:lnTo>
                    <a:pt x="155" y="2"/>
                  </a:lnTo>
                  <a:lnTo>
                    <a:pt x="141" y="2"/>
                  </a:lnTo>
                  <a:lnTo>
                    <a:pt x="132" y="3"/>
                  </a:lnTo>
                  <a:lnTo>
                    <a:pt x="113" y="5"/>
                  </a:lnTo>
                  <a:lnTo>
                    <a:pt x="92" y="7"/>
                  </a:lnTo>
                  <a:lnTo>
                    <a:pt x="70" y="9"/>
                  </a:lnTo>
                  <a:lnTo>
                    <a:pt x="48" y="11"/>
                  </a:lnTo>
                  <a:lnTo>
                    <a:pt x="29" y="14"/>
                  </a:lnTo>
                  <a:lnTo>
                    <a:pt x="13" y="16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12" y="16"/>
                  </a:lnTo>
                  <a:lnTo>
                    <a:pt x="27" y="16"/>
                  </a:lnTo>
                  <a:lnTo>
                    <a:pt x="44" y="15"/>
                  </a:lnTo>
                  <a:lnTo>
                    <a:pt x="64" y="14"/>
                  </a:lnTo>
                  <a:lnTo>
                    <a:pt x="83" y="13"/>
                  </a:lnTo>
                  <a:lnTo>
                    <a:pt x="102" y="11"/>
                  </a:lnTo>
                  <a:lnTo>
                    <a:pt x="119" y="1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5129530" y="3608070"/>
              <a:ext cx="98425" cy="12700"/>
            </a:xfrm>
            <a:custGeom>
              <a:avLst/>
              <a:gdLst>
                <a:gd name="T0" fmla="*/ 138 w 310"/>
                <a:gd name="T1" fmla="*/ 21 h 39"/>
                <a:gd name="T2" fmla="*/ 149 w 310"/>
                <a:gd name="T3" fmla="*/ 20 h 39"/>
                <a:gd name="T4" fmla="*/ 159 w 310"/>
                <a:gd name="T5" fmla="*/ 19 h 39"/>
                <a:gd name="T6" fmla="*/ 170 w 310"/>
                <a:gd name="T7" fmla="*/ 18 h 39"/>
                <a:gd name="T8" fmla="*/ 180 w 310"/>
                <a:gd name="T9" fmla="*/ 17 h 39"/>
                <a:gd name="T10" fmla="*/ 191 w 310"/>
                <a:gd name="T11" fmla="*/ 16 h 39"/>
                <a:gd name="T12" fmla="*/ 202 w 310"/>
                <a:gd name="T13" fmla="*/ 16 h 39"/>
                <a:gd name="T14" fmla="*/ 212 w 310"/>
                <a:gd name="T15" fmla="*/ 15 h 39"/>
                <a:gd name="T16" fmla="*/ 223 w 310"/>
                <a:gd name="T17" fmla="*/ 14 h 39"/>
                <a:gd name="T18" fmla="*/ 233 w 310"/>
                <a:gd name="T19" fmla="*/ 13 h 39"/>
                <a:gd name="T20" fmla="*/ 244 w 310"/>
                <a:gd name="T21" fmla="*/ 12 h 39"/>
                <a:gd name="T22" fmla="*/ 254 w 310"/>
                <a:gd name="T23" fmla="*/ 11 h 39"/>
                <a:gd name="T24" fmla="*/ 266 w 310"/>
                <a:gd name="T25" fmla="*/ 10 h 39"/>
                <a:gd name="T26" fmla="*/ 277 w 310"/>
                <a:gd name="T27" fmla="*/ 9 h 39"/>
                <a:gd name="T28" fmla="*/ 287 w 310"/>
                <a:gd name="T29" fmla="*/ 7 h 39"/>
                <a:gd name="T30" fmla="*/ 298 w 310"/>
                <a:gd name="T31" fmla="*/ 6 h 39"/>
                <a:gd name="T32" fmla="*/ 308 w 310"/>
                <a:gd name="T33" fmla="*/ 4 h 39"/>
                <a:gd name="T34" fmla="*/ 309 w 310"/>
                <a:gd name="T35" fmla="*/ 3 h 39"/>
                <a:gd name="T36" fmla="*/ 310 w 310"/>
                <a:gd name="T37" fmla="*/ 2 h 39"/>
                <a:gd name="T38" fmla="*/ 310 w 310"/>
                <a:gd name="T39" fmla="*/ 1 h 39"/>
                <a:gd name="T40" fmla="*/ 308 w 310"/>
                <a:gd name="T41" fmla="*/ 0 h 39"/>
                <a:gd name="T42" fmla="*/ 298 w 310"/>
                <a:gd name="T43" fmla="*/ 1 h 39"/>
                <a:gd name="T44" fmla="*/ 287 w 310"/>
                <a:gd name="T45" fmla="*/ 2 h 39"/>
                <a:gd name="T46" fmla="*/ 277 w 310"/>
                <a:gd name="T47" fmla="*/ 3 h 39"/>
                <a:gd name="T48" fmla="*/ 266 w 310"/>
                <a:gd name="T49" fmla="*/ 4 h 39"/>
                <a:gd name="T50" fmla="*/ 255 w 310"/>
                <a:gd name="T51" fmla="*/ 4 h 39"/>
                <a:gd name="T52" fmla="*/ 245 w 310"/>
                <a:gd name="T53" fmla="*/ 6 h 39"/>
                <a:gd name="T54" fmla="*/ 234 w 310"/>
                <a:gd name="T55" fmla="*/ 7 h 39"/>
                <a:gd name="T56" fmla="*/ 224 w 310"/>
                <a:gd name="T57" fmla="*/ 8 h 39"/>
                <a:gd name="T58" fmla="*/ 213 w 310"/>
                <a:gd name="T59" fmla="*/ 9 h 39"/>
                <a:gd name="T60" fmla="*/ 203 w 310"/>
                <a:gd name="T61" fmla="*/ 9 h 39"/>
                <a:gd name="T62" fmla="*/ 192 w 310"/>
                <a:gd name="T63" fmla="*/ 10 h 39"/>
                <a:gd name="T64" fmla="*/ 181 w 310"/>
                <a:gd name="T65" fmla="*/ 11 h 39"/>
                <a:gd name="T66" fmla="*/ 171 w 310"/>
                <a:gd name="T67" fmla="*/ 12 h 39"/>
                <a:gd name="T68" fmla="*/ 160 w 310"/>
                <a:gd name="T69" fmla="*/ 12 h 39"/>
                <a:gd name="T70" fmla="*/ 150 w 310"/>
                <a:gd name="T71" fmla="*/ 13 h 39"/>
                <a:gd name="T72" fmla="*/ 139 w 310"/>
                <a:gd name="T73" fmla="*/ 14 h 39"/>
                <a:gd name="T74" fmla="*/ 125 w 310"/>
                <a:gd name="T75" fmla="*/ 16 h 39"/>
                <a:gd name="T76" fmla="*/ 106 w 310"/>
                <a:gd name="T77" fmla="*/ 19 h 39"/>
                <a:gd name="T78" fmla="*/ 84 w 310"/>
                <a:gd name="T79" fmla="*/ 22 h 39"/>
                <a:gd name="T80" fmla="*/ 60 w 310"/>
                <a:gd name="T81" fmla="*/ 28 h 39"/>
                <a:gd name="T82" fmla="*/ 37 w 310"/>
                <a:gd name="T83" fmla="*/ 32 h 39"/>
                <a:gd name="T84" fmla="*/ 18 w 310"/>
                <a:gd name="T85" fmla="*/ 36 h 39"/>
                <a:gd name="T86" fmla="*/ 5 w 310"/>
                <a:gd name="T87" fmla="*/ 38 h 39"/>
                <a:gd name="T88" fmla="*/ 0 w 310"/>
                <a:gd name="T89" fmla="*/ 39 h 39"/>
                <a:gd name="T90" fmla="*/ 5 w 310"/>
                <a:gd name="T91" fmla="*/ 38 h 39"/>
                <a:gd name="T92" fmla="*/ 18 w 310"/>
                <a:gd name="T93" fmla="*/ 37 h 39"/>
                <a:gd name="T94" fmla="*/ 37 w 310"/>
                <a:gd name="T95" fmla="*/ 34 h 39"/>
                <a:gd name="T96" fmla="*/ 59 w 310"/>
                <a:gd name="T97" fmla="*/ 32 h 39"/>
                <a:gd name="T98" fmla="*/ 82 w 310"/>
                <a:gd name="T99" fmla="*/ 29 h 39"/>
                <a:gd name="T100" fmla="*/ 105 w 310"/>
                <a:gd name="T101" fmla="*/ 26 h 39"/>
                <a:gd name="T102" fmla="*/ 124 w 310"/>
                <a:gd name="T103" fmla="*/ 23 h 39"/>
                <a:gd name="T104" fmla="*/ 138 w 310"/>
                <a:gd name="T105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0" h="39">
                  <a:moveTo>
                    <a:pt x="138" y="21"/>
                  </a:moveTo>
                  <a:lnTo>
                    <a:pt x="149" y="20"/>
                  </a:lnTo>
                  <a:lnTo>
                    <a:pt x="159" y="19"/>
                  </a:lnTo>
                  <a:lnTo>
                    <a:pt x="170" y="18"/>
                  </a:lnTo>
                  <a:lnTo>
                    <a:pt x="180" y="17"/>
                  </a:lnTo>
                  <a:lnTo>
                    <a:pt x="191" y="16"/>
                  </a:lnTo>
                  <a:lnTo>
                    <a:pt x="202" y="16"/>
                  </a:lnTo>
                  <a:lnTo>
                    <a:pt x="212" y="15"/>
                  </a:lnTo>
                  <a:lnTo>
                    <a:pt x="223" y="14"/>
                  </a:lnTo>
                  <a:lnTo>
                    <a:pt x="233" y="13"/>
                  </a:lnTo>
                  <a:lnTo>
                    <a:pt x="244" y="12"/>
                  </a:lnTo>
                  <a:lnTo>
                    <a:pt x="254" y="11"/>
                  </a:lnTo>
                  <a:lnTo>
                    <a:pt x="266" y="10"/>
                  </a:lnTo>
                  <a:lnTo>
                    <a:pt x="277" y="9"/>
                  </a:lnTo>
                  <a:lnTo>
                    <a:pt x="287" y="7"/>
                  </a:lnTo>
                  <a:lnTo>
                    <a:pt x="298" y="6"/>
                  </a:lnTo>
                  <a:lnTo>
                    <a:pt x="308" y="4"/>
                  </a:lnTo>
                  <a:lnTo>
                    <a:pt x="309" y="3"/>
                  </a:lnTo>
                  <a:lnTo>
                    <a:pt x="310" y="2"/>
                  </a:lnTo>
                  <a:lnTo>
                    <a:pt x="310" y="1"/>
                  </a:lnTo>
                  <a:lnTo>
                    <a:pt x="308" y="0"/>
                  </a:lnTo>
                  <a:lnTo>
                    <a:pt x="298" y="1"/>
                  </a:lnTo>
                  <a:lnTo>
                    <a:pt x="287" y="2"/>
                  </a:lnTo>
                  <a:lnTo>
                    <a:pt x="277" y="3"/>
                  </a:lnTo>
                  <a:lnTo>
                    <a:pt x="266" y="4"/>
                  </a:lnTo>
                  <a:lnTo>
                    <a:pt x="255" y="4"/>
                  </a:lnTo>
                  <a:lnTo>
                    <a:pt x="245" y="6"/>
                  </a:lnTo>
                  <a:lnTo>
                    <a:pt x="234" y="7"/>
                  </a:lnTo>
                  <a:lnTo>
                    <a:pt x="224" y="8"/>
                  </a:lnTo>
                  <a:lnTo>
                    <a:pt x="213" y="9"/>
                  </a:lnTo>
                  <a:lnTo>
                    <a:pt x="203" y="9"/>
                  </a:lnTo>
                  <a:lnTo>
                    <a:pt x="192" y="10"/>
                  </a:lnTo>
                  <a:lnTo>
                    <a:pt x="181" y="11"/>
                  </a:lnTo>
                  <a:lnTo>
                    <a:pt x="171" y="12"/>
                  </a:lnTo>
                  <a:lnTo>
                    <a:pt x="160" y="12"/>
                  </a:lnTo>
                  <a:lnTo>
                    <a:pt x="150" y="13"/>
                  </a:lnTo>
                  <a:lnTo>
                    <a:pt x="139" y="14"/>
                  </a:lnTo>
                  <a:lnTo>
                    <a:pt x="125" y="16"/>
                  </a:lnTo>
                  <a:lnTo>
                    <a:pt x="106" y="19"/>
                  </a:lnTo>
                  <a:lnTo>
                    <a:pt x="84" y="22"/>
                  </a:lnTo>
                  <a:lnTo>
                    <a:pt x="60" y="28"/>
                  </a:lnTo>
                  <a:lnTo>
                    <a:pt x="37" y="32"/>
                  </a:lnTo>
                  <a:lnTo>
                    <a:pt x="18" y="36"/>
                  </a:lnTo>
                  <a:lnTo>
                    <a:pt x="5" y="38"/>
                  </a:lnTo>
                  <a:lnTo>
                    <a:pt x="0" y="39"/>
                  </a:lnTo>
                  <a:lnTo>
                    <a:pt x="5" y="38"/>
                  </a:lnTo>
                  <a:lnTo>
                    <a:pt x="18" y="37"/>
                  </a:lnTo>
                  <a:lnTo>
                    <a:pt x="37" y="34"/>
                  </a:lnTo>
                  <a:lnTo>
                    <a:pt x="59" y="32"/>
                  </a:lnTo>
                  <a:lnTo>
                    <a:pt x="82" y="29"/>
                  </a:lnTo>
                  <a:lnTo>
                    <a:pt x="105" y="26"/>
                  </a:lnTo>
                  <a:lnTo>
                    <a:pt x="124" y="23"/>
                  </a:lnTo>
                  <a:lnTo>
                    <a:pt x="138" y="2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4917440" y="3692525"/>
              <a:ext cx="82550" cy="112395"/>
            </a:xfrm>
            <a:custGeom>
              <a:avLst/>
              <a:gdLst>
                <a:gd name="T0" fmla="*/ 38 w 261"/>
                <a:gd name="T1" fmla="*/ 87 h 354"/>
                <a:gd name="T2" fmla="*/ 45 w 261"/>
                <a:gd name="T3" fmla="*/ 100 h 354"/>
                <a:gd name="T4" fmla="*/ 53 w 261"/>
                <a:gd name="T5" fmla="*/ 113 h 354"/>
                <a:gd name="T6" fmla="*/ 60 w 261"/>
                <a:gd name="T7" fmla="*/ 125 h 354"/>
                <a:gd name="T8" fmla="*/ 69 w 261"/>
                <a:gd name="T9" fmla="*/ 137 h 354"/>
                <a:gd name="T10" fmla="*/ 77 w 261"/>
                <a:gd name="T11" fmla="*/ 150 h 354"/>
                <a:gd name="T12" fmla="*/ 85 w 261"/>
                <a:gd name="T13" fmla="*/ 161 h 354"/>
                <a:gd name="T14" fmla="*/ 94 w 261"/>
                <a:gd name="T15" fmla="*/ 173 h 354"/>
                <a:gd name="T16" fmla="*/ 102 w 261"/>
                <a:gd name="T17" fmla="*/ 184 h 354"/>
                <a:gd name="T18" fmla="*/ 120 w 261"/>
                <a:gd name="T19" fmla="*/ 207 h 354"/>
                <a:gd name="T20" fmla="*/ 138 w 261"/>
                <a:gd name="T21" fmla="*/ 229 h 354"/>
                <a:gd name="T22" fmla="*/ 157 w 261"/>
                <a:gd name="T23" fmla="*/ 251 h 354"/>
                <a:gd name="T24" fmla="*/ 176 w 261"/>
                <a:gd name="T25" fmla="*/ 272 h 354"/>
                <a:gd name="T26" fmla="*/ 195 w 261"/>
                <a:gd name="T27" fmla="*/ 293 h 354"/>
                <a:gd name="T28" fmla="*/ 215 w 261"/>
                <a:gd name="T29" fmla="*/ 313 h 354"/>
                <a:gd name="T30" fmla="*/ 236 w 261"/>
                <a:gd name="T31" fmla="*/ 333 h 354"/>
                <a:gd name="T32" fmla="*/ 256 w 261"/>
                <a:gd name="T33" fmla="*/ 354 h 354"/>
                <a:gd name="T34" fmla="*/ 258 w 261"/>
                <a:gd name="T35" fmla="*/ 354 h 354"/>
                <a:gd name="T36" fmla="*/ 260 w 261"/>
                <a:gd name="T37" fmla="*/ 352 h 354"/>
                <a:gd name="T38" fmla="*/ 261 w 261"/>
                <a:gd name="T39" fmla="*/ 351 h 354"/>
                <a:gd name="T40" fmla="*/ 260 w 261"/>
                <a:gd name="T41" fmla="*/ 349 h 354"/>
                <a:gd name="T42" fmla="*/ 241 w 261"/>
                <a:gd name="T43" fmla="*/ 329 h 354"/>
                <a:gd name="T44" fmla="*/ 223 w 261"/>
                <a:gd name="T45" fmla="*/ 309 h 354"/>
                <a:gd name="T46" fmla="*/ 204 w 261"/>
                <a:gd name="T47" fmla="*/ 288 h 354"/>
                <a:gd name="T48" fmla="*/ 186 w 261"/>
                <a:gd name="T49" fmla="*/ 268 h 354"/>
                <a:gd name="T50" fmla="*/ 168 w 261"/>
                <a:gd name="T51" fmla="*/ 247 h 354"/>
                <a:gd name="T52" fmla="*/ 151 w 261"/>
                <a:gd name="T53" fmla="*/ 226 h 354"/>
                <a:gd name="T54" fmla="*/ 133 w 261"/>
                <a:gd name="T55" fmla="*/ 205 h 354"/>
                <a:gd name="T56" fmla="*/ 116 w 261"/>
                <a:gd name="T57" fmla="*/ 183 h 354"/>
                <a:gd name="T58" fmla="*/ 108 w 261"/>
                <a:gd name="T59" fmla="*/ 173 h 354"/>
                <a:gd name="T60" fmla="*/ 99 w 261"/>
                <a:gd name="T61" fmla="*/ 162 h 354"/>
                <a:gd name="T62" fmla="*/ 91 w 261"/>
                <a:gd name="T63" fmla="*/ 151 h 354"/>
                <a:gd name="T64" fmla="*/ 82 w 261"/>
                <a:gd name="T65" fmla="*/ 140 h 354"/>
                <a:gd name="T66" fmla="*/ 75 w 261"/>
                <a:gd name="T67" fmla="*/ 128 h 354"/>
                <a:gd name="T68" fmla="*/ 66 w 261"/>
                <a:gd name="T69" fmla="*/ 117 h 354"/>
                <a:gd name="T70" fmla="*/ 59 w 261"/>
                <a:gd name="T71" fmla="*/ 105 h 354"/>
                <a:gd name="T72" fmla="*/ 52 w 261"/>
                <a:gd name="T73" fmla="*/ 94 h 354"/>
                <a:gd name="T74" fmla="*/ 44 w 261"/>
                <a:gd name="T75" fmla="*/ 82 h 354"/>
                <a:gd name="T76" fmla="*/ 36 w 261"/>
                <a:gd name="T77" fmla="*/ 67 h 354"/>
                <a:gd name="T78" fmla="*/ 27 w 261"/>
                <a:gd name="T79" fmla="*/ 51 h 354"/>
                <a:gd name="T80" fmla="*/ 19 w 261"/>
                <a:gd name="T81" fmla="*/ 37 h 354"/>
                <a:gd name="T82" fmla="*/ 11 w 261"/>
                <a:gd name="T83" fmla="*/ 22 h 354"/>
                <a:gd name="T84" fmla="*/ 5 w 261"/>
                <a:gd name="T85" fmla="*/ 10 h 354"/>
                <a:gd name="T86" fmla="*/ 1 w 261"/>
                <a:gd name="T87" fmla="*/ 3 h 354"/>
                <a:gd name="T88" fmla="*/ 0 w 261"/>
                <a:gd name="T89" fmla="*/ 0 h 354"/>
                <a:gd name="T90" fmla="*/ 1 w 261"/>
                <a:gd name="T91" fmla="*/ 3 h 354"/>
                <a:gd name="T92" fmla="*/ 4 w 261"/>
                <a:gd name="T93" fmla="*/ 9 h 354"/>
                <a:gd name="T94" fmla="*/ 8 w 261"/>
                <a:gd name="T95" fmla="*/ 21 h 354"/>
                <a:gd name="T96" fmla="*/ 14 w 261"/>
                <a:gd name="T97" fmla="*/ 33 h 354"/>
                <a:gd name="T98" fmla="*/ 19 w 261"/>
                <a:gd name="T99" fmla="*/ 48 h 354"/>
                <a:gd name="T100" fmla="*/ 25 w 261"/>
                <a:gd name="T101" fmla="*/ 62 h 354"/>
                <a:gd name="T102" fmla="*/ 32 w 261"/>
                <a:gd name="T103" fmla="*/ 76 h 354"/>
                <a:gd name="T104" fmla="*/ 38 w 261"/>
                <a:gd name="T105" fmla="*/ 87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1" h="354">
                  <a:moveTo>
                    <a:pt x="38" y="87"/>
                  </a:moveTo>
                  <a:lnTo>
                    <a:pt x="45" y="100"/>
                  </a:lnTo>
                  <a:lnTo>
                    <a:pt x="53" y="113"/>
                  </a:lnTo>
                  <a:lnTo>
                    <a:pt x="60" y="125"/>
                  </a:lnTo>
                  <a:lnTo>
                    <a:pt x="69" y="137"/>
                  </a:lnTo>
                  <a:lnTo>
                    <a:pt x="77" y="150"/>
                  </a:lnTo>
                  <a:lnTo>
                    <a:pt x="85" y="161"/>
                  </a:lnTo>
                  <a:lnTo>
                    <a:pt x="94" y="173"/>
                  </a:lnTo>
                  <a:lnTo>
                    <a:pt x="102" y="184"/>
                  </a:lnTo>
                  <a:lnTo>
                    <a:pt x="120" y="207"/>
                  </a:lnTo>
                  <a:lnTo>
                    <a:pt x="138" y="229"/>
                  </a:lnTo>
                  <a:lnTo>
                    <a:pt x="157" y="251"/>
                  </a:lnTo>
                  <a:lnTo>
                    <a:pt x="176" y="272"/>
                  </a:lnTo>
                  <a:lnTo>
                    <a:pt x="195" y="293"/>
                  </a:lnTo>
                  <a:lnTo>
                    <a:pt x="215" y="313"/>
                  </a:lnTo>
                  <a:lnTo>
                    <a:pt x="236" y="333"/>
                  </a:lnTo>
                  <a:lnTo>
                    <a:pt x="256" y="354"/>
                  </a:lnTo>
                  <a:lnTo>
                    <a:pt x="258" y="354"/>
                  </a:lnTo>
                  <a:lnTo>
                    <a:pt x="260" y="352"/>
                  </a:lnTo>
                  <a:lnTo>
                    <a:pt x="261" y="351"/>
                  </a:lnTo>
                  <a:lnTo>
                    <a:pt x="260" y="349"/>
                  </a:lnTo>
                  <a:lnTo>
                    <a:pt x="241" y="329"/>
                  </a:lnTo>
                  <a:lnTo>
                    <a:pt x="223" y="309"/>
                  </a:lnTo>
                  <a:lnTo>
                    <a:pt x="204" y="288"/>
                  </a:lnTo>
                  <a:lnTo>
                    <a:pt x="186" y="268"/>
                  </a:lnTo>
                  <a:lnTo>
                    <a:pt x="168" y="247"/>
                  </a:lnTo>
                  <a:lnTo>
                    <a:pt x="151" y="226"/>
                  </a:lnTo>
                  <a:lnTo>
                    <a:pt x="133" y="205"/>
                  </a:lnTo>
                  <a:lnTo>
                    <a:pt x="116" y="183"/>
                  </a:lnTo>
                  <a:lnTo>
                    <a:pt x="108" y="173"/>
                  </a:lnTo>
                  <a:lnTo>
                    <a:pt x="99" y="162"/>
                  </a:lnTo>
                  <a:lnTo>
                    <a:pt x="91" y="151"/>
                  </a:lnTo>
                  <a:lnTo>
                    <a:pt x="82" y="140"/>
                  </a:lnTo>
                  <a:lnTo>
                    <a:pt x="75" y="128"/>
                  </a:lnTo>
                  <a:lnTo>
                    <a:pt x="66" y="117"/>
                  </a:lnTo>
                  <a:lnTo>
                    <a:pt x="59" y="105"/>
                  </a:lnTo>
                  <a:lnTo>
                    <a:pt x="52" y="94"/>
                  </a:lnTo>
                  <a:lnTo>
                    <a:pt x="44" y="82"/>
                  </a:lnTo>
                  <a:lnTo>
                    <a:pt x="36" y="67"/>
                  </a:lnTo>
                  <a:lnTo>
                    <a:pt x="27" y="51"/>
                  </a:lnTo>
                  <a:lnTo>
                    <a:pt x="19" y="37"/>
                  </a:lnTo>
                  <a:lnTo>
                    <a:pt x="11" y="22"/>
                  </a:lnTo>
                  <a:lnTo>
                    <a:pt x="5" y="10"/>
                  </a:lnTo>
                  <a:lnTo>
                    <a:pt x="1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4" y="9"/>
                  </a:lnTo>
                  <a:lnTo>
                    <a:pt x="8" y="21"/>
                  </a:lnTo>
                  <a:lnTo>
                    <a:pt x="14" y="33"/>
                  </a:lnTo>
                  <a:lnTo>
                    <a:pt x="19" y="48"/>
                  </a:lnTo>
                  <a:lnTo>
                    <a:pt x="25" y="62"/>
                  </a:lnTo>
                  <a:lnTo>
                    <a:pt x="32" y="76"/>
                  </a:lnTo>
                  <a:lnTo>
                    <a:pt x="38" y="8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4881245" y="3735070"/>
              <a:ext cx="40005" cy="35560"/>
            </a:xfrm>
            <a:custGeom>
              <a:avLst/>
              <a:gdLst>
                <a:gd name="T0" fmla="*/ 55 w 127"/>
                <a:gd name="T1" fmla="*/ 55 h 111"/>
                <a:gd name="T2" fmla="*/ 63 w 127"/>
                <a:gd name="T3" fmla="*/ 61 h 111"/>
                <a:gd name="T4" fmla="*/ 72 w 127"/>
                <a:gd name="T5" fmla="*/ 68 h 111"/>
                <a:gd name="T6" fmla="*/ 80 w 127"/>
                <a:gd name="T7" fmla="*/ 75 h 111"/>
                <a:gd name="T8" fmla="*/ 90 w 127"/>
                <a:gd name="T9" fmla="*/ 82 h 111"/>
                <a:gd name="T10" fmla="*/ 99 w 127"/>
                <a:gd name="T11" fmla="*/ 90 h 111"/>
                <a:gd name="T12" fmla="*/ 108 w 127"/>
                <a:gd name="T13" fmla="*/ 97 h 111"/>
                <a:gd name="T14" fmla="*/ 117 w 127"/>
                <a:gd name="T15" fmla="*/ 103 h 111"/>
                <a:gd name="T16" fmla="*/ 125 w 127"/>
                <a:gd name="T17" fmla="*/ 111 h 111"/>
                <a:gd name="T18" fmla="*/ 127 w 127"/>
                <a:gd name="T19" fmla="*/ 109 h 111"/>
                <a:gd name="T20" fmla="*/ 127 w 127"/>
                <a:gd name="T21" fmla="*/ 104 h 111"/>
                <a:gd name="T22" fmla="*/ 127 w 127"/>
                <a:gd name="T23" fmla="*/ 101 h 111"/>
                <a:gd name="T24" fmla="*/ 127 w 127"/>
                <a:gd name="T25" fmla="*/ 99 h 111"/>
                <a:gd name="T26" fmla="*/ 110 w 127"/>
                <a:gd name="T27" fmla="*/ 85 h 111"/>
                <a:gd name="T28" fmla="*/ 90 w 127"/>
                <a:gd name="T29" fmla="*/ 69 h 111"/>
                <a:gd name="T30" fmla="*/ 68 w 127"/>
                <a:gd name="T31" fmla="*/ 53 h 111"/>
                <a:gd name="T32" fmla="*/ 48 w 127"/>
                <a:gd name="T33" fmla="*/ 37 h 111"/>
                <a:gd name="T34" fmla="*/ 29 w 127"/>
                <a:gd name="T35" fmla="*/ 22 h 111"/>
                <a:gd name="T36" fmla="*/ 13 w 127"/>
                <a:gd name="T37" fmla="*/ 10 h 111"/>
                <a:gd name="T38" fmla="*/ 4 w 127"/>
                <a:gd name="T39" fmla="*/ 3 h 111"/>
                <a:gd name="T40" fmla="*/ 0 w 127"/>
                <a:gd name="T41" fmla="*/ 0 h 111"/>
                <a:gd name="T42" fmla="*/ 1 w 127"/>
                <a:gd name="T43" fmla="*/ 2 h 111"/>
                <a:gd name="T44" fmla="*/ 5 w 127"/>
                <a:gd name="T45" fmla="*/ 6 h 111"/>
                <a:gd name="T46" fmla="*/ 11 w 127"/>
                <a:gd name="T47" fmla="*/ 12 h 111"/>
                <a:gd name="T48" fmla="*/ 20 w 127"/>
                <a:gd name="T49" fmla="*/ 21 h 111"/>
                <a:gd name="T50" fmla="*/ 28 w 127"/>
                <a:gd name="T51" fmla="*/ 30 h 111"/>
                <a:gd name="T52" fmla="*/ 38 w 127"/>
                <a:gd name="T53" fmla="*/ 39 h 111"/>
                <a:gd name="T54" fmla="*/ 46 w 127"/>
                <a:gd name="T55" fmla="*/ 47 h 111"/>
                <a:gd name="T56" fmla="*/ 55 w 127"/>
                <a:gd name="T57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7" h="111">
                  <a:moveTo>
                    <a:pt x="55" y="55"/>
                  </a:moveTo>
                  <a:lnTo>
                    <a:pt x="63" y="61"/>
                  </a:lnTo>
                  <a:lnTo>
                    <a:pt x="72" y="68"/>
                  </a:lnTo>
                  <a:lnTo>
                    <a:pt x="80" y="75"/>
                  </a:lnTo>
                  <a:lnTo>
                    <a:pt x="90" y="82"/>
                  </a:lnTo>
                  <a:lnTo>
                    <a:pt x="99" y="90"/>
                  </a:lnTo>
                  <a:lnTo>
                    <a:pt x="108" y="97"/>
                  </a:lnTo>
                  <a:lnTo>
                    <a:pt x="117" y="103"/>
                  </a:lnTo>
                  <a:lnTo>
                    <a:pt x="125" y="111"/>
                  </a:lnTo>
                  <a:lnTo>
                    <a:pt x="127" y="109"/>
                  </a:lnTo>
                  <a:lnTo>
                    <a:pt x="127" y="104"/>
                  </a:lnTo>
                  <a:lnTo>
                    <a:pt x="127" y="101"/>
                  </a:lnTo>
                  <a:lnTo>
                    <a:pt x="127" y="99"/>
                  </a:lnTo>
                  <a:lnTo>
                    <a:pt x="110" y="85"/>
                  </a:lnTo>
                  <a:lnTo>
                    <a:pt x="90" y="69"/>
                  </a:lnTo>
                  <a:lnTo>
                    <a:pt x="68" y="53"/>
                  </a:lnTo>
                  <a:lnTo>
                    <a:pt x="48" y="37"/>
                  </a:lnTo>
                  <a:lnTo>
                    <a:pt x="29" y="22"/>
                  </a:lnTo>
                  <a:lnTo>
                    <a:pt x="13" y="10"/>
                  </a:lnTo>
                  <a:lnTo>
                    <a:pt x="4" y="3"/>
                  </a:lnTo>
                  <a:lnTo>
                    <a:pt x="0" y="0"/>
                  </a:lnTo>
                  <a:lnTo>
                    <a:pt x="1" y="2"/>
                  </a:lnTo>
                  <a:lnTo>
                    <a:pt x="5" y="6"/>
                  </a:lnTo>
                  <a:lnTo>
                    <a:pt x="11" y="12"/>
                  </a:lnTo>
                  <a:lnTo>
                    <a:pt x="20" y="21"/>
                  </a:lnTo>
                  <a:lnTo>
                    <a:pt x="28" y="30"/>
                  </a:lnTo>
                  <a:lnTo>
                    <a:pt x="38" y="39"/>
                  </a:lnTo>
                  <a:lnTo>
                    <a:pt x="46" y="47"/>
                  </a:lnTo>
                  <a:lnTo>
                    <a:pt x="55" y="5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4853305" y="3762375"/>
              <a:ext cx="62865" cy="138430"/>
            </a:xfrm>
            <a:custGeom>
              <a:avLst/>
              <a:gdLst>
                <a:gd name="T0" fmla="*/ 136 w 198"/>
                <a:gd name="T1" fmla="*/ 241 h 437"/>
                <a:gd name="T2" fmla="*/ 123 w 198"/>
                <a:gd name="T3" fmla="*/ 268 h 437"/>
                <a:gd name="T4" fmla="*/ 108 w 198"/>
                <a:gd name="T5" fmla="*/ 293 h 437"/>
                <a:gd name="T6" fmla="*/ 92 w 198"/>
                <a:gd name="T7" fmla="*/ 317 h 437"/>
                <a:gd name="T8" fmla="*/ 75 w 198"/>
                <a:gd name="T9" fmla="*/ 342 h 437"/>
                <a:gd name="T10" fmla="*/ 58 w 198"/>
                <a:gd name="T11" fmla="*/ 365 h 437"/>
                <a:gd name="T12" fmla="*/ 39 w 198"/>
                <a:gd name="T13" fmla="*/ 388 h 437"/>
                <a:gd name="T14" fmla="*/ 21 w 198"/>
                <a:gd name="T15" fmla="*/ 410 h 437"/>
                <a:gd name="T16" fmla="*/ 1 w 198"/>
                <a:gd name="T17" fmla="*/ 431 h 437"/>
                <a:gd name="T18" fmla="*/ 0 w 198"/>
                <a:gd name="T19" fmla="*/ 434 h 437"/>
                <a:gd name="T20" fmla="*/ 1 w 198"/>
                <a:gd name="T21" fmla="*/ 436 h 437"/>
                <a:gd name="T22" fmla="*/ 2 w 198"/>
                <a:gd name="T23" fmla="*/ 437 h 437"/>
                <a:gd name="T24" fmla="*/ 4 w 198"/>
                <a:gd name="T25" fmla="*/ 436 h 437"/>
                <a:gd name="T26" fmla="*/ 25 w 198"/>
                <a:gd name="T27" fmla="*/ 414 h 437"/>
                <a:gd name="T28" fmla="*/ 45 w 198"/>
                <a:gd name="T29" fmla="*/ 392 h 437"/>
                <a:gd name="T30" fmla="*/ 64 w 198"/>
                <a:gd name="T31" fmla="*/ 369 h 437"/>
                <a:gd name="T32" fmla="*/ 84 w 198"/>
                <a:gd name="T33" fmla="*/ 346 h 437"/>
                <a:gd name="T34" fmla="*/ 100 w 198"/>
                <a:gd name="T35" fmla="*/ 323 h 437"/>
                <a:gd name="T36" fmla="*/ 117 w 198"/>
                <a:gd name="T37" fmla="*/ 297 h 437"/>
                <a:gd name="T38" fmla="*/ 132 w 198"/>
                <a:gd name="T39" fmla="*/ 272 h 437"/>
                <a:gd name="T40" fmla="*/ 146 w 198"/>
                <a:gd name="T41" fmla="*/ 245 h 437"/>
                <a:gd name="T42" fmla="*/ 159 w 198"/>
                <a:gd name="T43" fmla="*/ 213 h 437"/>
                <a:gd name="T44" fmla="*/ 170 w 198"/>
                <a:gd name="T45" fmla="*/ 175 h 437"/>
                <a:gd name="T46" fmla="*/ 179 w 198"/>
                <a:gd name="T47" fmla="*/ 134 h 437"/>
                <a:gd name="T48" fmla="*/ 186 w 198"/>
                <a:gd name="T49" fmla="*/ 94 h 437"/>
                <a:gd name="T50" fmla="*/ 191 w 198"/>
                <a:gd name="T51" fmla="*/ 57 h 437"/>
                <a:gd name="T52" fmla="*/ 194 w 198"/>
                <a:gd name="T53" fmla="*/ 28 h 437"/>
                <a:gd name="T54" fmla="*/ 197 w 198"/>
                <a:gd name="T55" fmla="*/ 8 h 437"/>
                <a:gd name="T56" fmla="*/ 198 w 198"/>
                <a:gd name="T57" fmla="*/ 0 h 437"/>
                <a:gd name="T58" fmla="*/ 197 w 198"/>
                <a:gd name="T59" fmla="*/ 8 h 437"/>
                <a:gd name="T60" fmla="*/ 193 w 198"/>
                <a:gd name="T61" fmla="*/ 28 h 437"/>
                <a:gd name="T62" fmla="*/ 188 w 198"/>
                <a:gd name="T63" fmla="*/ 56 h 437"/>
                <a:gd name="T64" fmla="*/ 181 w 198"/>
                <a:gd name="T65" fmla="*/ 92 h 437"/>
                <a:gd name="T66" fmla="*/ 172 w 198"/>
                <a:gd name="T67" fmla="*/ 132 h 437"/>
                <a:gd name="T68" fmla="*/ 162 w 198"/>
                <a:gd name="T69" fmla="*/ 171 h 437"/>
                <a:gd name="T70" fmla="*/ 150 w 198"/>
                <a:gd name="T71" fmla="*/ 209 h 437"/>
                <a:gd name="T72" fmla="*/ 136 w 198"/>
                <a:gd name="T73" fmla="*/ 24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" h="437">
                  <a:moveTo>
                    <a:pt x="136" y="241"/>
                  </a:moveTo>
                  <a:lnTo>
                    <a:pt x="123" y="268"/>
                  </a:lnTo>
                  <a:lnTo>
                    <a:pt x="108" y="293"/>
                  </a:lnTo>
                  <a:lnTo>
                    <a:pt x="92" y="317"/>
                  </a:lnTo>
                  <a:lnTo>
                    <a:pt x="75" y="342"/>
                  </a:lnTo>
                  <a:lnTo>
                    <a:pt x="58" y="365"/>
                  </a:lnTo>
                  <a:lnTo>
                    <a:pt x="39" y="388"/>
                  </a:lnTo>
                  <a:lnTo>
                    <a:pt x="21" y="410"/>
                  </a:lnTo>
                  <a:lnTo>
                    <a:pt x="1" y="431"/>
                  </a:lnTo>
                  <a:lnTo>
                    <a:pt x="0" y="434"/>
                  </a:lnTo>
                  <a:lnTo>
                    <a:pt x="1" y="436"/>
                  </a:lnTo>
                  <a:lnTo>
                    <a:pt x="2" y="437"/>
                  </a:lnTo>
                  <a:lnTo>
                    <a:pt x="4" y="436"/>
                  </a:lnTo>
                  <a:lnTo>
                    <a:pt x="25" y="414"/>
                  </a:lnTo>
                  <a:lnTo>
                    <a:pt x="45" y="392"/>
                  </a:lnTo>
                  <a:lnTo>
                    <a:pt x="64" y="369"/>
                  </a:lnTo>
                  <a:lnTo>
                    <a:pt x="84" y="346"/>
                  </a:lnTo>
                  <a:lnTo>
                    <a:pt x="100" y="323"/>
                  </a:lnTo>
                  <a:lnTo>
                    <a:pt x="117" y="297"/>
                  </a:lnTo>
                  <a:lnTo>
                    <a:pt x="132" y="272"/>
                  </a:lnTo>
                  <a:lnTo>
                    <a:pt x="146" y="245"/>
                  </a:lnTo>
                  <a:lnTo>
                    <a:pt x="159" y="213"/>
                  </a:lnTo>
                  <a:lnTo>
                    <a:pt x="170" y="175"/>
                  </a:lnTo>
                  <a:lnTo>
                    <a:pt x="179" y="134"/>
                  </a:lnTo>
                  <a:lnTo>
                    <a:pt x="186" y="94"/>
                  </a:lnTo>
                  <a:lnTo>
                    <a:pt x="191" y="57"/>
                  </a:lnTo>
                  <a:lnTo>
                    <a:pt x="194" y="28"/>
                  </a:lnTo>
                  <a:lnTo>
                    <a:pt x="197" y="8"/>
                  </a:lnTo>
                  <a:lnTo>
                    <a:pt x="198" y="0"/>
                  </a:lnTo>
                  <a:lnTo>
                    <a:pt x="197" y="8"/>
                  </a:lnTo>
                  <a:lnTo>
                    <a:pt x="193" y="28"/>
                  </a:lnTo>
                  <a:lnTo>
                    <a:pt x="188" y="56"/>
                  </a:lnTo>
                  <a:lnTo>
                    <a:pt x="181" y="92"/>
                  </a:lnTo>
                  <a:lnTo>
                    <a:pt x="172" y="132"/>
                  </a:lnTo>
                  <a:lnTo>
                    <a:pt x="162" y="171"/>
                  </a:lnTo>
                  <a:lnTo>
                    <a:pt x="150" y="209"/>
                  </a:lnTo>
                  <a:lnTo>
                    <a:pt x="136" y="24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4899025" y="3703955"/>
              <a:ext cx="34925" cy="211455"/>
            </a:xfrm>
            <a:custGeom>
              <a:avLst/>
              <a:gdLst>
                <a:gd name="T0" fmla="*/ 37 w 111"/>
                <a:gd name="T1" fmla="*/ 0 h 666"/>
                <a:gd name="T2" fmla="*/ 41 w 111"/>
                <a:gd name="T3" fmla="*/ 19 h 666"/>
                <a:gd name="T4" fmla="*/ 46 w 111"/>
                <a:gd name="T5" fmla="*/ 39 h 666"/>
                <a:gd name="T6" fmla="*/ 52 w 111"/>
                <a:gd name="T7" fmla="*/ 56 h 666"/>
                <a:gd name="T8" fmla="*/ 58 w 111"/>
                <a:gd name="T9" fmla="*/ 74 h 666"/>
                <a:gd name="T10" fmla="*/ 64 w 111"/>
                <a:gd name="T11" fmla="*/ 93 h 666"/>
                <a:gd name="T12" fmla="*/ 69 w 111"/>
                <a:gd name="T13" fmla="*/ 111 h 666"/>
                <a:gd name="T14" fmla="*/ 75 w 111"/>
                <a:gd name="T15" fmla="*/ 130 h 666"/>
                <a:gd name="T16" fmla="*/ 79 w 111"/>
                <a:gd name="T17" fmla="*/ 149 h 666"/>
                <a:gd name="T18" fmla="*/ 86 w 111"/>
                <a:gd name="T19" fmla="*/ 194 h 666"/>
                <a:gd name="T20" fmla="*/ 92 w 111"/>
                <a:gd name="T21" fmla="*/ 239 h 666"/>
                <a:gd name="T22" fmla="*/ 95 w 111"/>
                <a:gd name="T23" fmla="*/ 286 h 666"/>
                <a:gd name="T24" fmla="*/ 95 w 111"/>
                <a:gd name="T25" fmla="*/ 332 h 666"/>
                <a:gd name="T26" fmla="*/ 92 w 111"/>
                <a:gd name="T27" fmla="*/ 376 h 666"/>
                <a:gd name="T28" fmla="*/ 86 w 111"/>
                <a:gd name="T29" fmla="*/ 418 h 666"/>
                <a:gd name="T30" fmla="*/ 78 w 111"/>
                <a:gd name="T31" fmla="*/ 460 h 666"/>
                <a:gd name="T32" fmla="*/ 67 w 111"/>
                <a:gd name="T33" fmla="*/ 501 h 666"/>
                <a:gd name="T34" fmla="*/ 54 w 111"/>
                <a:gd name="T35" fmla="*/ 541 h 666"/>
                <a:gd name="T36" fmla="*/ 38 w 111"/>
                <a:gd name="T37" fmla="*/ 582 h 666"/>
                <a:gd name="T38" fmla="*/ 20 w 111"/>
                <a:gd name="T39" fmla="*/ 621 h 666"/>
                <a:gd name="T40" fmla="*/ 1 w 111"/>
                <a:gd name="T41" fmla="*/ 660 h 666"/>
                <a:gd name="T42" fmla="*/ 0 w 111"/>
                <a:gd name="T43" fmla="*/ 664 h 666"/>
                <a:gd name="T44" fmla="*/ 2 w 111"/>
                <a:gd name="T45" fmla="*/ 666 h 666"/>
                <a:gd name="T46" fmla="*/ 6 w 111"/>
                <a:gd name="T47" fmla="*/ 665 h 666"/>
                <a:gd name="T48" fmla="*/ 9 w 111"/>
                <a:gd name="T49" fmla="*/ 663 h 666"/>
                <a:gd name="T50" fmla="*/ 20 w 111"/>
                <a:gd name="T51" fmla="*/ 644 h 666"/>
                <a:gd name="T52" fmla="*/ 30 w 111"/>
                <a:gd name="T53" fmla="*/ 626 h 666"/>
                <a:gd name="T54" fmla="*/ 41 w 111"/>
                <a:gd name="T55" fmla="*/ 607 h 666"/>
                <a:gd name="T56" fmla="*/ 50 w 111"/>
                <a:gd name="T57" fmla="*/ 587 h 666"/>
                <a:gd name="T58" fmla="*/ 60 w 111"/>
                <a:gd name="T59" fmla="*/ 568 h 666"/>
                <a:gd name="T60" fmla="*/ 68 w 111"/>
                <a:gd name="T61" fmla="*/ 548 h 666"/>
                <a:gd name="T62" fmla="*/ 77 w 111"/>
                <a:gd name="T63" fmla="*/ 528 h 666"/>
                <a:gd name="T64" fmla="*/ 84 w 111"/>
                <a:gd name="T65" fmla="*/ 508 h 666"/>
                <a:gd name="T66" fmla="*/ 97 w 111"/>
                <a:gd name="T67" fmla="*/ 465 h 666"/>
                <a:gd name="T68" fmla="*/ 104 w 111"/>
                <a:gd name="T69" fmla="*/ 423 h 666"/>
                <a:gd name="T70" fmla="*/ 110 w 111"/>
                <a:gd name="T71" fmla="*/ 380 h 666"/>
                <a:gd name="T72" fmla="*/ 111 w 111"/>
                <a:gd name="T73" fmla="*/ 335 h 666"/>
                <a:gd name="T74" fmla="*/ 110 w 111"/>
                <a:gd name="T75" fmla="*/ 291 h 666"/>
                <a:gd name="T76" fmla="*/ 105 w 111"/>
                <a:gd name="T77" fmla="*/ 247 h 666"/>
                <a:gd name="T78" fmla="*/ 99 w 111"/>
                <a:gd name="T79" fmla="*/ 203 h 666"/>
                <a:gd name="T80" fmla="*/ 91 w 111"/>
                <a:gd name="T81" fmla="*/ 160 h 666"/>
                <a:gd name="T82" fmla="*/ 85 w 111"/>
                <a:gd name="T83" fmla="*/ 140 h 666"/>
                <a:gd name="T84" fmla="*/ 79 w 111"/>
                <a:gd name="T85" fmla="*/ 120 h 666"/>
                <a:gd name="T86" fmla="*/ 72 w 111"/>
                <a:gd name="T87" fmla="*/ 100 h 666"/>
                <a:gd name="T88" fmla="*/ 64 w 111"/>
                <a:gd name="T89" fmla="*/ 80 h 666"/>
                <a:gd name="T90" fmla="*/ 57 w 111"/>
                <a:gd name="T91" fmla="*/ 61 h 666"/>
                <a:gd name="T92" fmla="*/ 50 w 111"/>
                <a:gd name="T93" fmla="*/ 41 h 666"/>
                <a:gd name="T94" fmla="*/ 43 w 111"/>
                <a:gd name="T95" fmla="*/ 21 h 666"/>
                <a:gd name="T96" fmla="*/ 38 w 111"/>
                <a:gd name="T97" fmla="*/ 0 h 666"/>
                <a:gd name="T98" fmla="*/ 38 w 111"/>
                <a:gd name="T99" fmla="*/ 0 h 666"/>
                <a:gd name="T100" fmla="*/ 38 w 111"/>
                <a:gd name="T101" fmla="*/ 0 h 666"/>
                <a:gd name="T102" fmla="*/ 37 w 111"/>
                <a:gd name="T103" fmla="*/ 0 h 666"/>
                <a:gd name="T104" fmla="*/ 37 w 111"/>
                <a:gd name="T105" fmla="*/ 0 h 666"/>
                <a:gd name="T106" fmla="*/ 37 w 111"/>
                <a:gd name="T10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1" h="666">
                  <a:moveTo>
                    <a:pt x="37" y="0"/>
                  </a:moveTo>
                  <a:lnTo>
                    <a:pt x="41" y="19"/>
                  </a:lnTo>
                  <a:lnTo>
                    <a:pt x="46" y="39"/>
                  </a:lnTo>
                  <a:lnTo>
                    <a:pt x="52" y="56"/>
                  </a:lnTo>
                  <a:lnTo>
                    <a:pt x="58" y="74"/>
                  </a:lnTo>
                  <a:lnTo>
                    <a:pt x="64" y="93"/>
                  </a:lnTo>
                  <a:lnTo>
                    <a:pt x="69" y="111"/>
                  </a:lnTo>
                  <a:lnTo>
                    <a:pt x="75" y="130"/>
                  </a:lnTo>
                  <a:lnTo>
                    <a:pt x="79" y="149"/>
                  </a:lnTo>
                  <a:lnTo>
                    <a:pt x="86" y="194"/>
                  </a:lnTo>
                  <a:lnTo>
                    <a:pt x="92" y="239"/>
                  </a:lnTo>
                  <a:lnTo>
                    <a:pt x="95" y="286"/>
                  </a:lnTo>
                  <a:lnTo>
                    <a:pt x="95" y="332"/>
                  </a:lnTo>
                  <a:lnTo>
                    <a:pt x="92" y="376"/>
                  </a:lnTo>
                  <a:lnTo>
                    <a:pt x="86" y="418"/>
                  </a:lnTo>
                  <a:lnTo>
                    <a:pt x="78" y="460"/>
                  </a:lnTo>
                  <a:lnTo>
                    <a:pt x="67" y="501"/>
                  </a:lnTo>
                  <a:lnTo>
                    <a:pt x="54" y="541"/>
                  </a:lnTo>
                  <a:lnTo>
                    <a:pt x="38" y="582"/>
                  </a:lnTo>
                  <a:lnTo>
                    <a:pt x="20" y="621"/>
                  </a:lnTo>
                  <a:lnTo>
                    <a:pt x="1" y="660"/>
                  </a:lnTo>
                  <a:lnTo>
                    <a:pt x="0" y="664"/>
                  </a:lnTo>
                  <a:lnTo>
                    <a:pt x="2" y="666"/>
                  </a:lnTo>
                  <a:lnTo>
                    <a:pt x="6" y="665"/>
                  </a:lnTo>
                  <a:lnTo>
                    <a:pt x="9" y="663"/>
                  </a:lnTo>
                  <a:lnTo>
                    <a:pt x="20" y="644"/>
                  </a:lnTo>
                  <a:lnTo>
                    <a:pt x="30" y="626"/>
                  </a:lnTo>
                  <a:lnTo>
                    <a:pt x="41" y="607"/>
                  </a:lnTo>
                  <a:lnTo>
                    <a:pt x="50" y="587"/>
                  </a:lnTo>
                  <a:lnTo>
                    <a:pt x="60" y="568"/>
                  </a:lnTo>
                  <a:lnTo>
                    <a:pt x="68" y="548"/>
                  </a:lnTo>
                  <a:lnTo>
                    <a:pt x="77" y="528"/>
                  </a:lnTo>
                  <a:lnTo>
                    <a:pt x="84" y="508"/>
                  </a:lnTo>
                  <a:lnTo>
                    <a:pt x="97" y="465"/>
                  </a:lnTo>
                  <a:lnTo>
                    <a:pt x="104" y="423"/>
                  </a:lnTo>
                  <a:lnTo>
                    <a:pt x="110" y="380"/>
                  </a:lnTo>
                  <a:lnTo>
                    <a:pt x="111" y="335"/>
                  </a:lnTo>
                  <a:lnTo>
                    <a:pt x="110" y="291"/>
                  </a:lnTo>
                  <a:lnTo>
                    <a:pt x="105" y="247"/>
                  </a:lnTo>
                  <a:lnTo>
                    <a:pt x="99" y="203"/>
                  </a:lnTo>
                  <a:lnTo>
                    <a:pt x="91" y="160"/>
                  </a:lnTo>
                  <a:lnTo>
                    <a:pt x="85" y="140"/>
                  </a:lnTo>
                  <a:lnTo>
                    <a:pt x="79" y="120"/>
                  </a:lnTo>
                  <a:lnTo>
                    <a:pt x="72" y="100"/>
                  </a:lnTo>
                  <a:lnTo>
                    <a:pt x="64" y="80"/>
                  </a:lnTo>
                  <a:lnTo>
                    <a:pt x="57" y="61"/>
                  </a:lnTo>
                  <a:lnTo>
                    <a:pt x="50" y="41"/>
                  </a:lnTo>
                  <a:lnTo>
                    <a:pt x="43" y="2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5089525" y="3924300"/>
              <a:ext cx="5080" cy="70485"/>
            </a:xfrm>
            <a:custGeom>
              <a:avLst/>
              <a:gdLst>
                <a:gd name="T0" fmla="*/ 6 w 17"/>
                <a:gd name="T1" fmla="*/ 105 h 222"/>
                <a:gd name="T2" fmla="*/ 7 w 17"/>
                <a:gd name="T3" fmla="*/ 134 h 222"/>
                <a:gd name="T4" fmla="*/ 8 w 17"/>
                <a:gd name="T5" fmla="*/ 162 h 222"/>
                <a:gd name="T6" fmla="*/ 8 w 17"/>
                <a:gd name="T7" fmla="*/ 191 h 222"/>
                <a:gd name="T8" fmla="*/ 9 w 17"/>
                <a:gd name="T9" fmla="*/ 219 h 222"/>
                <a:gd name="T10" fmla="*/ 11 w 17"/>
                <a:gd name="T11" fmla="*/ 222 h 222"/>
                <a:gd name="T12" fmla="*/ 13 w 17"/>
                <a:gd name="T13" fmla="*/ 222 h 222"/>
                <a:gd name="T14" fmla="*/ 14 w 17"/>
                <a:gd name="T15" fmla="*/ 221 h 222"/>
                <a:gd name="T16" fmla="*/ 15 w 17"/>
                <a:gd name="T17" fmla="*/ 218 h 222"/>
                <a:gd name="T18" fmla="*/ 16 w 17"/>
                <a:gd name="T19" fmla="*/ 188 h 222"/>
                <a:gd name="T20" fmla="*/ 17 w 17"/>
                <a:gd name="T21" fmla="*/ 156 h 222"/>
                <a:gd name="T22" fmla="*/ 16 w 17"/>
                <a:gd name="T23" fmla="*/ 125 h 222"/>
                <a:gd name="T24" fmla="*/ 15 w 17"/>
                <a:gd name="T25" fmla="*/ 95 h 222"/>
                <a:gd name="T26" fmla="*/ 12 w 17"/>
                <a:gd name="T27" fmla="*/ 66 h 222"/>
                <a:gd name="T28" fmla="*/ 6 w 17"/>
                <a:gd name="T29" fmla="*/ 36 h 222"/>
                <a:gd name="T30" fmla="*/ 2 w 17"/>
                <a:gd name="T31" fmla="*/ 10 h 222"/>
                <a:gd name="T32" fmla="*/ 0 w 17"/>
                <a:gd name="T33" fmla="*/ 0 h 222"/>
                <a:gd name="T34" fmla="*/ 1 w 17"/>
                <a:gd name="T35" fmla="*/ 11 h 222"/>
                <a:gd name="T36" fmla="*/ 3 w 17"/>
                <a:gd name="T37" fmla="*/ 40 h 222"/>
                <a:gd name="T38" fmla="*/ 5 w 17"/>
                <a:gd name="T39" fmla="*/ 74 h 222"/>
                <a:gd name="T40" fmla="*/ 6 w 17"/>
                <a:gd name="T41" fmla="*/ 10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222">
                  <a:moveTo>
                    <a:pt x="6" y="105"/>
                  </a:moveTo>
                  <a:lnTo>
                    <a:pt x="7" y="134"/>
                  </a:lnTo>
                  <a:lnTo>
                    <a:pt x="8" y="162"/>
                  </a:lnTo>
                  <a:lnTo>
                    <a:pt x="8" y="191"/>
                  </a:lnTo>
                  <a:lnTo>
                    <a:pt x="9" y="219"/>
                  </a:lnTo>
                  <a:lnTo>
                    <a:pt x="11" y="222"/>
                  </a:lnTo>
                  <a:lnTo>
                    <a:pt x="13" y="222"/>
                  </a:lnTo>
                  <a:lnTo>
                    <a:pt x="14" y="221"/>
                  </a:lnTo>
                  <a:lnTo>
                    <a:pt x="15" y="218"/>
                  </a:lnTo>
                  <a:lnTo>
                    <a:pt x="16" y="188"/>
                  </a:lnTo>
                  <a:lnTo>
                    <a:pt x="17" y="156"/>
                  </a:lnTo>
                  <a:lnTo>
                    <a:pt x="16" y="125"/>
                  </a:lnTo>
                  <a:lnTo>
                    <a:pt x="15" y="95"/>
                  </a:lnTo>
                  <a:lnTo>
                    <a:pt x="12" y="66"/>
                  </a:lnTo>
                  <a:lnTo>
                    <a:pt x="6" y="36"/>
                  </a:lnTo>
                  <a:lnTo>
                    <a:pt x="2" y="10"/>
                  </a:lnTo>
                  <a:lnTo>
                    <a:pt x="0" y="0"/>
                  </a:lnTo>
                  <a:lnTo>
                    <a:pt x="1" y="11"/>
                  </a:lnTo>
                  <a:lnTo>
                    <a:pt x="3" y="40"/>
                  </a:lnTo>
                  <a:lnTo>
                    <a:pt x="5" y="74"/>
                  </a:lnTo>
                  <a:lnTo>
                    <a:pt x="6" y="105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5090795" y="4006215"/>
              <a:ext cx="132080" cy="17780"/>
            </a:xfrm>
            <a:custGeom>
              <a:avLst/>
              <a:gdLst>
                <a:gd name="T0" fmla="*/ 7 w 417"/>
                <a:gd name="T1" fmla="*/ 3 h 56"/>
                <a:gd name="T2" fmla="*/ 29 w 417"/>
                <a:gd name="T3" fmla="*/ 7 h 56"/>
                <a:gd name="T4" fmla="*/ 57 w 417"/>
                <a:gd name="T5" fmla="*/ 11 h 56"/>
                <a:gd name="T6" fmla="*/ 82 w 417"/>
                <a:gd name="T7" fmla="*/ 14 h 56"/>
                <a:gd name="T8" fmla="*/ 104 w 417"/>
                <a:gd name="T9" fmla="*/ 18 h 56"/>
                <a:gd name="T10" fmla="*/ 130 w 417"/>
                <a:gd name="T11" fmla="*/ 22 h 56"/>
                <a:gd name="T12" fmla="*/ 158 w 417"/>
                <a:gd name="T13" fmla="*/ 25 h 56"/>
                <a:gd name="T14" fmla="*/ 184 w 417"/>
                <a:gd name="T15" fmla="*/ 29 h 56"/>
                <a:gd name="T16" fmla="*/ 212 w 417"/>
                <a:gd name="T17" fmla="*/ 33 h 56"/>
                <a:gd name="T18" fmla="*/ 238 w 417"/>
                <a:gd name="T19" fmla="*/ 38 h 56"/>
                <a:gd name="T20" fmla="*/ 265 w 417"/>
                <a:gd name="T21" fmla="*/ 41 h 56"/>
                <a:gd name="T22" fmla="*/ 292 w 417"/>
                <a:gd name="T23" fmla="*/ 45 h 56"/>
                <a:gd name="T24" fmla="*/ 319 w 417"/>
                <a:gd name="T25" fmla="*/ 48 h 56"/>
                <a:gd name="T26" fmla="*/ 346 w 417"/>
                <a:gd name="T27" fmla="*/ 50 h 56"/>
                <a:gd name="T28" fmla="*/ 373 w 417"/>
                <a:gd name="T29" fmla="*/ 52 h 56"/>
                <a:gd name="T30" fmla="*/ 400 w 417"/>
                <a:gd name="T31" fmla="*/ 54 h 56"/>
                <a:gd name="T32" fmla="*/ 416 w 417"/>
                <a:gd name="T33" fmla="*/ 56 h 56"/>
                <a:gd name="T34" fmla="*/ 417 w 417"/>
                <a:gd name="T35" fmla="*/ 51 h 56"/>
                <a:gd name="T36" fmla="*/ 402 w 417"/>
                <a:gd name="T37" fmla="*/ 48 h 56"/>
                <a:gd name="T38" fmla="*/ 376 w 417"/>
                <a:gd name="T39" fmla="*/ 45 h 56"/>
                <a:gd name="T40" fmla="*/ 350 w 417"/>
                <a:gd name="T41" fmla="*/ 42 h 56"/>
                <a:gd name="T42" fmla="*/ 325 w 417"/>
                <a:gd name="T43" fmla="*/ 38 h 56"/>
                <a:gd name="T44" fmla="*/ 299 w 417"/>
                <a:gd name="T45" fmla="*/ 33 h 56"/>
                <a:gd name="T46" fmla="*/ 274 w 417"/>
                <a:gd name="T47" fmla="*/ 29 h 56"/>
                <a:gd name="T48" fmla="*/ 247 w 417"/>
                <a:gd name="T49" fmla="*/ 25 h 56"/>
                <a:gd name="T50" fmla="*/ 222 w 417"/>
                <a:gd name="T51" fmla="*/ 22 h 56"/>
                <a:gd name="T52" fmla="*/ 202 w 417"/>
                <a:gd name="T53" fmla="*/ 19 h 56"/>
                <a:gd name="T54" fmla="*/ 179 w 417"/>
                <a:gd name="T55" fmla="*/ 16 h 56"/>
                <a:gd name="T56" fmla="*/ 149 w 417"/>
                <a:gd name="T57" fmla="*/ 14 h 56"/>
                <a:gd name="T58" fmla="*/ 115 w 417"/>
                <a:gd name="T59" fmla="*/ 11 h 56"/>
                <a:gd name="T60" fmla="*/ 82 w 417"/>
                <a:gd name="T61" fmla="*/ 9 h 56"/>
                <a:gd name="T62" fmla="*/ 50 w 417"/>
                <a:gd name="T63" fmla="*/ 6 h 56"/>
                <a:gd name="T64" fmla="*/ 22 w 417"/>
                <a:gd name="T65" fmla="*/ 3 h 56"/>
                <a:gd name="T66" fmla="*/ 5 w 417"/>
                <a:gd name="T67" fmla="*/ 1 h 56"/>
                <a:gd name="T68" fmla="*/ 0 w 417"/>
                <a:gd name="T69" fmla="*/ 0 h 56"/>
                <a:gd name="T70" fmla="*/ 0 w 417"/>
                <a:gd name="T71" fmla="*/ 1 h 56"/>
                <a:gd name="T72" fmla="*/ 0 w 417"/>
                <a:gd name="T73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56">
                  <a:moveTo>
                    <a:pt x="0" y="1"/>
                  </a:moveTo>
                  <a:lnTo>
                    <a:pt x="7" y="3"/>
                  </a:lnTo>
                  <a:lnTo>
                    <a:pt x="17" y="5"/>
                  </a:lnTo>
                  <a:lnTo>
                    <a:pt x="29" y="7"/>
                  </a:lnTo>
                  <a:lnTo>
                    <a:pt x="42" y="9"/>
                  </a:lnTo>
                  <a:lnTo>
                    <a:pt x="57" y="11"/>
                  </a:lnTo>
                  <a:lnTo>
                    <a:pt x="70" y="13"/>
                  </a:lnTo>
                  <a:lnTo>
                    <a:pt x="82" y="14"/>
                  </a:lnTo>
                  <a:lnTo>
                    <a:pt x="90" y="15"/>
                  </a:lnTo>
                  <a:lnTo>
                    <a:pt x="104" y="18"/>
                  </a:lnTo>
                  <a:lnTo>
                    <a:pt x="117" y="20"/>
                  </a:lnTo>
                  <a:lnTo>
                    <a:pt x="130" y="22"/>
                  </a:lnTo>
                  <a:lnTo>
                    <a:pt x="144" y="23"/>
                  </a:lnTo>
                  <a:lnTo>
                    <a:pt x="158" y="25"/>
                  </a:lnTo>
                  <a:lnTo>
                    <a:pt x="171" y="27"/>
                  </a:lnTo>
                  <a:lnTo>
                    <a:pt x="184" y="29"/>
                  </a:lnTo>
                  <a:lnTo>
                    <a:pt x="198" y="31"/>
                  </a:lnTo>
                  <a:lnTo>
                    <a:pt x="212" y="33"/>
                  </a:lnTo>
                  <a:lnTo>
                    <a:pt x="225" y="35"/>
                  </a:lnTo>
                  <a:lnTo>
                    <a:pt x="238" y="38"/>
                  </a:lnTo>
                  <a:lnTo>
                    <a:pt x="252" y="40"/>
                  </a:lnTo>
                  <a:lnTo>
                    <a:pt x="265" y="41"/>
                  </a:lnTo>
                  <a:lnTo>
                    <a:pt x="279" y="43"/>
                  </a:lnTo>
                  <a:lnTo>
                    <a:pt x="292" y="45"/>
                  </a:lnTo>
                  <a:lnTo>
                    <a:pt x="306" y="46"/>
                  </a:lnTo>
                  <a:lnTo>
                    <a:pt x="319" y="48"/>
                  </a:lnTo>
                  <a:lnTo>
                    <a:pt x="333" y="49"/>
                  </a:lnTo>
                  <a:lnTo>
                    <a:pt x="346" y="50"/>
                  </a:lnTo>
                  <a:lnTo>
                    <a:pt x="359" y="51"/>
                  </a:lnTo>
                  <a:lnTo>
                    <a:pt x="373" y="52"/>
                  </a:lnTo>
                  <a:lnTo>
                    <a:pt x="387" y="53"/>
                  </a:lnTo>
                  <a:lnTo>
                    <a:pt x="400" y="54"/>
                  </a:lnTo>
                  <a:lnTo>
                    <a:pt x="413" y="56"/>
                  </a:lnTo>
                  <a:lnTo>
                    <a:pt x="416" y="56"/>
                  </a:lnTo>
                  <a:lnTo>
                    <a:pt x="417" y="53"/>
                  </a:lnTo>
                  <a:lnTo>
                    <a:pt x="417" y="51"/>
                  </a:lnTo>
                  <a:lnTo>
                    <a:pt x="414" y="50"/>
                  </a:lnTo>
                  <a:lnTo>
                    <a:pt x="402" y="48"/>
                  </a:lnTo>
                  <a:lnTo>
                    <a:pt x="389" y="47"/>
                  </a:lnTo>
                  <a:lnTo>
                    <a:pt x="376" y="45"/>
                  </a:lnTo>
                  <a:lnTo>
                    <a:pt x="363" y="43"/>
                  </a:lnTo>
                  <a:lnTo>
                    <a:pt x="350" y="42"/>
                  </a:lnTo>
                  <a:lnTo>
                    <a:pt x="337" y="40"/>
                  </a:lnTo>
                  <a:lnTo>
                    <a:pt x="325" y="38"/>
                  </a:lnTo>
                  <a:lnTo>
                    <a:pt x="312" y="35"/>
                  </a:lnTo>
                  <a:lnTo>
                    <a:pt x="299" y="33"/>
                  </a:lnTo>
                  <a:lnTo>
                    <a:pt x="287" y="31"/>
                  </a:lnTo>
                  <a:lnTo>
                    <a:pt x="274" y="29"/>
                  </a:lnTo>
                  <a:lnTo>
                    <a:pt x="261" y="27"/>
                  </a:lnTo>
                  <a:lnTo>
                    <a:pt x="247" y="25"/>
                  </a:lnTo>
                  <a:lnTo>
                    <a:pt x="235" y="24"/>
                  </a:lnTo>
                  <a:lnTo>
                    <a:pt x="222" y="22"/>
                  </a:lnTo>
                  <a:lnTo>
                    <a:pt x="209" y="20"/>
                  </a:lnTo>
                  <a:lnTo>
                    <a:pt x="202" y="19"/>
                  </a:lnTo>
                  <a:lnTo>
                    <a:pt x="191" y="18"/>
                  </a:lnTo>
                  <a:lnTo>
                    <a:pt x="179" y="16"/>
                  </a:lnTo>
                  <a:lnTo>
                    <a:pt x="165" y="15"/>
                  </a:lnTo>
                  <a:lnTo>
                    <a:pt x="149" y="14"/>
                  </a:lnTo>
                  <a:lnTo>
                    <a:pt x="133" y="13"/>
                  </a:lnTo>
                  <a:lnTo>
                    <a:pt x="115" y="11"/>
                  </a:lnTo>
                  <a:lnTo>
                    <a:pt x="98" y="10"/>
                  </a:lnTo>
                  <a:lnTo>
                    <a:pt x="82" y="9"/>
                  </a:lnTo>
                  <a:lnTo>
                    <a:pt x="65" y="7"/>
                  </a:lnTo>
                  <a:lnTo>
                    <a:pt x="50" y="6"/>
                  </a:lnTo>
                  <a:lnTo>
                    <a:pt x="35" y="5"/>
                  </a:lnTo>
                  <a:lnTo>
                    <a:pt x="22" y="3"/>
                  </a:lnTo>
                  <a:lnTo>
                    <a:pt x="13" y="2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5079365" y="3930650"/>
              <a:ext cx="153035" cy="21590"/>
            </a:xfrm>
            <a:custGeom>
              <a:avLst/>
              <a:gdLst>
                <a:gd name="T0" fmla="*/ 247 w 483"/>
                <a:gd name="T1" fmla="*/ 36 h 68"/>
                <a:gd name="T2" fmla="*/ 278 w 483"/>
                <a:gd name="T3" fmla="*/ 39 h 68"/>
                <a:gd name="T4" fmla="*/ 309 w 483"/>
                <a:gd name="T5" fmla="*/ 43 h 68"/>
                <a:gd name="T6" fmla="*/ 339 w 483"/>
                <a:gd name="T7" fmla="*/ 46 h 68"/>
                <a:gd name="T8" fmla="*/ 371 w 483"/>
                <a:gd name="T9" fmla="*/ 50 h 68"/>
                <a:gd name="T10" fmla="*/ 402 w 483"/>
                <a:gd name="T11" fmla="*/ 56 h 68"/>
                <a:gd name="T12" fmla="*/ 432 w 483"/>
                <a:gd name="T13" fmla="*/ 60 h 68"/>
                <a:gd name="T14" fmla="*/ 463 w 483"/>
                <a:gd name="T15" fmla="*/ 65 h 68"/>
                <a:gd name="T16" fmla="*/ 481 w 483"/>
                <a:gd name="T17" fmla="*/ 67 h 68"/>
                <a:gd name="T18" fmla="*/ 483 w 483"/>
                <a:gd name="T19" fmla="*/ 63 h 68"/>
                <a:gd name="T20" fmla="*/ 466 w 483"/>
                <a:gd name="T21" fmla="*/ 58 h 68"/>
                <a:gd name="T22" fmla="*/ 436 w 483"/>
                <a:gd name="T23" fmla="*/ 52 h 68"/>
                <a:gd name="T24" fmla="*/ 405 w 483"/>
                <a:gd name="T25" fmla="*/ 45 h 68"/>
                <a:gd name="T26" fmla="*/ 374 w 483"/>
                <a:gd name="T27" fmla="*/ 40 h 68"/>
                <a:gd name="T28" fmla="*/ 344 w 483"/>
                <a:gd name="T29" fmla="*/ 36 h 68"/>
                <a:gd name="T30" fmla="*/ 313 w 483"/>
                <a:gd name="T31" fmla="*/ 30 h 68"/>
                <a:gd name="T32" fmla="*/ 282 w 483"/>
                <a:gd name="T33" fmla="*/ 26 h 68"/>
                <a:gd name="T34" fmla="*/ 252 w 483"/>
                <a:gd name="T35" fmla="*/ 22 h 68"/>
                <a:gd name="T36" fmla="*/ 219 w 483"/>
                <a:gd name="T37" fmla="*/ 18 h 68"/>
                <a:gd name="T38" fmla="*/ 182 w 483"/>
                <a:gd name="T39" fmla="*/ 13 h 68"/>
                <a:gd name="T40" fmla="*/ 143 w 483"/>
                <a:gd name="T41" fmla="*/ 10 h 68"/>
                <a:gd name="T42" fmla="*/ 104 w 483"/>
                <a:gd name="T43" fmla="*/ 7 h 68"/>
                <a:gd name="T44" fmla="*/ 68 w 483"/>
                <a:gd name="T45" fmla="*/ 4 h 68"/>
                <a:gd name="T46" fmla="*/ 37 w 483"/>
                <a:gd name="T47" fmla="*/ 2 h 68"/>
                <a:gd name="T48" fmla="*/ 15 w 483"/>
                <a:gd name="T49" fmla="*/ 1 h 68"/>
                <a:gd name="T50" fmla="*/ 2 w 483"/>
                <a:gd name="T51" fmla="*/ 0 h 68"/>
                <a:gd name="T52" fmla="*/ 2 w 483"/>
                <a:gd name="T53" fmla="*/ 0 h 68"/>
                <a:gd name="T54" fmla="*/ 15 w 483"/>
                <a:gd name="T55" fmla="*/ 2 h 68"/>
                <a:gd name="T56" fmla="*/ 38 w 483"/>
                <a:gd name="T57" fmla="*/ 6 h 68"/>
                <a:gd name="T58" fmla="*/ 69 w 483"/>
                <a:gd name="T59" fmla="*/ 10 h 68"/>
                <a:gd name="T60" fmla="*/ 106 w 483"/>
                <a:gd name="T61" fmla="*/ 16 h 68"/>
                <a:gd name="T62" fmla="*/ 144 w 483"/>
                <a:gd name="T63" fmla="*/ 22 h 68"/>
                <a:gd name="T64" fmla="*/ 182 w 483"/>
                <a:gd name="T65" fmla="*/ 27 h 68"/>
                <a:gd name="T66" fmla="*/ 217 w 483"/>
                <a:gd name="T6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3" h="68">
                  <a:moveTo>
                    <a:pt x="232" y="34"/>
                  </a:moveTo>
                  <a:lnTo>
                    <a:pt x="247" y="36"/>
                  </a:lnTo>
                  <a:lnTo>
                    <a:pt x="262" y="37"/>
                  </a:lnTo>
                  <a:lnTo>
                    <a:pt x="278" y="39"/>
                  </a:lnTo>
                  <a:lnTo>
                    <a:pt x="294" y="41"/>
                  </a:lnTo>
                  <a:lnTo>
                    <a:pt x="309" y="43"/>
                  </a:lnTo>
                  <a:lnTo>
                    <a:pt x="325" y="44"/>
                  </a:lnTo>
                  <a:lnTo>
                    <a:pt x="339" y="46"/>
                  </a:lnTo>
                  <a:lnTo>
                    <a:pt x="355" y="48"/>
                  </a:lnTo>
                  <a:lnTo>
                    <a:pt x="371" y="50"/>
                  </a:lnTo>
                  <a:lnTo>
                    <a:pt x="386" y="53"/>
                  </a:lnTo>
                  <a:lnTo>
                    <a:pt x="402" y="56"/>
                  </a:lnTo>
                  <a:lnTo>
                    <a:pt x="418" y="58"/>
                  </a:lnTo>
                  <a:lnTo>
                    <a:pt x="432" y="60"/>
                  </a:lnTo>
                  <a:lnTo>
                    <a:pt x="448" y="63"/>
                  </a:lnTo>
                  <a:lnTo>
                    <a:pt x="463" y="65"/>
                  </a:lnTo>
                  <a:lnTo>
                    <a:pt x="479" y="68"/>
                  </a:lnTo>
                  <a:lnTo>
                    <a:pt x="481" y="67"/>
                  </a:lnTo>
                  <a:lnTo>
                    <a:pt x="483" y="65"/>
                  </a:lnTo>
                  <a:lnTo>
                    <a:pt x="483" y="63"/>
                  </a:lnTo>
                  <a:lnTo>
                    <a:pt x="481" y="61"/>
                  </a:lnTo>
                  <a:lnTo>
                    <a:pt x="466" y="58"/>
                  </a:lnTo>
                  <a:lnTo>
                    <a:pt x="450" y="55"/>
                  </a:lnTo>
                  <a:lnTo>
                    <a:pt x="436" y="52"/>
                  </a:lnTo>
                  <a:lnTo>
                    <a:pt x="420" y="48"/>
                  </a:lnTo>
                  <a:lnTo>
                    <a:pt x="405" y="45"/>
                  </a:lnTo>
                  <a:lnTo>
                    <a:pt x="389" y="43"/>
                  </a:lnTo>
                  <a:lnTo>
                    <a:pt x="374" y="40"/>
                  </a:lnTo>
                  <a:lnTo>
                    <a:pt x="358" y="38"/>
                  </a:lnTo>
                  <a:lnTo>
                    <a:pt x="344" y="36"/>
                  </a:lnTo>
                  <a:lnTo>
                    <a:pt x="328" y="32"/>
                  </a:lnTo>
                  <a:lnTo>
                    <a:pt x="313" y="30"/>
                  </a:lnTo>
                  <a:lnTo>
                    <a:pt x="297" y="28"/>
                  </a:lnTo>
                  <a:lnTo>
                    <a:pt x="282" y="26"/>
                  </a:lnTo>
                  <a:lnTo>
                    <a:pt x="267" y="24"/>
                  </a:lnTo>
                  <a:lnTo>
                    <a:pt x="252" y="22"/>
                  </a:lnTo>
                  <a:lnTo>
                    <a:pt x="236" y="20"/>
                  </a:lnTo>
                  <a:lnTo>
                    <a:pt x="219" y="18"/>
                  </a:lnTo>
                  <a:lnTo>
                    <a:pt x="201" y="16"/>
                  </a:lnTo>
                  <a:lnTo>
                    <a:pt x="182" y="13"/>
                  </a:lnTo>
                  <a:lnTo>
                    <a:pt x="163" y="11"/>
                  </a:lnTo>
                  <a:lnTo>
                    <a:pt x="143" y="10"/>
                  </a:lnTo>
                  <a:lnTo>
                    <a:pt x="123" y="8"/>
                  </a:lnTo>
                  <a:lnTo>
                    <a:pt x="104" y="7"/>
                  </a:lnTo>
                  <a:lnTo>
                    <a:pt x="86" y="5"/>
                  </a:lnTo>
                  <a:lnTo>
                    <a:pt x="68" y="4"/>
                  </a:lnTo>
                  <a:lnTo>
                    <a:pt x="52" y="3"/>
                  </a:lnTo>
                  <a:lnTo>
                    <a:pt x="37" y="2"/>
                  </a:lnTo>
                  <a:lnTo>
                    <a:pt x="25" y="1"/>
                  </a:lnTo>
                  <a:lnTo>
                    <a:pt x="15" y="1"/>
                  </a:lnTo>
                  <a:lnTo>
                    <a:pt x="7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7" y="1"/>
                  </a:lnTo>
                  <a:lnTo>
                    <a:pt x="15" y="2"/>
                  </a:lnTo>
                  <a:lnTo>
                    <a:pt x="26" y="4"/>
                  </a:lnTo>
                  <a:lnTo>
                    <a:pt x="38" y="6"/>
                  </a:lnTo>
                  <a:lnTo>
                    <a:pt x="53" y="8"/>
                  </a:lnTo>
                  <a:lnTo>
                    <a:pt x="69" y="10"/>
                  </a:lnTo>
                  <a:lnTo>
                    <a:pt x="87" y="13"/>
                  </a:lnTo>
                  <a:lnTo>
                    <a:pt x="106" y="16"/>
                  </a:lnTo>
                  <a:lnTo>
                    <a:pt x="125" y="19"/>
                  </a:lnTo>
                  <a:lnTo>
                    <a:pt x="144" y="22"/>
                  </a:lnTo>
                  <a:lnTo>
                    <a:pt x="163" y="24"/>
                  </a:lnTo>
                  <a:lnTo>
                    <a:pt x="182" y="27"/>
                  </a:lnTo>
                  <a:lnTo>
                    <a:pt x="200" y="29"/>
                  </a:lnTo>
                  <a:lnTo>
                    <a:pt x="217" y="31"/>
                  </a:lnTo>
                  <a:lnTo>
                    <a:pt x="232" y="34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5151120" y="3871595"/>
              <a:ext cx="80645" cy="45085"/>
            </a:xfrm>
            <a:custGeom>
              <a:avLst/>
              <a:gdLst>
                <a:gd name="T0" fmla="*/ 252 w 254"/>
                <a:gd name="T1" fmla="*/ 142 h 142"/>
                <a:gd name="T2" fmla="*/ 253 w 254"/>
                <a:gd name="T3" fmla="*/ 142 h 142"/>
                <a:gd name="T4" fmla="*/ 254 w 254"/>
                <a:gd name="T5" fmla="*/ 141 h 142"/>
                <a:gd name="T6" fmla="*/ 254 w 254"/>
                <a:gd name="T7" fmla="*/ 140 h 142"/>
                <a:gd name="T8" fmla="*/ 253 w 254"/>
                <a:gd name="T9" fmla="*/ 139 h 142"/>
                <a:gd name="T10" fmla="*/ 234 w 254"/>
                <a:gd name="T11" fmla="*/ 135 h 142"/>
                <a:gd name="T12" fmla="*/ 214 w 254"/>
                <a:gd name="T13" fmla="*/ 128 h 142"/>
                <a:gd name="T14" fmla="*/ 194 w 254"/>
                <a:gd name="T15" fmla="*/ 119 h 142"/>
                <a:gd name="T16" fmla="*/ 173 w 254"/>
                <a:gd name="T17" fmla="*/ 110 h 142"/>
                <a:gd name="T18" fmla="*/ 152 w 254"/>
                <a:gd name="T19" fmla="*/ 99 h 142"/>
                <a:gd name="T20" fmla="*/ 130 w 254"/>
                <a:gd name="T21" fmla="*/ 86 h 142"/>
                <a:gd name="T22" fmla="*/ 110 w 254"/>
                <a:gd name="T23" fmla="*/ 75 h 142"/>
                <a:gd name="T24" fmla="*/ 90 w 254"/>
                <a:gd name="T25" fmla="*/ 62 h 142"/>
                <a:gd name="T26" fmla="*/ 71 w 254"/>
                <a:gd name="T27" fmla="*/ 50 h 142"/>
                <a:gd name="T28" fmla="*/ 54 w 254"/>
                <a:gd name="T29" fmla="*/ 39 h 142"/>
                <a:gd name="T30" fmla="*/ 40 w 254"/>
                <a:gd name="T31" fmla="*/ 28 h 142"/>
                <a:gd name="T32" fmla="*/ 26 w 254"/>
                <a:gd name="T33" fmla="*/ 19 h 142"/>
                <a:gd name="T34" fmla="*/ 15 w 254"/>
                <a:gd name="T35" fmla="*/ 10 h 142"/>
                <a:gd name="T36" fmla="*/ 7 w 254"/>
                <a:gd name="T37" fmla="*/ 5 h 142"/>
                <a:gd name="T38" fmla="*/ 3 w 254"/>
                <a:gd name="T39" fmla="*/ 1 h 142"/>
                <a:gd name="T40" fmla="*/ 0 w 254"/>
                <a:gd name="T41" fmla="*/ 0 h 142"/>
                <a:gd name="T42" fmla="*/ 1 w 254"/>
                <a:gd name="T43" fmla="*/ 1 h 142"/>
                <a:gd name="T44" fmla="*/ 4 w 254"/>
                <a:gd name="T45" fmla="*/ 5 h 142"/>
                <a:gd name="T46" fmla="*/ 8 w 254"/>
                <a:gd name="T47" fmla="*/ 11 h 142"/>
                <a:gd name="T48" fmla="*/ 13 w 254"/>
                <a:gd name="T49" fmla="*/ 20 h 142"/>
                <a:gd name="T50" fmla="*/ 22 w 254"/>
                <a:gd name="T51" fmla="*/ 29 h 142"/>
                <a:gd name="T52" fmla="*/ 31 w 254"/>
                <a:gd name="T53" fmla="*/ 41 h 142"/>
                <a:gd name="T54" fmla="*/ 43 w 254"/>
                <a:gd name="T55" fmla="*/ 53 h 142"/>
                <a:gd name="T56" fmla="*/ 56 w 254"/>
                <a:gd name="T57" fmla="*/ 65 h 142"/>
                <a:gd name="T58" fmla="*/ 72 w 254"/>
                <a:gd name="T59" fmla="*/ 78 h 142"/>
                <a:gd name="T60" fmla="*/ 90 w 254"/>
                <a:gd name="T61" fmla="*/ 91 h 142"/>
                <a:gd name="T62" fmla="*/ 111 w 254"/>
                <a:gd name="T63" fmla="*/ 102 h 142"/>
                <a:gd name="T64" fmla="*/ 135 w 254"/>
                <a:gd name="T65" fmla="*/ 114 h 142"/>
                <a:gd name="T66" fmla="*/ 160 w 254"/>
                <a:gd name="T67" fmla="*/ 123 h 142"/>
                <a:gd name="T68" fmla="*/ 187 w 254"/>
                <a:gd name="T69" fmla="*/ 132 h 142"/>
                <a:gd name="T70" fmla="*/ 218 w 254"/>
                <a:gd name="T71" fmla="*/ 138 h 142"/>
                <a:gd name="T72" fmla="*/ 252 w 254"/>
                <a:gd name="T7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4" h="142">
                  <a:moveTo>
                    <a:pt x="252" y="142"/>
                  </a:moveTo>
                  <a:lnTo>
                    <a:pt x="253" y="142"/>
                  </a:lnTo>
                  <a:lnTo>
                    <a:pt x="254" y="141"/>
                  </a:lnTo>
                  <a:lnTo>
                    <a:pt x="254" y="140"/>
                  </a:lnTo>
                  <a:lnTo>
                    <a:pt x="253" y="139"/>
                  </a:lnTo>
                  <a:lnTo>
                    <a:pt x="234" y="135"/>
                  </a:lnTo>
                  <a:lnTo>
                    <a:pt x="214" y="128"/>
                  </a:lnTo>
                  <a:lnTo>
                    <a:pt x="194" y="119"/>
                  </a:lnTo>
                  <a:lnTo>
                    <a:pt x="173" y="110"/>
                  </a:lnTo>
                  <a:lnTo>
                    <a:pt x="152" y="99"/>
                  </a:lnTo>
                  <a:lnTo>
                    <a:pt x="130" y="86"/>
                  </a:lnTo>
                  <a:lnTo>
                    <a:pt x="110" y="75"/>
                  </a:lnTo>
                  <a:lnTo>
                    <a:pt x="90" y="62"/>
                  </a:lnTo>
                  <a:lnTo>
                    <a:pt x="71" y="50"/>
                  </a:lnTo>
                  <a:lnTo>
                    <a:pt x="54" y="39"/>
                  </a:lnTo>
                  <a:lnTo>
                    <a:pt x="40" y="28"/>
                  </a:lnTo>
                  <a:lnTo>
                    <a:pt x="26" y="19"/>
                  </a:lnTo>
                  <a:lnTo>
                    <a:pt x="15" y="10"/>
                  </a:lnTo>
                  <a:lnTo>
                    <a:pt x="7" y="5"/>
                  </a:lnTo>
                  <a:lnTo>
                    <a:pt x="3" y="1"/>
                  </a:lnTo>
                  <a:lnTo>
                    <a:pt x="0" y="0"/>
                  </a:lnTo>
                  <a:lnTo>
                    <a:pt x="1" y="1"/>
                  </a:lnTo>
                  <a:lnTo>
                    <a:pt x="4" y="5"/>
                  </a:lnTo>
                  <a:lnTo>
                    <a:pt x="8" y="11"/>
                  </a:lnTo>
                  <a:lnTo>
                    <a:pt x="13" y="20"/>
                  </a:lnTo>
                  <a:lnTo>
                    <a:pt x="22" y="29"/>
                  </a:lnTo>
                  <a:lnTo>
                    <a:pt x="31" y="41"/>
                  </a:lnTo>
                  <a:lnTo>
                    <a:pt x="43" y="53"/>
                  </a:lnTo>
                  <a:lnTo>
                    <a:pt x="56" y="65"/>
                  </a:lnTo>
                  <a:lnTo>
                    <a:pt x="72" y="78"/>
                  </a:lnTo>
                  <a:lnTo>
                    <a:pt x="90" y="91"/>
                  </a:lnTo>
                  <a:lnTo>
                    <a:pt x="111" y="102"/>
                  </a:lnTo>
                  <a:lnTo>
                    <a:pt x="135" y="114"/>
                  </a:lnTo>
                  <a:lnTo>
                    <a:pt x="160" y="123"/>
                  </a:lnTo>
                  <a:lnTo>
                    <a:pt x="187" y="132"/>
                  </a:lnTo>
                  <a:lnTo>
                    <a:pt x="218" y="138"/>
                  </a:lnTo>
                  <a:lnTo>
                    <a:pt x="252" y="14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5093335" y="3882390"/>
              <a:ext cx="63500" cy="22860"/>
            </a:xfrm>
            <a:custGeom>
              <a:avLst/>
              <a:gdLst>
                <a:gd name="T0" fmla="*/ 1 w 200"/>
                <a:gd name="T1" fmla="*/ 70 h 70"/>
                <a:gd name="T2" fmla="*/ 12 w 200"/>
                <a:gd name="T3" fmla="*/ 65 h 70"/>
                <a:gd name="T4" fmla="*/ 24 w 200"/>
                <a:gd name="T5" fmla="*/ 60 h 70"/>
                <a:gd name="T6" fmla="*/ 36 w 200"/>
                <a:gd name="T7" fmla="*/ 56 h 70"/>
                <a:gd name="T8" fmla="*/ 48 w 200"/>
                <a:gd name="T9" fmla="*/ 50 h 70"/>
                <a:gd name="T10" fmla="*/ 60 w 200"/>
                <a:gd name="T11" fmla="*/ 46 h 70"/>
                <a:gd name="T12" fmla="*/ 71 w 200"/>
                <a:gd name="T13" fmla="*/ 42 h 70"/>
                <a:gd name="T14" fmla="*/ 83 w 200"/>
                <a:gd name="T15" fmla="*/ 39 h 70"/>
                <a:gd name="T16" fmla="*/ 96 w 200"/>
                <a:gd name="T17" fmla="*/ 34 h 70"/>
                <a:gd name="T18" fmla="*/ 108 w 200"/>
                <a:gd name="T19" fmla="*/ 31 h 70"/>
                <a:gd name="T20" fmla="*/ 120 w 200"/>
                <a:gd name="T21" fmla="*/ 28 h 70"/>
                <a:gd name="T22" fmla="*/ 133 w 200"/>
                <a:gd name="T23" fmla="*/ 25 h 70"/>
                <a:gd name="T24" fmla="*/ 145 w 200"/>
                <a:gd name="T25" fmla="*/ 22 h 70"/>
                <a:gd name="T26" fmla="*/ 157 w 200"/>
                <a:gd name="T27" fmla="*/ 19 h 70"/>
                <a:gd name="T28" fmla="*/ 170 w 200"/>
                <a:gd name="T29" fmla="*/ 15 h 70"/>
                <a:gd name="T30" fmla="*/ 182 w 200"/>
                <a:gd name="T31" fmla="*/ 13 h 70"/>
                <a:gd name="T32" fmla="*/ 195 w 200"/>
                <a:gd name="T33" fmla="*/ 10 h 70"/>
                <a:gd name="T34" fmla="*/ 198 w 200"/>
                <a:gd name="T35" fmla="*/ 8 h 70"/>
                <a:gd name="T36" fmla="*/ 200 w 200"/>
                <a:gd name="T37" fmla="*/ 4 h 70"/>
                <a:gd name="T38" fmla="*/ 199 w 200"/>
                <a:gd name="T39" fmla="*/ 1 h 70"/>
                <a:gd name="T40" fmla="*/ 195 w 200"/>
                <a:gd name="T41" fmla="*/ 0 h 70"/>
                <a:gd name="T42" fmla="*/ 182 w 200"/>
                <a:gd name="T43" fmla="*/ 2 h 70"/>
                <a:gd name="T44" fmla="*/ 170 w 200"/>
                <a:gd name="T45" fmla="*/ 3 h 70"/>
                <a:gd name="T46" fmla="*/ 157 w 200"/>
                <a:gd name="T47" fmla="*/ 5 h 70"/>
                <a:gd name="T48" fmla="*/ 143 w 200"/>
                <a:gd name="T49" fmla="*/ 7 h 70"/>
                <a:gd name="T50" fmla="*/ 130 w 200"/>
                <a:gd name="T51" fmla="*/ 9 h 70"/>
                <a:gd name="T52" fmla="*/ 117 w 200"/>
                <a:gd name="T53" fmla="*/ 11 h 70"/>
                <a:gd name="T54" fmla="*/ 103 w 200"/>
                <a:gd name="T55" fmla="*/ 14 h 70"/>
                <a:gd name="T56" fmla="*/ 89 w 200"/>
                <a:gd name="T57" fmla="*/ 18 h 70"/>
                <a:gd name="T58" fmla="*/ 77 w 200"/>
                <a:gd name="T59" fmla="*/ 22 h 70"/>
                <a:gd name="T60" fmla="*/ 64 w 200"/>
                <a:gd name="T61" fmla="*/ 26 h 70"/>
                <a:gd name="T62" fmla="*/ 51 w 200"/>
                <a:gd name="T63" fmla="*/ 31 h 70"/>
                <a:gd name="T64" fmla="*/ 40 w 200"/>
                <a:gd name="T65" fmla="*/ 37 h 70"/>
                <a:gd name="T66" fmla="*/ 29 w 200"/>
                <a:gd name="T67" fmla="*/ 44 h 70"/>
                <a:gd name="T68" fmla="*/ 19 w 200"/>
                <a:gd name="T69" fmla="*/ 51 h 70"/>
                <a:gd name="T70" fmla="*/ 8 w 200"/>
                <a:gd name="T71" fmla="*/ 60 h 70"/>
                <a:gd name="T72" fmla="*/ 0 w 200"/>
                <a:gd name="T73" fmla="*/ 69 h 70"/>
                <a:gd name="T74" fmla="*/ 0 w 200"/>
                <a:gd name="T75" fmla="*/ 69 h 70"/>
                <a:gd name="T76" fmla="*/ 0 w 200"/>
                <a:gd name="T77" fmla="*/ 69 h 70"/>
                <a:gd name="T78" fmla="*/ 0 w 200"/>
                <a:gd name="T79" fmla="*/ 70 h 70"/>
                <a:gd name="T80" fmla="*/ 1 w 200"/>
                <a:gd name="T81" fmla="*/ 70 h 70"/>
                <a:gd name="T82" fmla="*/ 1 w 200"/>
                <a:gd name="T8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70">
                  <a:moveTo>
                    <a:pt x="1" y="70"/>
                  </a:moveTo>
                  <a:lnTo>
                    <a:pt x="12" y="65"/>
                  </a:lnTo>
                  <a:lnTo>
                    <a:pt x="24" y="60"/>
                  </a:lnTo>
                  <a:lnTo>
                    <a:pt x="36" y="56"/>
                  </a:lnTo>
                  <a:lnTo>
                    <a:pt x="48" y="50"/>
                  </a:lnTo>
                  <a:lnTo>
                    <a:pt x="60" y="46"/>
                  </a:lnTo>
                  <a:lnTo>
                    <a:pt x="71" y="42"/>
                  </a:lnTo>
                  <a:lnTo>
                    <a:pt x="83" y="39"/>
                  </a:lnTo>
                  <a:lnTo>
                    <a:pt x="96" y="34"/>
                  </a:lnTo>
                  <a:lnTo>
                    <a:pt x="108" y="31"/>
                  </a:lnTo>
                  <a:lnTo>
                    <a:pt x="120" y="28"/>
                  </a:lnTo>
                  <a:lnTo>
                    <a:pt x="133" y="25"/>
                  </a:lnTo>
                  <a:lnTo>
                    <a:pt x="145" y="22"/>
                  </a:lnTo>
                  <a:lnTo>
                    <a:pt x="157" y="19"/>
                  </a:lnTo>
                  <a:lnTo>
                    <a:pt x="170" y="15"/>
                  </a:lnTo>
                  <a:lnTo>
                    <a:pt x="182" y="13"/>
                  </a:lnTo>
                  <a:lnTo>
                    <a:pt x="195" y="10"/>
                  </a:lnTo>
                  <a:lnTo>
                    <a:pt x="198" y="8"/>
                  </a:lnTo>
                  <a:lnTo>
                    <a:pt x="200" y="4"/>
                  </a:lnTo>
                  <a:lnTo>
                    <a:pt x="199" y="1"/>
                  </a:lnTo>
                  <a:lnTo>
                    <a:pt x="195" y="0"/>
                  </a:lnTo>
                  <a:lnTo>
                    <a:pt x="182" y="2"/>
                  </a:lnTo>
                  <a:lnTo>
                    <a:pt x="170" y="3"/>
                  </a:lnTo>
                  <a:lnTo>
                    <a:pt x="157" y="5"/>
                  </a:lnTo>
                  <a:lnTo>
                    <a:pt x="143" y="7"/>
                  </a:lnTo>
                  <a:lnTo>
                    <a:pt x="130" y="9"/>
                  </a:lnTo>
                  <a:lnTo>
                    <a:pt x="117" y="11"/>
                  </a:lnTo>
                  <a:lnTo>
                    <a:pt x="103" y="14"/>
                  </a:lnTo>
                  <a:lnTo>
                    <a:pt x="89" y="18"/>
                  </a:lnTo>
                  <a:lnTo>
                    <a:pt x="77" y="22"/>
                  </a:lnTo>
                  <a:lnTo>
                    <a:pt x="64" y="26"/>
                  </a:lnTo>
                  <a:lnTo>
                    <a:pt x="51" y="31"/>
                  </a:lnTo>
                  <a:lnTo>
                    <a:pt x="40" y="37"/>
                  </a:lnTo>
                  <a:lnTo>
                    <a:pt x="29" y="44"/>
                  </a:lnTo>
                  <a:lnTo>
                    <a:pt x="19" y="51"/>
                  </a:lnTo>
                  <a:lnTo>
                    <a:pt x="8" y="6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70"/>
                  </a:lnTo>
                  <a:lnTo>
                    <a:pt x="1" y="70"/>
                  </a:lnTo>
                  <a:lnTo>
                    <a:pt x="1" y="7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4924425" y="3999865"/>
              <a:ext cx="233045" cy="66675"/>
            </a:xfrm>
            <a:custGeom>
              <a:avLst/>
              <a:gdLst>
                <a:gd name="T0" fmla="*/ 131 w 733"/>
                <a:gd name="T1" fmla="*/ 49 h 210"/>
                <a:gd name="T2" fmla="*/ 112 w 733"/>
                <a:gd name="T3" fmla="*/ 58 h 210"/>
                <a:gd name="T4" fmla="*/ 97 w 733"/>
                <a:gd name="T5" fmla="*/ 64 h 210"/>
                <a:gd name="T6" fmla="*/ 81 w 733"/>
                <a:gd name="T7" fmla="*/ 70 h 210"/>
                <a:gd name="T8" fmla="*/ 61 w 733"/>
                <a:gd name="T9" fmla="*/ 79 h 210"/>
                <a:gd name="T10" fmla="*/ 38 w 733"/>
                <a:gd name="T11" fmla="*/ 89 h 210"/>
                <a:gd name="T12" fmla="*/ 19 w 733"/>
                <a:gd name="T13" fmla="*/ 104 h 210"/>
                <a:gd name="T14" fmla="*/ 1 w 733"/>
                <a:gd name="T15" fmla="*/ 137 h 210"/>
                <a:gd name="T16" fmla="*/ 6 w 733"/>
                <a:gd name="T17" fmla="*/ 159 h 210"/>
                <a:gd name="T18" fmla="*/ 23 w 733"/>
                <a:gd name="T19" fmla="*/ 167 h 210"/>
                <a:gd name="T20" fmla="*/ 39 w 733"/>
                <a:gd name="T21" fmla="*/ 172 h 210"/>
                <a:gd name="T22" fmla="*/ 94 w 733"/>
                <a:gd name="T23" fmla="*/ 176 h 210"/>
                <a:gd name="T24" fmla="*/ 150 w 733"/>
                <a:gd name="T25" fmla="*/ 164 h 210"/>
                <a:gd name="T26" fmla="*/ 203 w 733"/>
                <a:gd name="T27" fmla="*/ 146 h 210"/>
                <a:gd name="T28" fmla="*/ 257 w 733"/>
                <a:gd name="T29" fmla="*/ 126 h 210"/>
                <a:gd name="T30" fmla="*/ 312 w 733"/>
                <a:gd name="T31" fmla="*/ 112 h 210"/>
                <a:gd name="T32" fmla="*/ 348 w 733"/>
                <a:gd name="T33" fmla="*/ 110 h 210"/>
                <a:gd name="T34" fmla="*/ 372 w 733"/>
                <a:gd name="T35" fmla="*/ 115 h 210"/>
                <a:gd name="T36" fmla="*/ 395 w 733"/>
                <a:gd name="T37" fmla="*/ 124 h 210"/>
                <a:gd name="T38" fmla="*/ 421 w 733"/>
                <a:gd name="T39" fmla="*/ 142 h 210"/>
                <a:gd name="T40" fmla="*/ 443 w 733"/>
                <a:gd name="T41" fmla="*/ 164 h 210"/>
                <a:gd name="T42" fmla="*/ 473 w 733"/>
                <a:gd name="T43" fmla="*/ 188 h 210"/>
                <a:gd name="T44" fmla="*/ 519 w 733"/>
                <a:gd name="T45" fmla="*/ 205 h 210"/>
                <a:gd name="T46" fmla="*/ 568 w 733"/>
                <a:gd name="T47" fmla="*/ 209 h 210"/>
                <a:gd name="T48" fmla="*/ 615 w 733"/>
                <a:gd name="T49" fmla="*/ 198 h 210"/>
                <a:gd name="T50" fmla="*/ 658 w 733"/>
                <a:gd name="T51" fmla="*/ 175 h 210"/>
                <a:gd name="T52" fmla="*/ 694 w 733"/>
                <a:gd name="T53" fmla="*/ 141 h 210"/>
                <a:gd name="T54" fmla="*/ 711 w 733"/>
                <a:gd name="T55" fmla="*/ 118 h 210"/>
                <a:gd name="T56" fmla="*/ 725 w 733"/>
                <a:gd name="T57" fmla="*/ 91 h 210"/>
                <a:gd name="T58" fmla="*/ 733 w 733"/>
                <a:gd name="T59" fmla="*/ 72 h 210"/>
                <a:gd name="T60" fmla="*/ 728 w 733"/>
                <a:gd name="T61" fmla="*/ 73 h 210"/>
                <a:gd name="T62" fmla="*/ 699 w 733"/>
                <a:gd name="T63" fmla="*/ 119 h 210"/>
                <a:gd name="T64" fmla="*/ 663 w 733"/>
                <a:gd name="T65" fmla="*/ 158 h 210"/>
                <a:gd name="T66" fmla="*/ 614 w 733"/>
                <a:gd name="T67" fmla="*/ 186 h 210"/>
                <a:gd name="T68" fmla="*/ 553 w 733"/>
                <a:gd name="T69" fmla="*/ 195 h 210"/>
                <a:gd name="T70" fmla="*/ 491 w 733"/>
                <a:gd name="T71" fmla="*/ 180 h 210"/>
                <a:gd name="T72" fmla="*/ 459 w 733"/>
                <a:gd name="T73" fmla="*/ 159 h 210"/>
                <a:gd name="T74" fmla="*/ 439 w 733"/>
                <a:gd name="T75" fmla="*/ 140 h 210"/>
                <a:gd name="T76" fmla="*/ 417 w 733"/>
                <a:gd name="T77" fmla="*/ 121 h 210"/>
                <a:gd name="T78" fmla="*/ 397 w 733"/>
                <a:gd name="T79" fmla="*/ 109 h 210"/>
                <a:gd name="T80" fmla="*/ 376 w 733"/>
                <a:gd name="T81" fmla="*/ 102 h 210"/>
                <a:gd name="T82" fmla="*/ 345 w 733"/>
                <a:gd name="T83" fmla="*/ 98 h 210"/>
                <a:gd name="T84" fmla="*/ 295 w 733"/>
                <a:gd name="T85" fmla="*/ 103 h 210"/>
                <a:gd name="T86" fmla="*/ 246 w 733"/>
                <a:gd name="T87" fmla="*/ 117 h 210"/>
                <a:gd name="T88" fmla="*/ 191 w 733"/>
                <a:gd name="T89" fmla="*/ 137 h 210"/>
                <a:gd name="T90" fmla="*/ 133 w 733"/>
                <a:gd name="T91" fmla="*/ 155 h 210"/>
                <a:gd name="T92" fmla="*/ 71 w 733"/>
                <a:gd name="T93" fmla="*/ 162 h 210"/>
                <a:gd name="T94" fmla="*/ 56 w 733"/>
                <a:gd name="T95" fmla="*/ 162 h 210"/>
                <a:gd name="T96" fmla="*/ 41 w 733"/>
                <a:gd name="T97" fmla="*/ 159 h 210"/>
                <a:gd name="T98" fmla="*/ 21 w 733"/>
                <a:gd name="T99" fmla="*/ 153 h 210"/>
                <a:gd name="T100" fmla="*/ 17 w 733"/>
                <a:gd name="T101" fmla="*/ 123 h 210"/>
                <a:gd name="T102" fmla="*/ 37 w 733"/>
                <a:gd name="T103" fmla="*/ 101 h 210"/>
                <a:gd name="T104" fmla="*/ 62 w 733"/>
                <a:gd name="T105" fmla="*/ 87 h 210"/>
                <a:gd name="T106" fmla="*/ 89 w 733"/>
                <a:gd name="T107" fmla="*/ 74 h 210"/>
                <a:gd name="T108" fmla="*/ 119 w 733"/>
                <a:gd name="T109" fmla="*/ 62 h 210"/>
                <a:gd name="T110" fmla="*/ 146 w 733"/>
                <a:gd name="T111" fmla="*/ 44 h 210"/>
                <a:gd name="T112" fmla="*/ 144 w 733"/>
                <a:gd name="T113" fmla="*/ 21 h 210"/>
                <a:gd name="T114" fmla="*/ 99 w 733"/>
                <a:gd name="T115" fmla="*/ 6 h 210"/>
                <a:gd name="T116" fmla="*/ 61 w 733"/>
                <a:gd name="T117" fmla="*/ 0 h 210"/>
                <a:gd name="T118" fmla="*/ 61 w 733"/>
                <a:gd name="T119" fmla="*/ 2 h 210"/>
                <a:gd name="T120" fmla="*/ 76 w 733"/>
                <a:gd name="T121" fmla="*/ 6 h 210"/>
                <a:gd name="T122" fmla="*/ 124 w 733"/>
                <a:gd name="T123" fmla="*/ 23 h 210"/>
                <a:gd name="T124" fmla="*/ 144 w 733"/>
                <a:gd name="T125" fmla="*/ 4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3" h="210">
                  <a:moveTo>
                    <a:pt x="144" y="41"/>
                  </a:moveTo>
                  <a:lnTo>
                    <a:pt x="137" y="45"/>
                  </a:lnTo>
                  <a:lnTo>
                    <a:pt x="131" y="49"/>
                  </a:lnTo>
                  <a:lnTo>
                    <a:pt x="124" y="52"/>
                  </a:lnTo>
                  <a:lnTo>
                    <a:pt x="117" y="55"/>
                  </a:lnTo>
                  <a:lnTo>
                    <a:pt x="112" y="58"/>
                  </a:lnTo>
                  <a:lnTo>
                    <a:pt x="107" y="60"/>
                  </a:lnTo>
                  <a:lnTo>
                    <a:pt x="101" y="62"/>
                  </a:lnTo>
                  <a:lnTo>
                    <a:pt x="97" y="64"/>
                  </a:lnTo>
                  <a:lnTo>
                    <a:pt x="92" y="66"/>
                  </a:lnTo>
                  <a:lnTo>
                    <a:pt x="87" y="68"/>
                  </a:lnTo>
                  <a:lnTo>
                    <a:pt x="81" y="70"/>
                  </a:lnTo>
                  <a:lnTo>
                    <a:pt x="76" y="72"/>
                  </a:lnTo>
                  <a:lnTo>
                    <a:pt x="70" y="75"/>
                  </a:lnTo>
                  <a:lnTo>
                    <a:pt x="61" y="79"/>
                  </a:lnTo>
                  <a:lnTo>
                    <a:pt x="54" y="82"/>
                  </a:lnTo>
                  <a:lnTo>
                    <a:pt x="45" y="85"/>
                  </a:lnTo>
                  <a:lnTo>
                    <a:pt x="38" y="89"/>
                  </a:lnTo>
                  <a:lnTo>
                    <a:pt x="31" y="93"/>
                  </a:lnTo>
                  <a:lnTo>
                    <a:pt x="24" y="98"/>
                  </a:lnTo>
                  <a:lnTo>
                    <a:pt x="19" y="104"/>
                  </a:lnTo>
                  <a:lnTo>
                    <a:pt x="12" y="115"/>
                  </a:lnTo>
                  <a:lnTo>
                    <a:pt x="5" y="125"/>
                  </a:lnTo>
                  <a:lnTo>
                    <a:pt x="1" y="137"/>
                  </a:lnTo>
                  <a:lnTo>
                    <a:pt x="0" y="149"/>
                  </a:lnTo>
                  <a:lnTo>
                    <a:pt x="2" y="155"/>
                  </a:lnTo>
                  <a:lnTo>
                    <a:pt x="6" y="159"/>
                  </a:lnTo>
                  <a:lnTo>
                    <a:pt x="11" y="162"/>
                  </a:lnTo>
                  <a:lnTo>
                    <a:pt x="17" y="165"/>
                  </a:lnTo>
                  <a:lnTo>
                    <a:pt x="23" y="167"/>
                  </a:lnTo>
                  <a:lnTo>
                    <a:pt x="29" y="170"/>
                  </a:lnTo>
                  <a:lnTo>
                    <a:pt x="35" y="171"/>
                  </a:lnTo>
                  <a:lnTo>
                    <a:pt x="39" y="172"/>
                  </a:lnTo>
                  <a:lnTo>
                    <a:pt x="57" y="176"/>
                  </a:lnTo>
                  <a:lnTo>
                    <a:pt x="75" y="177"/>
                  </a:lnTo>
                  <a:lnTo>
                    <a:pt x="94" y="176"/>
                  </a:lnTo>
                  <a:lnTo>
                    <a:pt x="113" y="173"/>
                  </a:lnTo>
                  <a:lnTo>
                    <a:pt x="131" y="168"/>
                  </a:lnTo>
                  <a:lnTo>
                    <a:pt x="150" y="164"/>
                  </a:lnTo>
                  <a:lnTo>
                    <a:pt x="168" y="158"/>
                  </a:lnTo>
                  <a:lnTo>
                    <a:pt x="185" y="153"/>
                  </a:lnTo>
                  <a:lnTo>
                    <a:pt x="203" y="146"/>
                  </a:lnTo>
                  <a:lnTo>
                    <a:pt x="221" y="139"/>
                  </a:lnTo>
                  <a:lnTo>
                    <a:pt x="239" y="133"/>
                  </a:lnTo>
                  <a:lnTo>
                    <a:pt x="257" y="126"/>
                  </a:lnTo>
                  <a:lnTo>
                    <a:pt x="275" y="120"/>
                  </a:lnTo>
                  <a:lnTo>
                    <a:pt x="294" y="116"/>
                  </a:lnTo>
                  <a:lnTo>
                    <a:pt x="312" y="112"/>
                  </a:lnTo>
                  <a:lnTo>
                    <a:pt x="331" y="110"/>
                  </a:lnTo>
                  <a:lnTo>
                    <a:pt x="339" y="110"/>
                  </a:lnTo>
                  <a:lnTo>
                    <a:pt x="348" y="110"/>
                  </a:lnTo>
                  <a:lnTo>
                    <a:pt x="356" y="111"/>
                  </a:lnTo>
                  <a:lnTo>
                    <a:pt x="364" y="112"/>
                  </a:lnTo>
                  <a:lnTo>
                    <a:pt x="372" y="115"/>
                  </a:lnTo>
                  <a:lnTo>
                    <a:pt x="379" y="118"/>
                  </a:lnTo>
                  <a:lnTo>
                    <a:pt x="388" y="121"/>
                  </a:lnTo>
                  <a:lnTo>
                    <a:pt x="395" y="124"/>
                  </a:lnTo>
                  <a:lnTo>
                    <a:pt x="405" y="129"/>
                  </a:lnTo>
                  <a:lnTo>
                    <a:pt x="413" y="136"/>
                  </a:lnTo>
                  <a:lnTo>
                    <a:pt x="421" y="142"/>
                  </a:lnTo>
                  <a:lnTo>
                    <a:pt x="428" y="149"/>
                  </a:lnTo>
                  <a:lnTo>
                    <a:pt x="435" y="157"/>
                  </a:lnTo>
                  <a:lnTo>
                    <a:pt x="443" y="164"/>
                  </a:lnTo>
                  <a:lnTo>
                    <a:pt x="450" y="172"/>
                  </a:lnTo>
                  <a:lnTo>
                    <a:pt x="459" y="178"/>
                  </a:lnTo>
                  <a:lnTo>
                    <a:pt x="473" y="188"/>
                  </a:lnTo>
                  <a:lnTo>
                    <a:pt x="488" y="195"/>
                  </a:lnTo>
                  <a:lnTo>
                    <a:pt x="503" y="201"/>
                  </a:lnTo>
                  <a:lnTo>
                    <a:pt x="519" y="205"/>
                  </a:lnTo>
                  <a:lnTo>
                    <a:pt x="536" y="209"/>
                  </a:lnTo>
                  <a:lnTo>
                    <a:pt x="552" y="210"/>
                  </a:lnTo>
                  <a:lnTo>
                    <a:pt x="568" y="209"/>
                  </a:lnTo>
                  <a:lnTo>
                    <a:pt x="583" y="207"/>
                  </a:lnTo>
                  <a:lnTo>
                    <a:pt x="599" y="203"/>
                  </a:lnTo>
                  <a:lnTo>
                    <a:pt x="615" y="198"/>
                  </a:lnTo>
                  <a:lnTo>
                    <a:pt x="630" y="192"/>
                  </a:lnTo>
                  <a:lnTo>
                    <a:pt x="645" y="184"/>
                  </a:lnTo>
                  <a:lnTo>
                    <a:pt x="658" y="175"/>
                  </a:lnTo>
                  <a:lnTo>
                    <a:pt x="671" y="165"/>
                  </a:lnTo>
                  <a:lnTo>
                    <a:pt x="684" y="154"/>
                  </a:lnTo>
                  <a:lnTo>
                    <a:pt x="694" y="141"/>
                  </a:lnTo>
                  <a:lnTo>
                    <a:pt x="700" y="134"/>
                  </a:lnTo>
                  <a:lnTo>
                    <a:pt x="706" y="125"/>
                  </a:lnTo>
                  <a:lnTo>
                    <a:pt x="711" y="118"/>
                  </a:lnTo>
                  <a:lnTo>
                    <a:pt x="715" y="109"/>
                  </a:lnTo>
                  <a:lnTo>
                    <a:pt x="721" y="101"/>
                  </a:lnTo>
                  <a:lnTo>
                    <a:pt x="725" y="91"/>
                  </a:lnTo>
                  <a:lnTo>
                    <a:pt x="729" y="83"/>
                  </a:lnTo>
                  <a:lnTo>
                    <a:pt x="733" y="74"/>
                  </a:lnTo>
                  <a:lnTo>
                    <a:pt x="733" y="72"/>
                  </a:lnTo>
                  <a:lnTo>
                    <a:pt x="732" y="71"/>
                  </a:lnTo>
                  <a:lnTo>
                    <a:pt x="730" y="71"/>
                  </a:lnTo>
                  <a:lnTo>
                    <a:pt x="728" y="73"/>
                  </a:lnTo>
                  <a:lnTo>
                    <a:pt x="719" y="89"/>
                  </a:lnTo>
                  <a:lnTo>
                    <a:pt x="709" y="104"/>
                  </a:lnTo>
                  <a:lnTo>
                    <a:pt x="699" y="119"/>
                  </a:lnTo>
                  <a:lnTo>
                    <a:pt x="688" y="133"/>
                  </a:lnTo>
                  <a:lnTo>
                    <a:pt x="675" y="145"/>
                  </a:lnTo>
                  <a:lnTo>
                    <a:pt x="663" y="158"/>
                  </a:lnTo>
                  <a:lnTo>
                    <a:pt x="649" y="168"/>
                  </a:lnTo>
                  <a:lnTo>
                    <a:pt x="633" y="178"/>
                  </a:lnTo>
                  <a:lnTo>
                    <a:pt x="614" y="186"/>
                  </a:lnTo>
                  <a:lnTo>
                    <a:pt x="594" y="192"/>
                  </a:lnTo>
                  <a:lnTo>
                    <a:pt x="573" y="195"/>
                  </a:lnTo>
                  <a:lnTo>
                    <a:pt x="553" y="195"/>
                  </a:lnTo>
                  <a:lnTo>
                    <a:pt x="532" y="193"/>
                  </a:lnTo>
                  <a:lnTo>
                    <a:pt x="512" y="188"/>
                  </a:lnTo>
                  <a:lnTo>
                    <a:pt x="491" y="180"/>
                  </a:lnTo>
                  <a:lnTo>
                    <a:pt x="473" y="171"/>
                  </a:lnTo>
                  <a:lnTo>
                    <a:pt x="466" y="165"/>
                  </a:lnTo>
                  <a:lnTo>
                    <a:pt x="459" y="159"/>
                  </a:lnTo>
                  <a:lnTo>
                    <a:pt x="451" y="153"/>
                  </a:lnTo>
                  <a:lnTo>
                    <a:pt x="445" y="146"/>
                  </a:lnTo>
                  <a:lnTo>
                    <a:pt x="439" y="140"/>
                  </a:lnTo>
                  <a:lnTo>
                    <a:pt x="431" y="134"/>
                  </a:lnTo>
                  <a:lnTo>
                    <a:pt x="425" y="127"/>
                  </a:lnTo>
                  <a:lnTo>
                    <a:pt x="417" y="121"/>
                  </a:lnTo>
                  <a:lnTo>
                    <a:pt x="411" y="117"/>
                  </a:lnTo>
                  <a:lnTo>
                    <a:pt x="405" y="112"/>
                  </a:lnTo>
                  <a:lnTo>
                    <a:pt x="397" y="109"/>
                  </a:lnTo>
                  <a:lnTo>
                    <a:pt x="391" y="106"/>
                  </a:lnTo>
                  <a:lnTo>
                    <a:pt x="384" y="104"/>
                  </a:lnTo>
                  <a:lnTo>
                    <a:pt x="376" y="102"/>
                  </a:lnTo>
                  <a:lnTo>
                    <a:pt x="368" y="100"/>
                  </a:lnTo>
                  <a:lnTo>
                    <a:pt x="360" y="99"/>
                  </a:lnTo>
                  <a:lnTo>
                    <a:pt x="345" y="98"/>
                  </a:lnTo>
                  <a:lnTo>
                    <a:pt x="328" y="98"/>
                  </a:lnTo>
                  <a:lnTo>
                    <a:pt x="311" y="100"/>
                  </a:lnTo>
                  <a:lnTo>
                    <a:pt x="295" y="103"/>
                  </a:lnTo>
                  <a:lnTo>
                    <a:pt x="278" y="107"/>
                  </a:lnTo>
                  <a:lnTo>
                    <a:pt x="262" y="111"/>
                  </a:lnTo>
                  <a:lnTo>
                    <a:pt x="246" y="117"/>
                  </a:lnTo>
                  <a:lnTo>
                    <a:pt x="231" y="122"/>
                  </a:lnTo>
                  <a:lnTo>
                    <a:pt x="211" y="129"/>
                  </a:lnTo>
                  <a:lnTo>
                    <a:pt x="191" y="137"/>
                  </a:lnTo>
                  <a:lnTo>
                    <a:pt x="172" y="143"/>
                  </a:lnTo>
                  <a:lnTo>
                    <a:pt x="153" y="149"/>
                  </a:lnTo>
                  <a:lnTo>
                    <a:pt x="133" y="155"/>
                  </a:lnTo>
                  <a:lnTo>
                    <a:pt x="113" y="159"/>
                  </a:lnTo>
                  <a:lnTo>
                    <a:pt x="92" y="161"/>
                  </a:lnTo>
                  <a:lnTo>
                    <a:pt x="71" y="162"/>
                  </a:lnTo>
                  <a:lnTo>
                    <a:pt x="66" y="162"/>
                  </a:lnTo>
                  <a:lnTo>
                    <a:pt x="60" y="162"/>
                  </a:lnTo>
                  <a:lnTo>
                    <a:pt x="56" y="162"/>
                  </a:lnTo>
                  <a:lnTo>
                    <a:pt x="51" y="161"/>
                  </a:lnTo>
                  <a:lnTo>
                    <a:pt x="47" y="160"/>
                  </a:lnTo>
                  <a:lnTo>
                    <a:pt x="41" y="159"/>
                  </a:lnTo>
                  <a:lnTo>
                    <a:pt x="37" y="158"/>
                  </a:lnTo>
                  <a:lnTo>
                    <a:pt x="32" y="157"/>
                  </a:lnTo>
                  <a:lnTo>
                    <a:pt x="21" y="153"/>
                  </a:lnTo>
                  <a:lnTo>
                    <a:pt x="14" y="146"/>
                  </a:lnTo>
                  <a:lnTo>
                    <a:pt x="12" y="137"/>
                  </a:lnTo>
                  <a:lnTo>
                    <a:pt x="17" y="123"/>
                  </a:lnTo>
                  <a:lnTo>
                    <a:pt x="22" y="115"/>
                  </a:lnTo>
                  <a:lnTo>
                    <a:pt x="30" y="107"/>
                  </a:lnTo>
                  <a:lnTo>
                    <a:pt x="37" y="101"/>
                  </a:lnTo>
                  <a:lnTo>
                    <a:pt x="44" y="96"/>
                  </a:lnTo>
                  <a:lnTo>
                    <a:pt x="53" y="91"/>
                  </a:lnTo>
                  <a:lnTo>
                    <a:pt x="62" y="87"/>
                  </a:lnTo>
                  <a:lnTo>
                    <a:pt x="71" y="83"/>
                  </a:lnTo>
                  <a:lnTo>
                    <a:pt x="80" y="79"/>
                  </a:lnTo>
                  <a:lnTo>
                    <a:pt x="89" y="74"/>
                  </a:lnTo>
                  <a:lnTo>
                    <a:pt x="98" y="70"/>
                  </a:lnTo>
                  <a:lnTo>
                    <a:pt x="109" y="66"/>
                  </a:lnTo>
                  <a:lnTo>
                    <a:pt x="119" y="62"/>
                  </a:lnTo>
                  <a:lnTo>
                    <a:pt x="129" y="56"/>
                  </a:lnTo>
                  <a:lnTo>
                    <a:pt x="138" y="51"/>
                  </a:lnTo>
                  <a:lnTo>
                    <a:pt x="146" y="44"/>
                  </a:lnTo>
                  <a:lnTo>
                    <a:pt x="151" y="36"/>
                  </a:lnTo>
                  <a:lnTo>
                    <a:pt x="151" y="28"/>
                  </a:lnTo>
                  <a:lnTo>
                    <a:pt x="144" y="21"/>
                  </a:lnTo>
                  <a:lnTo>
                    <a:pt x="132" y="15"/>
                  </a:lnTo>
                  <a:lnTo>
                    <a:pt x="116" y="10"/>
                  </a:lnTo>
                  <a:lnTo>
                    <a:pt x="99" y="6"/>
                  </a:lnTo>
                  <a:lnTo>
                    <a:pt x="84" y="3"/>
                  </a:lnTo>
                  <a:lnTo>
                    <a:pt x="70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6" y="6"/>
                  </a:lnTo>
                  <a:lnTo>
                    <a:pt x="91" y="11"/>
                  </a:lnTo>
                  <a:lnTo>
                    <a:pt x="108" y="16"/>
                  </a:lnTo>
                  <a:lnTo>
                    <a:pt x="124" y="23"/>
                  </a:lnTo>
                  <a:lnTo>
                    <a:pt x="137" y="29"/>
                  </a:lnTo>
                  <a:lnTo>
                    <a:pt x="145" y="35"/>
                  </a:lnTo>
                  <a:lnTo>
                    <a:pt x="144" y="4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5048250" y="3979545"/>
              <a:ext cx="5715" cy="26670"/>
            </a:xfrm>
            <a:custGeom>
              <a:avLst/>
              <a:gdLst>
                <a:gd name="T0" fmla="*/ 2 w 18"/>
                <a:gd name="T1" fmla="*/ 0 h 83"/>
                <a:gd name="T2" fmla="*/ 3 w 18"/>
                <a:gd name="T3" fmla="*/ 5 h 83"/>
                <a:gd name="T4" fmla="*/ 6 w 18"/>
                <a:gd name="T5" fmla="*/ 19 h 83"/>
                <a:gd name="T6" fmla="*/ 7 w 18"/>
                <a:gd name="T7" fmla="*/ 39 h 83"/>
                <a:gd name="T8" fmla="*/ 4 w 18"/>
                <a:gd name="T9" fmla="*/ 61 h 83"/>
                <a:gd name="T10" fmla="*/ 0 w 18"/>
                <a:gd name="T11" fmla="*/ 78 h 83"/>
                <a:gd name="T12" fmla="*/ 1 w 18"/>
                <a:gd name="T13" fmla="*/ 83 h 83"/>
                <a:gd name="T14" fmla="*/ 5 w 18"/>
                <a:gd name="T15" fmla="*/ 81 h 83"/>
                <a:gd name="T16" fmla="*/ 11 w 18"/>
                <a:gd name="T17" fmla="*/ 74 h 83"/>
                <a:gd name="T18" fmla="*/ 16 w 18"/>
                <a:gd name="T19" fmla="*/ 59 h 83"/>
                <a:gd name="T20" fmla="*/ 18 w 18"/>
                <a:gd name="T21" fmla="*/ 38 h 83"/>
                <a:gd name="T22" fmla="*/ 14 w 18"/>
                <a:gd name="T23" fmla="*/ 16 h 83"/>
                <a:gd name="T24" fmla="*/ 2 w 18"/>
                <a:gd name="T2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83">
                  <a:moveTo>
                    <a:pt x="2" y="0"/>
                  </a:moveTo>
                  <a:lnTo>
                    <a:pt x="3" y="5"/>
                  </a:lnTo>
                  <a:lnTo>
                    <a:pt x="6" y="19"/>
                  </a:lnTo>
                  <a:lnTo>
                    <a:pt x="7" y="39"/>
                  </a:lnTo>
                  <a:lnTo>
                    <a:pt x="4" y="61"/>
                  </a:lnTo>
                  <a:lnTo>
                    <a:pt x="0" y="78"/>
                  </a:lnTo>
                  <a:lnTo>
                    <a:pt x="1" y="83"/>
                  </a:lnTo>
                  <a:lnTo>
                    <a:pt x="5" y="81"/>
                  </a:lnTo>
                  <a:lnTo>
                    <a:pt x="11" y="74"/>
                  </a:lnTo>
                  <a:lnTo>
                    <a:pt x="16" y="59"/>
                  </a:lnTo>
                  <a:lnTo>
                    <a:pt x="18" y="38"/>
                  </a:lnTo>
                  <a:lnTo>
                    <a:pt x="14" y="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4975860" y="3904615"/>
              <a:ext cx="23495" cy="66675"/>
            </a:xfrm>
            <a:custGeom>
              <a:avLst/>
              <a:gdLst>
                <a:gd name="T0" fmla="*/ 14 w 73"/>
                <a:gd name="T1" fmla="*/ 0 h 212"/>
                <a:gd name="T2" fmla="*/ 12 w 73"/>
                <a:gd name="T3" fmla="*/ 7 h 212"/>
                <a:gd name="T4" fmla="*/ 14 w 73"/>
                <a:gd name="T5" fmla="*/ 21 h 212"/>
                <a:gd name="T6" fmla="*/ 19 w 73"/>
                <a:gd name="T7" fmla="*/ 44 h 212"/>
                <a:gd name="T8" fmla="*/ 34 w 73"/>
                <a:gd name="T9" fmla="*/ 68 h 212"/>
                <a:gd name="T10" fmla="*/ 43 w 73"/>
                <a:gd name="T11" fmla="*/ 80 h 212"/>
                <a:gd name="T12" fmla="*/ 52 w 73"/>
                <a:gd name="T13" fmla="*/ 91 h 212"/>
                <a:gd name="T14" fmla="*/ 59 w 73"/>
                <a:gd name="T15" fmla="*/ 103 h 212"/>
                <a:gd name="T16" fmla="*/ 63 w 73"/>
                <a:gd name="T17" fmla="*/ 114 h 212"/>
                <a:gd name="T18" fmla="*/ 65 w 73"/>
                <a:gd name="T19" fmla="*/ 125 h 212"/>
                <a:gd name="T20" fmla="*/ 65 w 73"/>
                <a:gd name="T21" fmla="*/ 136 h 212"/>
                <a:gd name="T22" fmla="*/ 62 w 73"/>
                <a:gd name="T23" fmla="*/ 145 h 212"/>
                <a:gd name="T24" fmla="*/ 56 w 73"/>
                <a:gd name="T25" fmla="*/ 154 h 212"/>
                <a:gd name="T26" fmla="*/ 48 w 73"/>
                <a:gd name="T27" fmla="*/ 162 h 212"/>
                <a:gd name="T28" fmla="*/ 40 w 73"/>
                <a:gd name="T29" fmla="*/ 170 h 212"/>
                <a:gd name="T30" fmla="*/ 31 w 73"/>
                <a:gd name="T31" fmla="*/ 178 h 212"/>
                <a:gd name="T32" fmla="*/ 24 w 73"/>
                <a:gd name="T33" fmla="*/ 185 h 212"/>
                <a:gd name="T34" fmla="*/ 17 w 73"/>
                <a:gd name="T35" fmla="*/ 193 h 212"/>
                <a:gd name="T36" fmla="*/ 9 w 73"/>
                <a:gd name="T37" fmla="*/ 200 h 212"/>
                <a:gd name="T38" fmla="*/ 4 w 73"/>
                <a:gd name="T39" fmla="*/ 206 h 212"/>
                <a:gd name="T40" fmla="*/ 0 w 73"/>
                <a:gd name="T41" fmla="*/ 212 h 212"/>
                <a:gd name="T42" fmla="*/ 2 w 73"/>
                <a:gd name="T43" fmla="*/ 211 h 212"/>
                <a:gd name="T44" fmla="*/ 7 w 73"/>
                <a:gd name="T45" fmla="*/ 205 h 212"/>
                <a:gd name="T46" fmla="*/ 15 w 73"/>
                <a:gd name="T47" fmla="*/ 200 h 212"/>
                <a:gd name="T48" fmla="*/ 24 w 73"/>
                <a:gd name="T49" fmla="*/ 192 h 212"/>
                <a:gd name="T50" fmla="*/ 34 w 73"/>
                <a:gd name="T51" fmla="*/ 184 h 212"/>
                <a:gd name="T52" fmla="*/ 43 w 73"/>
                <a:gd name="T53" fmla="*/ 176 h 212"/>
                <a:gd name="T54" fmla="*/ 52 w 73"/>
                <a:gd name="T55" fmla="*/ 168 h 212"/>
                <a:gd name="T56" fmla="*/ 58 w 73"/>
                <a:gd name="T57" fmla="*/ 163 h 212"/>
                <a:gd name="T58" fmla="*/ 66 w 73"/>
                <a:gd name="T59" fmla="*/ 149 h 212"/>
                <a:gd name="T60" fmla="*/ 72 w 73"/>
                <a:gd name="T61" fmla="*/ 129 h 212"/>
                <a:gd name="T62" fmla="*/ 73 w 73"/>
                <a:gd name="T63" fmla="*/ 108 h 212"/>
                <a:gd name="T64" fmla="*/ 65 w 73"/>
                <a:gd name="T65" fmla="*/ 88 h 212"/>
                <a:gd name="T66" fmla="*/ 59 w 73"/>
                <a:gd name="T67" fmla="*/ 80 h 212"/>
                <a:gd name="T68" fmla="*/ 52 w 73"/>
                <a:gd name="T69" fmla="*/ 70 h 212"/>
                <a:gd name="T70" fmla="*/ 44 w 73"/>
                <a:gd name="T71" fmla="*/ 62 h 212"/>
                <a:gd name="T72" fmla="*/ 37 w 73"/>
                <a:gd name="T73" fmla="*/ 52 h 212"/>
                <a:gd name="T74" fmla="*/ 29 w 73"/>
                <a:gd name="T75" fmla="*/ 42 h 212"/>
                <a:gd name="T76" fmla="*/ 23 w 73"/>
                <a:gd name="T77" fmla="*/ 29 h 212"/>
                <a:gd name="T78" fmla="*/ 18 w 73"/>
                <a:gd name="T79" fmla="*/ 16 h 212"/>
                <a:gd name="T80" fmla="*/ 14 w 73"/>
                <a:gd name="T8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212">
                  <a:moveTo>
                    <a:pt x="14" y="0"/>
                  </a:moveTo>
                  <a:lnTo>
                    <a:pt x="12" y="7"/>
                  </a:lnTo>
                  <a:lnTo>
                    <a:pt x="14" y="21"/>
                  </a:lnTo>
                  <a:lnTo>
                    <a:pt x="19" y="44"/>
                  </a:lnTo>
                  <a:lnTo>
                    <a:pt x="34" y="68"/>
                  </a:lnTo>
                  <a:lnTo>
                    <a:pt x="43" y="80"/>
                  </a:lnTo>
                  <a:lnTo>
                    <a:pt x="52" y="91"/>
                  </a:lnTo>
                  <a:lnTo>
                    <a:pt x="59" y="103"/>
                  </a:lnTo>
                  <a:lnTo>
                    <a:pt x="63" y="114"/>
                  </a:lnTo>
                  <a:lnTo>
                    <a:pt x="65" y="125"/>
                  </a:lnTo>
                  <a:lnTo>
                    <a:pt x="65" y="136"/>
                  </a:lnTo>
                  <a:lnTo>
                    <a:pt x="62" y="145"/>
                  </a:lnTo>
                  <a:lnTo>
                    <a:pt x="56" y="154"/>
                  </a:lnTo>
                  <a:lnTo>
                    <a:pt x="48" y="162"/>
                  </a:lnTo>
                  <a:lnTo>
                    <a:pt x="40" y="170"/>
                  </a:lnTo>
                  <a:lnTo>
                    <a:pt x="31" y="178"/>
                  </a:lnTo>
                  <a:lnTo>
                    <a:pt x="24" y="185"/>
                  </a:lnTo>
                  <a:lnTo>
                    <a:pt x="17" y="193"/>
                  </a:lnTo>
                  <a:lnTo>
                    <a:pt x="9" y="200"/>
                  </a:lnTo>
                  <a:lnTo>
                    <a:pt x="4" y="206"/>
                  </a:lnTo>
                  <a:lnTo>
                    <a:pt x="0" y="212"/>
                  </a:lnTo>
                  <a:lnTo>
                    <a:pt x="2" y="211"/>
                  </a:lnTo>
                  <a:lnTo>
                    <a:pt x="7" y="205"/>
                  </a:lnTo>
                  <a:lnTo>
                    <a:pt x="15" y="200"/>
                  </a:lnTo>
                  <a:lnTo>
                    <a:pt x="24" y="192"/>
                  </a:lnTo>
                  <a:lnTo>
                    <a:pt x="34" y="184"/>
                  </a:lnTo>
                  <a:lnTo>
                    <a:pt x="43" y="176"/>
                  </a:lnTo>
                  <a:lnTo>
                    <a:pt x="52" y="168"/>
                  </a:lnTo>
                  <a:lnTo>
                    <a:pt x="58" y="163"/>
                  </a:lnTo>
                  <a:lnTo>
                    <a:pt x="66" y="149"/>
                  </a:lnTo>
                  <a:lnTo>
                    <a:pt x="72" y="129"/>
                  </a:lnTo>
                  <a:lnTo>
                    <a:pt x="73" y="108"/>
                  </a:lnTo>
                  <a:lnTo>
                    <a:pt x="65" y="88"/>
                  </a:lnTo>
                  <a:lnTo>
                    <a:pt x="59" y="80"/>
                  </a:lnTo>
                  <a:lnTo>
                    <a:pt x="52" y="70"/>
                  </a:lnTo>
                  <a:lnTo>
                    <a:pt x="44" y="62"/>
                  </a:lnTo>
                  <a:lnTo>
                    <a:pt x="37" y="52"/>
                  </a:lnTo>
                  <a:lnTo>
                    <a:pt x="29" y="42"/>
                  </a:lnTo>
                  <a:lnTo>
                    <a:pt x="23" y="29"/>
                  </a:lnTo>
                  <a:lnTo>
                    <a:pt x="18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4976495" y="3905250"/>
              <a:ext cx="63500" cy="53340"/>
            </a:xfrm>
            <a:custGeom>
              <a:avLst/>
              <a:gdLst>
                <a:gd name="T0" fmla="*/ 4 w 200"/>
                <a:gd name="T1" fmla="*/ 8 h 168"/>
                <a:gd name="T2" fmla="*/ 7 w 200"/>
                <a:gd name="T3" fmla="*/ 9 h 168"/>
                <a:gd name="T4" fmla="*/ 16 w 200"/>
                <a:gd name="T5" fmla="*/ 13 h 168"/>
                <a:gd name="T6" fmla="*/ 27 w 200"/>
                <a:gd name="T7" fmla="*/ 19 h 168"/>
                <a:gd name="T8" fmla="*/ 43 w 200"/>
                <a:gd name="T9" fmla="*/ 27 h 168"/>
                <a:gd name="T10" fmla="*/ 60 w 200"/>
                <a:gd name="T11" fmla="*/ 36 h 168"/>
                <a:gd name="T12" fmla="*/ 78 w 200"/>
                <a:gd name="T13" fmla="*/ 47 h 168"/>
                <a:gd name="T14" fmla="*/ 95 w 200"/>
                <a:gd name="T15" fmla="*/ 59 h 168"/>
                <a:gd name="T16" fmla="*/ 110 w 200"/>
                <a:gd name="T17" fmla="*/ 71 h 168"/>
                <a:gd name="T18" fmla="*/ 122 w 200"/>
                <a:gd name="T19" fmla="*/ 85 h 168"/>
                <a:gd name="T20" fmla="*/ 132 w 200"/>
                <a:gd name="T21" fmla="*/ 99 h 168"/>
                <a:gd name="T22" fmla="*/ 140 w 200"/>
                <a:gd name="T23" fmla="*/ 113 h 168"/>
                <a:gd name="T24" fmla="*/ 149 w 200"/>
                <a:gd name="T25" fmla="*/ 128 h 168"/>
                <a:gd name="T26" fmla="*/ 157 w 200"/>
                <a:gd name="T27" fmla="*/ 141 h 168"/>
                <a:gd name="T28" fmla="*/ 168 w 200"/>
                <a:gd name="T29" fmla="*/ 153 h 168"/>
                <a:gd name="T30" fmla="*/ 182 w 200"/>
                <a:gd name="T31" fmla="*/ 162 h 168"/>
                <a:gd name="T32" fmla="*/ 200 w 200"/>
                <a:gd name="T33" fmla="*/ 168 h 168"/>
                <a:gd name="T34" fmla="*/ 199 w 200"/>
                <a:gd name="T35" fmla="*/ 167 h 168"/>
                <a:gd name="T36" fmla="*/ 195 w 200"/>
                <a:gd name="T37" fmla="*/ 164 h 168"/>
                <a:gd name="T38" fmla="*/ 191 w 200"/>
                <a:gd name="T39" fmla="*/ 159 h 168"/>
                <a:gd name="T40" fmla="*/ 185 w 200"/>
                <a:gd name="T41" fmla="*/ 153 h 168"/>
                <a:gd name="T42" fmla="*/ 178 w 200"/>
                <a:gd name="T43" fmla="*/ 143 h 168"/>
                <a:gd name="T44" fmla="*/ 171 w 200"/>
                <a:gd name="T45" fmla="*/ 133 h 168"/>
                <a:gd name="T46" fmla="*/ 165 w 200"/>
                <a:gd name="T47" fmla="*/ 120 h 168"/>
                <a:gd name="T48" fmla="*/ 157 w 200"/>
                <a:gd name="T49" fmla="*/ 106 h 168"/>
                <a:gd name="T50" fmla="*/ 150 w 200"/>
                <a:gd name="T51" fmla="*/ 92 h 168"/>
                <a:gd name="T52" fmla="*/ 143 w 200"/>
                <a:gd name="T53" fmla="*/ 80 h 168"/>
                <a:gd name="T54" fmla="*/ 135 w 200"/>
                <a:gd name="T55" fmla="*/ 68 h 168"/>
                <a:gd name="T56" fmla="*/ 128 w 200"/>
                <a:gd name="T57" fmla="*/ 57 h 168"/>
                <a:gd name="T58" fmla="*/ 120 w 200"/>
                <a:gd name="T59" fmla="*/ 48 h 168"/>
                <a:gd name="T60" fmla="*/ 112 w 200"/>
                <a:gd name="T61" fmla="*/ 41 h 168"/>
                <a:gd name="T62" fmla="*/ 102 w 200"/>
                <a:gd name="T63" fmla="*/ 33 h 168"/>
                <a:gd name="T64" fmla="*/ 93 w 200"/>
                <a:gd name="T65" fmla="*/ 28 h 168"/>
                <a:gd name="T66" fmla="*/ 81 w 200"/>
                <a:gd name="T67" fmla="*/ 23 h 168"/>
                <a:gd name="T68" fmla="*/ 65 w 200"/>
                <a:gd name="T69" fmla="*/ 16 h 168"/>
                <a:gd name="T70" fmla="*/ 47 w 200"/>
                <a:gd name="T71" fmla="*/ 10 h 168"/>
                <a:gd name="T72" fmla="*/ 29 w 200"/>
                <a:gd name="T73" fmla="*/ 5 h 168"/>
                <a:gd name="T74" fmla="*/ 15 w 200"/>
                <a:gd name="T75" fmla="*/ 1 h 168"/>
                <a:gd name="T76" fmla="*/ 4 w 200"/>
                <a:gd name="T77" fmla="*/ 0 h 168"/>
                <a:gd name="T78" fmla="*/ 0 w 200"/>
                <a:gd name="T79" fmla="*/ 3 h 168"/>
                <a:gd name="T80" fmla="*/ 4 w 200"/>
                <a:gd name="T81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168">
                  <a:moveTo>
                    <a:pt x="4" y="8"/>
                  </a:moveTo>
                  <a:lnTo>
                    <a:pt x="7" y="9"/>
                  </a:lnTo>
                  <a:lnTo>
                    <a:pt x="16" y="13"/>
                  </a:lnTo>
                  <a:lnTo>
                    <a:pt x="27" y="19"/>
                  </a:lnTo>
                  <a:lnTo>
                    <a:pt x="43" y="27"/>
                  </a:lnTo>
                  <a:lnTo>
                    <a:pt x="60" y="36"/>
                  </a:lnTo>
                  <a:lnTo>
                    <a:pt x="78" y="47"/>
                  </a:lnTo>
                  <a:lnTo>
                    <a:pt x="95" y="59"/>
                  </a:lnTo>
                  <a:lnTo>
                    <a:pt x="110" y="71"/>
                  </a:lnTo>
                  <a:lnTo>
                    <a:pt x="122" y="85"/>
                  </a:lnTo>
                  <a:lnTo>
                    <a:pt x="132" y="99"/>
                  </a:lnTo>
                  <a:lnTo>
                    <a:pt x="140" y="113"/>
                  </a:lnTo>
                  <a:lnTo>
                    <a:pt x="149" y="128"/>
                  </a:lnTo>
                  <a:lnTo>
                    <a:pt x="157" y="141"/>
                  </a:lnTo>
                  <a:lnTo>
                    <a:pt x="168" y="153"/>
                  </a:lnTo>
                  <a:lnTo>
                    <a:pt x="182" y="162"/>
                  </a:lnTo>
                  <a:lnTo>
                    <a:pt x="200" y="168"/>
                  </a:lnTo>
                  <a:lnTo>
                    <a:pt x="199" y="167"/>
                  </a:lnTo>
                  <a:lnTo>
                    <a:pt x="195" y="164"/>
                  </a:lnTo>
                  <a:lnTo>
                    <a:pt x="191" y="159"/>
                  </a:lnTo>
                  <a:lnTo>
                    <a:pt x="185" y="153"/>
                  </a:lnTo>
                  <a:lnTo>
                    <a:pt x="178" y="143"/>
                  </a:lnTo>
                  <a:lnTo>
                    <a:pt x="171" y="133"/>
                  </a:lnTo>
                  <a:lnTo>
                    <a:pt x="165" y="120"/>
                  </a:lnTo>
                  <a:lnTo>
                    <a:pt x="157" y="106"/>
                  </a:lnTo>
                  <a:lnTo>
                    <a:pt x="150" y="92"/>
                  </a:lnTo>
                  <a:lnTo>
                    <a:pt x="143" y="80"/>
                  </a:lnTo>
                  <a:lnTo>
                    <a:pt x="135" y="68"/>
                  </a:lnTo>
                  <a:lnTo>
                    <a:pt x="128" y="57"/>
                  </a:lnTo>
                  <a:lnTo>
                    <a:pt x="120" y="48"/>
                  </a:lnTo>
                  <a:lnTo>
                    <a:pt x="112" y="41"/>
                  </a:lnTo>
                  <a:lnTo>
                    <a:pt x="102" y="33"/>
                  </a:lnTo>
                  <a:lnTo>
                    <a:pt x="93" y="28"/>
                  </a:lnTo>
                  <a:lnTo>
                    <a:pt x="81" y="23"/>
                  </a:lnTo>
                  <a:lnTo>
                    <a:pt x="65" y="16"/>
                  </a:lnTo>
                  <a:lnTo>
                    <a:pt x="47" y="10"/>
                  </a:lnTo>
                  <a:lnTo>
                    <a:pt x="29" y="5"/>
                  </a:lnTo>
                  <a:lnTo>
                    <a:pt x="15" y="1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5024120" y="3910965"/>
              <a:ext cx="19685" cy="40005"/>
            </a:xfrm>
            <a:custGeom>
              <a:avLst/>
              <a:gdLst>
                <a:gd name="T0" fmla="*/ 0 w 62"/>
                <a:gd name="T1" fmla="*/ 7 h 126"/>
                <a:gd name="T2" fmla="*/ 2 w 62"/>
                <a:gd name="T3" fmla="*/ 7 h 126"/>
                <a:gd name="T4" fmla="*/ 7 w 62"/>
                <a:gd name="T5" fmla="*/ 8 h 126"/>
                <a:gd name="T6" fmla="*/ 14 w 62"/>
                <a:gd name="T7" fmla="*/ 14 h 126"/>
                <a:gd name="T8" fmla="*/ 19 w 62"/>
                <a:gd name="T9" fmla="*/ 31 h 126"/>
                <a:gd name="T10" fmla="*/ 22 w 62"/>
                <a:gd name="T11" fmla="*/ 44 h 126"/>
                <a:gd name="T12" fmla="*/ 28 w 62"/>
                <a:gd name="T13" fmla="*/ 59 h 126"/>
                <a:gd name="T14" fmla="*/ 35 w 62"/>
                <a:gd name="T15" fmla="*/ 74 h 126"/>
                <a:gd name="T16" fmla="*/ 42 w 62"/>
                <a:gd name="T17" fmla="*/ 89 h 126"/>
                <a:gd name="T18" fmla="*/ 50 w 62"/>
                <a:gd name="T19" fmla="*/ 104 h 126"/>
                <a:gd name="T20" fmla="*/ 56 w 62"/>
                <a:gd name="T21" fmla="*/ 116 h 126"/>
                <a:gd name="T22" fmla="*/ 60 w 62"/>
                <a:gd name="T23" fmla="*/ 123 h 126"/>
                <a:gd name="T24" fmla="*/ 62 w 62"/>
                <a:gd name="T25" fmla="*/ 126 h 126"/>
                <a:gd name="T26" fmla="*/ 58 w 62"/>
                <a:gd name="T27" fmla="*/ 115 h 126"/>
                <a:gd name="T28" fmla="*/ 50 w 62"/>
                <a:gd name="T29" fmla="*/ 89 h 126"/>
                <a:gd name="T30" fmla="*/ 39 w 62"/>
                <a:gd name="T31" fmla="*/ 60 h 126"/>
                <a:gd name="T32" fmla="*/ 32 w 62"/>
                <a:gd name="T33" fmla="*/ 39 h 126"/>
                <a:gd name="T34" fmla="*/ 29 w 62"/>
                <a:gd name="T35" fmla="*/ 33 h 126"/>
                <a:gd name="T36" fmla="*/ 26 w 62"/>
                <a:gd name="T37" fmla="*/ 25 h 126"/>
                <a:gd name="T38" fmla="*/ 23 w 62"/>
                <a:gd name="T39" fmla="*/ 17 h 126"/>
                <a:gd name="T40" fmla="*/ 20 w 62"/>
                <a:gd name="T41" fmla="*/ 10 h 126"/>
                <a:gd name="T42" fmla="*/ 16 w 62"/>
                <a:gd name="T43" fmla="*/ 4 h 126"/>
                <a:gd name="T44" fmla="*/ 10 w 62"/>
                <a:gd name="T45" fmla="*/ 0 h 126"/>
                <a:gd name="T46" fmla="*/ 5 w 62"/>
                <a:gd name="T47" fmla="*/ 1 h 126"/>
                <a:gd name="T48" fmla="*/ 0 w 62"/>
                <a:gd name="T49" fmla="*/ 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" h="126">
                  <a:moveTo>
                    <a:pt x="0" y="7"/>
                  </a:moveTo>
                  <a:lnTo>
                    <a:pt x="2" y="7"/>
                  </a:lnTo>
                  <a:lnTo>
                    <a:pt x="7" y="8"/>
                  </a:lnTo>
                  <a:lnTo>
                    <a:pt x="14" y="14"/>
                  </a:lnTo>
                  <a:lnTo>
                    <a:pt x="19" y="31"/>
                  </a:lnTo>
                  <a:lnTo>
                    <a:pt x="22" y="44"/>
                  </a:lnTo>
                  <a:lnTo>
                    <a:pt x="28" y="59"/>
                  </a:lnTo>
                  <a:lnTo>
                    <a:pt x="35" y="74"/>
                  </a:lnTo>
                  <a:lnTo>
                    <a:pt x="42" y="89"/>
                  </a:lnTo>
                  <a:lnTo>
                    <a:pt x="50" y="104"/>
                  </a:lnTo>
                  <a:lnTo>
                    <a:pt x="56" y="116"/>
                  </a:lnTo>
                  <a:lnTo>
                    <a:pt x="60" y="123"/>
                  </a:lnTo>
                  <a:lnTo>
                    <a:pt x="62" y="126"/>
                  </a:lnTo>
                  <a:lnTo>
                    <a:pt x="58" y="115"/>
                  </a:lnTo>
                  <a:lnTo>
                    <a:pt x="50" y="89"/>
                  </a:lnTo>
                  <a:lnTo>
                    <a:pt x="39" y="60"/>
                  </a:lnTo>
                  <a:lnTo>
                    <a:pt x="32" y="39"/>
                  </a:lnTo>
                  <a:lnTo>
                    <a:pt x="29" y="33"/>
                  </a:lnTo>
                  <a:lnTo>
                    <a:pt x="26" y="25"/>
                  </a:lnTo>
                  <a:lnTo>
                    <a:pt x="23" y="17"/>
                  </a:lnTo>
                  <a:lnTo>
                    <a:pt x="20" y="10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5" y="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8" name="Freeform 197"/>
            <p:cNvSpPr>
              <a:spLocks/>
            </p:cNvSpPr>
            <p:nvPr/>
          </p:nvSpPr>
          <p:spPr bwMode="auto">
            <a:xfrm>
              <a:off x="5059045" y="3608705"/>
              <a:ext cx="86360" cy="17145"/>
            </a:xfrm>
            <a:custGeom>
              <a:avLst/>
              <a:gdLst>
                <a:gd name="T0" fmla="*/ 0 w 272"/>
                <a:gd name="T1" fmla="*/ 1 h 54"/>
                <a:gd name="T2" fmla="*/ 2 w 272"/>
                <a:gd name="T3" fmla="*/ 1 h 54"/>
                <a:gd name="T4" fmla="*/ 8 w 272"/>
                <a:gd name="T5" fmla="*/ 2 h 54"/>
                <a:gd name="T6" fmla="*/ 18 w 272"/>
                <a:gd name="T7" fmla="*/ 3 h 54"/>
                <a:gd name="T8" fmla="*/ 30 w 272"/>
                <a:gd name="T9" fmla="*/ 6 h 54"/>
                <a:gd name="T10" fmla="*/ 45 w 272"/>
                <a:gd name="T11" fmla="*/ 8 h 54"/>
                <a:gd name="T12" fmla="*/ 62 w 272"/>
                <a:gd name="T13" fmla="*/ 11 h 54"/>
                <a:gd name="T14" fmla="*/ 81 w 272"/>
                <a:gd name="T15" fmla="*/ 14 h 54"/>
                <a:gd name="T16" fmla="*/ 101 w 272"/>
                <a:gd name="T17" fmla="*/ 17 h 54"/>
                <a:gd name="T18" fmla="*/ 122 w 272"/>
                <a:gd name="T19" fmla="*/ 21 h 54"/>
                <a:gd name="T20" fmla="*/ 144 w 272"/>
                <a:gd name="T21" fmla="*/ 26 h 54"/>
                <a:gd name="T22" fmla="*/ 165 w 272"/>
                <a:gd name="T23" fmla="*/ 30 h 54"/>
                <a:gd name="T24" fmla="*/ 186 w 272"/>
                <a:gd name="T25" fmla="*/ 34 h 54"/>
                <a:gd name="T26" fmla="*/ 206 w 272"/>
                <a:gd name="T27" fmla="*/ 39 h 54"/>
                <a:gd name="T28" fmla="*/ 224 w 272"/>
                <a:gd name="T29" fmla="*/ 44 h 54"/>
                <a:gd name="T30" fmla="*/ 241 w 272"/>
                <a:gd name="T31" fmla="*/ 49 h 54"/>
                <a:gd name="T32" fmla="*/ 254 w 272"/>
                <a:gd name="T33" fmla="*/ 54 h 54"/>
                <a:gd name="T34" fmla="*/ 257 w 272"/>
                <a:gd name="T35" fmla="*/ 54 h 54"/>
                <a:gd name="T36" fmla="*/ 260 w 272"/>
                <a:gd name="T37" fmla="*/ 54 h 54"/>
                <a:gd name="T38" fmla="*/ 265 w 272"/>
                <a:gd name="T39" fmla="*/ 54 h 54"/>
                <a:gd name="T40" fmla="*/ 270 w 272"/>
                <a:gd name="T41" fmla="*/ 54 h 54"/>
                <a:gd name="T42" fmla="*/ 272 w 272"/>
                <a:gd name="T43" fmla="*/ 53 h 54"/>
                <a:gd name="T44" fmla="*/ 271 w 272"/>
                <a:gd name="T45" fmla="*/ 51 h 54"/>
                <a:gd name="T46" fmla="*/ 266 w 272"/>
                <a:gd name="T47" fmla="*/ 47 h 54"/>
                <a:gd name="T48" fmla="*/ 254 w 272"/>
                <a:gd name="T49" fmla="*/ 42 h 54"/>
                <a:gd name="T50" fmla="*/ 246 w 272"/>
                <a:gd name="T51" fmla="*/ 38 h 54"/>
                <a:gd name="T52" fmla="*/ 235 w 272"/>
                <a:gd name="T53" fmla="*/ 35 h 54"/>
                <a:gd name="T54" fmla="*/ 225 w 272"/>
                <a:gd name="T55" fmla="*/ 31 h 54"/>
                <a:gd name="T56" fmla="*/ 212 w 272"/>
                <a:gd name="T57" fmla="*/ 28 h 54"/>
                <a:gd name="T58" fmla="*/ 198 w 272"/>
                <a:gd name="T59" fmla="*/ 24 h 54"/>
                <a:gd name="T60" fmla="*/ 184 w 272"/>
                <a:gd name="T61" fmla="*/ 20 h 54"/>
                <a:gd name="T62" fmla="*/ 168 w 272"/>
                <a:gd name="T63" fmla="*/ 16 h 54"/>
                <a:gd name="T64" fmla="*/ 152 w 272"/>
                <a:gd name="T65" fmla="*/ 13 h 54"/>
                <a:gd name="T66" fmla="*/ 134 w 272"/>
                <a:gd name="T67" fmla="*/ 10 h 54"/>
                <a:gd name="T68" fmla="*/ 117 w 272"/>
                <a:gd name="T69" fmla="*/ 8 h 54"/>
                <a:gd name="T70" fmla="*/ 98 w 272"/>
                <a:gd name="T71" fmla="*/ 5 h 54"/>
                <a:gd name="T72" fmla="*/ 79 w 272"/>
                <a:gd name="T73" fmla="*/ 3 h 54"/>
                <a:gd name="T74" fmla="*/ 60 w 272"/>
                <a:gd name="T75" fmla="*/ 1 h 54"/>
                <a:gd name="T76" fmla="*/ 40 w 272"/>
                <a:gd name="T77" fmla="*/ 1 h 54"/>
                <a:gd name="T78" fmla="*/ 20 w 272"/>
                <a:gd name="T79" fmla="*/ 0 h 54"/>
                <a:gd name="T80" fmla="*/ 0 w 272"/>
                <a:gd name="T8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2" h="54">
                  <a:moveTo>
                    <a:pt x="0" y="1"/>
                  </a:moveTo>
                  <a:lnTo>
                    <a:pt x="2" y="1"/>
                  </a:lnTo>
                  <a:lnTo>
                    <a:pt x="8" y="2"/>
                  </a:lnTo>
                  <a:lnTo>
                    <a:pt x="18" y="3"/>
                  </a:lnTo>
                  <a:lnTo>
                    <a:pt x="30" y="6"/>
                  </a:lnTo>
                  <a:lnTo>
                    <a:pt x="45" y="8"/>
                  </a:lnTo>
                  <a:lnTo>
                    <a:pt x="62" y="11"/>
                  </a:lnTo>
                  <a:lnTo>
                    <a:pt x="81" y="14"/>
                  </a:lnTo>
                  <a:lnTo>
                    <a:pt x="101" y="17"/>
                  </a:lnTo>
                  <a:lnTo>
                    <a:pt x="122" y="21"/>
                  </a:lnTo>
                  <a:lnTo>
                    <a:pt x="144" y="26"/>
                  </a:lnTo>
                  <a:lnTo>
                    <a:pt x="165" y="30"/>
                  </a:lnTo>
                  <a:lnTo>
                    <a:pt x="186" y="34"/>
                  </a:lnTo>
                  <a:lnTo>
                    <a:pt x="206" y="39"/>
                  </a:lnTo>
                  <a:lnTo>
                    <a:pt x="224" y="44"/>
                  </a:lnTo>
                  <a:lnTo>
                    <a:pt x="241" y="49"/>
                  </a:lnTo>
                  <a:lnTo>
                    <a:pt x="254" y="54"/>
                  </a:lnTo>
                  <a:lnTo>
                    <a:pt x="257" y="54"/>
                  </a:lnTo>
                  <a:lnTo>
                    <a:pt x="260" y="54"/>
                  </a:lnTo>
                  <a:lnTo>
                    <a:pt x="265" y="54"/>
                  </a:lnTo>
                  <a:lnTo>
                    <a:pt x="270" y="54"/>
                  </a:lnTo>
                  <a:lnTo>
                    <a:pt x="272" y="53"/>
                  </a:lnTo>
                  <a:lnTo>
                    <a:pt x="271" y="51"/>
                  </a:lnTo>
                  <a:lnTo>
                    <a:pt x="266" y="47"/>
                  </a:lnTo>
                  <a:lnTo>
                    <a:pt x="254" y="42"/>
                  </a:lnTo>
                  <a:lnTo>
                    <a:pt x="246" y="38"/>
                  </a:lnTo>
                  <a:lnTo>
                    <a:pt x="235" y="35"/>
                  </a:lnTo>
                  <a:lnTo>
                    <a:pt x="225" y="31"/>
                  </a:lnTo>
                  <a:lnTo>
                    <a:pt x="212" y="28"/>
                  </a:lnTo>
                  <a:lnTo>
                    <a:pt x="198" y="24"/>
                  </a:lnTo>
                  <a:lnTo>
                    <a:pt x="184" y="20"/>
                  </a:lnTo>
                  <a:lnTo>
                    <a:pt x="168" y="16"/>
                  </a:lnTo>
                  <a:lnTo>
                    <a:pt x="152" y="13"/>
                  </a:lnTo>
                  <a:lnTo>
                    <a:pt x="134" y="10"/>
                  </a:lnTo>
                  <a:lnTo>
                    <a:pt x="117" y="8"/>
                  </a:lnTo>
                  <a:lnTo>
                    <a:pt x="98" y="5"/>
                  </a:lnTo>
                  <a:lnTo>
                    <a:pt x="79" y="3"/>
                  </a:lnTo>
                  <a:lnTo>
                    <a:pt x="60" y="1"/>
                  </a:lnTo>
                  <a:lnTo>
                    <a:pt x="40" y="1"/>
                  </a:lnTo>
                  <a:lnTo>
                    <a:pt x="2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4709160" y="3987165"/>
              <a:ext cx="164465" cy="13970"/>
            </a:xfrm>
            <a:custGeom>
              <a:avLst/>
              <a:gdLst>
                <a:gd name="T0" fmla="*/ 0 w 516"/>
                <a:gd name="T1" fmla="*/ 2 h 45"/>
                <a:gd name="T2" fmla="*/ 4 w 516"/>
                <a:gd name="T3" fmla="*/ 2 h 45"/>
                <a:gd name="T4" fmla="*/ 14 w 516"/>
                <a:gd name="T5" fmla="*/ 5 h 45"/>
                <a:gd name="T6" fmla="*/ 31 w 516"/>
                <a:gd name="T7" fmla="*/ 7 h 45"/>
                <a:gd name="T8" fmla="*/ 54 w 516"/>
                <a:gd name="T9" fmla="*/ 9 h 45"/>
                <a:gd name="T10" fmla="*/ 81 w 516"/>
                <a:gd name="T11" fmla="*/ 12 h 45"/>
                <a:gd name="T12" fmla="*/ 113 w 516"/>
                <a:gd name="T13" fmla="*/ 15 h 45"/>
                <a:gd name="T14" fmla="*/ 148 w 516"/>
                <a:gd name="T15" fmla="*/ 17 h 45"/>
                <a:gd name="T16" fmla="*/ 185 w 516"/>
                <a:gd name="T17" fmla="*/ 19 h 45"/>
                <a:gd name="T18" fmla="*/ 224 w 516"/>
                <a:gd name="T19" fmla="*/ 21 h 45"/>
                <a:gd name="T20" fmla="*/ 264 w 516"/>
                <a:gd name="T21" fmla="*/ 23 h 45"/>
                <a:gd name="T22" fmla="*/ 305 w 516"/>
                <a:gd name="T23" fmla="*/ 23 h 45"/>
                <a:gd name="T24" fmla="*/ 345 w 516"/>
                <a:gd name="T25" fmla="*/ 21 h 45"/>
                <a:gd name="T26" fmla="*/ 384 w 516"/>
                <a:gd name="T27" fmla="*/ 19 h 45"/>
                <a:gd name="T28" fmla="*/ 421 w 516"/>
                <a:gd name="T29" fmla="*/ 15 h 45"/>
                <a:gd name="T30" fmla="*/ 456 w 516"/>
                <a:gd name="T31" fmla="*/ 9 h 45"/>
                <a:gd name="T32" fmla="*/ 488 w 516"/>
                <a:gd name="T33" fmla="*/ 1 h 45"/>
                <a:gd name="T34" fmla="*/ 490 w 516"/>
                <a:gd name="T35" fmla="*/ 1 h 45"/>
                <a:gd name="T36" fmla="*/ 495 w 516"/>
                <a:gd name="T37" fmla="*/ 0 h 45"/>
                <a:gd name="T38" fmla="*/ 503 w 516"/>
                <a:gd name="T39" fmla="*/ 0 h 45"/>
                <a:gd name="T40" fmla="*/ 509 w 516"/>
                <a:gd name="T41" fmla="*/ 0 h 45"/>
                <a:gd name="T42" fmla="*/ 514 w 516"/>
                <a:gd name="T43" fmla="*/ 1 h 45"/>
                <a:gd name="T44" fmla="*/ 516 w 516"/>
                <a:gd name="T45" fmla="*/ 5 h 45"/>
                <a:gd name="T46" fmla="*/ 513 w 516"/>
                <a:gd name="T47" fmla="*/ 10 h 45"/>
                <a:gd name="T48" fmla="*/ 504 w 516"/>
                <a:gd name="T49" fmla="*/ 18 h 45"/>
                <a:gd name="T50" fmla="*/ 495 w 516"/>
                <a:gd name="T51" fmla="*/ 23 h 45"/>
                <a:gd name="T52" fmla="*/ 485 w 516"/>
                <a:gd name="T53" fmla="*/ 28 h 45"/>
                <a:gd name="T54" fmla="*/ 470 w 516"/>
                <a:gd name="T55" fmla="*/ 32 h 45"/>
                <a:gd name="T56" fmla="*/ 453 w 516"/>
                <a:gd name="T57" fmla="*/ 35 h 45"/>
                <a:gd name="T58" fmla="*/ 433 w 516"/>
                <a:gd name="T59" fmla="*/ 38 h 45"/>
                <a:gd name="T60" fmla="*/ 409 w 516"/>
                <a:gd name="T61" fmla="*/ 42 h 45"/>
                <a:gd name="T62" fmla="*/ 382 w 516"/>
                <a:gd name="T63" fmla="*/ 44 h 45"/>
                <a:gd name="T64" fmla="*/ 353 w 516"/>
                <a:gd name="T65" fmla="*/ 45 h 45"/>
                <a:gd name="T66" fmla="*/ 320 w 516"/>
                <a:gd name="T67" fmla="*/ 45 h 45"/>
                <a:gd name="T68" fmla="*/ 284 w 516"/>
                <a:gd name="T69" fmla="*/ 43 h 45"/>
                <a:gd name="T70" fmla="*/ 245 w 516"/>
                <a:gd name="T71" fmla="*/ 40 h 45"/>
                <a:gd name="T72" fmla="*/ 203 w 516"/>
                <a:gd name="T73" fmla="*/ 36 h 45"/>
                <a:gd name="T74" fmla="*/ 156 w 516"/>
                <a:gd name="T75" fmla="*/ 31 h 45"/>
                <a:gd name="T76" fmla="*/ 107 w 516"/>
                <a:gd name="T77" fmla="*/ 24 h 45"/>
                <a:gd name="T78" fmla="*/ 56 w 516"/>
                <a:gd name="T79" fmla="*/ 14 h 45"/>
                <a:gd name="T80" fmla="*/ 0 w 516"/>
                <a:gd name="T81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6" h="45">
                  <a:moveTo>
                    <a:pt x="0" y="2"/>
                  </a:moveTo>
                  <a:lnTo>
                    <a:pt x="4" y="2"/>
                  </a:lnTo>
                  <a:lnTo>
                    <a:pt x="14" y="5"/>
                  </a:lnTo>
                  <a:lnTo>
                    <a:pt x="31" y="7"/>
                  </a:lnTo>
                  <a:lnTo>
                    <a:pt x="54" y="9"/>
                  </a:lnTo>
                  <a:lnTo>
                    <a:pt x="81" y="12"/>
                  </a:lnTo>
                  <a:lnTo>
                    <a:pt x="113" y="15"/>
                  </a:lnTo>
                  <a:lnTo>
                    <a:pt x="148" y="17"/>
                  </a:lnTo>
                  <a:lnTo>
                    <a:pt x="185" y="19"/>
                  </a:lnTo>
                  <a:lnTo>
                    <a:pt x="224" y="21"/>
                  </a:lnTo>
                  <a:lnTo>
                    <a:pt x="264" y="23"/>
                  </a:lnTo>
                  <a:lnTo>
                    <a:pt x="305" y="23"/>
                  </a:lnTo>
                  <a:lnTo>
                    <a:pt x="345" y="21"/>
                  </a:lnTo>
                  <a:lnTo>
                    <a:pt x="384" y="19"/>
                  </a:lnTo>
                  <a:lnTo>
                    <a:pt x="421" y="15"/>
                  </a:lnTo>
                  <a:lnTo>
                    <a:pt x="456" y="9"/>
                  </a:lnTo>
                  <a:lnTo>
                    <a:pt x="488" y="1"/>
                  </a:lnTo>
                  <a:lnTo>
                    <a:pt x="490" y="1"/>
                  </a:lnTo>
                  <a:lnTo>
                    <a:pt x="495" y="0"/>
                  </a:lnTo>
                  <a:lnTo>
                    <a:pt x="503" y="0"/>
                  </a:lnTo>
                  <a:lnTo>
                    <a:pt x="509" y="0"/>
                  </a:lnTo>
                  <a:lnTo>
                    <a:pt x="514" y="1"/>
                  </a:lnTo>
                  <a:lnTo>
                    <a:pt x="516" y="5"/>
                  </a:lnTo>
                  <a:lnTo>
                    <a:pt x="513" y="10"/>
                  </a:lnTo>
                  <a:lnTo>
                    <a:pt x="504" y="18"/>
                  </a:lnTo>
                  <a:lnTo>
                    <a:pt x="495" y="23"/>
                  </a:lnTo>
                  <a:lnTo>
                    <a:pt x="485" y="28"/>
                  </a:lnTo>
                  <a:lnTo>
                    <a:pt x="470" y="32"/>
                  </a:lnTo>
                  <a:lnTo>
                    <a:pt x="453" y="35"/>
                  </a:lnTo>
                  <a:lnTo>
                    <a:pt x="433" y="38"/>
                  </a:lnTo>
                  <a:lnTo>
                    <a:pt x="409" y="42"/>
                  </a:lnTo>
                  <a:lnTo>
                    <a:pt x="382" y="44"/>
                  </a:lnTo>
                  <a:lnTo>
                    <a:pt x="353" y="45"/>
                  </a:lnTo>
                  <a:lnTo>
                    <a:pt x="320" y="45"/>
                  </a:lnTo>
                  <a:lnTo>
                    <a:pt x="284" y="43"/>
                  </a:lnTo>
                  <a:lnTo>
                    <a:pt x="245" y="40"/>
                  </a:lnTo>
                  <a:lnTo>
                    <a:pt x="203" y="36"/>
                  </a:lnTo>
                  <a:lnTo>
                    <a:pt x="156" y="31"/>
                  </a:lnTo>
                  <a:lnTo>
                    <a:pt x="107" y="24"/>
                  </a:lnTo>
                  <a:lnTo>
                    <a:pt x="56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4925695" y="3976370"/>
              <a:ext cx="118110" cy="9525"/>
            </a:xfrm>
            <a:custGeom>
              <a:avLst/>
              <a:gdLst>
                <a:gd name="T0" fmla="*/ 0 w 371"/>
                <a:gd name="T1" fmla="*/ 29 h 29"/>
                <a:gd name="T2" fmla="*/ 3 w 371"/>
                <a:gd name="T3" fmla="*/ 29 h 29"/>
                <a:gd name="T4" fmla="*/ 14 w 371"/>
                <a:gd name="T5" fmla="*/ 28 h 29"/>
                <a:gd name="T6" fmla="*/ 30 w 371"/>
                <a:gd name="T7" fmla="*/ 27 h 29"/>
                <a:gd name="T8" fmla="*/ 51 w 371"/>
                <a:gd name="T9" fmla="*/ 25 h 29"/>
                <a:gd name="T10" fmla="*/ 76 w 371"/>
                <a:gd name="T11" fmla="*/ 24 h 29"/>
                <a:gd name="T12" fmla="*/ 104 w 371"/>
                <a:gd name="T13" fmla="*/ 22 h 29"/>
                <a:gd name="T14" fmla="*/ 133 w 371"/>
                <a:gd name="T15" fmla="*/ 19 h 29"/>
                <a:gd name="T16" fmla="*/ 164 w 371"/>
                <a:gd name="T17" fmla="*/ 16 h 29"/>
                <a:gd name="T18" fmla="*/ 195 w 371"/>
                <a:gd name="T19" fmla="*/ 14 h 29"/>
                <a:gd name="T20" fmla="*/ 225 w 371"/>
                <a:gd name="T21" fmla="*/ 11 h 29"/>
                <a:gd name="T22" fmla="*/ 254 w 371"/>
                <a:gd name="T23" fmla="*/ 9 h 29"/>
                <a:gd name="T24" fmla="*/ 279 w 371"/>
                <a:gd name="T25" fmla="*/ 7 h 29"/>
                <a:gd name="T26" fmla="*/ 301 w 371"/>
                <a:gd name="T27" fmla="*/ 5 h 29"/>
                <a:gd name="T28" fmla="*/ 319 w 371"/>
                <a:gd name="T29" fmla="*/ 3 h 29"/>
                <a:gd name="T30" fmla="*/ 331 w 371"/>
                <a:gd name="T31" fmla="*/ 2 h 29"/>
                <a:gd name="T32" fmla="*/ 337 w 371"/>
                <a:gd name="T33" fmla="*/ 1 h 29"/>
                <a:gd name="T34" fmla="*/ 344 w 371"/>
                <a:gd name="T35" fmla="*/ 0 h 29"/>
                <a:gd name="T36" fmla="*/ 351 w 371"/>
                <a:gd name="T37" fmla="*/ 1 h 29"/>
                <a:gd name="T38" fmla="*/ 360 w 371"/>
                <a:gd name="T39" fmla="*/ 2 h 29"/>
                <a:gd name="T40" fmla="*/ 366 w 371"/>
                <a:gd name="T41" fmla="*/ 4 h 29"/>
                <a:gd name="T42" fmla="*/ 371 w 371"/>
                <a:gd name="T43" fmla="*/ 7 h 29"/>
                <a:gd name="T44" fmla="*/ 371 w 371"/>
                <a:gd name="T45" fmla="*/ 10 h 29"/>
                <a:gd name="T46" fmla="*/ 368 w 371"/>
                <a:gd name="T47" fmla="*/ 13 h 29"/>
                <a:gd name="T48" fmla="*/ 357 w 371"/>
                <a:gd name="T49" fmla="*/ 16 h 29"/>
                <a:gd name="T50" fmla="*/ 347 w 371"/>
                <a:gd name="T51" fmla="*/ 17 h 29"/>
                <a:gd name="T52" fmla="*/ 331 w 371"/>
                <a:gd name="T53" fmla="*/ 20 h 29"/>
                <a:gd name="T54" fmla="*/ 311 w 371"/>
                <a:gd name="T55" fmla="*/ 21 h 29"/>
                <a:gd name="T56" fmla="*/ 286 w 371"/>
                <a:gd name="T57" fmla="*/ 22 h 29"/>
                <a:gd name="T58" fmla="*/ 258 w 371"/>
                <a:gd name="T59" fmla="*/ 23 h 29"/>
                <a:gd name="T60" fmla="*/ 229 w 371"/>
                <a:gd name="T61" fmla="*/ 24 h 29"/>
                <a:gd name="T62" fmla="*/ 197 w 371"/>
                <a:gd name="T63" fmla="*/ 25 h 29"/>
                <a:gd name="T64" fmla="*/ 165 w 371"/>
                <a:gd name="T65" fmla="*/ 26 h 29"/>
                <a:gd name="T66" fmla="*/ 133 w 371"/>
                <a:gd name="T67" fmla="*/ 27 h 29"/>
                <a:gd name="T68" fmla="*/ 104 w 371"/>
                <a:gd name="T69" fmla="*/ 27 h 29"/>
                <a:gd name="T70" fmla="*/ 75 w 371"/>
                <a:gd name="T71" fmla="*/ 28 h 29"/>
                <a:gd name="T72" fmla="*/ 51 w 371"/>
                <a:gd name="T73" fmla="*/ 28 h 29"/>
                <a:gd name="T74" fmla="*/ 30 w 371"/>
                <a:gd name="T75" fmla="*/ 29 h 29"/>
                <a:gd name="T76" fmla="*/ 14 w 371"/>
                <a:gd name="T77" fmla="*/ 29 h 29"/>
                <a:gd name="T78" fmla="*/ 3 w 371"/>
                <a:gd name="T79" fmla="*/ 29 h 29"/>
                <a:gd name="T80" fmla="*/ 0 w 371"/>
                <a:gd name="T8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1" h="29">
                  <a:moveTo>
                    <a:pt x="0" y="29"/>
                  </a:moveTo>
                  <a:lnTo>
                    <a:pt x="3" y="29"/>
                  </a:lnTo>
                  <a:lnTo>
                    <a:pt x="14" y="28"/>
                  </a:lnTo>
                  <a:lnTo>
                    <a:pt x="30" y="27"/>
                  </a:lnTo>
                  <a:lnTo>
                    <a:pt x="51" y="25"/>
                  </a:lnTo>
                  <a:lnTo>
                    <a:pt x="76" y="24"/>
                  </a:lnTo>
                  <a:lnTo>
                    <a:pt x="104" y="22"/>
                  </a:lnTo>
                  <a:lnTo>
                    <a:pt x="133" y="19"/>
                  </a:lnTo>
                  <a:lnTo>
                    <a:pt x="164" y="16"/>
                  </a:lnTo>
                  <a:lnTo>
                    <a:pt x="195" y="14"/>
                  </a:lnTo>
                  <a:lnTo>
                    <a:pt x="225" y="11"/>
                  </a:lnTo>
                  <a:lnTo>
                    <a:pt x="254" y="9"/>
                  </a:lnTo>
                  <a:lnTo>
                    <a:pt x="279" y="7"/>
                  </a:lnTo>
                  <a:lnTo>
                    <a:pt x="301" y="5"/>
                  </a:lnTo>
                  <a:lnTo>
                    <a:pt x="319" y="3"/>
                  </a:lnTo>
                  <a:lnTo>
                    <a:pt x="331" y="2"/>
                  </a:lnTo>
                  <a:lnTo>
                    <a:pt x="337" y="1"/>
                  </a:lnTo>
                  <a:lnTo>
                    <a:pt x="344" y="0"/>
                  </a:lnTo>
                  <a:lnTo>
                    <a:pt x="351" y="1"/>
                  </a:lnTo>
                  <a:lnTo>
                    <a:pt x="360" y="2"/>
                  </a:lnTo>
                  <a:lnTo>
                    <a:pt x="366" y="4"/>
                  </a:lnTo>
                  <a:lnTo>
                    <a:pt x="371" y="7"/>
                  </a:lnTo>
                  <a:lnTo>
                    <a:pt x="371" y="10"/>
                  </a:lnTo>
                  <a:lnTo>
                    <a:pt x="368" y="13"/>
                  </a:lnTo>
                  <a:lnTo>
                    <a:pt x="357" y="16"/>
                  </a:lnTo>
                  <a:lnTo>
                    <a:pt x="347" y="17"/>
                  </a:lnTo>
                  <a:lnTo>
                    <a:pt x="331" y="20"/>
                  </a:lnTo>
                  <a:lnTo>
                    <a:pt x="311" y="21"/>
                  </a:lnTo>
                  <a:lnTo>
                    <a:pt x="286" y="22"/>
                  </a:lnTo>
                  <a:lnTo>
                    <a:pt x="258" y="23"/>
                  </a:lnTo>
                  <a:lnTo>
                    <a:pt x="229" y="24"/>
                  </a:lnTo>
                  <a:lnTo>
                    <a:pt x="197" y="25"/>
                  </a:lnTo>
                  <a:lnTo>
                    <a:pt x="165" y="26"/>
                  </a:lnTo>
                  <a:lnTo>
                    <a:pt x="133" y="27"/>
                  </a:lnTo>
                  <a:lnTo>
                    <a:pt x="104" y="27"/>
                  </a:lnTo>
                  <a:lnTo>
                    <a:pt x="75" y="28"/>
                  </a:lnTo>
                  <a:lnTo>
                    <a:pt x="51" y="28"/>
                  </a:lnTo>
                  <a:lnTo>
                    <a:pt x="30" y="29"/>
                  </a:lnTo>
                  <a:lnTo>
                    <a:pt x="14" y="29"/>
                  </a:lnTo>
                  <a:lnTo>
                    <a:pt x="3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5052060" y="3960495"/>
              <a:ext cx="40640" cy="19050"/>
            </a:xfrm>
            <a:custGeom>
              <a:avLst/>
              <a:gdLst>
                <a:gd name="T0" fmla="*/ 0 w 128"/>
                <a:gd name="T1" fmla="*/ 59 h 59"/>
                <a:gd name="T2" fmla="*/ 6 w 128"/>
                <a:gd name="T3" fmla="*/ 55 h 59"/>
                <a:gd name="T4" fmla="*/ 22 w 128"/>
                <a:gd name="T5" fmla="*/ 45 h 59"/>
                <a:gd name="T6" fmla="*/ 43 w 128"/>
                <a:gd name="T7" fmla="*/ 33 h 59"/>
                <a:gd name="T8" fmla="*/ 68 w 128"/>
                <a:gd name="T9" fmla="*/ 19 h 59"/>
                <a:gd name="T10" fmla="*/ 93 w 128"/>
                <a:gd name="T11" fmla="*/ 7 h 59"/>
                <a:gd name="T12" fmla="*/ 113 w 128"/>
                <a:gd name="T13" fmla="*/ 0 h 59"/>
                <a:gd name="T14" fmla="*/ 125 w 128"/>
                <a:gd name="T15" fmla="*/ 0 h 59"/>
                <a:gd name="T16" fmla="*/ 128 w 128"/>
                <a:gd name="T17" fmla="*/ 9 h 59"/>
                <a:gd name="T18" fmla="*/ 118 w 128"/>
                <a:gd name="T19" fmla="*/ 23 h 59"/>
                <a:gd name="T20" fmla="*/ 102 w 128"/>
                <a:gd name="T21" fmla="*/ 35 h 59"/>
                <a:gd name="T22" fmla="*/ 81 w 128"/>
                <a:gd name="T23" fmla="*/ 43 h 59"/>
                <a:gd name="T24" fmla="*/ 59 w 128"/>
                <a:gd name="T25" fmla="*/ 50 h 59"/>
                <a:gd name="T26" fmla="*/ 37 w 128"/>
                <a:gd name="T27" fmla="*/ 54 h 59"/>
                <a:gd name="T28" fmla="*/ 18 w 128"/>
                <a:gd name="T29" fmla="*/ 57 h 59"/>
                <a:gd name="T30" fmla="*/ 5 w 128"/>
                <a:gd name="T31" fmla="*/ 59 h 59"/>
                <a:gd name="T32" fmla="*/ 0 w 128"/>
                <a:gd name="T3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59">
                  <a:moveTo>
                    <a:pt x="0" y="59"/>
                  </a:moveTo>
                  <a:lnTo>
                    <a:pt x="6" y="55"/>
                  </a:lnTo>
                  <a:lnTo>
                    <a:pt x="22" y="45"/>
                  </a:lnTo>
                  <a:lnTo>
                    <a:pt x="43" y="33"/>
                  </a:lnTo>
                  <a:lnTo>
                    <a:pt x="68" y="19"/>
                  </a:lnTo>
                  <a:lnTo>
                    <a:pt x="93" y="7"/>
                  </a:lnTo>
                  <a:lnTo>
                    <a:pt x="113" y="0"/>
                  </a:lnTo>
                  <a:lnTo>
                    <a:pt x="125" y="0"/>
                  </a:lnTo>
                  <a:lnTo>
                    <a:pt x="128" y="9"/>
                  </a:lnTo>
                  <a:lnTo>
                    <a:pt x="118" y="23"/>
                  </a:lnTo>
                  <a:lnTo>
                    <a:pt x="102" y="35"/>
                  </a:lnTo>
                  <a:lnTo>
                    <a:pt x="81" y="43"/>
                  </a:lnTo>
                  <a:lnTo>
                    <a:pt x="59" y="50"/>
                  </a:lnTo>
                  <a:lnTo>
                    <a:pt x="37" y="54"/>
                  </a:lnTo>
                  <a:lnTo>
                    <a:pt x="18" y="57"/>
                  </a:lnTo>
                  <a:lnTo>
                    <a:pt x="5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5046980" y="3942715"/>
              <a:ext cx="51435" cy="26035"/>
            </a:xfrm>
            <a:custGeom>
              <a:avLst/>
              <a:gdLst>
                <a:gd name="T0" fmla="*/ 0 w 160"/>
                <a:gd name="T1" fmla="*/ 82 h 82"/>
                <a:gd name="T2" fmla="*/ 160 w 160"/>
                <a:gd name="T3" fmla="*/ 0 h 82"/>
                <a:gd name="T4" fmla="*/ 157 w 160"/>
                <a:gd name="T5" fmla="*/ 3 h 82"/>
                <a:gd name="T6" fmla="*/ 147 w 160"/>
                <a:gd name="T7" fmla="*/ 10 h 82"/>
                <a:gd name="T8" fmla="*/ 130 w 160"/>
                <a:gd name="T9" fmla="*/ 22 h 82"/>
                <a:gd name="T10" fmla="*/ 110 w 160"/>
                <a:gd name="T11" fmla="*/ 35 h 82"/>
                <a:gd name="T12" fmla="*/ 85 w 160"/>
                <a:gd name="T13" fmla="*/ 49 h 82"/>
                <a:gd name="T14" fmla="*/ 58 w 160"/>
                <a:gd name="T15" fmla="*/ 62 h 82"/>
                <a:gd name="T16" fmla="*/ 29 w 160"/>
                <a:gd name="T17" fmla="*/ 74 h 82"/>
                <a:gd name="T18" fmla="*/ 0 w 160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82">
                  <a:moveTo>
                    <a:pt x="0" y="82"/>
                  </a:moveTo>
                  <a:lnTo>
                    <a:pt x="160" y="0"/>
                  </a:lnTo>
                  <a:lnTo>
                    <a:pt x="157" y="3"/>
                  </a:lnTo>
                  <a:lnTo>
                    <a:pt x="147" y="10"/>
                  </a:lnTo>
                  <a:lnTo>
                    <a:pt x="130" y="22"/>
                  </a:lnTo>
                  <a:lnTo>
                    <a:pt x="110" y="35"/>
                  </a:lnTo>
                  <a:lnTo>
                    <a:pt x="85" y="49"/>
                  </a:lnTo>
                  <a:lnTo>
                    <a:pt x="58" y="62"/>
                  </a:lnTo>
                  <a:lnTo>
                    <a:pt x="29" y="7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4838065" y="3639820"/>
              <a:ext cx="79375" cy="48260"/>
            </a:xfrm>
            <a:custGeom>
              <a:avLst/>
              <a:gdLst>
                <a:gd name="T0" fmla="*/ 0 w 251"/>
                <a:gd name="T1" fmla="*/ 0 h 152"/>
                <a:gd name="T2" fmla="*/ 2 w 251"/>
                <a:gd name="T3" fmla="*/ 1 h 152"/>
                <a:gd name="T4" fmla="*/ 4 w 251"/>
                <a:gd name="T5" fmla="*/ 4 h 152"/>
                <a:gd name="T6" fmla="*/ 9 w 251"/>
                <a:gd name="T7" fmla="*/ 10 h 152"/>
                <a:gd name="T8" fmla="*/ 15 w 251"/>
                <a:gd name="T9" fmla="*/ 17 h 152"/>
                <a:gd name="T10" fmla="*/ 24 w 251"/>
                <a:gd name="T11" fmla="*/ 26 h 152"/>
                <a:gd name="T12" fmla="*/ 33 w 251"/>
                <a:gd name="T13" fmla="*/ 36 h 152"/>
                <a:gd name="T14" fmla="*/ 46 w 251"/>
                <a:gd name="T15" fmla="*/ 47 h 152"/>
                <a:gd name="T16" fmla="*/ 60 w 251"/>
                <a:gd name="T17" fmla="*/ 59 h 152"/>
                <a:gd name="T18" fmla="*/ 75 w 251"/>
                <a:gd name="T19" fmla="*/ 71 h 152"/>
                <a:gd name="T20" fmla="*/ 93 w 251"/>
                <a:gd name="T21" fmla="*/ 84 h 152"/>
                <a:gd name="T22" fmla="*/ 112 w 251"/>
                <a:gd name="T23" fmla="*/ 97 h 152"/>
                <a:gd name="T24" fmla="*/ 135 w 251"/>
                <a:gd name="T25" fmla="*/ 108 h 152"/>
                <a:gd name="T26" fmla="*/ 158 w 251"/>
                <a:gd name="T27" fmla="*/ 121 h 152"/>
                <a:gd name="T28" fmla="*/ 183 w 251"/>
                <a:gd name="T29" fmla="*/ 132 h 152"/>
                <a:gd name="T30" fmla="*/ 210 w 251"/>
                <a:gd name="T31" fmla="*/ 142 h 152"/>
                <a:gd name="T32" fmla="*/ 239 w 251"/>
                <a:gd name="T33" fmla="*/ 152 h 152"/>
                <a:gd name="T34" fmla="*/ 240 w 251"/>
                <a:gd name="T35" fmla="*/ 152 h 152"/>
                <a:gd name="T36" fmla="*/ 244 w 251"/>
                <a:gd name="T37" fmla="*/ 151 h 152"/>
                <a:gd name="T38" fmla="*/ 247 w 251"/>
                <a:gd name="T39" fmla="*/ 149 h 152"/>
                <a:gd name="T40" fmla="*/ 250 w 251"/>
                <a:gd name="T41" fmla="*/ 145 h 152"/>
                <a:gd name="T42" fmla="*/ 251 w 251"/>
                <a:gd name="T43" fmla="*/ 143 h 152"/>
                <a:gd name="T44" fmla="*/ 249 w 251"/>
                <a:gd name="T45" fmla="*/ 139 h 152"/>
                <a:gd name="T46" fmla="*/ 242 w 251"/>
                <a:gd name="T47" fmla="*/ 135 h 152"/>
                <a:gd name="T48" fmla="*/ 232 w 251"/>
                <a:gd name="T49" fmla="*/ 131 h 152"/>
                <a:gd name="T50" fmla="*/ 224 w 251"/>
                <a:gd name="T51" fmla="*/ 129 h 152"/>
                <a:gd name="T52" fmla="*/ 217 w 251"/>
                <a:gd name="T53" fmla="*/ 126 h 152"/>
                <a:gd name="T54" fmla="*/ 208 w 251"/>
                <a:gd name="T55" fmla="*/ 123 h 152"/>
                <a:gd name="T56" fmla="*/ 198 w 251"/>
                <a:gd name="T57" fmla="*/ 120 h 152"/>
                <a:gd name="T58" fmla="*/ 188 w 251"/>
                <a:gd name="T59" fmla="*/ 117 h 152"/>
                <a:gd name="T60" fmla="*/ 176 w 251"/>
                <a:gd name="T61" fmla="*/ 113 h 152"/>
                <a:gd name="T62" fmla="*/ 163 w 251"/>
                <a:gd name="T63" fmla="*/ 107 h 152"/>
                <a:gd name="T64" fmla="*/ 151 w 251"/>
                <a:gd name="T65" fmla="*/ 101 h 152"/>
                <a:gd name="T66" fmla="*/ 136 w 251"/>
                <a:gd name="T67" fmla="*/ 94 h 152"/>
                <a:gd name="T68" fmla="*/ 120 w 251"/>
                <a:gd name="T69" fmla="*/ 85 h 152"/>
                <a:gd name="T70" fmla="*/ 103 w 251"/>
                <a:gd name="T71" fmla="*/ 75 h 152"/>
                <a:gd name="T72" fmla="*/ 85 w 251"/>
                <a:gd name="T73" fmla="*/ 63 h 152"/>
                <a:gd name="T74" fmla="*/ 66 w 251"/>
                <a:gd name="T75" fmla="*/ 50 h 152"/>
                <a:gd name="T76" fmla="*/ 46 w 251"/>
                <a:gd name="T77" fmla="*/ 36 h 152"/>
                <a:gd name="T78" fmla="*/ 24 w 251"/>
                <a:gd name="T79" fmla="*/ 19 h 152"/>
                <a:gd name="T80" fmla="*/ 0 w 251"/>
                <a:gd name="T8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152">
                  <a:moveTo>
                    <a:pt x="0" y="0"/>
                  </a:moveTo>
                  <a:lnTo>
                    <a:pt x="2" y="1"/>
                  </a:lnTo>
                  <a:lnTo>
                    <a:pt x="4" y="4"/>
                  </a:lnTo>
                  <a:lnTo>
                    <a:pt x="9" y="10"/>
                  </a:lnTo>
                  <a:lnTo>
                    <a:pt x="15" y="17"/>
                  </a:lnTo>
                  <a:lnTo>
                    <a:pt x="24" y="26"/>
                  </a:lnTo>
                  <a:lnTo>
                    <a:pt x="33" y="36"/>
                  </a:lnTo>
                  <a:lnTo>
                    <a:pt x="46" y="47"/>
                  </a:lnTo>
                  <a:lnTo>
                    <a:pt x="60" y="59"/>
                  </a:lnTo>
                  <a:lnTo>
                    <a:pt x="75" y="71"/>
                  </a:lnTo>
                  <a:lnTo>
                    <a:pt x="93" y="84"/>
                  </a:lnTo>
                  <a:lnTo>
                    <a:pt x="112" y="97"/>
                  </a:lnTo>
                  <a:lnTo>
                    <a:pt x="135" y="108"/>
                  </a:lnTo>
                  <a:lnTo>
                    <a:pt x="158" y="121"/>
                  </a:lnTo>
                  <a:lnTo>
                    <a:pt x="183" y="132"/>
                  </a:lnTo>
                  <a:lnTo>
                    <a:pt x="210" y="142"/>
                  </a:lnTo>
                  <a:lnTo>
                    <a:pt x="239" y="152"/>
                  </a:lnTo>
                  <a:lnTo>
                    <a:pt x="240" y="152"/>
                  </a:lnTo>
                  <a:lnTo>
                    <a:pt x="244" y="151"/>
                  </a:lnTo>
                  <a:lnTo>
                    <a:pt x="247" y="149"/>
                  </a:lnTo>
                  <a:lnTo>
                    <a:pt x="250" y="145"/>
                  </a:lnTo>
                  <a:lnTo>
                    <a:pt x="251" y="143"/>
                  </a:lnTo>
                  <a:lnTo>
                    <a:pt x="249" y="139"/>
                  </a:lnTo>
                  <a:lnTo>
                    <a:pt x="242" y="135"/>
                  </a:lnTo>
                  <a:lnTo>
                    <a:pt x="232" y="131"/>
                  </a:lnTo>
                  <a:lnTo>
                    <a:pt x="224" y="129"/>
                  </a:lnTo>
                  <a:lnTo>
                    <a:pt x="217" y="126"/>
                  </a:lnTo>
                  <a:lnTo>
                    <a:pt x="208" y="123"/>
                  </a:lnTo>
                  <a:lnTo>
                    <a:pt x="198" y="120"/>
                  </a:lnTo>
                  <a:lnTo>
                    <a:pt x="188" y="117"/>
                  </a:lnTo>
                  <a:lnTo>
                    <a:pt x="176" y="113"/>
                  </a:lnTo>
                  <a:lnTo>
                    <a:pt x="163" y="107"/>
                  </a:lnTo>
                  <a:lnTo>
                    <a:pt x="151" y="101"/>
                  </a:lnTo>
                  <a:lnTo>
                    <a:pt x="136" y="94"/>
                  </a:lnTo>
                  <a:lnTo>
                    <a:pt x="120" y="85"/>
                  </a:lnTo>
                  <a:lnTo>
                    <a:pt x="103" y="75"/>
                  </a:lnTo>
                  <a:lnTo>
                    <a:pt x="85" y="63"/>
                  </a:lnTo>
                  <a:lnTo>
                    <a:pt x="66" y="50"/>
                  </a:lnTo>
                  <a:lnTo>
                    <a:pt x="46" y="36"/>
                  </a:lnTo>
                  <a:lnTo>
                    <a:pt x="24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4842510" y="3656330"/>
              <a:ext cx="30480" cy="248285"/>
            </a:xfrm>
            <a:custGeom>
              <a:avLst/>
              <a:gdLst>
                <a:gd name="T0" fmla="*/ 4 w 97"/>
                <a:gd name="T1" fmla="*/ 6 h 782"/>
                <a:gd name="T2" fmla="*/ 6 w 97"/>
                <a:gd name="T3" fmla="*/ 11 h 782"/>
                <a:gd name="T4" fmla="*/ 12 w 97"/>
                <a:gd name="T5" fmla="*/ 25 h 782"/>
                <a:gd name="T6" fmla="*/ 19 w 97"/>
                <a:gd name="T7" fmla="*/ 47 h 782"/>
                <a:gd name="T8" fmla="*/ 29 w 97"/>
                <a:gd name="T9" fmla="*/ 78 h 782"/>
                <a:gd name="T10" fmla="*/ 39 w 97"/>
                <a:gd name="T11" fmla="*/ 115 h 782"/>
                <a:gd name="T12" fmla="*/ 50 w 97"/>
                <a:gd name="T13" fmla="*/ 158 h 782"/>
                <a:gd name="T14" fmla="*/ 60 w 97"/>
                <a:gd name="T15" fmla="*/ 208 h 782"/>
                <a:gd name="T16" fmla="*/ 69 w 97"/>
                <a:gd name="T17" fmla="*/ 261 h 782"/>
                <a:gd name="T18" fmla="*/ 75 w 97"/>
                <a:gd name="T19" fmla="*/ 320 h 782"/>
                <a:gd name="T20" fmla="*/ 79 w 97"/>
                <a:gd name="T21" fmla="*/ 382 h 782"/>
                <a:gd name="T22" fmla="*/ 79 w 97"/>
                <a:gd name="T23" fmla="*/ 446 h 782"/>
                <a:gd name="T24" fmla="*/ 76 w 97"/>
                <a:gd name="T25" fmla="*/ 512 h 782"/>
                <a:gd name="T26" fmla="*/ 67 w 97"/>
                <a:gd name="T27" fmla="*/ 579 h 782"/>
                <a:gd name="T28" fmla="*/ 51 w 97"/>
                <a:gd name="T29" fmla="*/ 648 h 782"/>
                <a:gd name="T30" fmla="*/ 30 w 97"/>
                <a:gd name="T31" fmla="*/ 716 h 782"/>
                <a:gd name="T32" fmla="*/ 0 w 97"/>
                <a:gd name="T33" fmla="*/ 782 h 782"/>
                <a:gd name="T34" fmla="*/ 2 w 97"/>
                <a:gd name="T35" fmla="*/ 779 h 782"/>
                <a:gd name="T36" fmla="*/ 9 w 97"/>
                <a:gd name="T37" fmla="*/ 769 h 782"/>
                <a:gd name="T38" fmla="*/ 18 w 97"/>
                <a:gd name="T39" fmla="*/ 752 h 782"/>
                <a:gd name="T40" fmla="*/ 29 w 97"/>
                <a:gd name="T41" fmla="*/ 730 h 782"/>
                <a:gd name="T42" fmla="*/ 41 w 97"/>
                <a:gd name="T43" fmla="*/ 700 h 782"/>
                <a:gd name="T44" fmla="*/ 55 w 97"/>
                <a:gd name="T45" fmla="*/ 665 h 782"/>
                <a:gd name="T46" fmla="*/ 68 w 97"/>
                <a:gd name="T47" fmla="*/ 624 h 782"/>
                <a:gd name="T48" fmla="*/ 79 w 97"/>
                <a:gd name="T49" fmla="*/ 578 h 782"/>
                <a:gd name="T50" fmla="*/ 89 w 97"/>
                <a:gd name="T51" fmla="*/ 527 h 782"/>
                <a:gd name="T52" fmla="*/ 95 w 97"/>
                <a:gd name="T53" fmla="*/ 470 h 782"/>
                <a:gd name="T54" fmla="*/ 97 w 97"/>
                <a:gd name="T55" fmla="*/ 408 h 782"/>
                <a:gd name="T56" fmla="*/ 96 w 97"/>
                <a:gd name="T57" fmla="*/ 343 h 782"/>
                <a:gd name="T58" fmla="*/ 89 w 97"/>
                <a:gd name="T59" fmla="*/ 272 h 782"/>
                <a:gd name="T60" fmla="*/ 75 w 97"/>
                <a:gd name="T61" fmla="*/ 197 h 782"/>
                <a:gd name="T62" fmla="*/ 54 w 97"/>
                <a:gd name="T63" fmla="*/ 118 h 782"/>
                <a:gd name="T64" fmla="*/ 26 w 97"/>
                <a:gd name="T65" fmla="*/ 35 h 782"/>
                <a:gd name="T66" fmla="*/ 24 w 97"/>
                <a:gd name="T67" fmla="*/ 27 h 782"/>
                <a:gd name="T68" fmla="*/ 20 w 97"/>
                <a:gd name="T69" fmla="*/ 11 h 782"/>
                <a:gd name="T70" fmla="*/ 13 w 97"/>
                <a:gd name="T71" fmla="*/ 0 h 782"/>
                <a:gd name="T72" fmla="*/ 4 w 97"/>
                <a:gd name="T73" fmla="*/ 6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782">
                  <a:moveTo>
                    <a:pt x="4" y="6"/>
                  </a:moveTo>
                  <a:lnTo>
                    <a:pt x="6" y="11"/>
                  </a:lnTo>
                  <a:lnTo>
                    <a:pt x="12" y="25"/>
                  </a:lnTo>
                  <a:lnTo>
                    <a:pt x="19" y="47"/>
                  </a:lnTo>
                  <a:lnTo>
                    <a:pt x="29" y="78"/>
                  </a:lnTo>
                  <a:lnTo>
                    <a:pt x="39" y="115"/>
                  </a:lnTo>
                  <a:lnTo>
                    <a:pt x="50" y="158"/>
                  </a:lnTo>
                  <a:lnTo>
                    <a:pt x="60" y="208"/>
                  </a:lnTo>
                  <a:lnTo>
                    <a:pt x="69" y="261"/>
                  </a:lnTo>
                  <a:lnTo>
                    <a:pt x="75" y="320"/>
                  </a:lnTo>
                  <a:lnTo>
                    <a:pt x="79" y="382"/>
                  </a:lnTo>
                  <a:lnTo>
                    <a:pt x="79" y="446"/>
                  </a:lnTo>
                  <a:lnTo>
                    <a:pt x="76" y="512"/>
                  </a:lnTo>
                  <a:lnTo>
                    <a:pt x="67" y="579"/>
                  </a:lnTo>
                  <a:lnTo>
                    <a:pt x="51" y="648"/>
                  </a:lnTo>
                  <a:lnTo>
                    <a:pt x="30" y="716"/>
                  </a:lnTo>
                  <a:lnTo>
                    <a:pt x="0" y="782"/>
                  </a:lnTo>
                  <a:lnTo>
                    <a:pt x="2" y="779"/>
                  </a:lnTo>
                  <a:lnTo>
                    <a:pt x="9" y="769"/>
                  </a:lnTo>
                  <a:lnTo>
                    <a:pt x="18" y="752"/>
                  </a:lnTo>
                  <a:lnTo>
                    <a:pt x="29" y="730"/>
                  </a:lnTo>
                  <a:lnTo>
                    <a:pt x="41" y="700"/>
                  </a:lnTo>
                  <a:lnTo>
                    <a:pt x="55" y="665"/>
                  </a:lnTo>
                  <a:lnTo>
                    <a:pt x="68" y="624"/>
                  </a:lnTo>
                  <a:lnTo>
                    <a:pt x="79" y="578"/>
                  </a:lnTo>
                  <a:lnTo>
                    <a:pt x="89" y="527"/>
                  </a:lnTo>
                  <a:lnTo>
                    <a:pt x="95" y="470"/>
                  </a:lnTo>
                  <a:lnTo>
                    <a:pt x="97" y="408"/>
                  </a:lnTo>
                  <a:lnTo>
                    <a:pt x="96" y="343"/>
                  </a:lnTo>
                  <a:lnTo>
                    <a:pt x="89" y="272"/>
                  </a:lnTo>
                  <a:lnTo>
                    <a:pt x="75" y="197"/>
                  </a:lnTo>
                  <a:lnTo>
                    <a:pt x="54" y="118"/>
                  </a:lnTo>
                  <a:lnTo>
                    <a:pt x="26" y="35"/>
                  </a:lnTo>
                  <a:lnTo>
                    <a:pt x="24" y="27"/>
                  </a:lnTo>
                  <a:lnTo>
                    <a:pt x="20" y="11"/>
                  </a:lnTo>
                  <a:lnTo>
                    <a:pt x="13" y="0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4814570" y="3459480"/>
              <a:ext cx="49530" cy="32385"/>
            </a:xfrm>
            <a:custGeom>
              <a:avLst/>
              <a:gdLst>
                <a:gd name="T0" fmla="*/ 0 w 157"/>
                <a:gd name="T1" fmla="*/ 0 h 103"/>
                <a:gd name="T2" fmla="*/ 1 w 157"/>
                <a:gd name="T3" fmla="*/ 2 h 103"/>
                <a:gd name="T4" fmla="*/ 6 w 157"/>
                <a:gd name="T5" fmla="*/ 6 h 103"/>
                <a:gd name="T6" fmla="*/ 13 w 157"/>
                <a:gd name="T7" fmla="*/ 13 h 103"/>
                <a:gd name="T8" fmla="*/ 22 w 157"/>
                <a:gd name="T9" fmla="*/ 20 h 103"/>
                <a:gd name="T10" fmla="*/ 32 w 157"/>
                <a:gd name="T11" fmla="*/ 30 h 103"/>
                <a:gd name="T12" fmla="*/ 44 w 157"/>
                <a:gd name="T13" fmla="*/ 37 h 103"/>
                <a:gd name="T14" fmla="*/ 58 w 157"/>
                <a:gd name="T15" fmla="*/ 44 h 103"/>
                <a:gd name="T16" fmla="*/ 71 w 157"/>
                <a:gd name="T17" fmla="*/ 51 h 103"/>
                <a:gd name="T18" fmla="*/ 86 w 157"/>
                <a:gd name="T19" fmla="*/ 55 h 103"/>
                <a:gd name="T20" fmla="*/ 100 w 157"/>
                <a:gd name="T21" fmla="*/ 59 h 103"/>
                <a:gd name="T22" fmla="*/ 112 w 157"/>
                <a:gd name="T23" fmla="*/ 62 h 103"/>
                <a:gd name="T24" fmla="*/ 124 w 157"/>
                <a:gd name="T25" fmla="*/ 67 h 103"/>
                <a:gd name="T26" fmla="*/ 135 w 157"/>
                <a:gd name="T27" fmla="*/ 72 h 103"/>
                <a:gd name="T28" fmla="*/ 144 w 157"/>
                <a:gd name="T29" fmla="*/ 79 h 103"/>
                <a:gd name="T30" fmla="*/ 152 w 157"/>
                <a:gd name="T31" fmla="*/ 90 h 103"/>
                <a:gd name="T32" fmla="*/ 157 w 157"/>
                <a:gd name="T33" fmla="*/ 103 h 103"/>
                <a:gd name="T34" fmla="*/ 157 w 157"/>
                <a:gd name="T35" fmla="*/ 102 h 103"/>
                <a:gd name="T36" fmla="*/ 157 w 157"/>
                <a:gd name="T37" fmla="*/ 97 h 103"/>
                <a:gd name="T38" fmla="*/ 156 w 157"/>
                <a:gd name="T39" fmla="*/ 91 h 103"/>
                <a:gd name="T40" fmla="*/ 152 w 157"/>
                <a:gd name="T41" fmla="*/ 82 h 103"/>
                <a:gd name="T42" fmla="*/ 142 w 157"/>
                <a:gd name="T43" fmla="*/ 74 h 103"/>
                <a:gd name="T44" fmla="*/ 128 w 157"/>
                <a:gd name="T45" fmla="*/ 65 h 103"/>
                <a:gd name="T46" fmla="*/ 107 w 157"/>
                <a:gd name="T47" fmla="*/ 55 h 103"/>
                <a:gd name="T48" fmla="*/ 79 w 157"/>
                <a:gd name="T49" fmla="*/ 47 h 103"/>
                <a:gd name="T50" fmla="*/ 78 w 157"/>
                <a:gd name="T51" fmla="*/ 47 h 103"/>
                <a:gd name="T52" fmla="*/ 72 w 157"/>
                <a:gd name="T53" fmla="*/ 44 h 103"/>
                <a:gd name="T54" fmla="*/ 66 w 157"/>
                <a:gd name="T55" fmla="*/ 42 h 103"/>
                <a:gd name="T56" fmla="*/ 56 w 157"/>
                <a:gd name="T57" fmla="*/ 38 h 103"/>
                <a:gd name="T58" fmla="*/ 45 w 157"/>
                <a:gd name="T59" fmla="*/ 33 h 103"/>
                <a:gd name="T60" fmla="*/ 32 w 157"/>
                <a:gd name="T61" fmla="*/ 24 h 103"/>
                <a:gd name="T62" fmla="*/ 17 w 157"/>
                <a:gd name="T63" fmla="*/ 14 h 103"/>
                <a:gd name="T64" fmla="*/ 0 w 157"/>
                <a:gd name="T6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" h="103">
                  <a:moveTo>
                    <a:pt x="0" y="0"/>
                  </a:moveTo>
                  <a:lnTo>
                    <a:pt x="1" y="2"/>
                  </a:lnTo>
                  <a:lnTo>
                    <a:pt x="6" y="6"/>
                  </a:lnTo>
                  <a:lnTo>
                    <a:pt x="13" y="13"/>
                  </a:lnTo>
                  <a:lnTo>
                    <a:pt x="22" y="20"/>
                  </a:lnTo>
                  <a:lnTo>
                    <a:pt x="32" y="30"/>
                  </a:lnTo>
                  <a:lnTo>
                    <a:pt x="44" y="37"/>
                  </a:lnTo>
                  <a:lnTo>
                    <a:pt x="58" y="44"/>
                  </a:lnTo>
                  <a:lnTo>
                    <a:pt x="71" y="51"/>
                  </a:lnTo>
                  <a:lnTo>
                    <a:pt x="86" y="55"/>
                  </a:lnTo>
                  <a:lnTo>
                    <a:pt x="100" y="59"/>
                  </a:lnTo>
                  <a:lnTo>
                    <a:pt x="112" y="62"/>
                  </a:lnTo>
                  <a:lnTo>
                    <a:pt x="124" y="67"/>
                  </a:lnTo>
                  <a:lnTo>
                    <a:pt x="135" y="72"/>
                  </a:lnTo>
                  <a:lnTo>
                    <a:pt x="144" y="79"/>
                  </a:lnTo>
                  <a:lnTo>
                    <a:pt x="152" y="90"/>
                  </a:lnTo>
                  <a:lnTo>
                    <a:pt x="157" y="103"/>
                  </a:lnTo>
                  <a:lnTo>
                    <a:pt x="157" y="102"/>
                  </a:lnTo>
                  <a:lnTo>
                    <a:pt x="157" y="97"/>
                  </a:lnTo>
                  <a:lnTo>
                    <a:pt x="156" y="91"/>
                  </a:lnTo>
                  <a:lnTo>
                    <a:pt x="152" y="82"/>
                  </a:lnTo>
                  <a:lnTo>
                    <a:pt x="142" y="74"/>
                  </a:lnTo>
                  <a:lnTo>
                    <a:pt x="128" y="65"/>
                  </a:lnTo>
                  <a:lnTo>
                    <a:pt x="107" y="55"/>
                  </a:lnTo>
                  <a:lnTo>
                    <a:pt x="79" y="47"/>
                  </a:lnTo>
                  <a:lnTo>
                    <a:pt x="78" y="47"/>
                  </a:lnTo>
                  <a:lnTo>
                    <a:pt x="72" y="44"/>
                  </a:lnTo>
                  <a:lnTo>
                    <a:pt x="66" y="42"/>
                  </a:lnTo>
                  <a:lnTo>
                    <a:pt x="56" y="38"/>
                  </a:lnTo>
                  <a:lnTo>
                    <a:pt x="45" y="33"/>
                  </a:lnTo>
                  <a:lnTo>
                    <a:pt x="32" y="24"/>
                  </a:lnTo>
                  <a:lnTo>
                    <a:pt x="1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4731680" y="3632200"/>
              <a:ext cx="170815" cy="144780"/>
            </a:xfrm>
            <a:custGeom>
              <a:avLst/>
              <a:gdLst>
                <a:gd name="T0" fmla="*/ 533 w 538"/>
                <a:gd name="T1" fmla="*/ 24 h 455"/>
                <a:gd name="T2" fmla="*/ 518 w 538"/>
                <a:gd name="T3" fmla="*/ 69 h 455"/>
                <a:gd name="T4" fmla="*/ 494 w 538"/>
                <a:gd name="T5" fmla="*/ 108 h 455"/>
                <a:gd name="T6" fmla="*/ 465 w 538"/>
                <a:gd name="T7" fmla="*/ 142 h 455"/>
                <a:gd name="T8" fmla="*/ 430 w 538"/>
                <a:gd name="T9" fmla="*/ 172 h 455"/>
                <a:gd name="T10" fmla="*/ 391 w 538"/>
                <a:gd name="T11" fmla="*/ 199 h 455"/>
                <a:gd name="T12" fmla="*/ 350 w 538"/>
                <a:gd name="T13" fmla="*/ 222 h 455"/>
                <a:gd name="T14" fmla="*/ 307 w 538"/>
                <a:gd name="T15" fmla="*/ 243 h 455"/>
                <a:gd name="T16" fmla="*/ 266 w 538"/>
                <a:gd name="T17" fmla="*/ 262 h 455"/>
                <a:gd name="T18" fmla="*/ 227 w 538"/>
                <a:gd name="T19" fmla="*/ 281 h 455"/>
                <a:gd name="T20" fmla="*/ 188 w 538"/>
                <a:gd name="T21" fmla="*/ 301 h 455"/>
                <a:gd name="T22" fmla="*/ 150 w 538"/>
                <a:gd name="T23" fmla="*/ 322 h 455"/>
                <a:gd name="T24" fmla="*/ 113 w 538"/>
                <a:gd name="T25" fmla="*/ 345 h 455"/>
                <a:gd name="T26" fmla="*/ 77 w 538"/>
                <a:gd name="T27" fmla="*/ 371 h 455"/>
                <a:gd name="T28" fmla="*/ 43 w 538"/>
                <a:gd name="T29" fmla="*/ 399 h 455"/>
                <a:gd name="T30" fmla="*/ 14 w 538"/>
                <a:gd name="T31" fmla="*/ 431 h 455"/>
                <a:gd name="T32" fmla="*/ 0 w 538"/>
                <a:gd name="T33" fmla="*/ 452 h 455"/>
                <a:gd name="T34" fmla="*/ 5 w 538"/>
                <a:gd name="T35" fmla="*/ 455 h 455"/>
                <a:gd name="T36" fmla="*/ 26 w 538"/>
                <a:gd name="T37" fmla="*/ 438 h 455"/>
                <a:gd name="T38" fmla="*/ 64 w 538"/>
                <a:gd name="T39" fmla="*/ 408 h 455"/>
                <a:gd name="T40" fmla="*/ 102 w 538"/>
                <a:gd name="T41" fmla="*/ 378 h 455"/>
                <a:gd name="T42" fmla="*/ 142 w 538"/>
                <a:gd name="T43" fmla="*/ 352 h 455"/>
                <a:gd name="T44" fmla="*/ 173 w 538"/>
                <a:gd name="T45" fmla="*/ 332 h 455"/>
                <a:gd name="T46" fmla="*/ 194 w 538"/>
                <a:gd name="T47" fmla="*/ 319 h 455"/>
                <a:gd name="T48" fmla="*/ 216 w 538"/>
                <a:gd name="T49" fmla="*/ 307 h 455"/>
                <a:gd name="T50" fmla="*/ 239 w 538"/>
                <a:gd name="T51" fmla="*/ 297 h 455"/>
                <a:gd name="T52" fmla="*/ 261 w 538"/>
                <a:gd name="T53" fmla="*/ 286 h 455"/>
                <a:gd name="T54" fmla="*/ 282 w 538"/>
                <a:gd name="T55" fmla="*/ 276 h 455"/>
                <a:gd name="T56" fmla="*/ 304 w 538"/>
                <a:gd name="T57" fmla="*/ 264 h 455"/>
                <a:gd name="T58" fmla="*/ 326 w 538"/>
                <a:gd name="T59" fmla="*/ 254 h 455"/>
                <a:gd name="T60" fmla="*/ 355 w 538"/>
                <a:gd name="T61" fmla="*/ 237 h 455"/>
                <a:gd name="T62" fmla="*/ 391 w 538"/>
                <a:gd name="T63" fmla="*/ 214 h 455"/>
                <a:gd name="T64" fmla="*/ 425 w 538"/>
                <a:gd name="T65" fmla="*/ 190 h 455"/>
                <a:gd name="T66" fmla="*/ 456 w 538"/>
                <a:gd name="T67" fmla="*/ 163 h 455"/>
                <a:gd name="T68" fmla="*/ 484 w 538"/>
                <a:gd name="T69" fmla="*/ 132 h 455"/>
                <a:gd name="T70" fmla="*/ 506 w 538"/>
                <a:gd name="T71" fmla="*/ 99 h 455"/>
                <a:gd name="T72" fmla="*/ 524 w 538"/>
                <a:gd name="T73" fmla="*/ 62 h 455"/>
                <a:gd name="T74" fmla="*/ 535 w 538"/>
                <a:gd name="T75" fmla="*/ 22 h 455"/>
                <a:gd name="T76" fmla="*/ 538 w 538"/>
                <a:gd name="T77" fmla="*/ 0 h 455"/>
                <a:gd name="T78" fmla="*/ 538 w 538"/>
                <a:gd name="T79" fmla="*/ 0 h 455"/>
                <a:gd name="T80" fmla="*/ 538 w 538"/>
                <a:gd name="T81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8" h="455">
                  <a:moveTo>
                    <a:pt x="538" y="0"/>
                  </a:moveTo>
                  <a:lnTo>
                    <a:pt x="533" y="24"/>
                  </a:lnTo>
                  <a:lnTo>
                    <a:pt x="527" y="46"/>
                  </a:lnTo>
                  <a:lnTo>
                    <a:pt x="518" y="69"/>
                  </a:lnTo>
                  <a:lnTo>
                    <a:pt x="507" y="89"/>
                  </a:lnTo>
                  <a:lnTo>
                    <a:pt x="494" y="108"/>
                  </a:lnTo>
                  <a:lnTo>
                    <a:pt x="481" y="125"/>
                  </a:lnTo>
                  <a:lnTo>
                    <a:pt x="465" y="142"/>
                  </a:lnTo>
                  <a:lnTo>
                    <a:pt x="448" y="157"/>
                  </a:lnTo>
                  <a:lnTo>
                    <a:pt x="430" y="172"/>
                  </a:lnTo>
                  <a:lnTo>
                    <a:pt x="411" y="186"/>
                  </a:lnTo>
                  <a:lnTo>
                    <a:pt x="391" y="199"/>
                  </a:lnTo>
                  <a:lnTo>
                    <a:pt x="371" y="210"/>
                  </a:lnTo>
                  <a:lnTo>
                    <a:pt x="350" y="222"/>
                  </a:lnTo>
                  <a:lnTo>
                    <a:pt x="328" y="232"/>
                  </a:lnTo>
                  <a:lnTo>
                    <a:pt x="307" y="243"/>
                  </a:lnTo>
                  <a:lnTo>
                    <a:pt x="286" y="252"/>
                  </a:lnTo>
                  <a:lnTo>
                    <a:pt x="266" y="262"/>
                  </a:lnTo>
                  <a:lnTo>
                    <a:pt x="246" y="271"/>
                  </a:lnTo>
                  <a:lnTo>
                    <a:pt x="227" y="281"/>
                  </a:lnTo>
                  <a:lnTo>
                    <a:pt x="207" y="291"/>
                  </a:lnTo>
                  <a:lnTo>
                    <a:pt x="188" y="301"/>
                  </a:lnTo>
                  <a:lnTo>
                    <a:pt x="169" y="312"/>
                  </a:lnTo>
                  <a:lnTo>
                    <a:pt x="150" y="322"/>
                  </a:lnTo>
                  <a:lnTo>
                    <a:pt x="131" y="334"/>
                  </a:lnTo>
                  <a:lnTo>
                    <a:pt x="113" y="345"/>
                  </a:lnTo>
                  <a:lnTo>
                    <a:pt x="95" y="358"/>
                  </a:lnTo>
                  <a:lnTo>
                    <a:pt x="77" y="371"/>
                  </a:lnTo>
                  <a:lnTo>
                    <a:pt x="60" y="385"/>
                  </a:lnTo>
                  <a:lnTo>
                    <a:pt x="43" y="399"/>
                  </a:lnTo>
                  <a:lnTo>
                    <a:pt x="28" y="414"/>
                  </a:lnTo>
                  <a:lnTo>
                    <a:pt x="14" y="431"/>
                  </a:lnTo>
                  <a:lnTo>
                    <a:pt x="1" y="448"/>
                  </a:lnTo>
                  <a:lnTo>
                    <a:pt x="0" y="452"/>
                  </a:lnTo>
                  <a:lnTo>
                    <a:pt x="2" y="454"/>
                  </a:lnTo>
                  <a:lnTo>
                    <a:pt x="5" y="455"/>
                  </a:lnTo>
                  <a:lnTo>
                    <a:pt x="8" y="454"/>
                  </a:lnTo>
                  <a:lnTo>
                    <a:pt x="26" y="438"/>
                  </a:lnTo>
                  <a:lnTo>
                    <a:pt x="45" y="423"/>
                  </a:lnTo>
                  <a:lnTo>
                    <a:pt x="64" y="408"/>
                  </a:lnTo>
                  <a:lnTo>
                    <a:pt x="83" y="393"/>
                  </a:lnTo>
                  <a:lnTo>
                    <a:pt x="102" y="378"/>
                  </a:lnTo>
                  <a:lnTo>
                    <a:pt x="122" y="364"/>
                  </a:lnTo>
                  <a:lnTo>
                    <a:pt x="142" y="352"/>
                  </a:lnTo>
                  <a:lnTo>
                    <a:pt x="163" y="338"/>
                  </a:lnTo>
                  <a:lnTo>
                    <a:pt x="173" y="332"/>
                  </a:lnTo>
                  <a:lnTo>
                    <a:pt x="184" y="325"/>
                  </a:lnTo>
                  <a:lnTo>
                    <a:pt x="194" y="319"/>
                  </a:lnTo>
                  <a:lnTo>
                    <a:pt x="206" y="314"/>
                  </a:lnTo>
                  <a:lnTo>
                    <a:pt x="216" y="307"/>
                  </a:lnTo>
                  <a:lnTo>
                    <a:pt x="227" y="302"/>
                  </a:lnTo>
                  <a:lnTo>
                    <a:pt x="239" y="297"/>
                  </a:lnTo>
                  <a:lnTo>
                    <a:pt x="249" y="292"/>
                  </a:lnTo>
                  <a:lnTo>
                    <a:pt x="261" y="286"/>
                  </a:lnTo>
                  <a:lnTo>
                    <a:pt x="271" y="281"/>
                  </a:lnTo>
                  <a:lnTo>
                    <a:pt x="282" y="276"/>
                  </a:lnTo>
                  <a:lnTo>
                    <a:pt x="294" y="269"/>
                  </a:lnTo>
                  <a:lnTo>
                    <a:pt x="304" y="264"/>
                  </a:lnTo>
                  <a:lnTo>
                    <a:pt x="316" y="259"/>
                  </a:lnTo>
                  <a:lnTo>
                    <a:pt x="326" y="254"/>
                  </a:lnTo>
                  <a:lnTo>
                    <a:pt x="337" y="247"/>
                  </a:lnTo>
                  <a:lnTo>
                    <a:pt x="355" y="237"/>
                  </a:lnTo>
                  <a:lnTo>
                    <a:pt x="373" y="226"/>
                  </a:lnTo>
                  <a:lnTo>
                    <a:pt x="391" y="214"/>
                  </a:lnTo>
                  <a:lnTo>
                    <a:pt x="408" y="203"/>
                  </a:lnTo>
                  <a:lnTo>
                    <a:pt x="425" y="190"/>
                  </a:lnTo>
                  <a:lnTo>
                    <a:pt x="440" y="176"/>
                  </a:lnTo>
                  <a:lnTo>
                    <a:pt x="456" y="163"/>
                  </a:lnTo>
                  <a:lnTo>
                    <a:pt x="470" y="148"/>
                  </a:lnTo>
                  <a:lnTo>
                    <a:pt x="484" y="132"/>
                  </a:lnTo>
                  <a:lnTo>
                    <a:pt x="495" y="116"/>
                  </a:lnTo>
                  <a:lnTo>
                    <a:pt x="506" y="99"/>
                  </a:lnTo>
                  <a:lnTo>
                    <a:pt x="516" y="81"/>
                  </a:lnTo>
                  <a:lnTo>
                    <a:pt x="524" y="62"/>
                  </a:lnTo>
                  <a:lnTo>
                    <a:pt x="530" y="42"/>
                  </a:lnTo>
                  <a:lnTo>
                    <a:pt x="535" y="22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1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latin typeface="Calibri"/>
                <a:ea typeface="SimSun"/>
                <a:cs typeface="Times New Roman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2519253" y="1868704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latin typeface="+mn-lt"/>
              </a:rPr>
              <a:t>Input-Output</a:t>
            </a:r>
          </a:p>
          <a:p>
            <a:pPr algn="ctr"/>
            <a:r>
              <a:rPr lang="en-US" sz="2000" b="0" dirty="0" smtClean="0">
                <a:latin typeface="+mn-lt"/>
              </a:rPr>
              <a:t>Examples</a:t>
            </a:r>
          </a:p>
        </p:txBody>
      </p:sp>
      <p:cxnSp>
        <p:nvCxnSpPr>
          <p:cNvPr id="211" name="Straight Arrow Connector 210"/>
          <p:cNvCxnSpPr/>
          <p:nvPr/>
        </p:nvCxnSpPr>
        <p:spPr bwMode="auto">
          <a:xfrm>
            <a:off x="2062053" y="2225676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4" name="TextBox 213"/>
          <p:cNvSpPr txBox="1"/>
          <p:nvPr/>
        </p:nvSpPr>
        <p:spPr>
          <a:xfrm>
            <a:off x="4819321" y="2021104"/>
            <a:ext cx="2362200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SQLSynthesizer</a:t>
            </a:r>
          </a:p>
        </p:txBody>
      </p:sp>
      <p:cxnSp>
        <p:nvCxnSpPr>
          <p:cNvPr id="215" name="Straight Arrow Connector 214"/>
          <p:cNvCxnSpPr/>
          <p:nvPr/>
        </p:nvCxnSpPr>
        <p:spPr bwMode="auto">
          <a:xfrm>
            <a:off x="4215581" y="2252004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6" name="Flowchart: Multidocument 215"/>
          <p:cNvSpPr/>
          <p:nvPr/>
        </p:nvSpPr>
        <p:spPr>
          <a:xfrm>
            <a:off x="7810500" y="1846221"/>
            <a:ext cx="1181100" cy="685800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 smtClean="0">
                <a:solidFill>
                  <a:schemeClr val="tx1"/>
                </a:solidFill>
                <a:effectLst/>
                <a:ea typeface="SimSun"/>
                <a:cs typeface="Times New Roman"/>
              </a:rPr>
              <a:t>Queries</a:t>
            </a:r>
            <a:endParaRPr lang="en-US" sz="1500" dirty="0">
              <a:solidFill>
                <a:schemeClr val="tx1"/>
              </a:solidFill>
              <a:effectLst/>
              <a:ea typeface="SimSun"/>
              <a:cs typeface="Times New Roman"/>
            </a:endParaRPr>
          </a:p>
        </p:txBody>
      </p:sp>
      <p:cxnSp>
        <p:nvCxnSpPr>
          <p:cNvPr id="217" name="Straight Arrow Connector 216"/>
          <p:cNvCxnSpPr/>
          <p:nvPr/>
        </p:nvCxnSpPr>
        <p:spPr bwMode="auto">
          <a:xfrm>
            <a:off x="7239000" y="2235543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9" name="Straight Connector 218"/>
          <p:cNvCxnSpPr/>
          <p:nvPr/>
        </p:nvCxnSpPr>
        <p:spPr bwMode="auto">
          <a:xfrm>
            <a:off x="8401050" y="2619797"/>
            <a:ext cx="0" cy="504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Straight Arrow Connector 220"/>
          <p:cNvCxnSpPr/>
          <p:nvPr/>
        </p:nvCxnSpPr>
        <p:spPr bwMode="auto">
          <a:xfrm flipH="1">
            <a:off x="1126276" y="3124200"/>
            <a:ext cx="727477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Arrow Connector 222"/>
          <p:cNvCxnSpPr/>
          <p:nvPr/>
        </p:nvCxnSpPr>
        <p:spPr bwMode="auto">
          <a:xfrm flipV="1">
            <a:off x="1138056" y="2767447"/>
            <a:ext cx="0" cy="3567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4" name="TextBox 223"/>
          <p:cNvSpPr txBox="1"/>
          <p:nvPr/>
        </p:nvSpPr>
        <p:spPr>
          <a:xfrm>
            <a:off x="1600200" y="3181290"/>
            <a:ext cx="5467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cs typeface="Times New Roman" pitchFamily="18" charset="0"/>
              </a:rPr>
              <a:t>Select the desired query, or provide more examples</a:t>
            </a:r>
          </a:p>
        </p:txBody>
      </p:sp>
    </p:spTree>
    <p:extLst>
      <p:ext uri="{BB962C8B-B14F-4D97-AF65-F5344CB8AC3E}">
        <p14:creationId xmlns:p14="http://schemas.microsoft.com/office/powerpoint/2010/main" val="833674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smtClean="0"/>
              <a:t>Results: success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457200" y="1600200"/>
            <a:ext cx="3505200" cy="3429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28 SQL questions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4832"/>
            <a:ext cx="3580915" cy="3550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22785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/>
              <a:t>Fail on </a:t>
            </a:r>
            <a:r>
              <a:rPr lang="en-US" sz="2200" b="0" dirty="0" smtClean="0"/>
              <a:t>8</a:t>
            </a:r>
          </a:p>
          <a:p>
            <a:r>
              <a:rPr lang="en-US" sz="2200" b="0" dirty="0" smtClean="0"/>
              <a:t>questions</a:t>
            </a:r>
            <a:endParaRPr lang="en-US" sz="22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760113"/>
            <a:ext cx="396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 smtClean="0"/>
              <a:t>Succeed on 20 questions</a:t>
            </a:r>
            <a:endParaRPr lang="en-US" sz="2200" b="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191000" y="2057400"/>
            <a:ext cx="990600" cy="6058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191000" y="3886200"/>
            <a:ext cx="99060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5410200" y="152400"/>
            <a:ext cx="2971800" cy="2895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5 forum questions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410200" y="3352800"/>
            <a:ext cx="2971800" cy="2895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r>
              <a:rPr lang="en-US" dirty="0" smtClean="0"/>
              <a:t>    23 textbook </a:t>
            </a:r>
          </a:p>
          <a:p>
            <a:pPr algn="ctr"/>
            <a:r>
              <a:rPr lang="en-US" dirty="0" smtClean="0"/>
              <a:t>exercises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9504"/>
            <a:ext cx="3176588" cy="314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019800" y="1219200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 smtClean="0"/>
              <a:t>Succeed on 5 </a:t>
            </a:r>
          </a:p>
          <a:p>
            <a:r>
              <a:rPr lang="en-US" sz="2200" b="0" dirty="0"/>
              <a:t>f</a:t>
            </a:r>
            <a:r>
              <a:rPr lang="en-US" sz="2200" b="0" dirty="0" smtClean="0"/>
              <a:t>orum questions</a:t>
            </a:r>
            <a:endParaRPr lang="en-US" sz="2200" b="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90668"/>
            <a:ext cx="3181350" cy="313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400800" y="5257800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 smtClean="0"/>
              <a:t>Succeed on 15 </a:t>
            </a:r>
          </a:p>
          <a:p>
            <a:r>
              <a:rPr lang="en-US" sz="2200" b="0" dirty="0" smtClean="0"/>
              <a:t>exercises</a:t>
            </a:r>
            <a:endParaRPr lang="en-US" sz="2200" b="0" dirty="0"/>
          </a:p>
        </p:txBody>
      </p:sp>
      <p:sp>
        <p:nvSpPr>
          <p:cNvPr id="28" name="TextBox 27"/>
          <p:cNvSpPr txBox="1"/>
          <p:nvPr/>
        </p:nvSpPr>
        <p:spPr>
          <a:xfrm>
            <a:off x="5715000" y="41073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/>
              <a:t>Fail on </a:t>
            </a:r>
            <a:r>
              <a:rPr lang="en-US" sz="2200" b="0" dirty="0" smtClean="0"/>
              <a:t>8</a:t>
            </a:r>
          </a:p>
          <a:p>
            <a:r>
              <a:rPr lang="en-US" sz="2200" b="0" dirty="0" smtClean="0"/>
              <a:t>exercises</a:t>
            </a:r>
            <a:endParaRPr lang="en-US" sz="2200" b="0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0" y="58674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cs typeface="Times New Roman" pitchFamily="18" charset="0"/>
              </a:rPr>
              <a:t>Require writing </a:t>
            </a:r>
            <a:r>
              <a:rPr lang="en-US" sz="2000" dirty="0" smtClean="0">
                <a:cs typeface="Times New Roman" pitchFamily="18" charset="0"/>
              </a:rPr>
              <a:t>sub-queries</a:t>
            </a:r>
            <a:r>
              <a:rPr lang="en-US" sz="2000" b="0" dirty="0" smtClean="0">
                <a:cs typeface="Times New Roman" pitchFamily="18" charset="0"/>
              </a:rPr>
              <a:t>, which are not supported in SQLSynthesizer</a:t>
            </a:r>
          </a:p>
        </p:txBody>
      </p:sp>
      <p:cxnSp>
        <p:nvCxnSpPr>
          <p:cNvPr id="32" name="Curved Connector 31"/>
          <p:cNvCxnSpPr/>
          <p:nvPr/>
        </p:nvCxnSpPr>
        <p:spPr bwMode="auto">
          <a:xfrm rot="10800000" flipV="1">
            <a:off x="3962400" y="5105400"/>
            <a:ext cx="1676400" cy="762000"/>
          </a:xfrm>
          <a:prstGeom prst="curvedConnector3">
            <a:avLst>
              <a:gd name="adj1" fmla="val 9951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286000" y="9144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cs typeface="Times New Roman" pitchFamily="18" charset="0"/>
              </a:rPr>
              <a:t>The correct query ranks </a:t>
            </a:r>
            <a:r>
              <a:rPr lang="en-US" sz="2000" dirty="0" smtClean="0">
                <a:cs typeface="Times New Roman" pitchFamily="18" charset="0"/>
              </a:rPr>
              <a:t>1</a:t>
            </a:r>
            <a:r>
              <a:rPr lang="en-US" sz="2000" baseline="30000" dirty="0" smtClean="0">
                <a:cs typeface="Times New Roman" pitchFamily="18" charset="0"/>
              </a:rPr>
              <a:t>st</a:t>
            </a:r>
            <a:r>
              <a:rPr lang="en-US" sz="2000" dirty="0" smtClean="0">
                <a:cs typeface="Times New Roman" pitchFamily="18" charset="0"/>
              </a:rPr>
              <a:t> </a:t>
            </a:r>
          </a:p>
          <a:p>
            <a:r>
              <a:rPr lang="en-US" sz="2000" b="0" dirty="0" smtClean="0">
                <a:cs typeface="Times New Roman" pitchFamily="18" charset="0"/>
              </a:rPr>
              <a:t>in all succeeded questions</a:t>
            </a:r>
          </a:p>
        </p:txBody>
      </p:sp>
      <p:cxnSp>
        <p:nvCxnSpPr>
          <p:cNvPr id="7" name="Curved Connector 6"/>
          <p:cNvCxnSpPr/>
          <p:nvPr/>
        </p:nvCxnSpPr>
        <p:spPr bwMode="auto">
          <a:xfrm rot="5400000" flipH="1" flipV="1">
            <a:off x="2949507" y="1652246"/>
            <a:ext cx="730387" cy="685800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82061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25" grpId="0"/>
      <p:bldP spid="27" grpId="0"/>
      <p:bldP spid="28" grpId="0"/>
      <p:bldP spid="24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tool time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average, </a:t>
            </a:r>
            <a:r>
              <a:rPr lang="en-US" dirty="0" smtClean="0">
                <a:solidFill>
                  <a:srgbClr val="FF0000"/>
                </a:solidFill>
              </a:rPr>
              <a:t>8 seconds </a:t>
            </a:r>
            <a:r>
              <a:rPr lang="en-US" dirty="0" smtClean="0"/>
              <a:t>per benchmark</a:t>
            </a:r>
          </a:p>
          <a:p>
            <a:pPr lvl="1"/>
            <a:r>
              <a:rPr lang="en-US" dirty="0" smtClean="0"/>
              <a:t>Min: </a:t>
            </a:r>
            <a:r>
              <a:rPr lang="en-US" dirty="0" smtClean="0">
                <a:solidFill>
                  <a:srgbClr val="FF0000"/>
                </a:solidFill>
              </a:rPr>
              <a:t>1 second</a:t>
            </a:r>
            <a:r>
              <a:rPr lang="en-US" dirty="0" smtClean="0"/>
              <a:t>,  max: </a:t>
            </a:r>
            <a:r>
              <a:rPr lang="en-US" dirty="0" smtClean="0">
                <a:solidFill>
                  <a:srgbClr val="FF0000"/>
                </a:solidFill>
              </a:rPr>
              <a:t>120 seconds</a:t>
            </a:r>
          </a:p>
          <a:p>
            <a:pPr lvl="1"/>
            <a:r>
              <a:rPr lang="en-US" dirty="0" smtClean="0"/>
              <a:t>Roughly proportional to the #table and #column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1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manual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size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22 rows</a:t>
            </a:r>
            <a:r>
              <a:rPr lang="en-US" dirty="0" smtClean="0"/>
              <a:t>, on average (min: 8 rows, max: 52 rows)</a:t>
            </a:r>
          </a:p>
          <a:p>
            <a:endParaRPr lang="en-US" sz="1100" dirty="0" smtClean="0"/>
          </a:p>
          <a:p>
            <a:r>
              <a:rPr lang="en-US" dirty="0" smtClean="0"/>
              <a:t>Time cost in writing examples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3.6</a:t>
            </a:r>
            <a:r>
              <a:rPr lang="en-US" dirty="0" smtClean="0"/>
              <a:t> minutes per benchmark, on average</a:t>
            </a:r>
          </a:p>
          <a:p>
            <a:pPr marL="457200" lvl="1" indent="0">
              <a:buNone/>
            </a:pPr>
            <a:r>
              <a:rPr lang="en-US" dirty="0" smtClean="0"/>
              <a:t>    (min: 1 minute, max: 7 minutes)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r>
              <a:rPr lang="en-US" dirty="0" smtClean="0"/>
              <a:t>Number of interaction rounds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2.3</a:t>
            </a:r>
            <a:r>
              <a:rPr lang="en-US" dirty="0" smtClean="0"/>
              <a:t> rounds per benchmark, on average</a:t>
            </a:r>
          </a:p>
          <a:p>
            <a:pPr marL="457200" lvl="1" indent="0">
              <a:buNone/>
            </a:pPr>
            <a:r>
              <a:rPr lang="en-US" dirty="0" smtClean="0"/>
              <a:t>   (min: 1 round, max: 5 rounds)</a:t>
            </a:r>
          </a:p>
          <a:p>
            <a:pPr marL="457200" lvl="1" indent="0">
              <a:buNone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3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an existing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4495800"/>
          </a:xfrm>
        </p:spPr>
        <p:txBody>
          <a:bodyPr/>
          <a:lstStyle/>
          <a:p>
            <a:r>
              <a:rPr lang="en-US" dirty="0" smtClean="0"/>
              <a:t>Query-by-Output (QBO) [</a:t>
            </a:r>
            <a:r>
              <a:rPr lang="en-US" dirty="0" smtClean="0">
                <a:solidFill>
                  <a:schemeClr val="accent2"/>
                </a:solidFill>
              </a:rPr>
              <a:t>Tran’09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Support simple “select-from-where”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data values </a:t>
            </a:r>
            <a:r>
              <a:rPr lang="en-US" dirty="0" smtClean="0"/>
              <a:t>as machine learning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546822"/>
              </p:ext>
            </p:extLst>
          </p:nvPr>
        </p:nvGraphicFramePr>
        <p:xfrm>
          <a:off x="1143000" y="3581400"/>
          <a:ext cx="23622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6096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277704"/>
              </p:ext>
            </p:extLst>
          </p:nvPr>
        </p:nvGraphicFramePr>
        <p:xfrm>
          <a:off x="7076229" y="3764280"/>
          <a:ext cx="1000971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0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3810000" y="4397324"/>
            <a:ext cx="2819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543300" y="3620869"/>
            <a:ext cx="36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elect name from student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where age &lt; 30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314412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Table: student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7995"/>
              </p:ext>
            </p:extLst>
          </p:nvPr>
        </p:nvGraphicFramePr>
        <p:xfrm>
          <a:off x="6629400" y="5257800"/>
          <a:ext cx="219075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66750"/>
                <a:gridCol w="1524000"/>
              </a:tblGrid>
              <a:tr h="177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MAX(score)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78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6800" y="5830669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elect age, max(score) from student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group by age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86000" y="5105400"/>
            <a:ext cx="4114800" cy="609600"/>
            <a:chOff x="2286000" y="5105400"/>
            <a:chExt cx="4114800" cy="6096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286000" y="5105400"/>
              <a:ext cx="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2286000" y="5715000"/>
              <a:ext cx="41148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4098" name="Picture 2" descr="http://images.sodahead.com/polls/000786305/polls_no_sign_4823_135250_answer_2_x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62246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rcellophane13.files.wordpress.com/2011/08/correct-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029" y="3657600"/>
            <a:ext cx="755366" cy="71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81800" y="3200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Output table</a:t>
            </a:r>
          </a:p>
        </p:txBody>
      </p:sp>
    </p:spTree>
    <p:extLst>
      <p:ext uri="{BB962C8B-B14F-4D97-AF65-F5344CB8AC3E}">
        <p14:creationId xmlns:p14="http://schemas.microsoft.com/office/powerpoint/2010/main" val="4092241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smtClean="0"/>
              <a:t>Query-by-Output  vs. SQLSynthesizer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48006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Query-by-Output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480962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SQLSynthesizer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33400" y="1219200"/>
            <a:ext cx="3505200" cy="3429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28 SQL questions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800600" y="1219200"/>
            <a:ext cx="3505200" cy="3429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28 SQL questions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3580915" cy="3550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634007" cy="363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66800" y="3276600"/>
            <a:ext cx="28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/>
              <a:t>Fail on 26 questions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9400" y="788313"/>
            <a:ext cx="28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 smtClean="0"/>
              <a:t>Succeed on 2 </a:t>
            </a:r>
            <a:r>
              <a:rPr lang="en-US" sz="2200" b="0" dirty="0"/>
              <a:t>questions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667000" y="1143000"/>
            <a:ext cx="381000" cy="381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248400" y="790136"/>
            <a:ext cx="396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 smtClean="0"/>
              <a:t>Succeed on 20 </a:t>
            </a:r>
            <a:r>
              <a:rPr lang="en-US" sz="2200" b="0" dirty="0"/>
              <a:t>questions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7086600" y="1219200"/>
            <a:ext cx="381000" cy="381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181600" y="2057400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/>
              <a:t>Fail on </a:t>
            </a:r>
            <a:r>
              <a:rPr lang="en-US" sz="2200" b="0" dirty="0" smtClean="0"/>
              <a:t>8</a:t>
            </a:r>
          </a:p>
          <a:p>
            <a:r>
              <a:rPr lang="en-US" sz="2200" b="0" dirty="0" smtClean="0"/>
              <a:t>questions</a:t>
            </a:r>
            <a:endParaRPr lang="en-US" sz="2200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563880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cs typeface="Times New Roman" pitchFamily="18" charset="0"/>
              </a:rPr>
              <a:t>- Many realistic SQL queries use aggregation features.</a:t>
            </a:r>
          </a:p>
          <a:p>
            <a:r>
              <a:rPr lang="en-US" b="0" i="1" dirty="0" smtClean="0">
                <a:cs typeface="Times New Roman" pitchFamily="18" charset="0"/>
              </a:rPr>
              <a:t>- Users are unlikely to get stuck on simple “select-from-where” queries.</a:t>
            </a:r>
          </a:p>
        </p:txBody>
      </p:sp>
      <p:cxnSp>
        <p:nvCxnSpPr>
          <p:cNvPr id="10" name="Curved Connector 9"/>
          <p:cNvCxnSpPr/>
          <p:nvPr/>
        </p:nvCxnSpPr>
        <p:spPr bwMode="auto">
          <a:xfrm rot="16200000" flipH="1">
            <a:off x="2971800" y="4343400"/>
            <a:ext cx="1676400" cy="914400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40935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7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 for querying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programming languages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+</a:t>
            </a:r>
            <a:r>
              <a:rPr lang="en-US" sz="2400" dirty="0" smtClean="0"/>
              <a:t>  powerful 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−</a:t>
            </a:r>
            <a:r>
              <a:rPr lang="en-US" sz="2400" dirty="0" smtClean="0"/>
              <a:t>  learning barriers 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GUI tools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>
                <a:solidFill>
                  <a:srgbClr val="119F33"/>
                </a:solidFill>
              </a:rPr>
              <a:t>+</a:t>
            </a:r>
            <a:r>
              <a:rPr lang="en-US" dirty="0" smtClean="0"/>
              <a:t> easy to use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−</a:t>
            </a:r>
            <a:r>
              <a:rPr lang="en-US" dirty="0" smtClean="0"/>
              <a:t> limited in customization and personalization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−</a:t>
            </a:r>
            <a:r>
              <a:rPr lang="en-US" dirty="0" smtClean="0"/>
              <a:t> hard to discover desired features in complex GUIs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tp://www.siteground.com/img/knox/tutorials/uploaded_images/images/php-mysql/tools_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824975"/>
            <a:ext cx="2743200" cy="19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javaguicodexample.com/mysqlinstallusewinguitools_files/mysqlinstallguitool0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800600"/>
            <a:ext cx="2819400" cy="19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kothariharsh.files.wordpress.com/2012/06/programming-languages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24000"/>
            <a:ext cx="3048000" cy="166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9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915400" cy="4495800"/>
          </a:xfrm>
        </p:spPr>
        <p:txBody>
          <a:bodyPr/>
          <a:lstStyle/>
          <a:p>
            <a:r>
              <a:rPr lang="en-US" dirty="0" smtClean="0"/>
              <a:t>Good success ratio (</a:t>
            </a:r>
            <a:r>
              <a:rPr lang="en-US" dirty="0" smtClean="0">
                <a:solidFill>
                  <a:srgbClr val="FF0000"/>
                </a:solidFill>
              </a:rPr>
              <a:t>71%</a:t>
            </a:r>
            <a:r>
              <a:rPr lang="en-US" dirty="0" smtClean="0"/>
              <a:t>)</a:t>
            </a:r>
          </a:p>
          <a:p>
            <a:endParaRPr lang="en-US" sz="1200" dirty="0" smtClean="0"/>
          </a:p>
          <a:p>
            <a:r>
              <a:rPr lang="en-US" dirty="0" smtClean="0"/>
              <a:t>Low tool time cost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8 </a:t>
            </a:r>
            <a:r>
              <a:rPr lang="en-US" dirty="0" smtClean="0"/>
              <a:t>seconds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on average</a:t>
            </a:r>
          </a:p>
          <a:p>
            <a:endParaRPr lang="en-US" sz="1200" dirty="0" smtClean="0"/>
          </a:p>
          <a:p>
            <a:r>
              <a:rPr lang="en-US" dirty="0" smtClean="0"/>
              <a:t>Reasonable manual cost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3.6</a:t>
            </a:r>
            <a:r>
              <a:rPr lang="en-US" dirty="0" smtClean="0"/>
              <a:t> minutes on average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2.3</a:t>
            </a:r>
            <a:r>
              <a:rPr lang="en-US" dirty="0" smtClean="0"/>
              <a:t> interaction rounds</a:t>
            </a:r>
          </a:p>
          <a:p>
            <a:endParaRPr lang="en-US" sz="1200" dirty="0"/>
          </a:p>
          <a:p>
            <a:r>
              <a:rPr lang="en-US" dirty="0" smtClean="0"/>
              <a:t>Outperform an existing technique</a:t>
            </a:r>
          </a:p>
          <a:p>
            <a:pPr lvl="1"/>
            <a:r>
              <a:rPr lang="en-US" dirty="0" smtClean="0"/>
              <a:t>Success ratio: QBO (</a:t>
            </a:r>
            <a:r>
              <a:rPr lang="en-US" dirty="0" smtClean="0">
                <a:solidFill>
                  <a:srgbClr val="FF0000"/>
                </a:solidFill>
              </a:rPr>
              <a:t>7%</a:t>
            </a:r>
            <a:r>
              <a:rPr lang="en-US" dirty="0" smtClean="0"/>
              <a:t>) vs. </a:t>
            </a:r>
            <a:r>
              <a:rPr lang="en-US" dirty="0" err="1" smtClean="0"/>
              <a:t>SQLSynthesizer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71%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54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Language Design</a:t>
            </a:r>
          </a:p>
          <a:p>
            <a:r>
              <a:rPr lang="en-US" dirty="0" smtClean="0"/>
              <a:t>Synthesis Approach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52400" y="3242604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70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686800" cy="4495800"/>
          </a:xfrm>
        </p:spPr>
        <p:txBody>
          <a:bodyPr/>
          <a:lstStyle/>
          <a:p>
            <a:r>
              <a:rPr lang="en-US" b="1" dirty="0" smtClean="0"/>
              <a:t>Reverse engineering SQL queries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Query-by-Examples [</a:t>
            </a:r>
            <a:r>
              <a:rPr lang="en-US" sz="2000" dirty="0" smtClean="0">
                <a:solidFill>
                  <a:schemeClr val="accent2"/>
                </a:solidFill>
              </a:rPr>
              <a:t>Zloof’75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        </a:t>
            </a:r>
            <a:r>
              <a:rPr lang="en-US" sz="1800" i="1" dirty="0" smtClean="0">
                <a:solidFill>
                  <a:srgbClr val="7030A0"/>
                </a:solidFill>
              </a:rPr>
              <a:t>A </a:t>
            </a:r>
            <a:r>
              <a:rPr lang="en-US" sz="1800" i="1" dirty="0">
                <a:solidFill>
                  <a:srgbClr val="7030A0"/>
                </a:solidFill>
              </a:rPr>
              <a:t>new GUI with a domain-specific language to write </a:t>
            </a:r>
            <a:r>
              <a:rPr lang="en-US" sz="1800" i="1" dirty="0" smtClean="0">
                <a:solidFill>
                  <a:srgbClr val="7030A0"/>
                </a:solidFill>
              </a:rPr>
              <a:t>queries</a:t>
            </a:r>
            <a:endParaRPr lang="en-US" sz="18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Query-by-Output [</a:t>
            </a:r>
            <a:r>
              <a:rPr lang="en-US" sz="2000" dirty="0" smtClean="0">
                <a:solidFill>
                  <a:schemeClr val="accent2"/>
                </a:solidFill>
              </a:rPr>
              <a:t>Tran’09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        </a:t>
            </a:r>
            <a:r>
              <a:rPr lang="en-US" sz="1800" i="1" dirty="0">
                <a:solidFill>
                  <a:srgbClr val="7030A0"/>
                </a:solidFill>
              </a:rPr>
              <a:t>Uses data values as features, and </a:t>
            </a:r>
            <a:r>
              <a:rPr lang="en-US" sz="1800" i="1" dirty="0" smtClean="0">
                <a:solidFill>
                  <a:srgbClr val="7030A0"/>
                </a:solidFill>
              </a:rPr>
              <a:t>supports </a:t>
            </a:r>
            <a:r>
              <a:rPr lang="en-US" sz="1800" i="1" dirty="0">
                <a:solidFill>
                  <a:srgbClr val="7030A0"/>
                </a:solidFill>
              </a:rPr>
              <a:t>a small SQL subset</a:t>
            </a:r>
            <a:r>
              <a:rPr lang="en-US" sz="2000" i="1" dirty="0">
                <a:solidFill>
                  <a:srgbClr val="7030A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View definition Synthesis [</a:t>
            </a:r>
            <a:r>
              <a:rPr lang="en-US" sz="2000" dirty="0" smtClean="0">
                <a:solidFill>
                  <a:schemeClr val="accent2"/>
                </a:solidFill>
              </a:rPr>
              <a:t>Sarma’10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i="1" dirty="0" smtClean="0">
                <a:solidFill>
                  <a:srgbClr val="7030A0"/>
                </a:solidFill>
              </a:rPr>
              <a:t>         </a:t>
            </a:r>
            <a:r>
              <a:rPr lang="en-US" sz="1800" i="1" dirty="0">
                <a:solidFill>
                  <a:srgbClr val="7030A0"/>
                </a:solidFill>
              </a:rPr>
              <a:t>Theoretical analysis, and is limited to 1 input/output table.</a:t>
            </a:r>
          </a:p>
          <a:p>
            <a:pPr marL="0" indent="0">
              <a:buNone/>
            </a:pPr>
            <a:endParaRPr lang="en-US" sz="900" dirty="0" smtClean="0">
              <a:solidFill>
                <a:schemeClr val="accent2"/>
              </a:solidFill>
            </a:endParaRPr>
          </a:p>
          <a:p>
            <a:r>
              <a:rPr lang="en-US" b="1" dirty="0" smtClean="0"/>
              <a:t>Automated program synthesis</a:t>
            </a:r>
          </a:p>
          <a:p>
            <a:pPr marL="457200" lvl="1" indent="0">
              <a:buNone/>
            </a:pPr>
            <a:r>
              <a:rPr lang="en-US" dirty="0" smtClean="0"/>
              <a:t>PADS [</a:t>
            </a:r>
            <a:r>
              <a:rPr lang="en-US" dirty="0" smtClean="0">
                <a:solidFill>
                  <a:schemeClr val="accent2"/>
                </a:solidFill>
              </a:rPr>
              <a:t>Fisher’08</a:t>
            </a:r>
            <a:r>
              <a:rPr lang="en-US" dirty="0" smtClean="0"/>
              <a:t>], Wrangler [</a:t>
            </a:r>
            <a:r>
              <a:rPr lang="en-US" dirty="0" smtClean="0">
                <a:solidFill>
                  <a:schemeClr val="accent2"/>
                </a:solidFill>
              </a:rPr>
              <a:t>Kandel’11</a:t>
            </a:r>
            <a:r>
              <a:rPr lang="en-US" dirty="0" smtClean="0"/>
              <a:t>], Excel Macro [</a:t>
            </a:r>
            <a:r>
              <a:rPr lang="en-US" dirty="0" smtClean="0">
                <a:solidFill>
                  <a:schemeClr val="accent2"/>
                </a:solidFill>
              </a:rPr>
              <a:t>Harris’11</a:t>
            </a:r>
            <a:r>
              <a:rPr lang="en-US" dirty="0" smtClean="0"/>
              <a:t>], </a:t>
            </a:r>
            <a:r>
              <a:rPr lang="en-US" dirty="0" err="1" smtClean="0"/>
              <a:t>SQLShare</a:t>
            </a:r>
            <a:r>
              <a:rPr lang="en-US" dirty="0" smtClean="0"/>
              <a:t> [</a:t>
            </a:r>
            <a:r>
              <a:rPr lang="en-US" dirty="0" smtClean="0">
                <a:solidFill>
                  <a:schemeClr val="accent2"/>
                </a:solidFill>
              </a:rPr>
              <a:t>Howe’11</a:t>
            </a:r>
            <a:r>
              <a:rPr lang="en-US" dirty="0" smtClean="0"/>
              <a:t>], </a:t>
            </a:r>
            <a:r>
              <a:rPr lang="en-US" dirty="0" err="1" smtClean="0"/>
              <a:t>SnippetSuggest</a:t>
            </a:r>
            <a:r>
              <a:rPr lang="en-US" dirty="0" smtClean="0"/>
              <a:t> [</a:t>
            </a:r>
            <a:r>
              <a:rPr lang="en-US" dirty="0" smtClean="0">
                <a:solidFill>
                  <a:schemeClr val="accent2"/>
                </a:solidFill>
              </a:rPr>
              <a:t>Khoussainova’11</a:t>
            </a:r>
            <a:r>
              <a:rPr lang="en-US" dirty="0" smtClean="0"/>
              <a:t>], </a:t>
            </a:r>
          </a:p>
          <a:p>
            <a:pPr marL="457200" lvl="1" indent="0">
              <a:buNone/>
            </a:pPr>
            <a:r>
              <a:rPr lang="en-US" dirty="0" smtClean="0"/>
              <a:t>SQL Inference from Java code [</a:t>
            </a:r>
            <a:r>
              <a:rPr lang="en-US" dirty="0" smtClean="0">
                <a:solidFill>
                  <a:schemeClr val="accent2"/>
                </a:solidFill>
              </a:rPr>
              <a:t>Cheung’13</a:t>
            </a:r>
            <a:r>
              <a:rPr lang="en-US" dirty="0" smtClean="0"/>
              <a:t>]</a:t>
            </a:r>
          </a:p>
          <a:p>
            <a:pPr lvl="1">
              <a:buFont typeface="Arial" pitchFamily="34" charset="0"/>
              <a:buChar char="−"/>
            </a:pPr>
            <a:r>
              <a:rPr lang="en-US" dirty="0" smtClean="0"/>
              <a:t>    </a:t>
            </a:r>
            <a:r>
              <a:rPr lang="en-US" sz="1800" i="1" dirty="0" smtClean="0">
                <a:solidFill>
                  <a:srgbClr val="7030A0"/>
                </a:solidFill>
                <a:ea typeface="+mn-ea"/>
                <a:cs typeface="+mn-cs"/>
              </a:rPr>
              <a:t>Targets </a:t>
            </a:r>
            <a:r>
              <a:rPr lang="en-US" sz="1800" i="1" dirty="0">
                <a:solidFill>
                  <a:srgbClr val="7030A0"/>
                </a:solidFill>
                <a:ea typeface="+mn-ea"/>
                <a:cs typeface="+mn-cs"/>
              </a:rPr>
              <a:t>different problems, or requires different input</a:t>
            </a:r>
            <a:r>
              <a:rPr lang="en-US" sz="1800" i="1" dirty="0">
                <a:solidFill>
                  <a:schemeClr val="accent2"/>
                </a:solidFill>
                <a:ea typeface="+mn-ea"/>
                <a:cs typeface="+mn-cs"/>
              </a:rPr>
              <a:t>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−"/>
            </a:pPr>
            <a:r>
              <a:rPr lang="en-US" sz="1800" i="1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n-US" sz="1800" i="1" dirty="0" smtClean="0">
                <a:solidFill>
                  <a:schemeClr val="accent2"/>
                </a:solidFill>
                <a:ea typeface="+mn-ea"/>
                <a:cs typeface="+mn-cs"/>
              </a:rPr>
              <a:t>    </a:t>
            </a:r>
            <a:r>
              <a:rPr lang="en-US" sz="1800" i="1" dirty="0" smtClean="0">
                <a:solidFill>
                  <a:srgbClr val="7030A0"/>
                </a:solidFill>
                <a:ea typeface="+mn-ea"/>
                <a:cs typeface="+mn-cs"/>
              </a:rPr>
              <a:t>Inapplicable </a:t>
            </a:r>
            <a:r>
              <a:rPr lang="en-US" sz="1800" i="1" dirty="0">
                <a:solidFill>
                  <a:srgbClr val="7030A0"/>
                </a:solidFill>
                <a:ea typeface="+mn-ea"/>
                <a:cs typeface="+mn-cs"/>
              </a:rPr>
              <a:t>to SQL synthesis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1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Language Design</a:t>
            </a:r>
          </a:p>
          <a:p>
            <a:r>
              <a:rPr lang="en-US" dirty="0" smtClean="0"/>
              <a:t>Synthesis Approach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52400" y="3677528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656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programming-by-example</a:t>
            </a:r>
            <a:r>
              <a:rPr lang="en-US" dirty="0" smtClean="0"/>
              <a:t> technique</a:t>
            </a:r>
          </a:p>
          <a:p>
            <a:pPr lvl="1"/>
            <a:r>
              <a:rPr lang="en-US" dirty="0" smtClean="0"/>
              <a:t>Synthesize SQL queries from input-output examples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Core idea</a:t>
            </a:r>
            <a:r>
              <a:rPr lang="en-US" dirty="0" smtClean="0"/>
              <a:t>: using machine learning to infer query conditions</a:t>
            </a:r>
          </a:p>
          <a:p>
            <a:endParaRPr lang="en-US" dirty="0" smtClean="0"/>
          </a:p>
          <a:p>
            <a:r>
              <a:rPr lang="en-US" dirty="0" smtClean="0"/>
              <a:t>Experiments that demonstrate its usefulness</a:t>
            </a:r>
          </a:p>
          <a:p>
            <a:pPr lvl="1"/>
            <a:r>
              <a:rPr lang="en-US" dirty="0" smtClean="0"/>
              <a:t>Accurate and efficient</a:t>
            </a:r>
          </a:p>
          <a:p>
            <a:pPr lvl="2"/>
            <a:r>
              <a:rPr lang="en-US" dirty="0" smtClean="0"/>
              <a:t>Inferred correct answers for </a:t>
            </a:r>
            <a:r>
              <a:rPr lang="en-US" dirty="0" smtClean="0">
                <a:solidFill>
                  <a:srgbClr val="FF0000"/>
                </a:solidFill>
              </a:rPr>
              <a:t>20</a:t>
            </a:r>
            <a:r>
              <a:rPr lang="en-US" dirty="0" smtClean="0"/>
              <a:t> out of </a:t>
            </a:r>
            <a:r>
              <a:rPr lang="en-US" dirty="0" smtClean="0">
                <a:solidFill>
                  <a:srgbClr val="FF0000"/>
                </a:solidFill>
              </a:rPr>
              <a:t>28</a:t>
            </a:r>
            <a:r>
              <a:rPr lang="en-US" dirty="0" smtClean="0"/>
              <a:t> SQL questions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8 seconds </a:t>
            </a:r>
            <a:r>
              <a:rPr lang="en-US" dirty="0" smtClean="0"/>
              <a:t>for each question</a:t>
            </a:r>
          </a:p>
          <a:p>
            <a:pPr lvl="1"/>
            <a:r>
              <a:rPr lang="en-US" dirty="0" smtClean="0"/>
              <a:t>Outperforms an existing technique</a:t>
            </a:r>
          </a:p>
          <a:p>
            <a:endParaRPr lang="en-US" dirty="0" smtClean="0"/>
          </a:p>
          <a:p>
            <a:r>
              <a:rPr lang="en-US" dirty="0" smtClean="0"/>
              <a:t>The SQLSynthesizer implementation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i="1" u="sng" dirty="0">
                <a:solidFill>
                  <a:schemeClr val="accent2"/>
                </a:solidFill>
              </a:rPr>
              <a:t>http://sqlsynthesizer.googlecode.com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0036"/>
            <a:ext cx="3733800" cy="1099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www.guvengulec.com/wp-content/uploads/2011/10/sql-programming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355" y="177479"/>
            <a:ext cx="733864" cy="73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804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[Backup Slides]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5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The most widely-used SQL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4495800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982151"/>
              </p:ext>
            </p:extLst>
          </p:nvPr>
        </p:nvGraphicFramePr>
        <p:xfrm>
          <a:off x="990600" y="1295400"/>
          <a:ext cx="51054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3000" y="6305490"/>
            <a:ext cx="18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cs typeface="Times New Roman" pitchFamily="18" charset="0"/>
              </a:rPr>
              <a:t>Number of votes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12954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21</a:t>
            </a:r>
            <a:r>
              <a:rPr lang="en-US" sz="2000" b="0" dirty="0" smtClean="0">
                <a:latin typeface="+mn-lt"/>
              </a:rPr>
              <a:t> features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9800" y="28194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Aggregation features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914400" y="1429219"/>
            <a:ext cx="1282069" cy="228600"/>
          </a:xfrm>
          <a:prstGeom prst="rect">
            <a:avLst/>
          </a:prstGeom>
          <a:solidFill>
            <a:srgbClr val="119F33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94472" y="1704536"/>
            <a:ext cx="1282069" cy="1295400"/>
          </a:xfrm>
          <a:prstGeom prst="rect">
            <a:avLst/>
          </a:prstGeom>
          <a:solidFill>
            <a:srgbClr val="119F33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6381" y="3276600"/>
            <a:ext cx="1282069" cy="457200"/>
          </a:xfrm>
          <a:prstGeom prst="rect">
            <a:avLst/>
          </a:prstGeom>
          <a:solidFill>
            <a:srgbClr val="119F33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00332" y="4224996"/>
            <a:ext cx="1282069" cy="228600"/>
          </a:xfrm>
          <a:prstGeom prst="rect">
            <a:avLst/>
          </a:prstGeom>
          <a:solidFill>
            <a:srgbClr val="119F33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28008" y="1882914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The standard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select .. from.. where..</a:t>
            </a:r>
            <a:r>
              <a:rPr lang="en-US" sz="2000" b="0" dirty="0" smtClean="0">
                <a:latin typeface="+mn-lt"/>
              </a:rPr>
              <a:t> feature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340989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Joining features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00332" y="3733800"/>
            <a:ext cx="1282069" cy="491196"/>
          </a:xfrm>
          <a:prstGeom prst="rect">
            <a:avLst/>
          </a:prstGeom>
          <a:solidFill>
            <a:srgbClr val="119F33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00332" y="4461804"/>
            <a:ext cx="1282069" cy="228600"/>
          </a:xfrm>
          <a:prstGeom prst="rect">
            <a:avLst/>
          </a:prstGeom>
          <a:solidFill>
            <a:srgbClr val="119F33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14400" y="5849820"/>
            <a:ext cx="1282069" cy="228600"/>
          </a:xfrm>
          <a:prstGeom prst="rect">
            <a:avLst/>
          </a:prstGeom>
          <a:solidFill>
            <a:srgbClr val="119F33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9800" y="401949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Existential features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97984" y="3033932"/>
            <a:ext cx="1282069" cy="228600"/>
          </a:xfrm>
          <a:prstGeom prst="rect">
            <a:avLst/>
          </a:prstGeom>
          <a:solidFill>
            <a:srgbClr val="119F33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06192" y="5590736"/>
            <a:ext cx="1282069" cy="228600"/>
          </a:xfrm>
          <a:prstGeom prst="rect">
            <a:avLst/>
          </a:prstGeom>
          <a:solidFill>
            <a:srgbClr val="119F33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94472" y="5348068"/>
            <a:ext cx="1282069" cy="228600"/>
          </a:xfrm>
          <a:prstGeom prst="rect">
            <a:avLst/>
          </a:prstGeom>
          <a:solidFill>
            <a:srgbClr val="119F33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06192" y="4724400"/>
            <a:ext cx="1282069" cy="623668"/>
          </a:xfrm>
          <a:prstGeom prst="rect">
            <a:avLst/>
          </a:prstGeom>
          <a:solidFill>
            <a:srgbClr val="119F33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19800" y="462909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Value matching features</a:t>
            </a:r>
          </a:p>
        </p:txBody>
      </p:sp>
    </p:spTree>
    <p:extLst>
      <p:ext uri="{BB962C8B-B14F-4D97-AF65-F5344CB8AC3E}">
        <p14:creationId xmlns:p14="http://schemas.microsoft.com/office/powerpoint/2010/main" val="161690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Design</a:t>
            </a:r>
            <a:r>
              <a:rPr lang="en-US" dirty="0" smtClean="0"/>
              <a:t> a SQL subset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613010"/>
              </p:ext>
            </p:extLst>
          </p:nvPr>
        </p:nvGraphicFramePr>
        <p:xfrm>
          <a:off x="1219200" y="1295400"/>
          <a:ext cx="51054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1633012" y="3048000"/>
            <a:ext cx="2938988" cy="228600"/>
          </a:xfrm>
          <a:prstGeom prst="rect">
            <a:avLst/>
          </a:prstGeom>
          <a:solidFill>
            <a:srgbClr val="FF0000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14268" y="3962400"/>
            <a:ext cx="2514600" cy="228600"/>
          </a:xfrm>
          <a:prstGeom prst="rect">
            <a:avLst/>
          </a:prstGeom>
          <a:solidFill>
            <a:srgbClr val="FF0000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31848" y="4447736"/>
            <a:ext cx="2514600" cy="228600"/>
          </a:xfrm>
          <a:prstGeom prst="rect">
            <a:avLst/>
          </a:prstGeom>
          <a:solidFill>
            <a:srgbClr val="FF0000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25988" y="5819336"/>
            <a:ext cx="2514600" cy="228600"/>
          </a:xfrm>
          <a:prstGeom prst="rect">
            <a:avLst/>
          </a:prstGeom>
          <a:solidFill>
            <a:srgbClr val="FF0000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14268" y="5576668"/>
            <a:ext cx="2514600" cy="228600"/>
          </a:xfrm>
          <a:prstGeom prst="rect">
            <a:avLst/>
          </a:prstGeom>
          <a:solidFill>
            <a:srgbClr val="FF0000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633012" y="4876800"/>
            <a:ext cx="2514600" cy="228600"/>
          </a:xfrm>
          <a:prstGeom prst="rect">
            <a:avLst/>
          </a:prstGeom>
          <a:solidFill>
            <a:srgbClr val="FF0000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29400" y="4447736"/>
            <a:ext cx="1752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Special joins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4343400" y="4076701"/>
            <a:ext cx="2133600" cy="485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 flipV="1">
            <a:off x="4343400" y="4562036"/>
            <a:ext cx="2133600" cy="114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4343400" y="4847846"/>
            <a:ext cx="2133600" cy="10857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553200" y="5276790"/>
            <a:ext cx="25427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Wildcard matching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 flipV="1">
            <a:off x="4343400" y="5001065"/>
            <a:ext cx="2209800" cy="485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6200" y="3409890"/>
            <a:ext cx="1447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Sub-query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854026" y="3962400"/>
            <a:ext cx="669974" cy="171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28" idx="0"/>
          </p:cNvCxnSpPr>
          <p:nvPr/>
        </p:nvCxnSpPr>
        <p:spPr bwMode="auto">
          <a:xfrm flipV="1">
            <a:off x="800100" y="3219450"/>
            <a:ext cx="814168" cy="190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1216562" y="1405596"/>
            <a:ext cx="4955638" cy="1600200"/>
          </a:xfrm>
          <a:prstGeom prst="rect">
            <a:avLst/>
          </a:prstGeom>
          <a:solidFill>
            <a:srgbClr val="119F33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662332" y="3314670"/>
            <a:ext cx="4509868" cy="619594"/>
          </a:xfrm>
          <a:prstGeom prst="rect">
            <a:avLst/>
          </a:prstGeom>
          <a:solidFill>
            <a:srgbClr val="119F33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636254" y="5161672"/>
            <a:ext cx="4535946" cy="386859"/>
          </a:xfrm>
          <a:prstGeom prst="rect">
            <a:avLst/>
          </a:prstGeom>
          <a:solidFill>
            <a:srgbClr val="119F33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633906" y="4710332"/>
            <a:ext cx="4535946" cy="200462"/>
          </a:xfrm>
          <a:prstGeom prst="rect">
            <a:avLst/>
          </a:prstGeom>
          <a:solidFill>
            <a:srgbClr val="119F33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631558" y="4219136"/>
            <a:ext cx="4535946" cy="200462"/>
          </a:xfrm>
          <a:prstGeom prst="rect">
            <a:avLst/>
          </a:prstGeom>
          <a:solidFill>
            <a:srgbClr val="119F33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890131" y="838200"/>
            <a:ext cx="1282069" cy="228600"/>
          </a:xfrm>
          <a:prstGeom prst="rect">
            <a:avLst/>
          </a:prstGeom>
          <a:solidFill>
            <a:srgbClr val="FF0000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44528" y="358724"/>
            <a:ext cx="224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Covered features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904936" y="457200"/>
            <a:ext cx="1282069" cy="228600"/>
          </a:xfrm>
          <a:prstGeom prst="rect">
            <a:avLst/>
          </a:prstGeom>
          <a:solidFill>
            <a:srgbClr val="119F33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38668" y="751098"/>
            <a:ext cx="318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Uncovered features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43003" y="1654479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Covered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 15</a:t>
            </a:r>
            <a:r>
              <a:rPr lang="en-US" sz="2000" b="0" dirty="0" smtClean="0">
                <a:latin typeface="+mn-lt"/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4207728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5" grpId="0" animBg="1"/>
      <p:bldP spid="28" grpId="0" animBg="1"/>
      <p:bldP spid="22" grpId="0" animBg="1"/>
      <p:bldP spid="24" grpId="0" animBg="1"/>
      <p:bldP spid="27" grpId="0" animBg="1"/>
      <p:bldP spid="30" grpId="0" animBg="1"/>
      <p:bldP spid="32" grpId="0" animBg="1"/>
      <p:bldP spid="34" grpId="0" animBg="1"/>
      <p:bldP spid="15" grpId="0"/>
      <p:bldP spid="35" grpId="0" animBg="1"/>
      <p:bldP spid="36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 bwMode="auto">
          <a:xfrm>
            <a:off x="6047936" y="1982364"/>
            <a:ext cx="4572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115" y="5150584"/>
            <a:ext cx="64940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  name, MAX(score)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    student, enrolled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student.stu_id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enrolled.stu_id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student.stu_id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HAVING   COUNT(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enrolled.course_id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&gt; 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41028"/>
              </p:ext>
            </p:extLst>
          </p:nvPr>
        </p:nvGraphicFramePr>
        <p:xfrm>
          <a:off x="592017" y="1371600"/>
          <a:ext cx="1916723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0023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90793"/>
              </p:ext>
            </p:extLst>
          </p:nvPr>
        </p:nvGraphicFramePr>
        <p:xfrm>
          <a:off x="2819400" y="1351672"/>
          <a:ext cx="31242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295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92846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Table: student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9400" y="9144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Table: enrolled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49405"/>
              </p:ext>
            </p:extLst>
          </p:nvPr>
        </p:nvGraphicFramePr>
        <p:xfrm>
          <a:off x="6617676" y="1346200"/>
          <a:ext cx="23739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4400"/>
                <a:gridCol w="1459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MAX(score)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53200" y="9144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Output table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3581400" y="4267200"/>
            <a:ext cx="457200" cy="762000"/>
          </a:xfrm>
          <a:prstGeom prst="downArrow">
            <a:avLst/>
          </a:prstGeom>
          <a:noFill/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4800" y="440049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SQLSynthesizer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Our solution</a:t>
            </a:r>
            <a:r>
              <a:rPr lang="en-US" dirty="0" smtClean="0"/>
              <a:t>: programming by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17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1" grpId="0"/>
      <p:bldP spid="13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end-users use </a:t>
            </a:r>
            <a:r>
              <a:rPr lang="en-US" dirty="0" err="1" smtClean="0"/>
              <a:t>SQLSynthesizer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6" descr="http://icons.iconarchive.com/icons/mart/glaze/128/spreadshee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371600"/>
            <a:ext cx="1676399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icons.iconarchive.com/icons/mart/glaze/128/spreadshee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524000"/>
            <a:ext cx="1676399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icons.iconarchive.com/icons/mart/glaze/128/spreadshee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95157"/>
            <a:ext cx="1676399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icons.iconarchive.com/icons/mart/glaze/128/spreadshee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00200"/>
            <a:ext cx="152399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87420" y="3352800"/>
            <a:ext cx="3305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Real, large database tables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0420" y="3333690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Desired output result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3962400" y="2362200"/>
            <a:ext cx="1556170" cy="260020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32300" y="1676400"/>
            <a:ext cx="10823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SQL?</a:t>
            </a:r>
            <a:endParaRPr lang="en-US" sz="28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3" name="Picture 12" descr="http://icons.iconarchive.com/icons/mart/glaze/128/spreadshee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70006"/>
            <a:ext cx="677594" cy="67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icons.iconarchive.com/icons/mart/glaze/128/spreadshee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6" y="4594270"/>
            <a:ext cx="651800" cy="65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icons.iconarchive.com/icons/mart/glaze/128/spreadshee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91" y="4732603"/>
            <a:ext cx="601397" cy="60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http://icons.iconarchive.com/icons/mart/glaze/128/spreadshee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901" y="4630609"/>
            <a:ext cx="601397" cy="60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90600" y="5410200"/>
            <a:ext cx="2719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FF0000"/>
                </a:solidFill>
                <a:latin typeface="+mn-lt"/>
              </a:rPr>
              <a:t>Small</a:t>
            </a:r>
            <a:r>
              <a:rPr lang="en-US" sz="2000" b="0" dirty="0" smtClean="0">
                <a:latin typeface="+mn-lt"/>
              </a:rPr>
              <a:t>, </a:t>
            </a:r>
            <a:r>
              <a:rPr lang="en-US" sz="2000" b="0" i="1" dirty="0" smtClean="0">
                <a:solidFill>
                  <a:srgbClr val="FF0000"/>
                </a:solidFill>
                <a:latin typeface="+mn-lt"/>
              </a:rPr>
              <a:t>representative</a:t>
            </a:r>
          </a:p>
          <a:p>
            <a:r>
              <a:rPr lang="en-US" sz="2000" b="0" dirty="0" smtClean="0">
                <a:latin typeface="+mn-lt"/>
              </a:rPr>
              <a:t>Input-output examples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3429000" y="4876800"/>
            <a:ext cx="831028" cy="190733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0" y="4495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SQLSynthesizer</a:t>
            </a:r>
          </a:p>
        </p:txBody>
      </p:sp>
      <p:pic>
        <p:nvPicPr>
          <p:cNvPr id="3074" name="Picture 2" descr="http://www.guvengulec.com/wp-content/uploads/2011/10/sql-programming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970" y="444444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guvengulec.com/wp-content/uploads/2011/10/sql-programming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936" y="443366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01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64477E-6 L -0.0948 -0.4905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-2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SQLSynthesizer’s</a:t>
            </a:r>
            <a:r>
              <a:rPr lang="en-US" dirty="0" smtClean="0"/>
              <a:t> 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2000" y="1371600"/>
            <a:ext cx="777240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b="0" dirty="0" smtClean="0">
                <a:cs typeface="Times New Roman" pitchFamily="18" charset="0"/>
              </a:rPr>
              <a:t>Fully automated</a:t>
            </a:r>
          </a:p>
          <a:p>
            <a:pPr marL="800100" lvl="2" indent="-342900">
              <a:buFont typeface="Times New Roman" pitchFamily="18" charset="0"/>
              <a:buChar char="−"/>
            </a:pPr>
            <a:r>
              <a:rPr lang="en-US" sz="2200" b="0" dirty="0" smtClean="0">
                <a:cs typeface="Times New Roman" pitchFamily="18" charset="0"/>
              </a:rPr>
              <a:t>Only requires input-output examples</a:t>
            </a:r>
          </a:p>
          <a:p>
            <a:pPr marL="800100" lvl="2" indent="-342900">
              <a:buFont typeface="Times New Roman" pitchFamily="18" charset="0"/>
              <a:buChar char="−"/>
            </a:pPr>
            <a:r>
              <a:rPr lang="en-US" sz="2200" b="0" dirty="0" smtClean="0">
                <a:cs typeface="Times New Roman" pitchFamily="18" charset="0"/>
              </a:rPr>
              <a:t>No need of annotations, hints, or specification of any form</a:t>
            </a:r>
            <a:endParaRPr lang="en-US" sz="2200" b="0" dirty="0">
              <a:cs typeface="Times New Roman" pitchFamily="18" charset="0"/>
            </a:endParaRPr>
          </a:p>
          <a:p>
            <a:endParaRPr lang="en-US" sz="2500" b="0" dirty="0" smtClean="0"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b="0" dirty="0" smtClean="0">
                <a:cs typeface="Times New Roman" pitchFamily="18" charset="0"/>
              </a:rPr>
              <a:t>Support a wide range of SQL queries</a:t>
            </a:r>
          </a:p>
          <a:p>
            <a:pPr marL="800100" lvl="1" indent="-342900">
              <a:buFont typeface="Times New Roman" pitchFamily="18" charset="0"/>
              <a:buChar char="−"/>
            </a:pPr>
            <a:r>
              <a:rPr lang="en-US" sz="2200" b="0" dirty="0" smtClean="0">
                <a:cs typeface="Times New Roman" pitchFamily="18" charset="0"/>
              </a:rPr>
              <a:t>Beyond the “select-from-where” queries [</a:t>
            </a:r>
            <a:r>
              <a:rPr lang="en-US" sz="2200" b="0" dirty="0" smtClean="0">
                <a:solidFill>
                  <a:schemeClr val="accent2"/>
                </a:solidFill>
                <a:cs typeface="Times New Roman" pitchFamily="18" charset="0"/>
              </a:rPr>
              <a:t>Tran’09</a:t>
            </a:r>
            <a:r>
              <a:rPr lang="en-US" sz="2200" b="0" dirty="0" smtClean="0">
                <a:cs typeface="Times New Roman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35130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5715000"/>
            <a:ext cx="2743200" cy="7619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Expressiveness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2438400"/>
            <a:ext cx="12192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="0" dirty="0" smtClean="0"/>
              <a:t>Ease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="0" dirty="0" smtClean="0"/>
              <a:t>of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="0" dirty="0" smtClean="0"/>
              <a:t>Use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-799306" y="3390900"/>
            <a:ext cx="4495006" cy="79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7800" y="5638800"/>
            <a:ext cx="6781800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981200" y="1905000"/>
            <a:ext cx="3048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91400" y="5029200"/>
            <a:ext cx="3048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72000" y="25146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0" y="1524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 tools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2362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SQLSynthesizer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2600" y="450300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Comparison of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24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Motivation</a:t>
            </a:r>
          </a:p>
          <a:p>
            <a:r>
              <a:rPr lang="en-US" dirty="0" smtClean="0"/>
              <a:t>A SQL Subset</a:t>
            </a:r>
          </a:p>
          <a:p>
            <a:r>
              <a:rPr lang="en-US" dirty="0" smtClean="0"/>
              <a:t>Synthesis Approach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52400" y="1960088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54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b="0" dirty="0" err="1" smtClean="0">
            <a:latin typeface="+mn-lt"/>
          </a:defRPr>
        </a:defPPr>
      </a:lstStyle>
    </a:tx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102178</TotalTime>
  <Words>2286</Words>
  <Application>Microsoft Office PowerPoint</Application>
  <PresentationFormat>On-screen Show (4:3)</PresentationFormat>
  <Paragraphs>1083</Paragraphs>
  <Slides>47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dan_design_template</vt:lpstr>
      <vt:lpstr>Automatically Synthesizing SQL Queries from Input-Output Examples</vt:lpstr>
      <vt:lpstr>Goal: making it easier for non-expert users to write correct SQL queries</vt:lpstr>
      <vt:lpstr>An example</vt:lpstr>
      <vt:lpstr>Existing solutions for querying a database</vt:lpstr>
      <vt:lpstr>Our solution: programming by example</vt:lpstr>
      <vt:lpstr>How do end-users use SQLSynthesizer?</vt:lpstr>
      <vt:lpstr>SQLSynthesizer’s advantages</vt:lpstr>
      <vt:lpstr>Comparison of solutions</vt:lpstr>
      <vt:lpstr>Outline</vt:lpstr>
      <vt:lpstr>Designing a SQL subset</vt:lpstr>
      <vt:lpstr>How to design a SQL subset?</vt:lpstr>
      <vt:lpstr>Our approach in designing a SQL subset</vt:lpstr>
      <vt:lpstr>Our approach in designing a SQL subset</vt:lpstr>
      <vt:lpstr>Outline</vt:lpstr>
      <vt:lpstr>SQLSynthesizer Workflow</vt:lpstr>
      <vt:lpstr>SQLSynthesizer Workflow</vt:lpstr>
      <vt:lpstr>SQLSynthesizer Workflow</vt:lpstr>
      <vt:lpstr>SQLSynthesizer Workflow</vt:lpstr>
      <vt:lpstr>Multiple solutions</vt:lpstr>
      <vt:lpstr>Multiple solutions</vt:lpstr>
      <vt:lpstr>Key techniques</vt:lpstr>
      <vt:lpstr>Learning query conditions</vt:lpstr>
      <vt:lpstr>Search space: the joined table</vt:lpstr>
      <vt:lpstr>Finding rules selecting rows contained in the output table</vt:lpstr>
      <vt:lpstr>Finding rules selecting rows containing the output table</vt:lpstr>
      <vt:lpstr>Finding rules selecting rows containing the output table</vt:lpstr>
      <vt:lpstr>Solution: computing additional features</vt:lpstr>
      <vt:lpstr>Finding rules without additional features</vt:lpstr>
      <vt:lpstr>Finding rules with additional features</vt:lpstr>
      <vt:lpstr>Ranking multiple SQL queries</vt:lpstr>
      <vt:lpstr>Outline</vt:lpstr>
      <vt:lpstr>Research Questions</vt:lpstr>
      <vt:lpstr>Benchmarks</vt:lpstr>
      <vt:lpstr>Evaluation Procedure</vt:lpstr>
      <vt:lpstr>Results: success ratio</vt:lpstr>
      <vt:lpstr>Result: tool time cost</vt:lpstr>
      <vt:lpstr>Results: manual cost</vt:lpstr>
      <vt:lpstr>Comparison with an existing approach</vt:lpstr>
      <vt:lpstr>Query-by-Output  vs. SQLSynthesizer</vt:lpstr>
      <vt:lpstr>Experimental Conclusions</vt:lpstr>
      <vt:lpstr>Outline</vt:lpstr>
      <vt:lpstr>Related Work</vt:lpstr>
      <vt:lpstr>Outline</vt:lpstr>
      <vt:lpstr>Contributions</vt:lpstr>
      <vt:lpstr>[Backup Slides]</vt:lpstr>
      <vt:lpstr>The most widely-used SQL features</vt:lpstr>
      <vt:lpstr>Design a SQL subset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szhang</cp:lastModifiedBy>
  <cp:revision>8837</cp:revision>
  <cp:lastPrinted>2010-10-15T19:17:56Z</cp:lastPrinted>
  <dcterms:created xsi:type="dcterms:W3CDTF">2009-03-13T20:43:19Z</dcterms:created>
  <dcterms:modified xsi:type="dcterms:W3CDTF">2014-10-01T16:22:44Z</dcterms:modified>
</cp:coreProperties>
</file>