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Slab"/>
      <p:regular r:id="rId15"/>
      <p:bold r:id="rId16"/>
    </p:embeddedFont>
    <p:embeddedFont>
      <p:font typeface="Source Sans Pr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SourceSansPr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Slab-regular.fntdata"/><Relationship Id="rId14" Type="http://schemas.openxmlformats.org/officeDocument/2006/relationships/slide" Target="slides/slide10.xml"/><Relationship Id="rId17" Type="http://schemas.openxmlformats.org/officeDocument/2006/relationships/font" Target="fonts/SourceSansPro-regular.fntdata"/><Relationship Id="rId16" Type="http://schemas.openxmlformats.org/officeDocument/2006/relationships/font" Target="fonts/RobotoSlab-bold.fntdata"/><Relationship Id="rId5" Type="http://schemas.openxmlformats.org/officeDocument/2006/relationships/slide" Target="slides/slide1.xml"/><Relationship Id="rId19" Type="http://schemas.openxmlformats.org/officeDocument/2006/relationships/font" Target="fonts/SourceSansPro-italic.fntdata"/><Relationship Id="rId6" Type="http://schemas.openxmlformats.org/officeDocument/2006/relationships/slide" Target="slides/slide2.xml"/><Relationship Id="rId18" Type="http://schemas.openxmlformats.org/officeDocument/2006/relationships/font" Target="fonts/SourceSansPr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fa432dadfb_3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fa432dadf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c1cfa054b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c1cfa054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0b6314634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0b631463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0b6314634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0b63146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0b6314634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00b631463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a432dadfb_3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fa432dadfb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00185" y="1991850"/>
            <a:ext cx="5807400" cy="1159800"/>
          </a:xfrm>
          <a:prstGeom prst="rect">
            <a:avLst/>
          </a:prstGeom>
        </p:spPr>
        <p:txBody>
          <a:bodyPr anchorCtr="0" anchor="ctr" bIns="91425" lIns="91425" spcFirstLastPara="1" rIns="91425" wrap="square" tIns="91425">
            <a:noAutofit/>
          </a:bodyPr>
          <a:lstStyle>
            <a:lvl1pPr lvl="0">
              <a:spcBef>
                <a:spcPts val="0"/>
              </a:spcBef>
              <a:spcAft>
                <a:spcPts val="0"/>
              </a:spcAft>
              <a:buSzPts val="5800"/>
              <a:buNone/>
              <a:defRPr b="1" sz="5800"/>
            </a:lvl1pPr>
            <a:lvl2pPr lvl="1">
              <a:spcBef>
                <a:spcPts val="0"/>
              </a:spcBef>
              <a:spcAft>
                <a:spcPts val="0"/>
              </a:spcAft>
              <a:buSzPts val="5800"/>
              <a:buNone/>
              <a:defRPr b="1" sz="5800"/>
            </a:lvl2pPr>
            <a:lvl3pPr lvl="2">
              <a:spcBef>
                <a:spcPts val="0"/>
              </a:spcBef>
              <a:spcAft>
                <a:spcPts val="0"/>
              </a:spcAft>
              <a:buSzPts val="5800"/>
              <a:buNone/>
              <a:defRPr b="1" sz="5800"/>
            </a:lvl3pPr>
            <a:lvl4pPr lvl="3">
              <a:spcBef>
                <a:spcPts val="0"/>
              </a:spcBef>
              <a:spcAft>
                <a:spcPts val="0"/>
              </a:spcAft>
              <a:buSzPts val="5800"/>
              <a:buNone/>
              <a:defRPr b="1" sz="5800"/>
            </a:lvl4pPr>
            <a:lvl5pPr lvl="4">
              <a:spcBef>
                <a:spcPts val="0"/>
              </a:spcBef>
              <a:spcAft>
                <a:spcPts val="0"/>
              </a:spcAft>
              <a:buSzPts val="5800"/>
              <a:buNone/>
              <a:defRPr b="1" sz="5800"/>
            </a:lvl5pPr>
            <a:lvl6pPr lvl="5">
              <a:spcBef>
                <a:spcPts val="0"/>
              </a:spcBef>
              <a:spcAft>
                <a:spcPts val="0"/>
              </a:spcAft>
              <a:buSzPts val="5800"/>
              <a:buNone/>
              <a:defRPr b="1" sz="5800"/>
            </a:lvl6pPr>
            <a:lvl7pPr lvl="6">
              <a:spcBef>
                <a:spcPts val="0"/>
              </a:spcBef>
              <a:spcAft>
                <a:spcPts val="0"/>
              </a:spcAft>
              <a:buSzPts val="5800"/>
              <a:buNone/>
              <a:defRPr b="1" sz="5800"/>
            </a:lvl7pPr>
            <a:lvl8pPr lvl="7">
              <a:spcBef>
                <a:spcPts val="0"/>
              </a:spcBef>
              <a:spcAft>
                <a:spcPts val="0"/>
              </a:spcAft>
              <a:buSzPts val="5800"/>
              <a:buNone/>
              <a:defRPr b="1" sz="5800"/>
            </a:lvl8pPr>
            <a:lvl9pPr lvl="8">
              <a:spcBef>
                <a:spcPts val="0"/>
              </a:spcBef>
              <a:spcAft>
                <a:spcPts val="0"/>
              </a:spcAft>
              <a:buSzPts val="5800"/>
              <a:buNone/>
              <a:defRPr b="1" sz="5800"/>
            </a:lvl9pPr>
          </a:lstStyle>
          <a:p/>
        </p:txBody>
      </p:sp>
      <p:sp>
        <p:nvSpPr>
          <p:cNvPr id="11" name="Google Shape;11;p2"/>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te pattern">
  <p:cSld name="BLANK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3"/>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b="1" sz="4400"/>
            </a:lvl1pPr>
            <a:lvl2pPr lvl="1" rtl="0">
              <a:spcBef>
                <a:spcPts val="0"/>
              </a:spcBef>
              <a:spcAft>
                <a:spcPts val="0"/>
              </a:spcAft>
              <a:buSzPts val="4400"/>
              <a:buNone/>
              <a:defRPr b="1" sz="4400"/>
            </a:lvl2pPr>
            <a:lvl3pPr lvl="2" rtl="0">
              <a:spcBef>
                <a:spcPts val="0"/>
              </a:spcBef>
              <a:spcAft>
                <a:spcPts val="0"/>
              </a:spcAft>
              <a:buSzPts val="4400"/>
              <a:buNone/>
              <a:defRPr b="1" sz="4400"/>
            </a:lvl3pPr>
            <a:lvl4pPr lvl="3" rtl="0">
              <a:spcBef>
                <a:spcPts val="0"/>
              </a:spcBef>
              <a:spcAft>
                <a:spcPts val="0"/>
              </a:spcAft>
              <a:buSzPts val="4400"/>
              <a:buNone/>
              <a:defRPr b="1" sz="4400"/>
            </a:lvl4pPr>
            <a:lvl5pPr lvl="4" rtl="0">
              <a:spcBef>
                <a:spcPts val="0"/>
              </a:spcBef>
              <a:spcAft>
                <a:spcPts val="0"/>
              </a:spcAft>
              <a:buSzPts val="4400"/>
              <a:buNone/>
              <a:defRPr b="1" sz="4400"/>
            </a:lvl5pPr>
            <a:lvl6pPr lvl="5" rtl="0">
              <a:spcBef>
                <a:spcPts val="0"/>
              </a:spcBef>
              <a:spcAft>
                <a:spcPts val="0"/>
              </a:spcAft>
              <a:buSzPts val="4400"/>
              <a:buNone/>
              <a:defRPr b="1" sz="4400"/>
            </a:lvl6pPr>
            <a:lvl7pPr lvl="6" rtl="0">
              <a:spcBef>
                <a:spcPts val="0"/>
              </a:spcBef>
              <a:spcAft>
                <a:spcPts val="0"/>
              </a:spcAft>
              <a:buSzPts val="4400"/>
              <a:buNone/>
              <a:defRPr b="1" sz="4400"/>
            </a:lvl7pPr>
            <a:lvl8pPr lvl="7" rtl="0">
              <a:spcBef>
                <a:spcPts val="0"/>
              </a:spcBef>
              <a:spcAft>
                <a:spcPts val="0"/>
              </a:spcAft>
              <a:buSzPts val="4400"/>
              <a:buNone/>
              <a:defRPr b="1" sz="4400"/>
            </a:lvl8pPr>
            <a:lvl9pPr lvl="8" rtl="0">
              <a:spcBef>
                <a:spcPts val="0"/>
              </a:spcBef>
              <a:spcAft>
                <a:spcPts val="0"/>
              </a:spcAft>
              <a:buSzPts val="4400"/>
              <a:buNone/>
              <a:defRPr b="1" sz="4400"/>
            </a:lvl9pPr>
          </a:lstStyle>
          <a:p/>
        </p:txBody>
      </p:sp>
      <p:sp>
        <p:nvSpPr>
          <p:cNvPr id="28" name="Google Shape;28;p3"/>
          <p:cNvSpPr txBox="1"/>
          <p:nvPr>
            <p:ph idx="1" type="subTitle"/>
          </p:nvPr>
        </p:nvSpPr>
        <p:spPr>
          <a:xfrm>
            <a:off x="1546025" y="3011511"/>
            <a:ext cx="58326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9"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31" name="Google Shape;31;p4"/>
          <p:cNvSpPr txBox="1"/>
          <p:nvPr>
            <p:ph idx="1" type="body"/>
          </p:nvPr>
        </p:nvSpPr>
        <p:spPr>
          <a:xfrm>
            <a:off x="1215300" y="1723650"/>
            <a:ext cx="6713400" cy="8199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chemeClr val="dk1"/>
              </a:buClr>
              <a:buSzPts val="3600"/>
              <a:buChar char="◎"/>
              <a:defRPr i="1" sz="3600"/>
            </a:lvl1pPr>
            <a:lvl2pPr indent="-457200" lvl="1" marL="914400" rtl="0" algn="ctr">
              <a:spcBef>
                <a:spcPts val="0"/>
              </a:spcBef>
              <a:spcAft>
                <a:spcPts val="0"/>
              </a:spcAft>
              <a:buClr>
                <a:schemeClr val="dk1"/>
              </a:buClr>
              <a:buSzPts val="3600"/>
              <a:buChar char="○"/>
              <a:defRPr i="1" sz="3600"/>
            </a:lvl2pPr>
            <a:lvl3pPr indent="-457200" lvl="2" marL="1371600" rtl="0" algn="ctr">
              <a:spcBef>
                <a:spcPts val="0"/>
              </a:spcBef>
              <a:spcAft>
                <a:spcPts val="0"/>
              </a:spcAft>
              <a:buClr>
                <a:schemeClr val="dk1"/>
              </a:buClr>
              <a:buSzPts val="3600"/>
              <a:buChar char="◉"/>
              <a:defRPr i="1" sz="3600"/>
            </a:lvl3pPr>
            <a:lvl4pPr indent="-457200" lvl="3" marL="1828800" rtl="0" algn="ctr">
              <a:spcBef>
                <a:spcPts val="0"/>
              </a:spcBef>
              <a:spcAft>
                <a:spcPts val="0"/>
              </a:spcAft>
              <a:buSzPts val="3600"/>
              <a:buChar char="●"/>
              <a:defRPr i="1" sz="3600"/>
            </a:lvl4pPr>
            <a:lvl5pPr indent="-457200" lvl="4" marL="2286000" rtl="0" algn="ctr">
              <a:spcBef>
                <a:spcPts val="0"/>
              </a:spcBef>
              <a:spcAft>
                <a:spcPts val="0"/>
              </a:spcAft>
              <a:buSzPts val="3600"/>
              <a:buChar char="○"/>
              <a:defRPr i="1" sz="3600"/>
            </a:lvl5pPr>
            <a:lvl6pPr indent="-457200" lvl="5" marL="2743200" rtl="0" algn="ctr">
              <a:spcBef>
                <a:spcPts val="0"/>
              </a:spcBef>
              <a:spcAft>
                <a:spcPts val="0"/>
              </a:spcAft>
              <a:buSzPts val="3600"/>
              <a:buChar char="■"/>
              <a:defRPr i="1" sz="3600"/>
            </a:lvl6pPr>
            <a:lvl7pPr indent="-457200" lvl="6" marL="3200400" rtl="0" algn="ctr">
              <a:spcBef>
                <a:spcPts val="0"/>
              </a:spcBef>
              <a:spcAft>
                <a:spcPts val="0"/>
              </a:spcAft>
              <a:buSzPts val="3600"/>
              <a:buChar char="●"/>
              <a:defRPr i="1" sz="3600"/>
            </a:lvl7pPr>
            <a:lvl8pPr indent="-457200" lvl="7" marL="3657600" rtl="0" algn="ctr">
              <a:spcBef>
                <a:spcPts val="0"/>
              </a:spcBef>
              <a:spcAft>
                <a:spcPts val="0"/>
              </a:spcAft>
              <a:buSzPts val="3600"/>
              <a:buChar char="○"/>
              <a:defRPr i="1" sz="3600"/>
            </a:lvl8pPr>
            <a:lvl9pPr indent="-457200" lvl="8" marL="4114800" algn="ctr">
              <a:spcBef>
                <a:spcPts val="0"/>
              </a:spcBef>
              <a:spcAft>
                <a:spcPts val="0"/>
              </a:spcAft>
              <a:buSzPts val="3600"/>
              <a:buChar char="■"/>
              <a:defRPr i="1" sz="3600"/>
            </a:lvl9pPr>
          </a:lstStyle>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chemeClr val="accent1"/>
                  </a:solidFill>
                  <a:latin typeface="Source Sans Pro"/>
                  <a:ea typeface="Source Sans Pro"/>
                  <a:cs typeface="Source Sans Pro"/>
                  <a:sym typeface="Source Sans Pro"/>
                </a:rPr>
                <a:t>“</a:t>
              </a:r>
              <a:endParaRPr b="1" sz="6000">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6" name="Google Shape;36;p4"/>
          <p:cNvCxnSpPr>
            <a:endCxn id="34" idx="1"/>
          </p:cNvCxnSpPr>
          <p:nvPr/>
        </p:nvCxnSpPr>
        <p:spPr>
          <a:xfrm>
            <a:off x="3750511" y="390297"/>
            <a:ext cx="532200" cy="535500"/>
          </a:xfrm>
          <a:prstGeom prst="straightConnector1">
            <a:avLst/>
          </a:prstGeom>
          <a:noFill/>
          <a:ln cap="flat" cmpd="sng" w="9525">
            <a:solidFill>
              <a:srgbClr val="CFD8DC"/>
            </a:solidFill>
            <a:prstDash val="solid"/>
            <a:round/>
            <a:headEnd len="med" w="med" type="none"/>
            <a:tailEnd len="med" w="med" type="none"/>
          </a:ln>
        </p:spPr>
      </p:cxnSp>
      <p:cxnSp>
        <p:nvCxnSpPr>
          <p:cNvPr id="37" name="Google Shape;37;p4"/>
          <p:cNvCxnSpPr/>
          <p:nvPr/>
        </p:nvCxnSpPr>
        <p:spPr>
          <a:xfrm rot="10800000">
            <a:off x="4362902" y="436125"/>
            <a:ext cx="209100" cy="369600"/>
          </a:xfrm>
          <a:prstGeom prst="straightConnector1">
            <a:avLst/>
          </a:prstGeom>
          <a:noFill/>
          <a:ln cap="flat" cmpd="sng" w="9525">
            <a:solidFill>
              <a:srgbClr val="CFD8DC"/>
            </a:solidFill>
            <a:prstDash val="solid"/>
            <a:round/>
            <a:headEnd len="med" w="med" type="none"/>
            <a:tailEnd len="med" w="med" type="none"/>
          </a:ln>
        </p:spPr>
      </p:cxnSp>
      <p:cxnSp>
        <p:nvCxnSpPr>
          <p:cNvPr id="38" name="Google Shape;38;p4"/>
          <p:cNvCxnSpPr/>
          <p:nvPr/>
        </p:nvCxnSpPr>
        <p:spPr>
          <a:xfrm flipH="1" rot="10800000">
            <a:off x="4704510" y="351930"/>
            <a:ext cx="347100" cy="474600"/>
          </a:xfrm>
          <a:prstGeom prst="straightConnector1">
            <a:avLst/>
          </a:prstGeom>
          <a:noFill/>
          <a:ln cap="flat" cmpd="sng" w="9525">
            <a:solidFill>
              <a:srgbClr val="CFD8DC"/>
            </a:solidFill>
            <a:prstDash val="solid"/>
            <a:round/>
            <a:headEnd len="med" w="med" type="none"/>
            <a:tailEnd len="med" w="med" type="none"/>
          </a:ln>
        </p:spPr>
      </p:cxnSp>
      <p:sp>
        <p:nvSpPr>
          <p:cNvPr id="39" name="Google Shape;39;p4"/>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0" name="Shape 40"/>
        <p:cNvGrpSpPr/>
        <p:nvPr/>
      </p:nvGrpSpPr>
      <p:grpSpPr>
        <a:xfrm>
          <a:off x="0" y="0"/>
          <a:ext cx="0" cy="0"/>
          <a:chOff x="0" y="0"/>
          <a:chExt cx="0" cy="0"/>
        </a:xfrm>
      </p:grpSpPr>
      <p:sp>
        <p:nvSpPr>
          <p:cNvPr id="41" name="Google Shape;41;p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2" name="Google Shape;42;p5"/>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sz="2400"/>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43" name="Google Shape;43;p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4" name="Shape 44"/>
        <p:cNvGrpSpPr/>
        <p:nvPr/>
      </p:nvGrpSpPr>
      <p:grpSpPr>
        <a:xfrm>
          <a:off x="0" y="0"/>
          <a:ext cx="0" cy="0"/>
          <a:chOff x="0" y="0"/>
          <a:chExt cx="0" cy="0"/>
        </a:xfrm>
      </p:grpSpPr>
      <p:sp>
        <p:nvSpPr>
          <p:cNvPr id="45" name="Google Shape;45;p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6" name="Google Shape;46;p6"/>
          <p:cNvSpPr txBox="1"/>
          <p:nvPr>
            <p:ph idx="1" type="body"/>
          </p:nvPr>
        </p:nvSpPr>
        <p:spPr>
          <a:xfrm>
            <a:off x="786137"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7" name="Google Shape;47;p6"/>
          <p:cNvSpPr txBox="1"/>
          <p:nvPr>
            <p:ph idx="2" type="body"/>
          </p:nvPr>
        </p:nvSpPr>
        <p:spPr>
          <a:xfrm>
            <a:off x="4682659"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8" name="Google Shape;48;p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9" name="Shape 49"/>
        <p:cNvGrpSpPr/>
        <p:nvPr/>
      </p:nvGrpSpPr>
      <p:grpSpPr>
        <a:xfrm>
          <a:off x="0" y="0"/>
          <a:ext cx="0" cy="0"/>
          <a:chOff x="0" y="0"/>
          <a:chExt cx="0" cy="0"/>
        </a:xfrm>
      </p:grpSpPr>
      <p:sp>
        <p:nvSpPr>
          <p:cNvPr id="50" name="Google Shape;50;p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51" name="Google Shape;51;p7"/>
          <p:cNvSpPr txBox="1"/>
          <p:nvPr>
            <p:ph idx="1" type="body"/>
          </p:nvPr>
        </p:nvSpPr>
        <p:spPr>
          <a:xfrm>
            <a:off x="786150"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2" name="Google Shape;52;p7"/>
          <p:cNvSpPr txBox="1"/>
          <p:nvPr>
            <p:ph idx="2" type="body"/>
          </p:nvPr>
        </p:nvSpPr>
        <p:spPr>
          <a:xfrm>
            <a:off x="3329992"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3" name="Google Shape;53;p7"/>
          <p:cNvSpPr txBox="1"/>
          <p:nvPr>
            <p:ph idx="3" type="body"/>
          </p:nvPr>
        </p:nvSpPr>
        <p:spPr>
          <a:xfrm>
            <a:off x="5873834"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4" name="Google Shape;54;p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7" name="Google Shape;57;p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9"/>
          <p:cNvSpPr txBox="1"/>
          <p:nvPr>
            <p:ph idx="1" type="body"/>
          </p:nvPr>
        </p:nvSpPr>
        <p:spPr>
          <a:xfrm>
            <a:off x="457200" y="4055343"/>
            <a:ext cx="8229600" cy="368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60" name="Google Shape;60;p9"/>
          <p:cNvSpPr txBox="1"/>
          <p:nvPr>
            <p:ph idx="12" type="sldNum"/>
          </p:nvPr>
        </p:nvSpPr>
        <p:spPr>
          <a:xfrm>
            <a:off x="-92"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1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p:txBody>
      </p:sp>
      <p:sp>
        <p:nvSpPr>
          <p:cNvPr id="7" name="Google Shape;7;p1"/>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indent="-381000" lvl="1" marL="9144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indent="-381000" lvl="2" marL="13716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indent="-342900" lvl="3" marL="1828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lvl="0" algn="r">
              <a:buNone/>
              <a:defRPr b="1" sz="1300">
                <a:solidFill>
                  <a:schemeClr val="accent1"/>
                </a:solidFill>
                <a:latin typeface="Source Sans Pro"/>
                <a:ea typeface="Source Sans Pro"/>
                <a:cs typeface="Source Sans Pro"/>
                <a:sym typeface="Source Sans Pro"/>
              </a:defRPr>
            </a:lvl1pPr>
            <a:lvl2pPr lvl="1" algn="r">
              <a:buNone/>
              <a:defRPr b="1" sz="1300">
                <a:solidFill>
                  <a:schemeClr val="accent1"/>
                </a:solidFill>
                <a:latin typeface="Source Sans Pro"/>
                <a:ea typeface="Source Sans Pro"/>
                <a:cs typeface="Source Sans Pro"/>
                <a:sym typeface="Source Sans Pro"/>
              </a:defRPr>
            </a:lvl2pPr>
            <a:lvl3pPr lvl="2" algn="r">
              <a:buNone/>
              <a:defRPr b="1" sz="1300">
                <a:solidFill>
                  <a:schemeClr val="accent1"/>
                </a:solidFill>
                <a:latin typeface="Source Sans Pro"/>
                <a:ea typeface="Source Sans Pro"/>
                <a:cs typeface="Source Sans Pro"/>
                <a:sym typeface="Source Sans Pro"/>
              </a:defRPr>
            </a:lvl3pPr>
            <a:lvl4pPr lvl="3" algn="r">
              <a:buNone/>
              <a:defRPr b="1" sz="1300">
                <a:solidFill>
                  <a:schemeClr val="accent1"/>
                </a:solidFill>
                <a:latin typeface="Source Sans Pro"/>
                <a:ea typeface="Source Sans Pro"/>
                <a:cs typeface="Source Sans Pro"/>
                <a:sym typeface="Source Sans Pro"/>
              </a:defRPr>
            </a:lvl4pPr>
            <a:lvl5pPr lvl="4" algn="r">
              <a:buNone/>
              <a:defRPr b="1" sz="1300">
                <a:solidFill>
                  <a:schemeClr val="accent1"/>
                </a:solidFill>
                <a:latin typeface="Source Sans Pro"/>
                <a:ea typeface="Source Sans Pro"/>
                <a:cs typeface="Source Sans Pro"/>
                <a:sym typeface="Source Sans Pro"/>
              </a:defRPr>
            </a:lvl5pPr>
            <a:lvl6pPr lvl="5" algn="r">
              <a:buNone/>
              <a:defRPr b="1" sz="1300">
                <a:solidFill>
                  <a:schemeClr val="accent1"/>
                </a:solidFill>
                <a:latin typeface="Source Sans Pro"/>
                <a:ea typeface="Source Sans Pro"/>
                <a:cs typeface="Source Sans Pro"/>
                <a:sym typeface="Source Sans Pro"/>
              </a:defRPr>
            </a:lvl6pPr>
            <a:lvl7pPr lvl="6" algn="r">
              <a:buNone/>
              <a:defRPr b="1" sz="1300">
                <a:solidFill>
                  <a:schemeClr val="accent1"/>
                </a:solidFill>
                <a:latin typeface="Source Sans Pro"/>
                <a:ea typeface="Source Sans Pro"/>
                <a:cs typeface="Source Sans Pro"/>
                <a:sym typeface="Source Sans Pro"/>
              </a:defRPr>
            </a:lvl7pPr>
            <a:lvl8pPr lvl="7" algn="r">
              <a:buNone/>
              <a:defRPr b="1" sz="1300">
                <a:solidFill>
                  <a:schemeClr val="accent1"/>
                </a:solidFill>
                <a:latin typeface="Source Sans Pro"/>
                <a:ea typeface="Source Sans Pro"/>
                <a:cs typeface="Source Sans Pro"/>
                <a:sym typeface="Source Sans Pro"/>
              </a:defRPr>
            </a:lvl8pPr>
            <a:lvl9pPr lvl="8" algn="r">
              <a:buNone/>
              <a:defRPr b="1" sz="1300">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2"/>
          <p:cNvSpPr txBox="1"/>
          <p:nvPr>
            <p:ph type="ctrTitle"/>
          </p:nvPr>
        </p:nvSpPr>
        <p:spPr>
          <a:xfrm>
            <a:off x="1700175" y="1400525"/>
            <a:ext cx="6430200" cy="214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500"/>
              <a:t>Balanceo de Carga de bases de datos con MySQL y HAProxy</a:t>
            </a:r>
            <a:endParaRPr sz="4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idx="4294967295" type="ctrTitle"/>
          </p:nvPr>
        </p:nvSpPr>
        <p:spPr>
          <a:xfrm>
            <a:off x="685800" y="516542"/>
            <a:ext cx="7772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6000"/>
              <a:t>Gracias!</a:t>
            </a:r>
            <a:endParaRPr b="1" sz="6000"/>
          </a:p>
        </p:txBody>
      </p:sp>
      <p:sp>
        <p:nvSpPr>
          <p:cNvPr id="158" name="Google Shape;158;p21"/>
          <p:cNvSpPr txBox="1"/>
          <p:nvPr>
            <p:ph idx="4294967295" type="subTitle"/>
          </p:nvPr>
        </p:nvSpPr>
        <p:spPr>
          <a:xfrm>
            <a:off x="685800" y="2179338"/>
            <a:ext cx="65937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Luis Armando Saiz</a:t>
            </a:r>
            <a:endParaRPr sz="2400"/>
          </a:p>
          <a:p>
            <a:pPr indent="0" lvl="0" marL="0" rtl="0" algn="l">
              <a:spcBef>
                <a:spcPts val="600"/>
              </a:spcBef>
              <a:spcAft>
                <a:spcPts val="0"/>
              </a:spcAft>
              <a:buNone/>
            </a:pPr>
            <a:r>
              <a:rPr lang="en" sz="2400"/>
              <a:t>Rigoberto Lopez</a:t>
            </a:r>
            <a:endParaRPr sz="2400"/>
          </a:p>
          <a:p>
            <a:pPr indent="0" lvl="0" marL="0" rtl="0" algn="l">
              <a:spcBef>
                <a:spcPts val="600"/>
              </a:spcBef>
              <a:spcAft>
                <a:spcPts val="0"/>
              </a:spcAft>
              <a:buNone/>
            </a:pPr>
            <a:r>
              <a:rPr lang="en" sz="2400"/>
              <a:t>Sebastian Riascos</a:t>
            </a:r>
            <a:endParaRPr sz="2400"/>
          </a:p>
          <a:p>
            <a:pPr indent="0" lvl="0" marL="0" rtl="0" algn="l">
              <a:spcBef>
                <a:spcPts val="600"/>
              </a:spcBef>
              <a:spcAft>
                <a:spcPts val="0"/>
              </a:spcAft>
              <a:buNone/>
            </a:pPr>
            <a:r>
              <a:rPr lang="en" sz="2400"/>
              <a:t>David Donoso</a:t>
            </a:r>
            <a:endParaRPr sz="2400"/>
          </a:p>
        </p:txBody>
      </p:sp>
      <p:sp>
        <p:nvSpPr>
          <p:cNvPr id="159" name="Google Shape;159;p2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4" name="Shape 74"/>
        <p:cNvGrpSpPr/>
        <p:nvPr/>
      </p:nvGrpSpPr>
      <p:grpSpPr>
        <a:xfrm>
          <a:off x="0" y="0"/>
          <a:ext cx="0" cy="0"/>
          <a:chOff x="0" y="0"/>
          <a:chExt cx="0" cy="0"/>
        </a:xfrm>
      </p:grpSpPr>
      <p:sp>
        <p:nvSpPr>
          <p:cNvPr id="75" name="Google Shape;75;p13"/>
          <p:cNvSpPr/>
          <p:nvPr/>
        </p:nvSpPr>
        <p:spPr>
          <a:xfrm>
            <a:off x="5880381" y="2562025"/>
            <a:ext cx="1381800" cy="13656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6" name="Google Shape;76;p13"/>
          <p:cNvSpPr txBox="1"/>
          <p:nvPr>
            <p:ph idx="4294967295" type="ctrTitle"/>
          </p:nvPr>
        </p:nvSpPr>
        <p:spPr>
          <a:xfrm>
            <a:off x="1637500" y="592744"/>
            <a:ext cx="56421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4500"/>
              <a:t>Equipo de Trabajo</a:t>
            </a:r>
            <a:endParaRPr b="1" sz="4500"/>
          </a:p>
        </p:txBody>
      </p:sp>
      <p:sp>
        <p:nvSpPr>
          <p:cNvPr id="77" name="Google Shape;77;p13"/>
          <p:cNvSpPr txBox="1"/>
          <p:nvPr>
            <p:ph idx="4294967295" type="subTitle"/>
          </p:nvPr>
        </p:nvSpPr>
        <p:spPr>
          <a:xfrm>
            <a:off x="1582000" y="1932248"/>
            <a:ext cx="5642100" cy="2219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700"/>
              <a:t>Luis Armando Saiz</a:t>
            </a:r>
            <a:endParaRPr sz="2700"/>
          </a:p>
          <a:p>
            <a:pPr indent="0" lvl="0" marL="0" rtl="0" algn="l">
              <a:spcBef>
                <a:spcPts val="600"/>
              </a:spcBef>
              <a:spcAft>
                <a:spcPts val="0"/>
              </a:spcAft>
              <a:buNone/>
            </a:pPr>
            <a:r>
              <a:rPr lang="en" sz="2700"/>
              <a:t>Rigoberto Lopez</a:t>
            </a:r>
            <a:endParaRPr sz="2700"/>
          </a:p>
          <a:p>
            <a:pPr indent="0" lvl="0" marL="0" rtl="0" algn="l">
              <a:spcBef>
                <a:spcPts val="600"/>
              </a:spcBef>
              <a:spcAft>
                <a:spcPts val="0"/>
              </a:spcAft>
              <a:buNone/>
            </a:pPr>
            <a:r>
              <a:rPr lang="en" sz="2700"/>
              <a:t>Sebastian Riascos</a:t>
            </a:r>
            <a:endParaRPr sz="2700"/>
          </a:p>
          <a:p>
            <a:pPr indent="0" lvl="0" marL="0" rtl="0" algn="l">
              <a:spcBef>
                <a:spcPts val="600"/>
              </a:spcBef>
              <a:spcAft>
                <a:spcPts val="0"/>
              </a:spcAft>
              <a:buNone/>
            </a:pPr>
            <a:r>
              <a:rPr lang="en" sz="2700"/>
              <a:t>David Donoso</a:t>
            </a:r>
            <a:endParaRPr sz="2700"/>
          </a:p>
        </p:txBody>
      </p:sp>
      <p:cxnSp>
        <p:nvCxnSpPr>
          <p:cNvPr id="78" name="Google Shape;78;p13"/>
          <p:cNvCxnSpPr/>
          <p:nvPr/>
        </p:nvCxnSpPr>
        <p:spPr>
          <a:xfrm>
            <a:off x="6694986" y="3933625"/>
            <a:ext cx="214500" cy="856800"/>
          </a:xfrm>
          <a:prstGeom prst="straightConnector1">
            <a:avLst/>
          </a:prstGeom>
          <a:noFill/>
          <a:ln cap="flat" cmpd="sng" w="9525">
            <a:solidFill>
              <a:srgbClr val="CFD8DC"/>
            </a:solidFill>
            <a:prstDash val="solid"/>
            <a:round/>
            <a:headEnd len="med" w="med" type="none"/>
            <a:tailEnd len="med" w="med" type="none"/>
          </a:ln>
        </p:spPr>
      </p:cxnSp>
      <p:cxnSp>
        <p:nvCxnSpPr>
          <p:cNvPr id="79" name="Google Shape;79;p13"/>
          <p:cNvCxnSpPr/>
          <p:nvPr/>
        </p:nvCxnSpPr>
        <p:spPr>
          <a:xfrm>
            <a:off x="7059842" y="3727574"/>
            <a:ext cx="394200" cy="525600"/>
          </a:xfrm>
          <a:prstGeom prst="straightConnector1">
            <a:avLst/>
          </a:prstGeom>
          <a:noFill/>
          <a:ln cap="flat" cmpd="sng" w="9525">
            <a:solidFill>
              <a:srgbClr val="CFD8DC"/>
            </a:solidFill>
            <a:prstDash val="solid"/>
            <a:round/>
            <a:headEnd len="med" w="med" type="none"/>
            <a:tailEnd len="med" w="med" type="none"/>
          </a:ln>
        </p:spPr>
      </p:cxnSp>
      <p:cxnSp>
        <p:nvCxnSpPr>
          <p:cNvPr id="80" name="Google Shape;80;p13"/>
          <p:cNvCxnSpPr/>
          <p:nvPr/>
        </p:nvCxnSpPr>
        <p:spPr>
          <a:xfrm>
            <a:off x="7224089" y="3501963"/>
            <a:ext cx="752400" cy="464100"/>
          </a:xfrm>
          <a:prstGeom prst="straightConnector1">
            <a:avLst/>
          </a:prstGeom>
          <a:noFill/>
          <a:ln cap="flat" cmpd="sng" w="9525">
            <a:solidFill>
              <a:srgbClr val="CFD8DC"/>
            </a:solidFill>
            <a:prstDash val="solid"/>
            <a:round/>
            <a:headEnd len="med" w="med" type="none"/>
            <a:tailEnd len="med" w="med" type="none"/>
          </a:ln>
        </p:spPr>
      </p:cxnSp>
      <p:sp>
        <p:nvSpPr>
          <p:cNvPr id="81" name="Google Shape;81;p1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2" name="Google Shape;82;p13"/>
          <p:cNvSpPr/>
          <p:nvPr/>
        </p:nvSpPr>
        <p:spPr>
          <a:xfrm>
            <a:off x="6237062" y="2852437"/>
            <a:ext cx="668428" cy="784782"/>
          </a:xfrm>
          <a:custGeom>
            <a:rect b="b" l="l" r="r" t="t"/>
            <a:pathLst>
              <a:path extrusionOk="0" fill="none" h="16075" w="15247">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cap="rnd"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4"/>
          <p:cNvSpPr/>
          <p:nvPr/>
        </p:nvSpPr>
        <p:spPr>
          <a:xfrm>
            <a:off x="5725650" y="909615"/>
            <a:ext cx="1875600" cy="18528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txBox="1"/>
          <p:nvPr>
            <p:ph idx="4294967295" type="ctrTitle"/>
          </p:nvPr>
        </p:nvSpPr>
        <p:spPr>
          <a:xfrm>
            <a:off x="533400" y="1252131"/>
            <a:ext cx="47796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4500"/>
              <a:t>Requerimiento</a:t>
            </a:r>
            <a:endParaRPr b="1" sz="4500"/>
          </a:p>
        </p:txBody>
      </p:sp>
      <p:sp>
        <p:nvSpPr>
          <p:cNvPr id="89" name="Google Shape;89;p14"/>
          <p:cNvSpPr txBox="1"/>
          <p:nvPr>
            <p:ph idx="4294967295" type="subTitle"/>
          </p:nvPr>
        </p:nvSpPr>
        <p:spPr>
          <a:xfrm>
            <a:off x="533400" y="2394558"/>
            <a:ext cx="4779600" cy="12990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1800">
                <a:solidFill>
                  <a:srgbClr val="212529"/>
                </a:solidFill>
                <a:highlight>
                  <a:srgbClr val="FFFFFF"/>
                </a:highlight>
              </a:rPr>
              <a:t>Implementar un balanceador de bases de datos MySQL con el objetivo de alcanzar una mayor eficiencia y velocidad en lo referente a escritura y lectura de datos, incrementar la tolerancia a fallos y obtener una alta disponibilidad. Para esto se debe configurar un pool de servidores de bases de datos.</a:t>
            </a:r>
            <a:endParaRPr sz="1800">
              <a:solidFill>
                <a:srgbClr val="212529"/>
              </a:solidFill>
              <a:highlight>
                <a:srgbClr val="FFFFFF"/>
              </a:highlight>
            </a:endParaRPr>
          </a:p>
        </p:txBody>
      </p:sp>
      <p:cxnSp>
        <p:nvCxnSpPr>
          <p:cNvPr id="90" name="Google Shape;90;p14"/>
          <p:cNvCxnSpPr/>
          <p:nvPr/>
        </p:nvCxnSpPr>
        <p:spPr>
          <a:xfrm flipH="1" rot="10800000">
            <a:off x="6805299" y="540952"/>
            <a:ext cx="143700" cy="377100"/>
          </a:xfrm>
          <a:prstGeom prst="straightConnector1">
            <a:avLst/>
          </a:prstGeom>
          <a:noFill/>
          <a:ln cap="flat" cmpd="sng" w="9525">
            <a:solidFill>
              <a:srgbClr val="CFD8DC"/>
            </a:solidFill>
            <a:prstDash val="solid"/>
            <a:round/>
            <a:headEnd len="med" w="med" type="none"/>
            <a:tailEnd len="med" w="med" type="none"/>
          </a:ln>
        </p:spPr>
      </p:cxnSp>
      <p:cxnSp>
        <p:nvCxnSpPr>
          <p:cNvPr id="91" name="Google Shape;91;p14"/>
          <p:cNvCxnSpPr/>
          <p:nvPr/>
        </p:nvCxnSpPr>
        <p:spPr>
          <a:xfrm flipH="1">
            <a:off x="7451750" y="1182125"/>
            <a:ext cx="337200" cy="131100"/>
          </a:xfrm>
          <a:prstGeom prst="straightConnector1">
            <a:avLst/>
          </a:prstGeom>
          <a:noFill/>
          <a:ln cap="flat" cmpd="sng" w="9525">
            <a:solidFill>
              <a:srgbClr val="CFD8DC"/>
            </a:solidFill>
            <a:prstDash val="solid"/>
            <a:round/>
            <a:headEnd len="med" w="med" type="none"/>
            <a:tailEnd len="med" w="med" type="none"/>
          </a:ln>
        </p:spPr>
      </p:cxnSp>
      <p:cxnSp>
        <p:nvCxnSpPr>
          <p:cNvPr id="92" name="Google Shape;92;p14"/>
          <p:cNvCxnSpPr>
            <a:endCxn id="87" idx="6"/>
          </p:cNvCxnSpPr>
          <p:nvPr/>
        </p:nvCxnSpPr>
        <p:spPr>
          <a:xfrm rot="10800000">
            <a:off x="7601250" y="1836015"/>
            <a:ext cx="998100" cy="98100"/>
          </a:xfrm>
          <a:prstGeom prst="straightConnector1">
            <a:avLst/>
          </a:prstGeom>
          <a:noFill/>
          <a:ln cap="flat" cmpd="sng" w="9525">
            <a:solidFill>
              <a:srgbClr val="CFD8DC"/>
            </a:solidFill>
            <a:prstDash val="solid"/>
            <a:round/>
            <a:headEnd len="med" w="med" type="none"/>
            <a:tailEnd len="med" w="med" type="none"/>
          </a:ln>
        </p:spPr>
      </p:cxnSp>
      <p:sp>
        <p:nvSpPr>
          <p:cNvPr id="93" name="Google Shape;93;p14"/>
          <p:cNvSpPr/>
          <p:nvPr/>
        </p:nvSpPr>
        <p:spPr>
          <a:xfrm>
            <a:off x="5875408" y="1057537"/>
            <a:ext cx="1576200" cy="15567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5" name="Google Shape;95;p14"/>
          <p:cNvPicPr preferRelativeResize="0"/>
          <p:nvPr/>
        </p:nvPicPr>
        <p:blipFill>
          <a:blip r:embed="rId3">
            <a:alphaModFix/>
          </a:blip>
          <a:stretch>
            <a:fillRect/>
          </a:stretch>
        </p:blipFill>
        <p:spPr>
          <a:xfrm>
            <a:off x="6125275" y="1252133"/>
            <a:ext cx="1076325" cy="1066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p:nvPr/>
        </p:nvSpPr>
        <p:spPr>
          <a:xfrm>
            <a:off x="5725650" y="909615"/>
            <a:ext cx="1875600" cy="18528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txBox="1"/>
          <p:nvPr>
            <p:ph idx="4294967295" type="ctrTitle"/>
          </p:nvPr>
        </p:nvSpPr>
        <p:spPr>
          <a:xfrm>
            <a:off x="533400" y="1252131"/>
            <a:ext cx="47796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4500"/>
              <a:t>Balanceo de carga</a:t>
            </a:r>
            <a:endParaRPr b="1" sz="4500"/>
          </a:p>
        </p:txBody>
      </p:sp>
      <p:sp>
        <p:nvSpPr>
          <p:cNvPr id="102" name="Google Shape;102;p15"/>
          <p:cNvSpPr txBox="1"/>
          <p:nvPr>
            <p:ph idx="4294967295" type="subTitle"/>
          </p:nvPr>
        </p:nvSpPr>
        <p:spPr>
          <a:xfrm>
            <a:off x="533400" y="2411925"/>
            <a:ext cx="4465200" cy="12990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1800">
                <a:solidFill>
                  <a:srgbClr val="212529"/>
                </a:solidFill>
                <a:highlight>
                  <a:srgbClr val="FFFFFF"/>
                </a:highlight>
              </a:rPr>
              <a:t>Es la manera en que las peticiones son distribuidas sobre una fila de servidores. Existen varios métodos para realizar el balanceo de carga. Desde el simple "Round Robin" hasta métodos más complejos para garantizar la disposición y prestar un servicio adecuado.</a:t>
            </a:r>
            <a:endParaRPr sz="1800"/>
          </a:p>
        </p:txBody>
      </p:sp>
      <p:cxnSp>
        <p:nvCxnSpPr>
          <p:cNvPr id="103" name="Google Shape;103;p15"/>
          <p:cNvCxnSpPr/>
          <p:nvPr/>
        </p:nvCxnSpPr>
        <p:spPr>
          <a:xfrm flipH="1" rot="10800000">
            <a:off x="6805299" y="540952"/>
            <a:ext cx="143700" cy="377100"/>
          </a:xfrm>
          <a:prstGeom prst="straightConnector1">
            <a:avLst/>
          </a:prstGeom>
          <a:noFill/>
          <a:ln cap="flat" cmpd="sng" w="9525">
            <a:solidFill>
              <a:srgbClr val="CFD8DC"/>
            </a:solidFill>
            <a:prstDash val="solid"/>
            <a:round/>
            <a:headEnd len="med" w="med" type="none"/>
            <a:tailEnd len="med" w="med" type="none"/>
          </a:ln>
        </p:spPr>
      </p:cxnSp>
      <p:cxnSp>
        <p:nvCxnSpPr>
          <p:cNvPr id="104" name="Google Shape;104;p15"/>
          <p:cNvCxnSpPr/>
          <p:nvPr/>
        </p:nvCxnSpPr>
        <p:spPr>
          <a:xfrm flipH="1">
            <a:off x="7451750" y="1182125"/>
            <a:ext cx="337200" cy="131100"/>
          </a:xfrm>
          <a:prstGeom prst="straightConnector1">
            <a:avLst/>
          </a:prstGeom>
          <a:noFill/>
          <a:ln cap="flat" cmpd="sng" w="9525">
            <a:solidFill>
              <a:srgbClr val="CFD8DC"/>
            </a:solidFill>
            <a:prstDash val="solid"/>
            <a:round/>
            <a:headEnd len="med" w="med" type="none"/>
            <a:tailEnd len="med" w="med" type="none"/>
          </a:ln>
        </p:spPr>
      </p:cxnSp>
      <p:cxnSp>
        <p:nvCxnSpPr>
          <p:cNvPr id="105" name="Google Shape;105;p15"/>
          <p:cNvCxnSpPr>
            <a:endCxn id="100" idx="6"/>
          </p:cNvCxnSpPr>
          <p:nvPr/>
        </p:nvCxnSpPr>
        <p:spPr>
          <a:xfrm rot="10800000">
            <a:off x="7601250" y="1836015"/>
            <a:ext cx="998100" cy="98100"/>
          </a:xfrm>
          <a:prstGeom prst="straightConnector1">
            <a:avLst/>
          </a:prstGeom>
          <a:noFill/>
          <a:ln cap="flat" cmpd="sng" w="9525">
            <a:solidFill>
              <a:srgbClr val="CFD8DC"/>
            </a:solidFill>
            <a:prstDash val="solid"/>
            <a:round/>
            <a:headEnd len="med" w="med" type="none"/>
            <a:tailEnd len="med" w="med" type="none"/>
          </a:ln>
        </p:spPr>
      </p:cxnSp>
      <p:sp>
        <p:nvSpPr>
          <p:cNvPr id="106" name="Google Shape;106;p15"/>
          <p:cNvSpPr/>
          <p:nvPr/>
        </p:nvSpPr>
        <p:spPr>
          <a:xfrm>
            <a:off x="5875408" y="1057537"/>
            <a:ext cx="1576200" cy="15567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8" name="Google Shape;108;p15"/>
          <p:cNvPicPr preferRelativeResize="0"/>
          <p:nvPr/>
        </p:nvPicPr>
        <p:blipFill>
          <a:blip r:embed="rId3">
            <a:alphaModFix/>
          </a:blip>
          <a:stretch>
            <a:fillRect/>
          </a:stretch>
        </p:blipFill>
        <p:spPr>
          <a:xfrm>
            <a:off x="6138500" y="1307075"/>
            <a:ext cx="1049900" cy="1049900"/>
          </a:xfrm>
          <a:prstGeom prst="rect">
            <a:avLst/>
          </a:prstGeom>
          <a:noFill/>
          <a:ln>
            <a:noFill/>
          </a:ln>
        </p:spPr>
      </p:pic>
      <p:sp>
        <p:nvSpPr>
          <p:cNvPr id="109" name="Google Shape;109;p15"/>
          <p:cNvSpPr txBox="1"/>
          <p:nvPr>
            <p:ph idx="4294967295" type="subTitle"/>
          </p:nvPr>
        </p:nvSpPr>
        <p:spPr>
          <a:xfrm>
            <a:off x="5313000" y="2903913"/>
            <a:ext cx="3512400" cy="12990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b="1" lang="en" sz="2000">
                <a:solidFill>
                  <a:srgbClr val="0091EA"/>
                </a:solidFill>
                <a:highlight>
                  <a:srgbClr val="FFFFFF"/>
                </a:highlight>
              </a:rPr>
              <a:t>Objetivos:</a:t>
            </a:r>
            <a:endParaRPr b="1" sz="2000">
              <a:solidFill>
                <a:srgbClr val="0091EA"/>
              </a:solidFill>
              <a:highlight>
                <a:srgbClr val="FFFFFF"/>
              </a:highlight>
            </a:endParaRPr>
          </a:p>
          <a:p>
            <a:pPr indent="-330200" lvl="0" marL="457200" rtl="0" algn="just">
              <a:spcBef>
                <a:spcPts val="600"/>
              </a:spcBef>
              <a:spcAft>
                <a:spcPts val="0"/>
              </a:spcAft>
              <a:buClr>
                <a:srgbClr val="212529"/>
              </a:buClr>
              <a:buSzPts val="1600"/>
              <a:buChar char="●"/>
            </a:pPr>
            <a:r>
              <a:rPr lang="en" sz="1600">
                <a:solidFill>
                  <a:srgbClr val="212529"/>
                </a:solidFill>
                <a:highlight>
                  <a:srgbClr val="FFFFFF"/>
                </a:highlight>
              </a:rPr>
              <a:t>Optimizar el uso de recursos</a:t>
            </a:r>
            <a:endParaRPr sz="1600">
              <a:solidFill>
                <a:srgbClr val="212529"/>
              </a:solidFill>
              <a:highlight>
                <a:srgbClr val="FFFFFF"/>
              </a:highlight>
            </a:endParaRPr>
          </a:p>
          <a:p>
            <a:pPr indent="-330200" lvl="0" marL="457200" rtl="0" algn="just">
              <a:spcBef>
                <a:spcPts val="0"/>
              </a:spcBef>
              <a:spcAft>
                <a:spcPts val="0"/>
              </a:spcAft>
              <a:buClr>
                <a:srgbClr val="212529"/>
              </a:buClr>
              <a:buSzPts val="1600"/>
              <a:buChar char="●"/>
            </a:pPr>
            <a:r>
              <a:rPr lang="en" sz="1600">
                <a:solidFill>
                  <a:srgbClr val="212529"/>
                </a:solidFill>
                <a:highlight>
                  <a:srgbClr val="FFFFFF"/>
                </a:highlight>
              </a:rPr>
              <a:t>Maximizar el rendimiento</a:t>
            </a:r>
            <a:endParaRPr sz="1600">
              <a:solidFill>
                <a:srgbClr val="212529"/>
              </a:solidFill>
              <a:highlight>
                <a:srgbClr val="FFFFFF"/>
              </a:highlight>
            </a:endParaRPr>
          </a:p>
          <a:p>
            <a:pPr indent="-330200" lvl="0" marL="457200" rtl="0" algn="just">
              <a:spcBef>
                <a:spcPts val="0"/>
              </a:spcBef>
              <a:spcAft>
                <a:spcPts val="0"/>
              </a:spcAft>
              <a:buClr>
                <a:srgbClr val="212529"/>
              </a:buClr>
              <a:buSzPts val="1600"/>
              <a:buChar char="●"/>
            </a:pPr>
            <a:r>
              <a:rPr lang="en" sz="1600">
                <a:solidFill>
                  <a:srgbClr val="212529"/>
                </a:solidFill>
                <a:highlight>
                  <a:srgbClr val="FFFFFF"/>
                </a:highlight>
              </a:rPr>
              <a:t>Minimizar el tiempo de respuesta</a:t>
            </a:r>
            <a:endParaRPr sz="1600">
              <a:solidFill>
                <a:srgbClr val="212529"/>
              </a:solidFill>
              <a:highlight>
                <a:srgbClr val="FFFFFF"/>
              </a:highlight>
            </a:endParaRPr>
          </a:p>
          <a:p>
            <a:pPr indent="-330200" lvl="0" marL="457200" rtl="0" algn="just">
              <a:spcBef>
                <a:spcPts val="0"/>
              </a:spcBef>
              <a:spcAft>
                <a:spcPts val="0"/>
              </a:spcAft>
              <a:buClr>
                <a:srgbClr val="212529"/>
              </a:buClr>
              <a:buSzPts val="1600"/>
              <a:buChar char="●"/>
            </a:pPr>
            <a:r>
              <a:rPr lang="en" sz="1600">
                <a:solidFill>
                  <a:srgbClr val="212529"/>
                </a:solidFill>
                <a:highlight>
                  <a:srgbClr val="FFFFFF"/>
                </a:highlight>
              </a:rPr>
              <a:t>Evitar la sobrecarga de cualquier recurso</a:t>
            </a:r>
            <a:endParaRPr sz="1600">
              <a:solidFill>
                <a:srgbClr val="212529"/>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txBox="1"/>
          <p:nvPr>
            <p:ph idx="1" type="body"/>
          </p:nvPr>
        </p:nvSpPr>
        <p:spPr>
          <a:xfrm>
            <a:off x="480400" y="1338325"/>
            <a:ext cx="4309800" cy="37257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1800"/>
              <a:t>HAProxy es una solución rápida y confiable que ofrece alta disponibilidad, equilibrio de carga y proxy para aplicaciones basadas en TCP y HTTP.</a:t>
            </a:r>
            <a:endParaRPr sz="1800"/>
          </a:p>
          <a:p>
            <a:pPr indent="0" lvl="0" marL="0" rtl="0" algn="just">
              <a:spcBef>
                <a:spcPts val="600"/>
              </a:spcBef>
              <a:spcAft>
                <a:spcPts val="0"/>
              </a:spcAft>
              <a:buNone/>
            </a:pPr>
            <a:r>
              <a:t/>
            </a:r>
            <a:endParaRPr sz="1800"/>
          </a:p>
          <a:p>
            <a:pPr indent="0" lvl="0" marL="0" rtl="0" algn="just">
              <a:spcBef>
                <a:spcPts val="600"/>
              </a:spcBef>
              <a:spcAft>
                <a:spcPts val="0"/>
              </a:spcAft>
              <a:buNone/>
            </a:pPr>
            <a:r>
              <a:rPr lang="en" sz="1800"/>
              <a:t>Su modo de funcionamiento hace que su integración en arquitecturas existentes sea muy fácil y sin riesgos, al mismo tiempo que ofrece la posibilidad de no exponer servidores web frágiles a la red.</a:t>
            </a:r>
            <a:endParaRPr sz="1800"/>
          </a:p>
        </p:txBody>
      </p:sp>
      <p:sp>
        <p:nvSpPr>
          <p:cNvPr id="115" name="Google Shape;115;p1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HAProxy y servidores MySQL</a:t>
            </a:r>
            <a:endParaRPr/>
          </a:p>
        </p:txBody>
      </p:sp>
      <p:sp>
        <p:nvSpPr>
          <p:cNvPr id="116" name="Google Shape;116;p1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7" name="Google Shape;117;p16"/>
          <p:cNvPicPr preferRelativeResize="0"/>
          <p:nvPr/>
        </p:nvPicPr>
        <p:blipFill>
          <a:blip r:embed="rId3">
            <a:alphaModFix/>
          </a:blip>
          <a:stretch>
            <a:fillRect/>
          </a:stretch>
        </p:blipFill>
        <p:spPr>
          <a:xfrm>
            <a:off x="5169600" y="1010725"/>
            <a:ext cx="3305650" cy="3628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Otras alternativas</a:t>
            </a:r>
            <a:endParaRPr/>
          </a:p>
        </p:txBody>
      </p:sp>
      <p:sp>
        <p:nvSpPr>
          <p:cNvPr id="123" name="Google Shape;123;p1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4" name="Google Shape;124;p17"/>
          <p:cNvPicPr preferRelativeResize="0"/>
          <p:nvPr/>
        </p:nvPicPr>
        <p:blipFill>
          <a:blip r:embed="rId3">
            <a:alphaModFix/>
          </a:blip>
          <a:stretch>
            <a:fillRect/>
          </a:stretch>
        </p:blipFill>
        <p:spPr>
          <a:xfrm>
            <a:off x="113875" y="1414675"/>
            <a:ext cx="9030125" cy="28924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¿Por qué instalar una </a:t>
            </a:r>
            <a:r>
              <a:rPr lang="en"/>
              <a:t>replicación</a:t>
            </a:r>
            <a:r>
              <a:rPr lang="en"/>
              <a:t> master-master?</a:t>
            </a:r>
            <a:endParaRPr/>
          </a:p>
        </p:txBody>
      </p:sp>
      <p:sp>
        <p:nvSpPr>
          <p:cNvPr id="130" name="Google Shape;130;p1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1" name="Google Shape;131;p18"/>
          <p:cNvSpPr txBox="1"/>
          <p:nvPr>
            <p:ph idx="1" type="body"/>
          </p:nvPr>
        </p:nvSpPr>
        <p:spPr>
          <a:xfrm>
            <a:off x="622661" y="1292275"/>
            <a:ext cx="7735200" cy="37257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a:t>La replicación maestro-esclavo en bases de datos MySQL proporciona equilibrio de carga para las bases de datos pero </a:t>
            </a:r>
            <a:r>
              <a:rPr b="1" lang="en"/>
              <a:t>no</a:t>
            </a:r>
            <a:r>
              <a:rPr lang="en"/>
              <a:t> proporciona ningún escenario de conmutación por error. </a:t>
            </a:r>
            <a:endParaRPr/>
          </a:p>
          <a:p>
            <a:pPr indent="0" lvl="0" marL="0" rtl="0" algn="just">
              <a:spcBef>
                <a:spcPts val="600"/>
              </a:spcBef>
              <a:spcAft>
                <a:spcPts val="0"/>
              </a:spcAft>
              <a:buNone/>
            </a:pPr>
            <a:r>
              <a:rPr lang="en"/>
              <a:t>Si el servidor maestro se rompe,  no podemos ejecutar consultas directamente en el servidor esclavo. Además del equilibrio de carga, si necesitamos conmutación por error en nuestro escenario,  podemos configurar 2 instancias de MySQL en la replicación maestro-maestro.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¿Por qué instalar una replicación master-master?</a:t>
            </a:r>
            <a:endParaRPr/>
          </a:p>
        </p:txBody>
      </p:sp>
      <p:sp>
        <p:nvSpPr>
          <p:cNvPr id="137" name="Google Shape;137;p19"/>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8" name="Google Shape;138;p19"/>
          <p:cNvSpPr txBox="1"/>
          <p:nvPr>
            <p:ph idx="1" type="body"/>
          </p:nvPr>
        </p:nvSpPr>
        <p:spPr>
          <a:xfrm>
            <a:off x="622650" y="1292275"/>
            <a:ext cx="7735200" cy="1041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En la replicación de maestro maestro, ambos servidores desempeñan el papel de maestro y esclavo entre sí.</a:t>
            </a:r>
            <a:endParaRPr/>
          </a:p>
        </p:txBody>
      </p:sp>
      <p:pic>
        <p:nvPicPr>
          <p:cNvPr id="139" name="Google Shape;139;p19"/>
          <p:cNvPicPr preferRelativeResize="0"/>
          <p:nvPr/>
        </p:nvPicPr>
        <p:blipFill>
          <a:blip r:embed="rId3">
            <a:alphaModFix/>
          </a:blip>
          <a:stretch>
            <a:fillRect/>
          </a:stretch>
        </p:blipFill>
        <p:spPr>
          <a:xfrm>
            <a:off x="2424000" y="2333875"/>
            <a:ext cx="4132491" cy="25048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p:nvPr/>
        </p:nvSpPr>
        <p:spPr>
          <a:xfrm>
            <a:off x="5725650" y="909615"/>
            <a:ext cx="1875600" cy="18528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0"/>
          <p:cNvSpPr txBox="1"/>
          <p:nvPr>
            <p:ph idx="4294967295" type="ctrTitle"/>
          </p:nvPr>
        </p:nvSpPr>
        <p:spPr>
          <a:xfrm>
            <a:off x="533400" y="1252131"/>
            <a:ext cx="47796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4500"/>
              <a:t>Práctica	</a:t>
            </a:r>
            <a:endParaRPr b="1" sz="4500"/>
          </a:p>
        </p:txBody>
      </p:sp>
      <p:sp>
        <p:nvSpPr>
          <p:cNvPr id="146" name="Google Shape;146;p20"/>
          <p:cNvSpPr txBox="1"/>
          <p:nvPr>
            <p:ph idx="4294967295" type="subTitle"/>
          </p:nvPr>
        </p:nvSpPr>
        <p:spPr>
          <a:xfrm>
            <a:off x="533400" y="2411925"/>
            <a:ext cx="4944900" cy="12990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1800">
                <a:solidFill>
                  <a:srgbClr val="212529"/>
                </a:solidFill>
                <a:highlight>
                  <a:srgbClr val="FFFFFF"/>
                </a:highlight>
              </a:rPr>
              <a:t>En el desarrollo de la </a:t>
            </a:r>
            <a:r>
              <a:rPr lang="en" sz="1800">
                <a:solidFill>
                  <a:srgbClr val="212529"/>
                </a:solidFill>
                <a:highlight>
                  <a:srgbClr val="FFFFFF"/>
                </a:highlight>
              </a:rPr>
              <a:t>práctica</a:t>
            </a:r>
            <a:r>
              <a:rPr lang="en" sz="1800">
                <a:solidFill>
                  <a:srgbClr val="212529"/>
                </a:solidFill>
                <a:highlight>
                  <a:srgbClr val="FFFFFF"/>
                </a:highlight>
              </a:rPr>
              <a:t> podremos ver la </a:t>
            </a:r>
            <a:r>
              <a:rPr lang="en" sz="1800">
                <a:solidFill>
                  <a:srgbClr val="212529"/>
                </a:solidFill>
                <a:highlight>
                  <a:srgbClr val="FFFFFF"/>
                </a:highlight>
              </a:rPr>
              <a:t>configuración</a:t>
            </a:r>
            <a:r>
              <a:rPr lang="en" sz="1800">
                <a:solidFill>
                  <a:srgbClr val="212529"/>
                </a:solidFill>
                <a:highlight>
                  <a:srgbClr val="FFFFFF"/>
                </a:highlight>
              </a:rPr>
              <a:t> de los </a:t>
            </a:r>
            <a:r>
              <a:rPr lang="en" sz="1800">
                <a:solidFill>
                  <a:srgbClr val="212529"/>
                </a:solidFill>
                <a:highlight>
                  <a:srgbClr val="FFFFFF"/>
                </a:highlight>
              </a:rPr>
              <a:t>servidores y una demostración de la réplica entre estos, así como la prueba rendimiento en las bases de datos con Sysbench.</a:t>
            </a:r>
            <a:endParaRPr sz="1800"/>
          </a:p>
        </p:txBody>
      </p:sp>
      <p:cxnSp>
        <p:nvCxnSpPr>
          <p:cNvPr id="147" name="Google Shape;147;p20"/>
          <p:cNvCxnSpPr/>
          <p:nvPr/>
        </p:nvCxnSpPr>
        <p:spPr>
          <a:xfrm flipH="1" rot="10800000">
            <a:off x="6805299" y="540952"/>
            <a:ext cx="143700" cy="377100"/>
          </a:xfrm>
          <a:prstGeom prst="straightConnector1">
            <a:avLst/>
          </a:prstGeom>
          <a:noFill/>
          <a:ln cap="flat" cmpd="sng" w="9525">
            <a:solidFill>
              <a:srgbClr val="CFD8DC"/>
            </a:solidFill>
            <a:prstDash val="solid"/>
            <a:round/>
            <a:headEnd len="med" w="med" type="none"/>
            <a:tailEnd len="med" w="med" type="none"/>
          </a:ln>
        </p:spPr>
      </p:cxnSp>
      <p:cxnSp>
        <p:nvCxnSpPr>
          <p:cNvPr id="148" name="Google Shape;148;p20"/>
          <p:cNvCxnSpPr/>
          <p:nvPr/>
        </p:nvCxnSpPr>
        <p:spPr>
          <a:xfrm flipH="1">
            <a:off x="7451750" y="1182125"/>
            <a:ext cx="337200" cy="131100"/>
          </a:xfrm>
          <a:prstGeom prst="straightConnector1">
            <a:avLst/>
          </a:prstGeom>
          <a:noFill/>
          <a:ln cap="flat" cmpd="sng" w="9525">
            <a:solidFill>
              <a:srgbClr val="CFD8DC"/>
            </a:solidFill>
            <a:prstDash val="solid"/>
            <a:round/>
            <a:headEnd len="med" w="med" type="none"/>
            <a:tailEnd len="med" w="med" type="none"/>
          </a:ln>
        </p:spPr>
      </p:cxnSp>
      <p:cxnSp>
        <p:nvCxnSpPr>
          <p:cNvPr id="149" name="Google Shape;149;p20"/>
          <p:cNvCxnSpPr>
            <a:endCxn id="144" idx="6"/>
          </p:cNvCxnSpPr>
          <p:nvPr/>
        </p:nvCxnSpPr>
        <p:spPr>
          <a:xfrm rot="10800000">
            <a:off x="7601250" y="1836015"/>
            <a:ext cx="998100" cy="98100"/>
          </a:xfrm>
          <a:prstGeom prst="straightConnector1">
            <a:avLst/>
          </a:prstGeom>
          <a:noFill/>
          <a:ln cap="flat" cmpd="sng" w="9525">
            <a:solidFill>
              <a:srgbClr val="CFD8DC"/>
            </a:solidFill>
            <a:prstDash val="solid"/>
            <a:round/>
            <a:headEnd len="med" w="med" type="none"/>
            <a:tailEnd len="med" w="med" type="none"/>
          </a:ln>
        </p:spPr>
      </p:cxnSp>
      <p:sp>
        <p:nvSpPr>
          <p:cNvPr id="150" name="Google Shape;150;p20"/>
          <p:cNvSpPr/>
          <p:nvPr/>
        </p:nvSpPr>
        <p:spPr>
          <a:xfrm>
            <a:off x="5875408" y="1057537"/>
            <a:ext cx="1576200" cy="15567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2" name="Google Shape;152;p20"/>
          <p:cNvPicPr preferRelativeResize="0"/>
          <p:nvPr/>
        </p:nvPicPr>
        <p:blipFill>
          <a:blip r:embed="rId3">
            <a:alphaModFix/>
          </a:blip>
          <a:stretch>
            <a:fillRect/>
          </a:stretch>
        </p:blipFill>
        <p:spPr>
          <a:xfrm>
            <a:off x="6125275" y="1252133"/>
            <a:ext cx="1076325" cy="1066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