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1D1"/>
    <a:srgbClr val="82BAE8"/>
    <a:srgbClr val="0F8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89554-0FB7-43D6-80D8-5FA1F1066B2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ABCFC-8BA1-4CF0-9542-5FD40D53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33DE-63B1-5FF1-68A2-F62C66271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3D08C-7427-48D6-DFCA-EDD144DE0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42C02-5D78-9B87-A53D-E4D6C437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EE87C-692D-3C7B-D98B-8E38F39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25"/>
            <a:ext cx="2377646" cy="1524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249F5B-4933-D884-4991-7F0C998F39FE}"/>
              </a:ext>
            </a:extLst>
          </p:cNvPr>
          <p:cNvSpPr txBox="1"/>
          <p:nvPr/>
        </p:nvSpPr>
        <p:spPr>
          <a:xfrm>
            <a:off x="2377646" y="2326513"/>
            <a:ext cx="4609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Beauty Care Cosmetics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7D77D4-E7CD-B311-2EEA-760149F4D701}"/>
              </a:ext>
            </a:extLst>
          </p:cNvPr>
          <p:cNvSpPr txBox="1"/>
          <p:nvPr/>
        </p:nvSpPr>
        <p:spPr>
          <a:xfrm>
            <a:off x="3648722" y="4012707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9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DA64D-C7BA-E3B5-1A73-A9A8ED84A099}"/>
              </a:ext>
            </a:extLst>
          </p:cNvPr>
          <p:cNvSpPr txBox="1"/>
          <p:nvPr/>
        </p:nvSpPr>
        <p:spPr>
          <a:xfrm>
            <a:off x="1518081" y="2050741"/>
            <a:ext cx="65605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Idea:</a:t>
            </a:r>
          </a:p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Beauty Care is an online website for selling cosmetics products that are made from organic ingredients, and shipping all over the world.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0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1FB-D32A-E043-ED86-E5C0A90B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Technologies used to build the website: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54522-A87C-AE00-DA77-75FB3E53723B}"/>
              </a:ext>
            </a:extLst>
          </p:cNvPr>
          <p:cNvSpPr txBox="1"/>
          <p:nvPr/>
        </p:nvSpPr>
        <p:spPr>
          <a:xfrm>
            <a:off x="8500362" y="1867053"/>
            <a:ext cx="179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F84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sz="2800" dirty="0">
              <a:solidFill>
                <a:srgbClr val="0F84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9330-928E-6FCB-212F-B2F6E5850B5E}"/>
              </a:ext>
            </a:extLst>
          </p:cNvPr>
          <p:cNvSpPr txBox="1"/>
          <p:nvPr/>
        </p:nvSpPr>
        <p:spPr>
          <a:xfrm>
            <a:off x="5829668" y="3584118"/>
            <a:ext cx="179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F84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800" dirty="0">
              <a:solidFill>
                <a:srgbClr val="0F84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F2BE5-45BD-B33B-1BCD-F7F7D07EB75E}"/>
              </a:ext>
            </a:extLst>
          </p:cNvPr>
          <p:cNvSpPr txBox="1"/>
          <p:nvPr/>
        </p:nvSpPr>
        <p:spPr>
          <a:xfrm>
            <a:off x="7072542" y="2808900"/>
            <a:ext cx="179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F84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sz="2800" dirty="0">
              <a:solidFill>
                <a:srgbClr val="0F84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7199F-54B4-0731-D607-B515627F6D47}"/>
              </a:ext>
            </a:extLst>
          </p:cNvPr>
          <p:cNvSpPr txBox="1"/>
          <p:nvPr/>
        </p:nvSpPr>
        <p:spPr>
          <a:xfrm>
            <a:off x="8217761" y="3572529"/>
            <a:ext cx="179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F84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800" dirty="0">
              <a:solidFill>
                <a:srgbClr val="0F84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580E9-0119-47DE-DEB2-EF07E6919A4D}"/>
              </a:ext>
            </a:extLst>
          </p:cNvPr>
          <p:cNvSpPr txBox="1"/>
          <p:nvPr/>
        </p:nvSpPr>
        <p:spPr>
          <a:xfrm>
            <a:off x="6893512" y="1859475"/>
            <a:ext cx="179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F84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endParaRPr lang="en-US" sz="2800" dirty="0">
              <a:solidFill>
                <a:srgbClr val="0F84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BAAED-501C-43A1-7A78-CCD79B69150D}"/>
              </a:ext>
            </a:extLst>
          </p:cNvPr>
          <p:cNvSpPr txBox="1"/>
          <p:nvPr/>
        </p:nvSpPr>
        <p:spPr>
          <a:xfrm>
            <a:off x="5002564" y="1867053"/>
            <a:ext cx="179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F84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F84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dirty="0">
              <a:solidFill>
                <a:srgbClr val="0F84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4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C0D515-FEE1-7B77-60F9-0B0998648974}"/>
              </a:ext>
            </a:extLst>
          </p:cNvPr>
          <p:cNvSpPr txBox="1"/>
          <p:nvPr/>
        </p:nvSpPr>
        <p:spPr>
          <a:xfrm>
            <a:off x="1368638" y="1405414"/>
            <a:ext cx="65413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Beauty Care Team:</a:t>
            </a:r>
          </a:p>
          <a:p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 </a:t>
            </a: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Kteifan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(Product Owner)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Ro’a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Yaseen (Scrum Master)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Alghalayini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Ghufran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ALmomani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Bahaa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deen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2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D6FF1-7567-3432-3DE5-CADB0BFD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9" y="417251"/>
            <a:ext cx="9472474" cy="5593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BCC5A7-337E-C533-8F0B-46E9715EB10B}"/>
              </a:ext>
            </a:extLst>
          </p:cNvPr>
          <p:cNvSpPr txBox="1"/>
          <p:nvPr/>
        </p:nvSpPr>
        <p:spPr>
          <a:xfrm>
            <a:off x="1367162" y="1007897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5491D1"/>
                </a:solidFill>
              </a:rPr>
              <a:t>Cosmetics brands and stores</a:t>
            </a:r>
            <a:endParaRPr lang="en-US" sz="1200" b="1" dirty="0">
              <a:solidFill>
                <a:srgbClr val="5491D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77EE1-7444-0BD5-3711-85A905E4269D}"/>
              </a:ext>
            </a:extLst>
          </p:cNvPr>
          <p:cNvSpPr txBox="1"/>
          <p:nvPr/>
        </p:nvSpPr>
        <p:spPr>
          <a:xfrm>
            <a:off x="3312852" y="2752355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5491D1"/>
                </a:solidFill>
              </a:rPr>
              <a:t>Natural and organic ingredients mainly </a:t>
            </a:r>
            <a:endParaRPr lang="en-US" sz="1200" b="1" dirty="0">
              <a:solidFill>
                <a:srgbClr val="5491D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A5AF2-9200-87BC-D7B6-0F3C33AAF887}"/>
              </a:ext>
            </a:extLst>
          </p:cNvPr>
          <p:cNvSpPr txBox="1"/>
          <p:nvPr/>
        </p:nvSpPr>
        <p:spPr>
          <a:xfrm>
            <a:off x="2170591" y="4804576"/>
            <a:ext cx="3289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5491D1"/>
                </a:solidFill>
              </a:rPr>
              <a:t>Costs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5491D1"/>
                </a:solidFill>
                <a:effectLst/>
                <a:latin typeface="inherit"/>
              </a:rPr>
              <a:t>manufacturing products</a:t>
            </a:r>
          </a:p>
          <a:p>
            <a:r>
              <a:rPr lang="en-US" sz="1200" b="1" dirty="0">
                <a:solidFill>
                  <a:srgbClr val="5491D1"/>
                </a:solidFill>
                <a:latin typeface="inherit"/>
              </a:rPr>
              <a:t>Costs of IT system</a:t>
            </a:r>
          </a:p>
          <a:p>
            <a:r>
              <a:rPr lang="en-US" sz="1200" b="1" dirty="0">
                <a:solidFill>
                  <a:srgbClr val="5491D1"/>
                </a:solidFill>
                <a:latin typeface="inherit"/>
              </a:rPr>
              <a:t>Costs of shipping</a:t>
            </a:r>
          </a:p>
          <a:p>
            <a:r>
              <a:rPr lang="en-US" sz="1200" b="1" dirty="0">
                <a:solidFill>
                  <a:srgbClr val="5491D1"/>
                </a:solidFill>
                <a:latin typeface="inherit"/>
              </a:rPr>
              <a:t>Costs of </a:t>
            </a:r>
            <a:r>
              <a:rPr lang="en-GB" sz="1200" b="1" dirty="0">
                <a:solidFill>
                  <a:srgbClr val="5491D1"/>
                </a:solidFill>
                <a:latin typeface="inherit"/>
              </a:rPr>
              <a:t>storage</a:t>
            </a:r>
            <a:br>
              <a:rPr lang="en-US" sz="1200" b="1" dirty="0">
                <a:solidFill>
                  <a:srgbClr val="5491D1"/>
                </a:solidFill>
                <a:latin typeface="inherit"/>
              </a:rPr>
            </a:br>
            <a:endParaRPr lang="en-US" sz="1200" b="1" dirty="0">
              <a:solidFill>
                <a:srgbClr val="5491D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F4F3F-2AC0-C6B0-ECAF-5192DDA5CB11}"/>
              </a:ext>
            </a:extLst>
          </p:cNvPr>
          <p:cNvSpPr txBox="1"/>
          <p:nvPr/>
        </p:nvSpPr>
        <p:spPr>
          <a:xfrm>
            <a:off x="6732233" y="4717279"/>
            <a:ext cx="328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5491D1"/>
                </a:solidFill>
              </a:rPr>
              <a:t>Revenue from selling products</a:t>
            </a:r>
          </a:p>
          <a:p>
            <a:r>
              <a:rPr lang="en-GB" sz="1200" b="1" dirty="0">
                <a:solidFill>
                  <a:srgbClr val="5491D1"/>
                </a:solidFill>
                <a:latin typeface="inherit"/>
              </a:rPr>
              <a:t>Revenue from Advertising on the website</a:t>
            </a:r>
            <a:br>
              <a:rPr lang="en-US" sz="1200" b="1" dirty="0">
                <a:solidFill>
                  <a:srgbClr val="5491D1"/>
                </a:solidFill>
                <a:latin typeface="inherit"/>
              </a:rPr>
            </a:br>
            <a:endParaRPr lang="en-US" sz="1200" b="1" dirty="0">
              <a:solidFill>
                <a:srgbClr val="549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0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83DD2-10A0-1722-3CA9-ABB1B6BC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5" y="1091953"/>
            <a:ext cx="12027710" cy="506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F2258-3B9D-8A92-7290-5F0A7D3A1A00}"/>
              </a:ext>
            </a:extLst>
          </p:cNvPr>
          <p:cNvSpPr txBox="1"/>
          <p:nvPr/>
        </p:nvSpPr>
        <p:spPr>
          <a:xfrm>
            <a:off x="4745111" y="435287"/>
            <a:ext cx="2836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F84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lang="en-US" sz="2800" dirty="0">
              <a:solidFill>
                <a:srgbClr val="0F84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712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F848C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</TotalTime>
  <Words>105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inherit</vt:lpstr>
      <vt:lpstr>Times New Roman</vt:lpstr>
      <vt:lpstr>Wingdings 2</vt:lpstr>
      <vt:lpstr>Frame</vt:lpstr>
      <vt:lpstr>PowerPoint Presentation</vt:lpstr>
      <vt:lpstr>PowerPoint Presentation</vt:lpstr>
      <vt:lpstr>Technologies used to build the website: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2022-05-22T05:23:26Z</dcterms:created>
  <dcterms:modified xsi:type="dcterms:W3CDTF">2022-05-22T05:51:33Z</dcterms:modified>
</cp:coreProperties>
</file>