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lekzadeh/motionsens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284B63"/>
                </a:solidFill>
              </a:rPr>
              <a:t>Human Activity Recognition 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C3C3C"/>
                </a:solidFill>
              </a:rPr>
              <a:t>By </a:t>
            </a:r>
            <a:r>
              <a:rPr lang="en-US" sz="2000" dirty="0" err="1" smtClean="0">
                <a:solidFill>
                  <a:srgbClr val="3C3C3C"/>
                </a:solidFill>
              </a:rPr>
              <a:t>Zakaraia</a:t>
            </a:r>
            <a:r>
              <a:rPr lang="en-US" sz="2000" dirty="0" smtClean="0">
                <a:solidFill>
                  <a:srgbClr val="3C3C3C"/>
                </a:solidFill>
              </a:rPr>
              <a:t> Abu </a:t>
            </a:r>
            <a:r>
              <a:rPr lang="en-US" sz="2000" dirty="0" err="1" smtClean="0">
                <a:solidFill>
                  <a:srgbClr val="3C3C3C"/>
                </a:solidFill>
              </a:rPr>
              <a:t>Khalaf</a:t>
            </a:r>
            <a:r>
              <a:rPr lang="en-US" sz="2000" dirty="0" smtClean="0">
                <a:solidFill>
                  <a:srgbClr val="3C3C3C"/>
                </a:solidFill>
              </a:rPr>
              <a:t>, </a:t>
            </a:r>
            <a:r>
              <a:rPr lang="en-US" sz="2000" dirty="0" err="1" smtClean="0">
                <a:solidFill>
                  <a:srgbClr val="3C3C3C"/>
                </a:solidFill>
              </a:rPr>
              <a:t>Raeda</a:t>
            </a:r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 err="1" smtClean="0">
                <a:solidFill>
                  <a:srgbClr val="3C3C3C"/>
                </a:solidFill>
              </a:rPr>
              <a:t>Hussien</a:t>
            </a:r>
            <a:r>
              <a:rPr lang="en-US" sz="2000" dirty="0" smtClean="0">
                <a:solidFill>
                  <a:srgbClr val="3C3C3C"/>
                </a:solidFill>
              </a:rPr>
              <a:t>, and </a:t>
            </a:r>
            <a:r>
              <a:rPr lang="en-US" sz="2000" dirty="0" err="1" smtClean="0">
                <a:solidFill>
                  <a:srgbClr val="3C3C3C"/>
                </a:solidFill>
              </a:rPr>
              <a:t>Saja</a:t>
            </a:r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 err="1" smtClean="0">
                <a:solidFill>
                  <a:srgbClr val="3C3C3C"/>
                </a:solidFill>
              </a:rPr>
              <a:t>Awwad</a:t>
            </a:r>
            <a:endParaRPr sz="2000" dirty="0">
              <a:solidFill>
                <a:srgbClr val="3C3C3C"/>
              </a:solidFill>
            </a:endParaRPr>
          </a:p>
          <a:p>
            <a:r>
              <a:rPr lang="en-US" sz="2000" dirty="0" smtClean="0">
                <a:solidFill>
                  <a:srgbClr val="3C3C3C"/>
                </a:solidFill>
              </a:rPr>
              <a:t>Al </a:t>
            </a:r>
            <a:r>
              <a:rPr lang="en-US" sz="2000" dirty="0" err="1" smtClean="0">
                <a:solidFill>
                  <a:srgbClr val="3C3C3C"/>
                </a:solidFill>
              </a:rPr>
              <a:t>Isra</a:t>
            </a:r>
            <a:r>
              <a:rPr lang="en-US" sz="2000" dirty="0" smtClean="0">
                <a:solidFill>
                  <a:srgbClr val="3C3C3C"/>
                </a:solidFill>
              </a:rPr>
              <a:t> University</a:t>
            </a:r>
            <a:r>
              <a:rPr sz="2000" dirty="0" smtClean="0">
                <a:solidFill>
                  <a:srgbClr val="3C3C3C"/>
                </a:solidFill>
              </a:rPr>
              <a:t> </a:t>
            </a:r>
            <a:r>
              <a:rPr sz="2000" dirty="0">
                <a:solidFill>
                  <a:srgbClr val="3C3C3C"/>
                </a:solidFill>
              </a:rPr>
              <a:t>/ </a:t>
            </a:r>
            <a:r>
              <a:rPr lang="en-US" sz="2000" dirty="0" smtClean="0">
                <a:solidFill>
                  <a:srgbClr val="3C3C3C"/>
                </a:solidFill>
              </a:rPr>
              <a:t>Motion Sense AI Competition</a:t>
            </a:r>
            <a:endParaRPr sz="2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284B63"/>
                </a:solidFill>
              </a:rPr>
              <a:t>Problem Statement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3C3C3C"/>
                </a:solidFill>
              </a:rPr>
              <a:t> We tried building an app that can predict human activity with high accuracy, because </a:t>
            </a:r>
            <a:r>
              <a:rPr lang="en-US" sz="2000" dirty="0" smtClean="0">
                <a:solidFill>
                  <a:srgbClr val="3C3C3C"/>
                </a:solidFill>
              </a:rPr>
              <a:t>understanding human activity is </a:t>
            </a:r>
            <a:r>
              <a:rPr lang="en-US" sz="2000" dirty="0">
                <a:solidFill>
                  <a:srgbClr val="3C3C3C"/>
                </a:solidFill>
              </a:rPr>
              <a:t>important for improving health monitoring, enhancing fitness tracking, and supporting safer and more active lifestyles. By focusing on human </a:t>
            </a:r>
            <a:r>
              <a:rPr lang="en-US" sz="2000" dirty="0" smtClean="0">
                <a:solidFill>
                  <a:srgbClr val="3C3C3C"/>
                </a:solidFill>
              </a:rPr>
              <a:t>movements</a:t>
            </a:r>
            <a:r>
              <a:rPr lang="en-US" sz="2000" dirty="0">
                <a:solidFill>
                  <a:srgbClr val="3C3C3C"/>
                </a:solidFill>
              </a:rPr>
              <a:t>.</a:t>
            </a:r>
            <a:endParaRPr sz="2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284B63"/>
                </a:solidFill>
              </a:rPr>
              <a:t> Scope of </a:t>
            </a:r>
            <a:r>
              <a:rPr lang="en-US" sz="3600" b="1" dirty="0" smtClean="0">
                <a:solidFill>
                  <a:srgbClr val="284B63"/>
                </a:solidFill>
              </a:rPr>
              <a:t>Work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Our project focuses on understanding human activities through sensor data, aiming to make technology more helpful in daily life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We </a:t>
            </a:r>
            <a:r>
              <a:rPr lang="en-US" sz="2000" dirty="0" smtClean="0">
                <a:solidFill>
                  <a:srgbClr val="3C3C3C"/>
                </a:solidFill>
              </a:rPr>
              <a:t>searched for </a:t>
            </a:r>
            <a:r>
              <a:rPr lang="en-US" sz="2000" dirty="0">
                <a:solidFill>
                  <a:srgbClr val="3C3C3C"/>
                </a:solidFill>
              </a:rPr>
              <a:t>and prepared the data, trained AI models, and developed a user-friendly app to predict activities in real-time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The </a:t>
            </a:r>
            <a:r>
              <a:rPr lang="en-US" sz="2000" dirty="0">
                <a:solidFill>
                  <a:srgbClr val="3C3C3C"/>
                </a:solidFill>
              </a:rPr>
              <a:t>project emphasizes human-centered design, ensuring that our technology truly serves people’s needs.</a:t>
            </a:r>
            <a:endParaRPr sz="2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284B63"/>
                </a:solidFill>
              </a:rPr>
              <a:t>Signal </a:t>
            </a:r>
            <a:r>
              <a:rPr lang="en-US" sz="3600" b="1" dirty="0" smtClean="0">
                <a:solidFill>
                  <a:srgbClr val="284B63"/>
                </a:solidFill>
              </a:rPr>
              <a:t>Processing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We trained our AI model using a publicly available dataset </a:t>
            </a:r>
            <a:r>
              <a:rPr lang="en-US" sz="2000" dirty="0" smtClean="0">
                <a:solidFill>
                  <a:srgbClr val="3C3C3C"/>
                </a:solidFill>
              </a:rPr>
              <a:t>from </a:t>
            </a:r>
            <a:r>
              <a:rPr lang="en-US" sz="2000" dirty="0" err="1" smtClean="0">
                <a:solidFill>
                  <a:srgbClr val="3C3C3C"/>
                </a:solidFill>
              </a:rPr>
              <a:t>Kaggle</a:t>
            </a:r>
            <a:r>
              <a:rPr lang="en-US" sz="2000" dirty="0" smtClean="0">
                <a:solidFill>
                  <a:srgbClr val="3C3C3C"/>
                </a:solidFill>
              </a:rPr>
              <a:t> , </a:t>
            </a:r>
            <a:r>
              <a:rPr lang="en-US" sz="2000" dirty="0">
                <a:solidFill>
                  <a:srgbClr val="3C3C3C"/>
                </a:solidFill>
              </a:rPr>
              <a:t>containing sensor readings like acceleration, </a:t>
            </a:r>
            <a:r>
              <a:rPr lang="en-US" sz="2000" dirty="0" smtClean="0">
                <a:solidFill>
                  <a:srgbClr val="3C3C3C"/>
                </a:solidFill>
              </a:rPr>
              <a:t>gyroscope, rotation and gravity during </a:t>
            </a:r>
            <a:r>
              <a:rPr lang="en-US" sz="2000" dirty="0">
                <a:solidFill>
                  <a:srgbClr val="3C3C3C"/>
                </a:solidFill>
              </a:rPr>
              <a:t>human activities such as walking, jogging, and standing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Activity </a:t>
            </a:r>
            <a:r>
              <a:rPr lang="en-US" sz="2000" dirty="0">
                <a:solidFill>
                  <a:srgbClr val="3C3C3C"/>
                </a:solidFill>
              </a:rPr>
              <a:t>labels were converted into numerical format for the AI </a:t>
            </a:r>
            <a:r>
              <a:rPr lang="en-US" sz="2000" dirty="0" smtClean="0">
                <a:solidFill>
                  <a:srgbClr val="3C3C3C"/>
                </a:solidFill>
              </a:rPr>
              <a:t>model.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Sensor </a:t>
            </a:r>
            <a:r>
              <a:rPr lang="en-US" sz="2000" dirty="0">
                <a:solidFill>
                  <a:srgbClr val="3C3C3C"/>
                </a:solidFill>
              </a:rPr>
              <a:t>features were scaled to standardize the data range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Data was split into training and testing sets to evaluate model performance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  <a:endParaRPr lang="en-US" sz="2000" dirty="0">
              <a:solidFill>
                <a:srgbClr val="3C3C3C"/>
              </a:solidFill>
            </a:endParaRPr>
          </a:p>
          <a:p>
            <a:r>
              <a:rPr lang="en-US" sz="2000" dirty="0">
                <a:solidFill>
                  <a:srgbClr val="3C3C3C"/>
                </a:solidFill>
              </a:rPr>
              <a:t>To ensure the model works well in real life, we collected our own sensor data manually </a:t>
            </a:r>
            <a:r>
              <a:rPr lang="en-US" sz="2000" dirty="0" smtClean="0">
                <a:solidFill>
                  <a:srgbClr val="3C3C3C"/>
                </a:solidFill>
              </a:rPr>
              <a:t>using a mobile app called </a:t>
            </a:r>
            <a:r>
              <a:rPr lang="en-US" sz="2000" dirty="0" err="1" smtClean="0">
                <a:solidFill>
                  <a:srgbClr val="3C3C3C"/>
                </a:solidFill>
              </a:rPr>
              <a:t>Phyphox</a:t>
            </a:r>
            <a:r>
              <a:rPr lang="en-US" sz="2000" dirty="0">
                <a:solidFill>
                  <a:srgbClr val="3C3C3C"/>
                </a:solidFill>
              </a:rPr>
              <a:t> </a:t>
            </a:r>
            <a:r>
              <a:rPr lang="en-US" sz="2000" dirty="0" smtClean="0">
                <a:solidFill>
                  <a:srgbClr val="3C3C3C"/>
                </a:solidFill>
              </a:rPr>
              <a:t>to </a:t>
            </a:r>
            <a:r>
              <a:rPr lang="en-US" sz="2000" dirty="0">
                <a:solidFill>
                  <a:srgbClr val="3C3C3C"/>
                </a:solidFill>
              </a:rPr>
              <a:t>test its accuracy on actual human </a:t>
            </a:r>
            <a:r>
              <a:rPr lang="en-US" sz="2000" dirty="0" smtClean="0">
                <a:solidFill>
                  <a:srgbClr val="3C3C3C"/>
                </a:solidFill>
              </a:rPr>
              <a:t>movements, we uploaded the data folder along our codes on GitHub, it is called </a:t>
            </a:r>
            <a:r>
              <a:rPr lang="en-US" sz="2000" dirty="0" err="1" smtClean="0">
                <a:solidFill>
                  <a:srgbClr val="3C3C3C"/>
                </a:solidFill>
              </a:rPr>
              <a:t>CollectedData.rar</a:t>
            </a:r>
            <a:endParaRPr lang="en-US" sz="2000" dirty="0" smtClean="0">
              <a:solidFill>
                <a:srgbClr val="3C3C3C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C3C3C"/>
              </a:solidFill>
            </a:endParaRPr>
          </a:p>
          <a:p>
            <a:endParaRPr lang="en-US" sz="2000" dirty="0" smtClean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284B63"/>
                </a:solidFill>
              </a:rPr>
              <a:t>AI </a:t>
            </a:r>
            <a:r>
              <a:rPr lang="en-US" sz="3600" b="1" dirty="0">
                <a:solidFill>
                  <a:srgbClr val="284B63"/>
                </a:solidFill>
              </a:rPr>
              <a:t>Modeling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We used AI to predict human activities from sensor data, making the app more responsive to daily movements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Our </a:t>
            </a:r>
            <a:r>
              <a:rPr lang="en-US" sz="2000" dirty="0">
                <a:solidFill>
                  <a:srgbClr val="3C3C3C"/>
                </a:solidFill>
              </a:rPr>
              <a:t>model: LSTM (Long Short-Term Memory) to capture sequential patterns in the data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Tools </a:t>
            </a:r>
            <a:r>
              <a:rPr lang="en-US" sz="2000" dirty="0">
                <a:solidFill>
                  <a:srgbClr val="3C3C3C"/>
                </a:solidFill>
              </a:rPr>
              <a:t>and libraries: Python, </a:t>
            </a:r>
            <a:r>
              <a:rPr lang="en-US" sz="2000" dirty="0" err="1">
                <a:solidFill>
                  <a:srgbClr val="3C3C3C"/>
                </a:solidFill>
              </a:rPr>
              <a:t>Jupyter</a:t>
            </a:r>
            <a:r>
              <a:rPr lang="en-US" sz="2000" dirty="0">
                <a:solidFill>
                  <a:srgbClr val="3C3C3C"/>
                </a:solidFill>
              </a:rPr>
              <a:t> Notebook, </a:t>
            </a:r>
            <a:r>
              <a:rPr lang="en-US" sz="2000" dirty="0" err="1">
                <a:solidFill>
                  <a:srgbClr val="3C3C3C"/>
                </a:solidFill>
              </a:rPr>
              <a:t>XGBoost</a:t>
            </a:r>
            <a:r>
              <a:rPr lang="en-US" sz="2000" dirty="0">
                <a:solidFill>
                  <a:srgbClr val="3C3C3C"/>
                </a:solidFill>
              </a:rPr>
              <a:t>, </a:t>
            </a:r>
            <a:r>
              <a:rPr lang="en-US" sz="2000" dirty="0" err="1">
                <a:solidFill>
                  <a:srgbClr val="3C3C3C"/>
                </a:solidFill>
              </a:rPr>
              <a:t>scikit</a:t>
            </a:r>
            <a:r>
              <a:rPr lang="en-US" sz="2000" dirty="0">
                <a:solidFill>
                  <a:srgbClr val="3C3C3C"/>
                </a:solidFill>
              </a:rPr>
              <a:t>-learn for preprocessing, and </a:t>
            </a:r>
            <a:r>
              <a:rPr lang="en-US" sz="2000" dirty="0" err="1">
                <a:solidFill>
                  <a:srgbClr val="3C3C3C"/>
                </a:solidFill>
              </a:rPr>
              <a:t>Streamlit</a:t>
            </a:r>
            <a:r>
              <a:rPr lang="en-US" sz="2000" dirty="0">
                <a:solidFill>
                  <a:srgbClr val="3C3C3C"/>
                </a:solidFill>
              </a:rPr>
              <a:t> for building the app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Workflow</a:t>
            </a:r>
            <a:r>
              <a:rPr lang="en-US" sz="2000" dirty="0">
                <a:solidFill>
                  <a:srgbClr val="3C3C3C"/>
                </a:solidFill>
              </a:rPr>
              <a:t>: trained on a publicly available dataset, </a:t>
            </a:r>
            <a:r>
              <a:rPr lang="en-US" sz="2000" dirty="0" smtClean="0">
                <a:solidFill>
                  <a:srgbClr val="3C3C3C"/>
                </a:solidFill>
              </a:rPr>
              <a:t>tested (after deployment) on </a:t>
            </a:r>
            <a:r>
              <a:rPr lang="en-US" sz="2000" dirty="0">
                <a:solidFill>
                  <a:srgbClr val="3C3C3C"/>
                </a:solidFill>
              </a:rPr>
              <a:t>manually collected data, and evaluated using accuracy and confusion matrices.</a:t>
            </a:r>
            <a:endParaRPr sz="2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284B63"/>
                </a:solidFill>
              </a:rPr>
              <a:t>Results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3C3C3C"/>
                </a:solidFill>
              </a:rPr>
              <a:t> Our AI model successfully predicts human activities from sensor data, helping the app respond accurately to human movements.</a:t>
            </a:r>
          </a:p>
          <a:p>
            <a:r>
              <a:rPr lang="en-US" sz="2000" dirty="0" smtClean="0">
                <a:solidFill>
                  <a:srgbClr val="3C3C3C"/>
                </a:solidFill>
              </a:rPr>
              <a:t>We achieved an overall accuracy of approximately 99% on the test split of the training dataset.</a:t>
            </a:r>
          </a:p>
          <a:p>
            <a:endParaRPr lang="en-US" sz="2000" dirty="0">
              <a:solidFill>
                <a:srgbClr val="3C3C3C"/>
              </a:solidFill>
            </a:endParaRPr>
          </a:p>
          <a:p>
            <a:endParaRPr lang="en-US" sz="2000" dirty="0" smtClean="0">
              <a:solidFill>
                <a:srgbClr val="3C3C3C"/>
              </a:solidFill>
            </a:endParaRPr>
          </a:p>
          <a:p>
            <a:endParaRPr lang="en-US" sz="2000" dirty="0" smtClean="0">
              <a:solidFill>
                <a:srgbClr val="3C3C3C"/>
              </a:solidFill>
            </a:endParaRPr>
          </a:p>
          <a:p>
            <a:endParaRPr lang="en-US" sz="2000" dirty="0" smtClean="0">
              <a:solidFill>
                <a:srgbClr val="3C3C3C"/>
              </a:solidFill>
            </a:endParaRPr>
          </a:p>
          <a:p>
            <a:endParaRPr lang="en-US" sz="2000" dirty="0">
              <a:solidFill>
                <a:srgbClr val="3C3C3C"/>
              </a:solidFill>
            </a:endParaRPr>
          </a:p>
          <a:p>
            <a:endParaRPr lang="en-US" sz="2000" dirty="0" smtClean="0">
              <a:solidFill>
                <a:srgbClr val="3C3C3C"/>
              </a:solidFill>
            </a:endParaRPr>
          </a:p>
          <a:p>
            <a:r>
              <a:rPr lang="en-US" sz="2000" dirty="0" smtClean="0">
                <a:solidFill>
                  <a:srgbClr val="3C3C3C"/>
                </a:solidFill>
              </a:rPr>
              <a:t>Performance varied across activities: high accuracy for walking and standing, slightly lower for jogging.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3058160"/>
            <a:ext cx="7508240" cy="154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284B63"/>
                </a:solidFill>
              </a:rPr>
              <a:t>Conclusion &amp; References</a:t>
            </a:r>
            <a:endParaRPr sz="3600" b="1" dirty="0">
              <a:solidFill>
                <a:srgbClr val="284B6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3C3C3C"/>
                </a:solidFill>
              </a:rPr>
              <a:t>Conclusion: Our simple </a:t>
            </a:r>
            <a:r>
              <a:rPr lang="en-US" sz="2000" dirty="0">
                <a:solidFill>
                  <a:srgbClr val="3C3C3C"/>
                </a:solidFill>
              </a:rPr>
              <a:t>app successfully predicts human activities from sensor data, providing accurate real-time feedback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endParaRPr lang="en-US" sz="2000" dirty="0" smtClean="0">
              <a:solidFill>
                <a:srgbClr val="3C3C3C"/>
              </a:solidFill>
            </a:endParaRPr>
          </a:p>
          <a:p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This can support healthier lifestyles, assist in fitness tracking, and make daily routines </a:t>
            </a:r>
            <a:r>
              <a:rPr lang="en-US" sz="2000" dirty="0" smtClean="0">
                <a:solidFill>
                  <a:srgbClr val="3C3C3C"/>
                </a:solidFill>
              </a:rPr>
              <a:t> </a:t>
            </a:r>
            <a:r>
              <a:rPr lang="en-US" sz="2000" dirty="0">
                <a:solidFill>
                  <a:srgbClr val="3C3C3C"/>
                </a:solidFill>
              </a:rPr>
              <a:t>more manageable</a:t>
            </a:r>
            <a:r>
              <a:rPr lang="en-US" sz="2000" dirty="0" smtClean="0">
                <a:solidFill>
                  <a:srgbClr val="3C3C3C"/>
                </a:solidFill>
              </a:rPr>
              <a:t>.</a:t>
            </a:r>
          </a:p>
          <a:p>
            <a:endParaRPr lang="en-US" sz="2000" dirty="0">
              <a:solidFill>
                <a:srgbClr val="3C3C3C"/>
              </a:solidFill>
            </a:endParaRPr>
          </a:p>
          <a:p>
            <a:r>
              <a:rPr lang="en-US" sz="2000" dirty="0">
                <a:solidFill>
                  <a:srgbClr val="3C3C3C"/>
                </a:solidFill>
              </a:rPr>
              <a:t>We recognize that the current </a:t>
            </a:r>
            <a:r>
              <a:rPr lang="en-US" sz="2000" dirty="0" smtClean="0">
                <a:solidFill>
                  <a:srgbClr val="3C3C3C"/>
                </a:solidFill>
              </a:rPr>
              <a:t>version of our app </a:t>
            </a:r>
            <a:r>
              <a:rPr lang="en-US" sz="2000" dirty="0">
                <a:solidFill>
                  <a:srgbClr val="3C3C3C"/>
                </a:solidFill>
              </a:rPr>
              <a:t>is not fully complete and that there is room to enhance its usefulness and practical </a:t>
            </a:r>
            <a:r>
              <a:rPr lang="en-US" sz="2000" dirty="0" smtClean="0">
                <a:solidFill>
                  <a:srgbClr val="3C3C3C"/>
                </a:solidFill>
              </a:rPr>
              <a:t>impact, future </a:t>
            </a:r>
            <a:r>
              <a:rPr lang="en-US" sz="2000" dirty="0">
                <a:solidFill>
                  <a:srgbClr val="3C3C3C"/>
                </a:solidFill>
              </a:rPr>
              <a:t>improvements could include expanding the dataset, incorporating more sensor </a:t>
            </a:r>
            <a:r>
              <a:rPr lang="en-US" sz="2000" dirty="0" smtClean="0">
                <a:solidFill>
                  <a:srgbClr val="3C3C3C"/>
                </a:solidFill>
              </a:rPr>
              <a:t>types, making the app more specific and useful.</a:t>
            </a:r>
          </a:p>
          <a:p>
            <a:endParaRPr lang="en-US" sz="2000" dirty="0" smtClean="0">
              <a:solidFill>
                <a:srgbClr val="3C3C3C"/>
              </a:solidFill>
            </a:endParaRPr>
          </a:p>
          <a:p>
            <a:r>
              <a:rPr lang="en-US" sz="2000" dirty="0" smtClean="0">
                <a:solidFill>
                  <a:srgbClr val="3C3C3C"/>
                </a:solidFill>
              </a:rPr>
              <a:t>References: Public dataset we used for training the model </a:t>
            </a:r>
            <a:r>
              <a:rPr lang="en-US" sz="2000" dirty="0">
                <a:solidFill>
                  <a:srgbClr val="3C3C3C"/>
                </a:solidFill>
              </a:rPr>
              <a:t>from </a:t>
            </a:r>
            <a:r>
              <a:rPr lang="en-US" sz="2000" dirty="0" err="1" smtClean="0">
                <a:solidFill>
                  <a:srgbClr val="3C3C3C"/>
                </a:solidFill>
              </a:rPr>
              <a:t>Kaggle</a:t>
            </a:r>
            <a:r>
              <a:rPr lang="en-US" sz="2000" dirty="0" smtClean="0">
                <a:solidFill>
                  <a:srgbClr val="3C3C3C"/>
                </a:solidFill>
              </a:rPr>
              <a:t>: [</a:t>
            </a:r>
            <a:r>
              <a:rPr lang="en-US" sz="2000" dirty="0" smtClean="0">
                <a:solidFill>
                  <a:srgbClr val="3C3C3C"/>
                </a:solidFill>
                <a:hlinkClick r:id="rId2"/>
              </a:rPr>
              <a:t>https://www.kaggle.com/datasets/malekzadeh/motionsense-dataset</a:t>
            </a:r>
            <a:r>
              <a:rPr lang="en-US" sz="2000" dirty="0" smtClean="0">
                <a:solidFill>
                  <a:srgbClr val="3C3C3C"/>
                </a:solidFill>
              </a:rPr>
              <a:t> ], </a:t>
            </a:r>
            <a:r>
              <a:rPr lang="en-US" sz="2000" dirty="0">
                <a:solidFill>
                  <a:srgbClr val="3C3C3C"/>
                </a:solidFill>
              </a:rPr>
              <a:t>Python, </a:t>
            </a:r>
            <a:r>
              <a:rPr lang="en-US" sz="2000" dirty="0" err="1">
                <a:solidFill>
                  <a:srgbClr val="3C3C3C"/>
                </a:solidFill>
              </a:rPr>
              <a:t>Jupyter</a:t>
            </a:r>
            <a:r>
              <a:rPr lang="en-US" sz="2000" dirty="0">
                <a:solidFill>
                  <a:srgbClr val="3C3C3C"/>
                </a:solidFill>
              </a:rPr>
              <a:t> Notebook, </a:t>
            </a:r>
            <a:r>
              <a:rPr lang="en-US" sz="2000" dirty="0" err="1">
                <a:solidFill>
                  <a:srgbClr val="3C3C3C"/>
                </a:solidFill>
              </a:rPr>
              <a:t>Streamlit</a:t>
            </a:r>
            <a:r>
              <a:rPr lang="en-US" sz="2000" dirty="0">
                <a:solidFill>
                  <a:srgbClr val="3C3C3C"/>
                </a:solidFill>
              </a:rPr>
              <a:t>- </a:t>
            </a:r>
            <a:r>
              <a:rPr lang="en-US" sz="2000" dirty="0" err="1">
                <a:solidFill>
                  <a:srgbClr val="3C3C3C"/>
                </a:solidFill>
              </a:rPr>
              <a:t>scikit</a:t>
            </a:r>
            <a:r>
              <a:rPr lang="en-US" sz="2000" dirty="0">
                <a:solidFill>
                  <a:srgbClr val="3C3C3C"/>
                </a:solidFill>
              </a:rPr>
              <a:t>-learn, </a:t>
            </a:r>
            <a:r>
              <a:rPr lang="en-US" sz="2000" dirty="0" err="1">
                <a:solidFill>
                  <a:srgbClr val="3C3C3C"/>
                </a:solidFill>
              </a:rPr>
              <a:t>XGBoost</a:t>
            </a:r>
            <a:r>
              <a:rPr lang="en-US" sz="2000" dirty="0">
                <a:solidFill>
                  <a:srgbClr val="3C3C3C"/>
                </a:solidFill>
              </a:rPr>
              <a:t> </a:t>
            </a:r>
            <a:r>
              <a:rPr lang="en-US" sz="2000" dirty="0" smtClean="0">
                <a:solidFill>
                  <a:srgbClr val="3C3C3C"/>
                </a:solidFill>
              </a:rPr>
              <a:t>libraries.</a:t>
            </a:r>
          </a:p>
          <a:p>
            <a:endParaRPr sz="2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517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Human Activity Recognition </vt:lpstr>
      <vt:lpstr>Problem Statement</vt:lpstr>
      <vt:lpstr> Scope of Work</vt:lpstr>
      <vt:lpstr>Signal Processing</vt:lpstr>
      <vt:lpstr>AI Modeling</vt:lpstr>
      <vt:lpstr>Results</vt:lpstr>
      <vt:lpstr>Conclusion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subject/>
  <dc:creator>test</dc:creator>
  <cp:keywords/>
  <dc:description>generated using python-pptx</dc:description>
  <cp:lastModifiedBy>test</cp:lastModifiedBy>
  <cp:revision>17</cp:revision>
  <dcterms:created xsi:type="dcterms:W3CDTF">2013-01-27T09:14:16Z</dcterms:created>
  <dcterms:modified xsi:type="dcterms:W3CDTF">2025-08-28T19:48:30Z</dcterms:modified>
  <cp:category/>
</cp:coreProperties>
</file>