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44"/>
  </p:normalViewPr>
  <p:slideViewPr>
    <p:cSldViewPr snapToGrid="0">
      <p:cViewPr varScale="1">
        <p:scale>
          <a:sx n="116" d="100"/>
          <a:sy n="116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5T10:02:27.74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3,'91'-1,"-7"-1,-4 2,-14 1,-11 0,-14-1,-8 2,-2-1,0 0,11 0,-3-1,11 0,8 0,12 1,9 0,0 1,6 3,-11-2,-9 0,-13-1,-19-1,1-1,12 0,22 0,19 0,-1 0,-10 0,-32 0,-7 0,-11 0,9 0,15 0,21 0,15 1,-16 0,-2 0,-33 0,0 0,3-1,9 1,15-1,13 0,3 0,3 0,-10 0,10 0,-18 0,19 0,-13-1,3 0,-2 0,-3 0,-13 1,-6 0,-9 0,1 0,7 0,-1 0,0-1,0 0,-2 1,-2 0,-10 0,-13 0,-6-1,0 0,7 0,10 0,3 0,5 1,-1 0,-4 0,-4 0,-15 0,-1 0,8 0,-6 0,9 0,-12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5T10:02:27.74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76,'68'-7,"0"-1,14 2,2 0,-4 3,0 0,7 1,0-1,-5 0,-3 0,-12 1,-3 0,-11 0,-2 1,41 0,-24-1,7 1,8-2,6 1,-39 1,1 0,2 1,0 0,0 0,0 0,46 1,-21 0,8 0,-25-1,9 0,-5 0,-7 0,3 0,5 0,7 0,-3 0,18 0,-8 0,0 0,3 0,-8 0,1 0,1 2,6-1,9 1,-41-2,0 1,41 0,-24-1,-20 1,-21-1,-3 0,-1 0,3 0,2-1,0-1,4-2,-8-1,-1 0,-2 2,-2 1,8 2,8 0,8 0,-4-1,7 1,-18-1,5 1,-7 0,-2 0,-2 0,-3 0,-2 0,-5 0,8 0,-1 0,10 0,1 0,-1 1,-11-1,-6 1,2 2,3 0,0 1,-2-1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E910-CD6C-CAA5-6552-1C7917252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BDDBC-EC87-F882-9647-A8077FF38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7491D-7276-CB59-6815-77DA4AF6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2043-3FCE-C346-BFFC-D8F1471CFF1B}" type="datetimeFigureOut">
              <a:rPr lang="en-DE" smtClean="0"/>
              <a:t>25.09.25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26E9D-DE10-380B-14EE-4289E44A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FB9A5-6F79-153D-DB02-5B2531B1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76D-2D84-D243-A93A-BD43860E7E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019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1920-51C3-EAB1-8102-5F0539E4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5A794-66B6-1340-FE19-038D615F5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9628B-CD2E-FA3F-5CD8-946F83445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2043-3FCE-C346-BFFC-D8F1471CFF1B}" type="datetimeFigureOut">
              <a:rPr lang="en-DE" smtClean="0"/>
              <a:t>25.09.25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97B35-020C-A5C7-D460-DAD7B727B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058F9-8B42-DDC4-1E02-7716D773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76D-2D84-D243-A93A-BD43860E7E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0388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43473C-EE15-F10D-3AC9-C8CEAB5C3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A9C2C-D6F6-169D-28D3-5EFA6485C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AA0-8977-3911-11CA-A3BC388C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2043-3FCE-C346-BFFC-D8F1471CFF1B}" type="datetimeFigureOut">
              <a:rPr lang="en-DE" smtClean="0"/>
              <a:t>25.09.25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C243F-6FDF-B79B-23CE-C4E6A1B2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A009E-FC58-F326-8BD2-E6BE7D6A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76D-2D84-D243-A93A-BD43860E7E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362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EA80E-7275-68AF-9DA0-F40BE0D91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669B-0EC3-01DC-CB64-5AFD083E2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1D287-A6B0-DDCF-31C8-E60077EE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2043-3FCE-C346-BFFC-D8F1471CFF1B}" type="datetimeFigureOut">
              <a:rPr lang="en-DE" smtClean="0"/>
              <a:t>25.09.25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72714-9B4C-661C-1CC4-38363B55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30D57-BD38-D56D-535C-616991A7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76D-2D84-D243-A93A-BD43860E7E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048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EF8E-A123-B883-3772-F3F7F9E6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E38FC-4241-8A22-A297-BF6CB1FE4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D75F8-107F-D38A-5D22-929F8E63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2043-3FCE-C346-BFFC-D8F1471CFF1B}" type="datetimeFigureOut">
              <a:rPr lang="en-DE" smtClean="0"/>
              <a:t>25.09.25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E1E15-FFC2-634E-06D6-A85448C8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B576F-97B8-A5DC-D4ED-962954FA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76D-2D84-D243-A93A-BD43860E7E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233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9965-AEC6-CD0B-6F29-84D530E1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57C30-FA70-6DE3-8A2D-A7CBAF13F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89AEA-C908-930E-D538-983E25C60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B87B9-D821-DE62-0090-036868599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2043-3FCE-C346-BFFC-D8F1471CFF1B}" type="datetimeFigureOut">
              <a:rPr lang="en-DE" smtClean="0"/>
              <a:t>25.09.25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7E7A6-A7A6-66B0-5308-6AA66920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38581-DA7D-779A-2111-5098AA54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76D-2D84-D243-A93A-BD43860E7E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431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2A47C-1FC8-5EFC-27E7-3604751DE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2518C-A2F9-1B26-2DB2-4C9216213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7822C-00B2-D580-18FF-7B93B19E3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A6C30-8B3B-08ED-28E0-46950DD12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5C1B1-4E7D-A2BF-2993-5E0CE7966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837CE-15B3-1A7B-D23E-B99D6E22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2043-3FCE-C346-BFFC-D8F1471CFF1B}" type="datetimeFigureOut">
              <a:rPr lang="en-DE" smtClean="0"/>
              <a:t>25.09.25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039F0-12DE-DDE1-09B4-DE8808D0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9A739-FCC6-18D3-0E35-5F47BCEE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76D-2D84-D243-A93A-BD43860E7E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41320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0A3D-4710-CBE9-874A-384A1822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DC12A-F8C8-1774-6DE8-BBC38315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2043-3FCE-C346-BFFC-D8F1471CFF1B}" type="datetimeFigureOut">
              <a:rPr lang="en-DE" smtClean="0"/>
              <a:t>25.09.25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0E5167-EE3E-3290-46CC-B1D9FD2C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8D0E7-A4EF-10E4-09DA-7ACAD1178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76D-2D84-D243-A93A-BD43860E7E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119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B24DC-E1F7-4948-51DC-130812FAA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2043-3FCE-C346-BFFC-D8F1471CFF1B}" type="datetimeFigureOut">
              <a:rPr lang="en-DE" smtClean="0"/>
              <a:t>25.09.25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317091-0DDB-73D9-5ED3-5038BD08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0DD5E-8D72-72D8-0CAB-06A61092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76D-2D84-D243-A93A-BD43860E7E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289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4CDE1-DC64-2027-FE40-4D41F654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6324A-EB7F-C265-5897-22ED0FA23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6BF1B-4290-8641-A6CA-B11F12055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42F12-9EEE-D323-F1A3-60FAE28F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2043-3FCE-C346-BFFC-D8F1471CFF1B}" type="datetimeFigureOut">
              <a:rPr lang="en-DE" smtClean="0"/>
              <a:t>25.09.25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239C3-BAEB-A819-B300-110FD213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37C73-4E18-82F7-E66C-E000B8048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76D-2D84-D243-A93A-BD43860E7E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3238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1867E-A2EE-C3A7-FA1B-0A472F682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5F82B5-6B1D-CE5F-F7B1-DF16F9361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6E71A-9E3E-285B-CDBE-D9DD5EA8A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EBD0B-1E1C-81B4-4013-A36F5970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32043-3FCE-C346-BFFC-D8F1471CFF1B}" type="datetimeFigureOut">
              <a:rPr lang="en-DE" smtClean="0"/>
              <a:t>25.09.25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E2BEB-7E76-75A8-B7F8-A1A692DF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70C3E-3948-DE39-B16D-BF47C119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8F76D-2D84-D243-A93A-BD43860E7E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92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7D21A4-BFDC-0CB4-76A6-040F2349D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5F123-FA26-5F73-59F1-BFBD91149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B8834-1B11-6D4A-76BF-EBE767E68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32043-3FCE-C346-BFFC-D8F1471CFF1B}" type="datetimeFigureOut">
              <a:rPr lang="en-DE" smtClean="0"/>
              <a:t>25.09.25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4C317-7DEC-A74D-60EA-2673B85AC1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AB90D-79D7-9943-4C57-C1E9FECBC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8F76D-2D84-D243-A93A-BD43860E7E3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821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A5060A-7E35-D40D-B169-ABFF7DA3014F}"/>
              </a:ext>
            </a:extLst>
          </p:cNvPr>
          <p:cNvSpPr txBox="1"/>
          <p:nvPr/>
        </p:nvSpPr>
        <p:spPr>
          <a:xfrm>
            <a:off x="4032173" y="561860"/>
            <a:ext cx="4728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b="1" dirty="0"/>
              <a:t>Athenak Profiling and performance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F64868-3CA3-5657-3160-89F70EE07A1B}"/>
                  </a:ext>
                </a:extLst>
              </p:cNvPr>
              <p:cNvSpPr txBox="1"/>
              <p:nvPr/>
            </p:nvSpPr>
            <p:spPr>
              <a:xfrm flipH="1">
                <a:off x="4157031" y="1156771"/>
                <a:ext cx="38779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dirty="0"/>
                  <a:t>Sajad Azizi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dirty="0"/>
                  <a:t> </a:t>
                </a:r>
                <a:r>
                  <a:rPr lang="en-DE" dirty="0"/>
                  <a:t>Salvatore Cielo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F64868-3CA3-5657-3160-89F70EE07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57031" y="1156771"/>
                <a:ext cx="3877937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Download centre - Leibniz-Rechenzentrum">
            <a:extLst>
              <a:ext uri="{FF2B5EF4-FFF2-40B4-BE49-F238E27FC236}">
                <a16:creationId xmlns:a16="http://schemas.microsoft.com/office/drawing/2014/main" id="{929E9170-9270-51FF-3220-0B507C17B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0" y="40005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64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83397-8872-0845-FC33-A0F6A52BC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EBB2402-3796-37CD-C02E-4455F4FE9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4052" y="6541108"/>
            <a:ext cx="322986" cy="153888"/>
          </a:xfrm>
        </p:spPr>
        <p:txBody>
          <a:bodyPr/>
          <a:lstStyle/>
          <a:p>
            <a:fld id="{B2DB4FC9-BFE1-2046-B7CF-BF700D81BD1A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CCE31-1971-62AC-48B8-71EF85FF35B4}"/>
              </a:ext>
            </a:extLst>
          </p:cNvPr>
          <p:cNvSpPr txBox="1"/>
          <p:nvPr/>
        </p:nvSpPr>
        <p:spPr>
          <a:xfrm>
            <a:off x="643429" y="703770"/>
            <a:ext cx="870675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2200" dirty="0"/>
              <a:t>P</a:t>
            </a:r>
            <a:r>
              <a:rPr lang="en-DE" sz="2200" dirty="0"/>
              <a:t>assing an slice of a view (Kokkos subview) to increase performance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5B4C0A-0446-571C-6A14-4FF51225D3F8}"/>
              </a:ext>
            </a:extLst>
          </p:cNvPr>
          <p:cNvSpPr txBox="1"/>
          <p:nvPr/>
        </p:nvSpPr>
        <p:spPr>
          <a:xfrm>
            <a:off x="121486" y="171147"/>
            <a:ext cx="6127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AthenaK</a:t>
            </a:r>
            <a:r>
              <a:rPr lang="en-GB" b="1" dirty="0"/>
              <a:t> Performance: </a:t>
            </a:r>
            <a:r>
              <a:rPr lang="en-GB" b="1" i="0" dirty="0" err="1">
                <a:solidFill>
                  <a:srgbClr val="001D35"/>
                </a:solidFill>
                <a:effectLst/>
                <a:latin typeface="Google Sans"/>
              </a:rPr>
              <a:t>Kokkos</a:t>
            </a:r>
            <a:r>
              <a:rPr lang="en-GB" b="1" dirty="0">
                <a:solidFill>
                  <a:srgbClr val="001D35"/>
                </a:solidFill>
                <a:latin typeface="Google Sans"/>
              </a:rPr>
              <a:t> </a:t>
            </a:r>
            <a:r>
              <a:rPr lang="en-GB" b="1" dirty="0" err="1">
                <a:solidFill>
                  <a:srgbClr val="001D35"/>
                </a:solidFill>
                <a:latin typeface="Google Sans"/>
              </a:rPr>
              <a:t>subview</a:t>
            </a:r>
            <a:endParaRPr lang="en-DE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0EC0E2-27C0-C280-3016-E5C15FE0E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750" y="1042324"/>
            <a:ext cx="3990165" cy="2992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C9E940-008F-32CF-C209-19216EA49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750" y="3837132"/>
            <a:ext cx="4027825" cy="302086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C5F52A-F634-E961-A7C2-F703E8B63C09}"/>
              </a:ext>
            </a:extLst>
          </p:cNvPr>
          <p:cNvCxnSpPr/>
          <p:nvPr/>
        </p:nvCxnSpPr>
        <p:spPr>
          <a:xfrm>
            <a:off x="3759842" y="3522518"/>
            <a:ext cx="0" cy="1018309"/>
          </a:xfrm>
          <a:prstGeom prst="straightConnector1">
            <a:avLst/>
          </a:prstGeom>
          <a:ln w="38100" cap="sq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800D5C-8F6F-7637-42CF-26B0BE4E37A6}"/>
              </a:ext>
            </a:extLst>
          </p:cNvPr>
          <p:cNvSpPr txBox="1"/>
          <p:nvPr/>
        </p:nvSpPr>
        <p:spPr>
          <a:xfrm>
            <a:off x="3803214" y="3896448"/>
            <a:ext cx="8335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DE" i="1" dirty="0"/>
              <a:t>subview</a:t>
            </a:r>
            <a:endParaRPr lang="en-DE" sz="2200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51C00A-F308-2444-DDFA-954B801E9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69" y="4582391"/>
            <a:ext cx="7065818" cy="11672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B8911E-68F6-843C-724A-6E7BFD7B7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191" y="1189879"/>
            <a:ext cx="7065818" cy="22976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55CBB8-9DEA-CE00-C0C7-F873B64CFE07}"/>
                  </a:ext>
                </a:extLst>
              </p:cNvPr>
              <p:cNvSpPr txBox="1"/>
              <p:nvPr/>
            </p:nvSpPr>
            <p:spPr>
              <a:xfrm flipH="1">
                <a:off x="-692763" y="6564191"/>
                <a:ext cx="387793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100" dirty="0"/>
                  <a:t>Sajad Azizi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1100" dirty="0"/>
                  <a:t> </a:t>
                </a:r>
                <a:r>
                  <a:rPr lang="en-DE" sz="1100" dirty="0"/>
                  <a:t>Salvatore Cielo, LRZ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55CBB8-9DEA-CE00-C0C7-F873B64CF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692763" y="6564191"/>
                <a:ext cx="3877937" cy="261610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85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74B9D-3CBE-254C-7D9C-85B223FDA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A894F-50FE-779D-C6D2-C2857960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4052" y="6541108"/>
            <a:ext cx="322986" cy="153888"/>
          </a:xfrm>
        </p:spPr>
        <p:txBody>
          <a:bodyPr/>
          <a:lstStyle/>
          <a:p>
            <a:fld id="{B2DB4FC9-BFE1-2046-B7CF-BF700D81BD1A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293177-A47D-4DE9-E35F-333A56DB8625}"/>
              </a:ext>
            </a:extLst>
          </p:cNvPr>
          <p:cNvSpPr txBox="1"/>
          <p:nvPr/>
        </p:nvSpPr>
        <p:spPr>
          <a:xfrm>
            <a:off x="121486" y="171147"/>
            <a:ext cx="6127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AthenaK</a:t>
            </a:r>
            <a:r>
              <a:rPr lang="en-GB" b="1" dirty="0"/>
              <a:t> profiling: </a:t>
            </a:r>
            <a:r>
              <a:rPr lang="en-GB" b="1" i="0" dirty="0" err="1">
                <a:solidFill>
                  <a:srgbClr val="001D35"/>
                </a:solidFill>
                <a:effectLst/>
                <a:latin typeface="Google Sans"/>
              </a:rPr>
              <a:t>Kokkos</a:t>
            </a:r>
            <a:r>
              <a:rPr lang="en-GB" b="1" dirty="0">
                <a:solidFill>
                  <a:srgbClr val="001D35"/>
                </a:solidFill>
                <a:latin typeface="Google Sans"/>
              </a:rPr>
              <a:t> </a:t>
            </a:r>
            <a:r>
              <a:rPr lang="en-GB" b="1" dirty="0" err="1">
                <a:solidFill>
                  <a:srgbClr val="001D35"/>
                </a:solidFill>
                <a:latin typeface="Google Sans"/>
              </a:rPr>
              <a:t>subview</a:t>
            </a:r>
            <a:r>
              <a:rPr lang="en-GB" b="1" dirty="0">
                <a:solidFill>
                  <a:srgbClr val="001D35"/>
                </a:solidFill>
                <a:latin typeface="Google Sans"/>
              </a:rPr>
              <a:t> in </a:t>
            </a:r>
            <a:r>
              <a:rPr lang="en-GB" b="1" dirty="0" err="1">
                <a:solidFill>
                  <a:srgbClr val="001D35"/>
                </a:solidFill>
                <a:latin typeface="Google Sans"/>
              </a:rPr>
              <a:t>Kokkos</a:t>
            </a:r>
            <a:r>
              <a:rPr lang="en-GB" b="1" dirty="0">
                <a:solidFill>
                  <a:srgbClr val="001D35"/>
                </a:solidFill>
                <a:latin typeface="Google Sans"/>
              </a:rPr>
              <a:t>-tools</a:t>
            </a:r>
            <a:endParaRPr lang="en-DE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CE171D-A6D9-8FE8-C113-FC098D5BC408}"/>
              </a:ext>
            </a:extLst>
          </p:cNvPr>
          <p:cNvCxnSpPr/>
          <p:nvPr/>
        </p:nvCxnSpPr>
        <p:spPr>
          <a:xfrm>
            <a:off x="6119500" y="2774371"/>
            <a:ext cx="0" cy="1018309"/>
          </a:xfrm>
          <a:prstGeom prst="straightConnector1">
            <a:avLst/>
          </a:prstGeom>
          <a:ln w="38100" cap="sq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6B01D46-3DB7-4FB0-E22F-8639EA983EF7}"/>
              </a:ext>
            </a:extLst>
          </p:cNvPr>
          <p:cNvSpPr txBox="1"/>
          <p:nvPr/>
        </p:nvSpPr>
        <p:spPr>
          <a:xfrm>
            <a:off x="6162872" y="3148301"/>
            <a:ext cx="8335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DE" i="1" dirty="0"/>
              <a:t>subview</a:t>
            </a:r>
            <a:endParaRPr lang="en-DE" sz="2200" i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7F7DC05-A248-8C50-36A7-69D13F912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858" y="1193848"/>
            <a:ext cx="12192908" cy="15616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F617DE3-F229-BB95-DB17-2B3103EFA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" y="4021889"/>
            <a:ext cx="12191993" cy="15360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5E8FF2E-A749-36E7-4F0A-76471B97FED6}"/>
                  </a:ext>
                </a:extLst>
              </p14:cNvPr>
              <p14:cNvContentPartPr/>
              <p14:nvPr/>
            </p14:nvContentPartPr>
            <p14:xfrm>
              <a:off x="199898" y="1779856"/>
              <a:ext cx="1438920" cy="11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5E8FF2E-A749-36E7-4F0A-76471B97FE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898" y="1675231"/>
                <a:ext cx="1546560" cy="220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E3B5594-BE52-59B6-B794-A636464B4DC7}"/>
                  </a:ext>
                </a:extLst>
              </p14:cNvPr>
              <p14:cNvContentPartPr/>
              <p14:nvPr/>
            </p14:nvContentPartPr>
            <p14:xfrm>
              <a:off x="252818" y="5003656"/>
              <a:ext cx="1601640" cy="27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E3B5594-BE52-59B6-B794-A636464B4DC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8830" y="4895656"/>
                <a:ext cx="1709256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0BBA930-786D-6B54-FFB6-1AB7927099BE}"/>
                  </a:ext>
                </a:extLst>
              </p:cNvPr>
              <p:cNvSpPr txBox="1"/>
              <p:nvPr/>
            </p:nvSpPr>
            <p:spPr>
              <a:xfrm flipH="1">
                <a:off x="-692763" y="6564191"/>
                <a:ext cx="387793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100" dirty="0"/>
                  <a:t>Sajad Azizi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1100" dirty="0"/>
                  <a:t> </a:t>
                </a:r>
                <a:r>
                  <a:rPr lang="en-DE" sz="1100" dirty="0"/>
                  <a:t>Salvatore Cielo, LRZ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0BBA930-786D-6B54-FFB6-1AB792709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-692763" y="6564191"/>
                <a:ext cx="3877937" cy="261610"/>
              </a:xfrm>
              <a:prstGeom prst="rect">
                <a:avLst/>
              </a:prstGeom>
              <a:blipFill>
                <a:blip r:embed="rId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341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53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Google Sans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Azizi, Sajjad</dc:creator>
  <cp:lastModifiedBy>Azizi, Sajjad</cp:lastModifiedBy>
  <cp:revision>5</cp:revision>
  <dcterms:created xsi:type="dcterms:W3CDTF">2025-09-25T09:59:05Z</dcterms:created>
  <dcterms:modified xsi:type="dcterms:W3CDTF">2025-09-25T10:03:15Z</dcterms:modified>
</cp:coreProperties>
</file>