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uP1NN8q7I0mprsbkHXEkx3Uq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همه چیز از یک ایده شروع شد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(۱) اقتصاد و بورس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3289650" y="2386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جزیره ای دور از تمدن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حسن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حسین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قلی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275" y="965125"/>
            <a:ext cx="1651850" cy="16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1050" y="1887075"/>
            <a:ext cx="1772375" cy="17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0275" y="2897000"/>
            <a:ext cx="1995650" cy="1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925" y="123625"/>
            <a:ext cx="51471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3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2410350" y="10312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/>
        </p:nvSpPr>
        <p:spPr>
          <a:xfrm>
            <a:off x="1141275" y="687400"/>
            <a:ext cx="5147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خر حمالی فقط برای زنده موندن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mage result for human caricature neanderthal" id="90" name="Google Shape;9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9150" y="1504150"/>
            <a:ext cx="1954225" cy="2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تا اینکه قلی یه فکر بکر به ذهنش می رسه. ساختن تور ماهی‌گیری</a:t>
            </a:r>
            <a:endParaRPr/>
          </a:p>
          <a:p>
            <a:pPr indent="0" lvl="0" marL="0" rt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ریسک</a:t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r>
              <a:rPr lang="en">
                <a:solidFill>
                  <a:schemeClr val="accent5"/>
                </a:solidFill>
              </a:rPr>
              <a:t>صرفه جویی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Image result for risk"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00" y="712150"/>
            <a:ext cx="4078800" cy="2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1133175" y="19126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2400">
                <a:solidFill>
                  <a:schemeClr val="dk2"/>
                </a:solidFill>
              </a:rPr>
              <a:t>بهره‌وری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descr="Image result for ‫بهره وری‬‎"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075" y="1013725"/>
            <a:ext cx="4572000" cy="3042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265500" y="17010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اقتصاد یعنی چی؟</a:t>
            </a:r>
            <a:endParaRPr/>
          </a:p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مدیریت محدودیت منابع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