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G3WgHPlPobJqLb7dikaXxh/Wc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Cavea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4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04150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همه چیز از یک ایده شروع شده بود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304142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سجاد فقفور مغربی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(۲) اقتصاد و بورس </a:t>
            </a:r>
            <a:endParaRPr b="1" sz="2400"/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40275"/>
            <a:ext cx="4566024" cy="25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۳ = سرمایه‌گذاری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25" y="1771650"/>
            <a:ext cx="4850475" cy="27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i="1" lang="en" sz="6000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 ت)‌ خیریه؟</a:t>
            </a:r>
            <a:endParaRPr i="1" sz="6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/>
        </p:nvSpPr>
        <p:spPr>
          <a:xfrm>
            <a:off x="1030275" y="335625"/>
            <a:ext cx="36138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همه توردار شدن‌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75" y="1700230"/>
            <a:ext cx="3613800" cy="240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/>
        </p:nvSpPr>
        <p:spPr>
          <a:xfrm>
            <a:off x="5673425" y="1137800"/>
            <a:ext cx="2634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اقتصاد جزیره چندبرابر شد؟</a:t>
            </a:r>
            <a:endParaRPr b="1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265500" y="17010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اقتصاد یعنی چی؟</a:t>
            </a:r>
            <a:endParaRPr/>
          </a:p>
        </p:txBody>
      </p:sp>
      <p:sp>
        <p:nvSpPr>
          <p:cNvPr id="80" name="Google Shape;80;p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/>
              <a:t>مدیریت محدودیت منابع</a:t>
            </a:r>
            <a:endParaRPr b="1"/>
          </a:p>
        </p:txBody>
      </p:sp>
      <p:sp>
        <p:nvSpPr>
          <p:cNvPr id="81" name="Google Shape;81;p2"/>
          <p:cNvSpPr txBox="1"/>
          <p:nvPr>
            <p:ph idx="2" type="body"/>
          </p:nvPr>
        </p:nvSpPr>
        <p:spPr>
          <a:xfrm>
            <a:off x="4685175" y="392925"/>
            <a:ext cx="14625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خاطرات </a:t>
            </a:r>
            <a:endParaRPr b="1"/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6285889" y="967575"/>
            <a:ext cx="28581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600"/>
              <a:buNone/>
            </a:pPr>
            <a:r>
              <a:rPr lang="en" sz="3600">
                <a:solidFill>
                  <a:schemeClr val="dk1"/>
                </a:solidFill>
              </a:rPr>
              <a:t>جزیره ای دور از تمدن</a:t>
            </a:r>
            <a:endParaRPr sz="2400"/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675" y="392925"/>
            <a:ext cx="974675" cy="18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3775" y="392925"/>
            <a:ext cx="1154400" cy="18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3415" y="2533300"/>
            <a:ext cx="3130250" cy="23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6237500" y="221325"/>
            <a:ext cx="79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حسن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7278325" y="280200"/>
            <a:ext cx="79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حسین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670975" y="3756325"/>
            <a:ext cx="607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قلی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925" y="123625"/>
            <a:ext cx="51471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1440425" y="554500"/>
            <a:ext cx="514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اگر تو داری منم می خوام 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3"/>
          <p:cNvSpPr txBox="1"/>
          <p:nvPr>
            <p:ph idx="4294967295" type="body"/>
          </p:nvPr>
        </p:nvSpPr>
        <p:spPr>
          <a:xfrm>
            <a:off x="2151600" y="1317105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کمونیسم و مزدک ایرانی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قانون چرا لازم است؟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مدیریت دارایی شخصی و امنیت فردی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1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نظارت بر اجرای قانون را می‌شود به دولت نسپرد؟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Image result for human caricature neanderthal" id="96" name="Google Shape;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8050" y="1642425"/>
            <a:ext cx="1954225" cy="24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5903600" y="1827775"/>
            <a:ext cx="1407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2400" u="none" cap="none" strike="noStrike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عصبانی</a:t>
            </a:r>
            <a:endParaRPr b="1" i="1" sz="2400" u="none" cap="none" strike="noStrike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قلی تصمیم می گیرد که …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۱- هرچی داره رو قایم کنه و به کسی چیزی نده حتی خودش هم ماهیاشو نخوره !!</a:t>
            </a:r>
            <a:endParaRPr>
              <a:solidFill>
                <a:schemeClr val="accent5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۱ = پس‌انداز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25" y="2101906"/>
            <a:ext cx="4027450" cy="25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۲- هرچی داره رو بخوره تا حال کنه :)</a:t>
            </a:r>
            <a:endParaRPr>
              <a:solidFill>
                <a:schemeClr val="accent5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۲ = هزینه</a:t>
            </a:r>
            <a:endParaRPr>
              <a:solidFill>
                <a:schemeClr val="accent5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150" y="1829800"/>
            <a:ext cx="3986750" cy="22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۳- با حسن و حسین قرارداد ببنده.</a:t>
            </a:r>
            <a:endParaRPr>
              <a:solidFill>
                <a:schemeClr val="accent5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الف) اجاره</a:t>
            </a:r>
            <a:endParaRPr>
              <a:solidFill>
                <a:schemeClr val="accent5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ب) قرض  </a:t>
            </a:r>
            <a:endParaRPr>
              <a:solidFill>
                <a:schemeClr val="accent5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پ) وام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