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rUz7uVzA1nM7zNJUk7dAM5v+7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2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0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1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1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جیب من و تو که نداره !!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(شراکت)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سجاد فقفور مغربی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(۳) اقتصاد و بورس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idx="4294967295" type="title"/>
          </p:nvPr>
        </p:nvSpPr>
        <p:spPr>
          <a:xfrm>
            <a:off x="3289650" y="23860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اقتصاد جزیره دوبرابر شد</a:t>
            </a:r>
            <a:endParaRPr sz="2400"/>
          </a:p>
        </p:txBody>
      </p:sp>
      <p:sp>
        <p:nvSpPr>
          <p:cNvPr id="79" name="Google Shape;79;p2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حسن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حسین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قلی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275" y="965125"/>
            <a:ext cx="1651850" cy="1651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685550"/>
            <a:ext cx="1772375" cy="1772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0275" y="2897000"/>
            <a:ext cx="1995650" cy="1995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3" name="Google Shape;83;p2"/>
          <p:cNvCxnSpPr/>
          <p:nvPr/>
        </p:nvCxnSpPr>
        <p:spPr>
          <a:xfrm>
            <a:off x="3937875" y="3941300"/>
            <a:ext cx="26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" name="Google Shape;84;p2"/>
          <p:cNvSpPr txBox="1"/>
          <p:nvPr/>
        </p:nvSpPr>
        <p:spPr>
          <a:xfrm>
            <a:off x="6787550" y="3678200"/>
            <a:ext cx="22938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به علت دوراندیشی قلی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5" name="Google Shape;85;p2"/>
          <p:cNvCxnSpPr/>
          <p:nvPr/>
        </p:nvCxnSpPr>
        <p:spPr>
          <a:xfrm rot="10800000">
            <a:off x="7562600" y="1162050"/>
            <a:ext cx="0" cy="24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000" y="123625"/>
            <a:ext cx="55580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"/>
          <p:cNvSpPr txBox="1"/>
          <p:nvPr/>
        </p:nvSpPr>
        <p:spPr>
          <a:xfrm>
            <a:off x="1141275" y="687400"/>
            <a:ext cx="5147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قلی می تونست کارهای دیگه‌ای هم  بکنه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3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۱- مهربون باشه و بهشون مجانی پول بده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۲- قرض بده (پول یا تور رو)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۳- وام بده‌(با درصد سود متفاوت)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1" algn="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و ...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3603575" y="2657725"/>
            <a:ext cx="820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8350" y="1317975"/>
            <a:ext cx="1995650" cy="1995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آیا وامی که قلی داد برای قلی بدون ریسک تموم میشه؟</a:t>
            </a:r>
            <a:endParaRPr>
              <a:solidFill>
                <a:schemeClr val="accent5"/>
              </a:solidFill>
            </a:endParaRPr>
          </a:p>
          <a:p>
            <a:pPr indent="0" lvl="0" marL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900">
              <a:solidFill>
                <a:schemeClr val="accent5"/>
              </a:solidFill>
            </a:endParaRPr>
          </a:p>
          <a:p>
            <a:pPr indent="0" lvl="0" marL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900">
                <a:solidFill>
                  <a:schemeClr val="accent5"/>
                </a:solidFill>
              </a:rPr>
              <a:t>ریسک یعنی چه؟ </a:t>
            </a:r>
            <a:endParaRPr sz="3900">
              <a:solidFill>
                <a:schemeClr val="accent5"/>
              </a:solidFill>
            </a:endParaRPr>
          </a:p>
          <a:p>
            <a:pPr indent="0" lvl="0" marL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900">
                <a:solidFill>
                  <a:schemeClr val="accent5"/>
                </a:solidFill>
              </a:rPr>
              <a:t>آیا ریسک قابل محاسبه است؟</a:t>
            </a:r>
            <a:endParaRPr sz="3900">
              <a:solidFill>
                <a:schemeClr val="accent5"/>
              </a:solidFill>
            </a:endParaRPr>
          </a:p>
          <a:p>
            <a:pPr indent="0" lvl="0" marL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900">
                <a:solidFill>
                  <a:schemeClr val="accent5"/>
                </a:solidFill>
              </a:rPr>
              <a:t>واحد ریسک چیست؟</a:t>
            </a:r>
            <a:endParaRPr sz="39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338899" y="607175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گسترش اقتصاد جزیره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-4964" r="0" t="19465"/>
          <a:stretch/>
        </p:blipFill>
        <p:spPr>
          <a:xfrm>
            <a:off x="953675" y="2199950"/>
            <a:ext cx="3649900" cy="20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/>
          <p:nvPr/>
        </p:nvSpPr>
        <p:spPr>
          <a:xfrm>
            <a:off x="3950112" y="2501708"/>
            <a:ext cx="443525" cy="256375"/>
          </a:xfrm>
          <a:custGeom>
            <a:rect b="b" l="l" r="r" t="t"/>
            <a:pathLst>
              <a:path extrusionOk="0" h="10255" w="17741">
                <a:moveTo>
                  <a:pt x="15844" y="7128"/>
                </a:moveTo>
                <a:cubicBezTo>
                  <a:pt x="12100" y="10872"/>
                  <a:pt x="-1466" y="9337"/>
                  <a:pt x="210" y="4314"/>
                </a:cubicBezTo>
                <a:cubicBezTo>
                  <a:pt x="1610" y="117"/>
                  <a:pt x="8963" y="-868"/>
                  <a:pt x="13030" y="875"/>
                </a:cubicBezTo>
                <a:cubicBezTo>
                  <a:pt x="16201" y="2234"/>
                  <a:pt x="18499" y="6982"/>
                  <a:pt x="17407" y="1025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 txBox="1"/>
          <p:nvPr/>
        </p:nvSpPr>
        <p:spPr>
          <a:xfrm>
            <a:off x="5799125" y="2091750"/>
            <a:ext cx="25836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هرکی کاری رو شروع کرد که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توش خوب بود.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قلی --&gt;‌ اولین سیستم ذخیره‌سازی آب جزیره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حسن --&gt;‌ درخت نارگیل :)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حسین --&gt; مخترع </a:t>
            </a:r>
            <a:r>
              <a:rPr b="1" i="0" lang="en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ابرتور</a:t>
            </a:r>
            <a:endParaRPr b="1" i="0" sz="3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6"/>
          <p:cNvCxnSpPr/>
          <p:nvPr/>
        </p:nvCxnSpPr>
        <p:spPr>
          <a:xfrm>
            <a:off x="1102175" y="2094900"/>
            <a:ext cx="219000" cy="9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6"/>
          <p:cNvCxnSpPr/>
          <p:nvPr/>
        </p:nvCxnSpPr>
        <p:spPr>
          <a:xfrm>
            <a:off x="1270225" y="1687900"/>
            <a:ext cx="219000" cy="9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6"/>
          <p:cNvCxnSpPr/>
          <p:nvPr/>
        </p:nvCxnSpPr>
        <p:spPr>
          <a:xfrm>
            <a:off x="2438825" y="1527575"/>
            <a:ext cx="219000" cy="9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6"/>
          <p:cNvCxnSpPr/>
          <p:nvPr/>
        </p:nvCxnSpPr>
        <p:spPr>
          <a:xfrm>
            <a:off x="1662975" y="2336675"/>
            <a:ext cx="219000" cy="9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6"/>
          <p:cNvCxnSpPr/>
          <p:nvPr/>
        </p:nvCxnSpPr>
        <p:spPr>
          <a:xfrm>
            <a:off x="1891575" y="1527575"/>
            <a:ext cx="219000" cy="9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6"/>
          <p:cNvCxnSpPr/>
          <p:nvPr/>
        </p:nvCxnSpPr>
        <p:spPr>
          <a:xfrm>
            <a:off x="2380100" y="2094900"/>
            <a:ext cx="219000" cy="9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6"/>
          <p:cNvCxnSpPr/>
          <p:nvPr/>
        </p:nvCxnSpPr>
        <p:spPr>
          <a:xfrm>
            <a:off x="2923350" y="1730775"/>
            <a:ext cx="219000" cy="9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6"/>
          <p:cNvSpPr/>
          <p:nvPr/>
        </p:nvSpPr>
        <p:spPr>
          <a:xfrm>
            <a:off x="1078725" y="1527916"/>
            <a:ext cx="1864900" cy="880825"/>
          </a:xfrm>
          <a:custGeom>
            <a:rect b="b" l="l" r="r" t="t"/>
            <a:pathLst>
              <a:path extrusionOk="0" h="35233" w="74596">
                <a:moveTo>
                  <a:pt x="313" y="23129"/>
                </a:moveTo>
                <a:cubicBezTo>
                  <a:pt x="2694" y="19558"/>
                  <a:pt x="5862" y="16107"/>
                  <a:pt x="6566" y="11873"/>
                </a:cubicBezTo>
                <a:cubicBezTo>
                  <a:pt x="6859" y="10113"/>
                  <a:pt x="5708" y="7548"/>
                  <a:pt x="7192" y="6558"/>
                </a:cubicBezTo>
                <a:cubicBezTo>
                  <a:pt x="12366" y="3108"/>
                  <a:pt x="19294" y="3687"/>
                  <a:pt x="25327" y="2180"/>
                </a:cubicBezTo>
                <a:cubicBezTo>
                  <a:pt x="34327" y="-68"/>
                  <a:pt x="44354" y="-1064"/>
                  <a:pt x="53155" y="1867"/>
                </a:cubicBezTo>
                <a:cubicBezTo>
                  <a:pt x="60390" y="4276"/>
                  <a:pt x="73162" y="2788"/>
                  <a:pt x="74417" y="10310"/>
                </a:cubicBezTo>
                <a:cubicBezTo>
                  <a:pt x="75850" y="18897"/>
                  <a:pt x="60368" y="21010"/>
                  <a:pt x="52217" y="24067"/>
                </a:cubicBezTo>
                <a:cubicBezTo>
                  <a:pt x="46175" y="26333"/>
                  <a:pt x="41880" y="32411"/>
                  <a:pt x="35645" y="34073"/>
                </a:cubicBezTo>
                <a:cubicBezTo>
                  <a:pt x="28998" y="35845"/>
                  <a:pt x="21835" y="35240"/>
                  <a:pt x="15009" y="34386"/>
                </a:cubicBezTo>
                <a:cubicBezTo>
                  <a:pt x="8804" y="33609"/>
                  <a:pt x="5932" y="25109"/>
                  <a:pt x="0" y="23129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1184225" y="1836641"/>
            <a:ext cx="1864900" cy="880825"/>
          </a:xfrm>
          <a:custGeom>
            <a:rect b="b" l="l" r="r" t="t"/>
            <a:pathLst>
              <a:path extrusionOk="0" h="35233" w="74596">
                <a:moveTo>
                  <a:pt x="313" y="23129"/>
                </a:moveTo>
                <a:cubicBezTo>
                  <a:pt x="2694" y="19558"/>
                  <a:pt x="5862" y="16107"/>
                  <a:pt x="6566" y="11873"/>
                </a:cubicBezTo>
                <a:cubicBezTo>
                  <a:pt x="6859" y="10113"/>
                  <a:pt x="5708" y="7548"/>
                  <a:pt x="7192" y="6558"/>
                </a:cubicBezTo>
                <a:cubicBezTo>
                  <a:pt x="12366" y="3108"/>
                  <a:pt x="19294" y="3687"/>
                  <a:pt x="25327" y="2180"/>
                </a:cubicBezTo>
                <a:cubicBezTo>
                  <a:pt x="34327" y="-68"/>
                  <a:pt x="44354" y="-1064"/>
                  <a:pt x="53155" y="1867"/>
                </a:cubicBezTo>
                <a:cubicBezTo>
                  <a:pt x="60390" y="4276"/>
                  <a:pt x="73162" y="2788"/>
                  <a:pt x="74417" y="10310"/>
                </a:cubicBezTo>
                <a:cubicBezTo>
                  <a:pt x="75850" y="18897"/>
                  <a:pt x="60368" y="21010"/>
                  <a:pt x="52217" y="24067"/>
                </a:cubicBezTo>
                <a:cubicBezTo>
                  <a:pt x="46175" y="26333"/>
                  <a:pt x="41880" y="32411"/>
                  <a:pt x="35645" y="34073"/>
                </a:cubicBezTo>
                <a:cubicBezTo>
                  <a:pt x="28998" y="35845"/>
                  <a:pt x="21835" y="35240"/>
                  <a:pt x="15009" y="34386"/>
                </a:cubicBezTo>
                <a:cubicBezTo>
                  <a:pt x="8804" y="33609"/>
                  <a:pt x="5932" y="25109"/>
                  <a:pt x="0" y="23129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1321175" y="2373116"/>
            <a:ext cx="1864900" cy="880825"/>
          </a:xfrm>
          <a:custGeom>
            <a:rect b="b" l="l" r="r" t="t"/>
            <a:pathLst>
              <a:path extrusionOk="0" h="35233" w="74596">
                <a:moveTo>
                  <a:pt x="313" y="23129"/>
                </a:moveTo>
                <a:cubicBezTo>
                  <a:pt x="2694" y="19558"/>
                  <a:pt x="5862" y="16107"/>
                  <a:pt x="6566" y="11873"/>
                </a:cubicBezTo>
                <a:cubicBezTo>
                  <a:pt x="6859" y="10113"/>
                  <a:pt x="5708" y="7548"/>
                  <a:pt x="7192" y="6558"/>
                </a:cubicBezTo>
                <a:cubicBezTo>
                  <a:pt x="12366" y="3108"/>
                  <a:pt x="19294" y="3687"/>
                  <a:pt x="25327" y="2180"/>
                </a:cubicBezTo>
                <a:cubicBezTo>
                  <a:pt x="34327" y="-68"/>
                  <a:pt x="44354" y="-1064"/>
                  <a:pt x="53155" y="1867"/>
                </a:cubicBezTo>
                <a:cubicBezTo>
                  <a:pt x="60390" y="4276"/>
                  <a:pt x="73162" y="2788"/>
                  <a:pt x="74417" y="10310"/>
                </a:cubicBezTo>
                <a:cubicBezTo>
                  <a:pt x="75850" y="18897"/>
                  <a:pt x="60368" y="21010"/>
                  <a:pt x="52217" y="24067"/>
                </a:cubicBezTo>
                <a:cubicBezTo>
                  <a:pt x="46175" y="26333"/>
                  <a:pt x="41880" y="32411"/>
                  <a:pt x="35645" y="34073"/>
                </a:cubicBezTo>
                <a:cubicBezTo>
                  <a:pt x="28998" y="35845"/>
                  <a:pt x="21835" y="35240"/>
                  <a:pt x="15009" y="34386"/>
                </a:cubicBezTo>
                <a:cubicBezTo>
                  <a:pt x="8804" y="33609"/>
                  <a:pt x="5932" y="25109"/>
                  <a:pt x="0" y="23129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1977316" y="2786274"/>
            <a:ext cx="414625" cy="461150"/>
          </a:xfrm>
          <a:custGeom>
            <a:rect b="b" l="l" r="r" t="t"/>
            <a:pathLst>
              <a:path extrusionOk="0" h="18446" w="16585">
                <a:moveTo>
                  <a:pt x="326" y="18446"/>
                </a:moveTo>
                <a:cubicBezTo>
                  <a:pt x="1138" y="12366"/>
                  <a:pt x="-2367" y="2250"/>
                  <a:pt x="3453" y="311"/>
                </a:cubicBezTo>
                <a:cubicBezTo>
                  <a:pt x="9120" y="-1577"/>
                  <a:pt x="14700" y="6837"/>
                  <a:pt x="16585" y="1250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6"/>
          <p:cNvCxnSpPr/>
          <p:nvPr/>
        </p:nvCxnSpPr>
        <p:spPr>
          <a:xfrm rot="10800000">
            <a:off x="2141750" y="2989350"/>
            <a:ext cx="2424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6"/>
          <p:cNvCxnSpPr/>
          <p:nvPr/>
        </p:nvCxnSpPr>
        <p:spPr>
          <a:xfrm>
            <a:off x="6131375" y="3237900"/>
            <a:ext cx="219000" cy="95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6"/>
          <p:cNvCxnSpPr/>
          <p:nvPr/>
        </p:nvCxnSpPr>
        <p:spPr>
          <a:xfrm>
            <a:off x="6299425" y="2830900"/>
            <a:ext cx="219000" cy="95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6"/>
          <p:cNvCxnSpPr/>
          <p:nvPr/>
        </p:nvCxnSpPr>
        <p:spPr>
          <a:xfrm>
            <a:off x="7468025" y="2670575"/>
            <a:ext cx="219000" cy="95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6"/>
          <p:cNvCxnSpPr/>
          <p:nvPr/>
        </p:nvCxnSpPr>
        <p:spPr>
          <a:xfrm>
            <a:off x="6692175" y="3479675"/>
            <a:ext cx="219000" cy="95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6"/>
          <p:cNvCxnSpPr/>
          <p:nvPr/>
        </p:nvCxnSpPr>
        <p:spPr>
          <a:xfrm>
            <a:off x="6920775" y="2670575"/>
            <a:ext cx="219000" cy="95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6"/>
          <p:cNvCxnSpPr/>
          <p:nvPr/>
        </p:nvCxnSpPr>
        <p:spPr>
          <a:xfrm>
            <a:off x="7409300" y="3237900"/>
            <a:ext cx="219000" cy="95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6"/>
          <p:cNvCxnSpPr/>
          <p:nvPr/>
        </p:nvCxnSpPr>
        <p:spPr>
          <a:xfrm>
            <a:off x="7952550" y="2873775"/>
            <a:ext cx="219000" cy="95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6"/>
          <p:cNvSpPr/>
          <p:nvPr/>
        </p:nvSpPr>
        <p:spPr>
          <a:xfrm>
            <a:off x="6107925" y="2670916"/>
            <a:ext cx="1864900" cy="880825"/>
          </a:xfrm>
          <a:custGeom>
            <a:rect b="b" l="l" r="r" t="t"/>
            <a:pathLst>
              <a:path extrusionOk="0" h="35233" w="74596">
                <a:moveTo>
                  <a:pt x="313" y="23129"/>
                </a:moveTo>
                <a:cubicBezTo>
                  <a:pt x="2694" y="19558"/>
                  <a:pt x="5862" y="16107"/>
                  <a:pt x="6566" y="11873"/>
                </a:cubicBezTo>
                <a:cubicBezTo>
                  <a:pt x="6859" y="10113"/>
                  <a:pt x="5708" y="7548"/>
                  <a:pt x="7192" y="6558"/>
                </a:cubicBezTo>
                <a:cubicBezTo>
                  <a:pt x="12366" y="3108"/>
                  <a:pt x="19294" y="3687"/>
                  <a:pt x="25327" y="2180"/>
                </a:cubicBezTo>
                <a:cubicBezTo>
                  <a:pt x="34327" y="-68"/>
                  <a:pt x="44354" y="-1064"/>
                  <a:pt x="53155" y="1867"/>
                </a:cubicBezTo>
                <a:cubicBezTo>
                  <a:pt x="60390" y="4276"/>
                  <a:pt x="73162" y="2788"/>
                  <a:pt x="74417" y="10310"/>
                </a:cubicBezTo>
                <a:cubicBezTo>
                  <a:pt x="75850" y="18897"/>
                  <a:pt x="60368" y="21010"/>
                  <a:pt x="52217" y="24067"/>
                </a:cubicBezTo>
                <a:cubicBezTo>
                  <a:pt x="46175" y="26333"/>
                  <a:pt x="41880" y="32411"/>
                  <a:pt x="35645" y="34073"/>
                </a:cubicBezTo>
                <a:cubicBezTo>
                  <a:pt x="28998" y="35845"/>
                  <a:pt x="21835" y="35240"/>
                  <a:pt x="15009" y="34386"/>
                </a:cubicBezTo>
                <a:cubicBezTo>
                  <a:pt x="8804" y="33609"/>
                  <a:pt x="5932" y="25109"/>
                  <a:pt x="0" y="23129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6213425" y="2979641"/>
            <a:ext cx="1864900" cy="880825"/>
          </a:xfrm>
          <a:custGeom>
            <a:rect b="b" l="l" r="r" t="t"/>
            <a:pathLst>
              <a:path extrusionOk="0" h="35233" w="74596">
                <a:moveTo>
                  <a:pt x="313" y="23129"/>
                </a:moveTo>
                <a:cubicBezTo>
                  <a:pt x="2694" y="19558"/>
                  <a:pt x="5862" y="16107"/>
                  <a:pt x="6566" y="11873"/>
                </a:cubicBezTo>
                <a:cubicBezTo>
                  <a:pt x="6859" y="10113"/>
                  <a:pt x="5708" y="7548"/>
                  <a:pt x="7192" y="6558"/>
                </a:cubicBezTo>
                <a:cubicBezTo>
                  <a:pt x="12366" y="3108"/>
                  <a:pt x="19294" y="3687"/>
                  <a:pt x="25327" y="2180"/>
                </a:cubicBezTo>
                <a:cubicBezTo>
                  <a:pt x="34327" y="-68"/>
                  <a:pt x="44354" y="-1064"/>
                  <a:pt x="53155" y="1867"/>
                </a:cubicBezTo>
                <a:cubicBezTo>
                  <a:pt x="60390" y="4276"/>
                  <a:pt x="73162" y="2788"/>
                  <a:pt x="74417" y="10310"/>
                </a:cubicBezTo>
                <a:cubicBezTo>
                  <a:pt x="75850" y="18897"/>
                  <a:pt x="60368" y="21010"/>
                  <a:pt x="52217" y="24067"/>
                </a:cubicBezTo>
                <a:cubicBezTo>
                  <a:pt x="46175" y="26333"/>
                  <a:pt x="41880" y="32411"/>
                  <a:pt x="35645" y="34073"/>
                </a:cubicBezTo>
                <a:cubicBezTo>
                  <a:pt x="28998" y="35845"/>
                  <a:pt x="21835" y="35240"/>
                  <a:pt x="15009" y="34386"/>
                </a:cubicBezTo>
                <a:cubicBezTo>
                  <a:pt x="8804" y="33609"/>
                  <a:pt x="5932" y="25109"/>
                  <a:pt x="0" y="23129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6350375" y="3516116"/>
            <a:ext cx="1864900" cy="880825"/>
          </a:xfrm>
          <a:custGeom>
            <a:rect b="b" l="l" r="r" t="t"/>
            <a:pathLst>
              <a:path extrusionOk="0" h="35233" w="74596">
                <a:moveTo>
                  <a:pt x="313" y="23129"/>
                </a:moveTo>
                <a:cubicBezTo>
                  <a:pt x="2694" y="19558"/>
                  <a:pt x="5862" y="16107"/>
                  <a:pt x="6566" y="11873"/>
                </a:cubicBezTo>
                <a:cubicBezTo>
                  <a:pt x="6859" y="10113"/>
                  <a:pt x="5708" y="7548"/>
                  <a:pt x="7192" y="6558"/>
                </a:cubicBezTo>
                <a:cubicBezTo>
                  <a:pt x="12366" y="3108"/>
                  <a:pt x="19294" y="3687"/>
                  <a:pt x="25327" y="2180"/>
                </a:cubicBezTo>
                <a:cubicBezTo>
                  <a:pt x="34327" y="-68"/>
                  <a:pt x="44354" y="-1064"/>
                  <a:pt x="53155" y="1867"/>
                </a:cubicBezTo>
                <a:cubicBezTo>
                  <a:pt x="60390" y="4276"/>
                  <a:pt x="73162" y="2788"/>
                  <a:pt x="74417" y="10310"/>
                </a:cubicBezTo>
                <a:cubicBezTo>
                  <a:pt x="75850" y="18897"/>
                  <a:pt x="60368" y="21010"/>
                  <a:pt x="52217" y="24067"/>
                </a:cubicBezTo>
                <a:cubicBezTo>
                  <a:pt x="46175" y="26333"/>
                  <a:pt x="41880" y="32411"/>
                  <a:pt x="35645" y="34073"/>
                </a:cubicBezTo>
                <a:cubicBezTo>
                  <a:pt x="28998" y="35845"/>
                  <a:pt x="21835" y="35240"/>
                  <a:pt x="15009" y="34386"/>
                </a:cubicBezTo>
                <a:cubicBezTo>
                  <a:pt x="8804" y="33609"/>
                  <a:pt x="5932" y="25109"/>
                  <a:pt x="0" y="23129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006516" y="3929274"/>
            <a:ext cx="414625" cy="461150"/>
          </a:xfrm>
          <a:custGeom>
            <a:rect b="b" l="l" r="r" t="t"/>
            <a:pathLst>
              <a:path extrusionOk="0" h="18446" w="16585">
                <a:moveTo>
                  <a:pt x="326" y="18446"/>
                </a:moveTo>
                <a:cubicBezTo>
                  <a:pt x="1138" y="12366"/>
                  <a:pt x="-2367" y="2250"/>
                  <a:pt x="3453" y="311"/>
                </a:cubicBezTo>
                <a:cubicBezTo>
                  <a:pt x="9120" y="-1577"/>
                  <a:pt x="14700" y="6837"/>
                  <a:pt x="16585" y="12505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6"/>
          <p:cNvCxnSpPr/>
          <p:nvPr/>
        </p:nvCxnSpPr>
        <p:spPr>
          <a:xfrm rot="10800000">
            <a:off x="7170950" y="4132350"/>
            <a:ext cx="242400" cy="36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6"/>
          <p:cNvSpPr/>
          <p:nvPr/>
        </p:nvSpPr>
        <p:spPr>
          <a:xfrm>
            <a:off x="3003017" y="1251540"/>
            <a:ext cx="3858375" cy="2228125"/>
          </a:xfrm>
          <a:custGeom>
            <a:rect b="b" l="l" r="r" t="t"/>
            <a:pathLst>
              <a:path extrusionOk="0" h="89125" w="154335">
                <a:moveTo>
                  <a:pt x="146538" y="37732"/>
                </a:moveTo>
                <a:cubicBezTo>
                  <a:pt x="137887" y="51229"/>
                  <a:pt x="115166" y="87187"/>
                  <a:pt x="92445" y="89011"/>
                </a:cubicBezTo>
                <a:cubicBezTo>
                  <a:pt x="69724" y="90835"/>
                  <a:pt x="24543" y="60558"/>
                  <a:pt x="10212" y="48676"/>
                </a:cubicBezTo>
                <a:cubicBezTo>
                  <a:pt x="-4119" y="36794"/>
                  <a:pt x="-1357" y="25746"/>
                  <a:pt x="6460" y="17721"/>
                </a:cubicBezTo>
                <a:cubicBezTo>
                  <a:pt x="14277" y="9696"/>
                  <a:pt x="34132" y="2140"/>
                  <a:pt x="57113" y="524"/>
                </a:cubicBezTo>
                <a:cubicBezTo>
                  <a:pt x="80095" y="-1091"/>
                  <a:pt x="129445" y="1827"/>
                  <a:pt x="144349" y="8028"/>
                </a:cubicBezTo>
                <a:cubicBezTo>
                  <a:pt x="159253" y="14229"/>
                  <a:pt x="155189" y="24235"/>
                  <a:pt x="146538" y="3773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3658031" y="1625461"/>
            <a:ext cx="602475" cy="1016150"/>
          </a:xfrm>
          <a:custGeom>
            <a:rect b="b" l="l" r="r" t="t"/>
            <a:pathLst>
              <a:path extrusionOk="0" h="40646" w="24099">
                <a:moveTo>
                  <a:pt x="4400" y="10703"/>
                </a:moveTo>
                <a:cubicBezTo>
                  <a:pt x="1644" y="8866"/>
                  <a:pt x="57" y="3525"/>
                  <a:pt x="2212" y="1010"/>
                </a:cubicBezTo>
                <a:cubicBezTo>
                  <a:pt x="3795" y="-837"/>
                  <a:pt x="8151" y="175"/>
                  <a:pt x="9403" y="2261"/>
                </a:cubicBezTo>
                <a:cubicBezTo>
                  <a:pt x="10909" y="4770"/>
                  <a:pt x="11857" y="8732"/>
                  <a:pt x="10029" y="11016"/>
                </a:cubicBezTo>
                <a:cubicBezTo>
                  <a:pt x="9009" y="12290"/>
                  <a:pt x="5222" y="11631"/>
                  <a:pt x="5651" y="13205"/>
                </a:cubicBezTo>
                <a:cubicBezTo>
                  <a:pt x="6458" y="16162"/>
                  <a:pt x="11016" y="20260"/>
                  <a:pt x="8465" y="21960"/>
                </a:cubicBezTo>
                <a:cubicBezTo>
                  <a:pt x="6169" y="23490"/>
                  <a:pt x="-1616" y="18445"/>
                  <a:pt x="336" y="20396"/>
                </a:cubicBezTo>
                <a:cubicBezTo>
                  <a:pt x="2770" y="22829"/>
                  <a:pt x="5469" y="27282"/>
                  <a:pt x="8778" y="26337"/>
                </a:cubicBezTo>
                <a:cubicBezTo>
                  <a:pt x="10703" y="25787"/>
                  <a:pt x="11635" y="23438"/>
                  <a:pt x="12530" y="21647"/>
                </a:cubicBezTo>
                <a:cubicBezTo>
                  <a:pt x="13510" y="19687"/>
                  <a:pt x="17470" y="15174"/>
                  <a:pt x="15344" y="15706"/>
                </a:cubicBezTo>
                <a:cubicBezTo>
                  <a:pt x="12169" y="16500"/>
                  <a:pt x="7990" y="18407"/>
                  <a:pt x="7527" y="21647"/>
                </a:cubicBezTo>
                <a:cubicBezTo>
                  <a:pt x="6983" y="25452"/>
                  <a:pt x="10029" y="29059"/>
                  <a:pt x="10029" y="32903"/>
                </a:cubicBezTo>
                <a:cubicBezTo>
                  <a:pt x="10029" y="35509"/>
                  <a:pt x="5998" y="38565"/>
                  <a:pt x="7840" y="40407"/>
                </a:cubicBezTo>
                <a:cubicBezTo>
                  <a:pt x="8296" y="40863"/>
                  <a:pt x="8555" y="40453"/>
                  <a:pt x="9091" y="40095"/>
                </a:cubicBezTo>
                <a:cubicBezTo>
                  <a:pt x="11763" y="38314"/>
                  <a:pt x="13704" y="35324"/>
                  <a:pt x="14719" y="32278"/>
                </a:cubicBezTo>
                <a:cubicBezTo>
                  <a:pt x="15095" y="31151"/>
                  <a:pt x="12437" y="29026"/>
                  <a:pt x="11905" y="30089"/>
                </a:cubicBezTo>
                <a:cubicBezTo>
                  <a:pt x="9609" y="34674"/>
                  <a:pt x="20473" y="35843"/>
                  <a:pt x="24099" y="394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4474093" y="1213536"/>
            <a:ext cx="602475" cy="1016150"/>
          </a:xfrm>
          <a:custGeom>
            <a:rect b="b" l="l" r="r" t="t"/>
            <a:pathLst>
              <a:path extrusionOk="0" h="40646" w="24099">
                <a:moveTo>
                  <a:pt x="4400" y="10703"/>
                </a:moveTo>
                <a:cubicBezTo>
                  <a:pt x="1644" y="8866"/>
                  <a:pt x="57" y="3525"/>
                  <a:pt x="2212" y="1010"/>
                </a:cubicBezTo>
                <a:cubicBezTo>
                  <a:pt x="3795" y="-837"/>
                  <a:pt x="8151" y="175"/>
                  <a:pt x="9403" y="2261"/>
                </a:cubicBezTo>
                <a:cubicBezTo>
                  <a:pt x="10909" y="4770"/>
                  <a:pt x="11857" y="8732"/>
                  <a:pt x="10029" y="11016"/>
                </a:cubicBezTo>
                <a:cubicBezTo>
                  <a:pt x="9009" y="12290"/>
                  <a:pt x="5222" y="11631"/>
                  <a:pt x="5651" y="13205"/>
                </a:cubicBezTo>
                <a:cubicBezTo>
                  <a:pt x="6458" y="16162"/>
                  <a:pt x="11016" y="20260"/>
                  <a:pt x="8465" y="21960"/>
                </a:cubicBezTo>
                <a:cubicBezTo>
                  <a:pt x="6169" y="23490"/>
                  <a:pt x="-1616" y="18445"/>
                  <a:pt x="336" y="20396"/>
                </a:cubicBezTo>
                <a:cubicBezTo>
                  <a:pt x="2770" y="22829"/>
                  <a:pt x="5469" y="27282"/>
                  <a:pt x="8778" y="26337"/>
                </a:cubicBezTo>
                <a:cubicBezTo>
                  <a:pt x="10703" y="25787"/>
                  <a:pt x="11635" y="23438"/>
                  <a:pt x="12530" y="21647"/>
                </a:cubicBezTo>
                <a:cubicBezTo>
                  <a:pt x="13510" y="19687"/>
                  <a:pt x="17470" y="15174"/>
                  <a:pt x="15344" y="15706"/>
                </a:cubicBezTo>
                <a:cubicBezTo>
                  <a:pt x="12169" y="16500"/>
                  <a:pt x="7990" y="18407"/>
                  <a:pt x="7527" y="21647"/>
                </a:cubicBezTo>
                <a:cubicBezTo>
                  <a:pt x="6983" y="25452"/>
                  <a:pt x="10029" y="29059"/>
                  <a:pt x="10029" y="32903"/>
                </a:cubicBezTo>
                <a:cubicBezTo>
                  <a:pt x="10029" y="35509"/>
                  <a:pt x="5998" y="38565"/>
                  <a:pt x="7840" y="40407"/>
                </a:cubicBezTo>
                <a:cubicBezTo>
                  <a:pt x="8296" y="40863"/>
                  <a:pt x="8555" y="40453"/>
                  <a:pt x="9091" y="40095"/>
                </a:cubicBezTo>
                <a:cubicBezTo>
                  <a:pt x="11763" y="38314"/>
                  <a:pt x="13704" y="35324"/>
                  <a:pt x="14719" y="32278"/>
                </a:cubicBezTo>
                <a:cubicBezTo>
                  <a:pt x="15095" y="31151"/>
                  <a:pt x="12437" y="29026"/>
                  <a:pt x="11905" y="30089"/>
                </a:cubicBezTo>
                <a:cubicBezTo>
                  <a:pt x="9609" y="34674"/>
                  <a:pt x="20473" y="35843"/>
                  <a:pt x="24099" y="394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5290151" y="2011213"/>
            <a:ext cx="377075" cy="1255150"/>
          </a:xfrm>
          <a:custGeom>
            <a:rect b="b" l="l" r="r" t="t"/>
            <a:pathLst>
              <a:path extrusionOk="0" h="50206" w="15083">
                <a:moveTo>
                  <a:pt x="10706" y="8976"/>
                </a:moveTo>
                <a:cubicBezTo>
                  <a:pt x="10023" y="11706"/>
                  <a:pt x="4254" y="10965"/>
                  <a:pt x="2264" y="8976"/>
                </a:cubicBezTo>
                <a:cubicBezTo>
                  <a:pt x="195" y="6908"/>
                  <a:pt x="-1164" y="1062"/>
                  <a:pt x="1638" y="221"/>
                </a:cubicBezTo>
                <a:cubicBezTo>
                  <a:pt x="4499" y="-637"/>
                  <a:pt x="8347" y="1826"/>
                  <a:pt x="9455" y="4599"/>
                </a:cubicBezTo>
                <a:cubicBezTo>
                  <a:pt x="10320" y="6763"/>
                  <a:pt x="8613" y="10395"/>
                  <a:pt x="6328" y="10852"/>
                </a:cubicBezTo>
                <a:cubicBezTo>
                  <a:pt x="5085" y="11101"/>
                  <a:pt x="6599" y="13387"/>
                  <a:pt x="6954" y="14604"/>
                </a:cubicBezTo>
                <a:cubicBezTo>
                  <a:pt x="8265" y="19098"/>
                  <a:pt x="8124" y="23979"/>
                  <a:pt x="9768" y="28362"/>
                </a:cubicBezTo>
                <a:cubicBezTo>
                  <a:pt x="10953" y="31522"/>
                  <a:pt x="10727" y="35046"/>
                  <a:pt x="11331" y="38367"/>
                </a:cubicBezTo>
                <a:cubicBezTo>
                  <a:pt x="11592" y="39803"/>
                  <a:pt x="10299" y="43777"/>
                  <a:pt x="11331" y="42745"/>
                </a:cubicBezTo>
                <a:cubicBezTo>
                  <a:pt x="11965" y="42111"/>
                  <a:pt x="10402" y="39922"/>
                  <a:pt x="9768" y="40556"/>
                </a:cubicBezTo>
                <a:cubicBezTo>
                  <a:pt x="7111" y="43214"/>
                  <a:pt x="6367" y="47491"/>
                  <a:pt x="3514" y="49936"/>
                </a:cubicBezTo>
                <a:cubicBezTo>
                  <a:pt x="1736" y="51460"/>
                  <a:pt x="5803" y="45825"/>
                  <a:pt x="7266" y="43996"/>
                </a:cubicBezTo>
                <a:cubicBezTo>
                  <a:pt x="8431" y="42540"/>
                  <a:pt x="7922" y="39257"/>
                  <a:pt x="9768" y="38993"/>
                </a:cubicBezTo>
                <a:cubicBezTo>
                  <a:pt x="12555" y="38594"/>
                  <a:pt x="13825" y="43040"/>
                  <a:pt x="15083" y="455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5510900" y="2321600"/>
            <a:ext cx="289225" cy="242325"/>
          </a:xfrm>
          <a:custGeom>
            <a:rect b="b" l="l" r="r" t="t"/>
            <a:pathLst>
              <a:path extrusionOk="0" h="9693" w="11569">
                <a:moveTo>
                  <a:pt x="0" y="9693"/>
                </a:moveTo>
                <a:cubicBezTo>
                  <a:pt x="4981" y="8983"/>
                  <a:pt x="8776" y="4185"/>
                  <a:pt x="1156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5221675" y="2517638"/>
            <a:ext cx="289225" cy="242325"/>
          </a:xfrm>
          <a:custGeom>
            <a:rect b="b" l="l" r="r" t="t"/>
            <a:pathLst>
              <a:path extrusionOk="0" h="9693" w="11569">
                <a:moveTo>
                  <a:pt x="0" y="9693"/>
                </a:moveTo>
                <a:cubicBezTo>
                  <a:pt x="4981" y="8983"/>
                  <a:pt x="8776" y="4185"/>
                  <a:pt x="1156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1489225" y="241950"/>
            <a:ext cx="30255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50 ماهی در روز و حتی بیش‌تر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290951" y="507300"/>
            <a:ext cx="4938300" cy="3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الان جزیره اوضاعش چطوره؟ 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1007" r="3041" t="0"/>
          <a:stretch/>
        </p:blipFill>
        <p:spPr>
          <a:xfrm>
            <a:off x="5349398" y="946038"/>
            <a:ext cx="3724350" cy="29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آینده جزیره رو پیشبینی کنید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4768850" y="1927825"/>
            <a:ext cx="4495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