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iB/ZLU92KsHUo8JqlLDv6zRlwi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1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10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9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9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9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1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11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1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" name="Google Shape;22;p12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p12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13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" name="Google Shape;27;p1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" name="Google Shape;28;p13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1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1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" name="Google Shape;34;p1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" name="Google Shape;35;p1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14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oogle Shape;44;p1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16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16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" name="Google Shape;50;p1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17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7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رونق پس از شراکت</a:t>
            </a:r>
            <a:endParaRPr/>
          </a:p>
        </p:txBody>
      </p:sp>
      <p:sp>
        <p:nvSpPr>
          <p:cNvPr id="73" name="Google Shape;73;p1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سجاد فقفور مغربی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(۴) اقتصاد و بورس 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/>
          <p:cNvSpPr txBox="1"/>
          <p:nvPr>
            <p:ph type="title"/>
          </p:nvPr>
        </p:nvSpPr>
        <p:spPr>
          <a:xfrm>
            <a:off x="-750274" y="750600"/>
            <a:ext cx="4938300" cy="36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یادآوری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/>
          </a:p>
        </p:txBody>
      </p:sp>
      <p:pic>
        <p:nvPicPr>
          <p:cNvPr id="79" name="Google Shape;7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20050" y="537025"/>
            <a:ext cx="2610850" cy="39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 txBox="1"/>
          <p:nvPr>
            <p:ph type="title"/>
          </p:nvPr>
        </p:nvSpPr>
        <p:spPr>
          <a:xfrm>
            <a:off x="423600" y="860975"/>
            <a:ext cx="8296800" cy="30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با خبر شدن جزیره های اطراف از رشد فزاینده جزیره</a:t>
            </a:r>
            <a:endParaRPr/>
          </a:p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/>
          </a:p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مهاجرت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 txBox="1"/>
          <p:nvPr>
            <p:ph type="title"/>
          </p:nvPr>
        </p:nvSpPr>
        <p:spPr>
          <a:xfrm>
            <a:off x="5801125" y="579050"/>
            <a:ext cx="30711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تنوع شغلی</a:t>
            </a:r>
            <a:endParaRPr/>
          </a:p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/>
          </a:p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اشتغال</a:t>
            </a:r>
            <a:endParaRPr/>
          </a:p>
        </p:txBody>
      </p:sp>
      <p:pic>
        <p:nvPicPr>
          <p:cNvPr id="90" name="Google Shape;9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500" y="1244613"/>
            <a:ext cx="5496327" cy="2748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/>
          <p:nvPr>
            <p:ph type="title"/>
          </p:nvPr>
        </p:nvSpPr>
        <p:spPr>
          <a:xfrm>
            <a:off x="5808950" y="540175"/>
            <a:ext cx="2894100" cy="38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شغل ها از این قرارند</a:t>
            </a:r>
            <a:endParaRPr/>
          </a:p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i="1" sz="3500"/>
          </a:p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i="1" lang="en" sz="3500"/>
              <a:t>بگید </a:t>
            </a:r>
            <a:endParaRPr i="1" sz="3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"/>
          <p:cNvSpPr txBox="1"/>
          <p:nvPr>
            <p:ph type="title"/>
          </p:nvPr>
        </p:nvSpPr>
        <p:spPr>
          <a:xfrm>
            <a:off x="2781228" y="717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700"/>
              <a:t>۱- صرفه جویی کنم (مصرف کمتر و زندگی سختتر)</a:t>
            </a:r>
            <a:endParaRPr sz="3700"/>
          </a:p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700"/>
              <a:t>۲- وام بگیرم و خودم تور بسازم(ریسک)</a:t>
            </a:r>
            <a:endParaRPr sz="3700"/>
          </a:p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700"/>
              <a:t>۳- کارمند شم(با ریسک پایین؟ یا ریسک بالا در درازمدت؟)</a:t>
            </a:r>
            <a:endParaRPr sz="3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"/>
          <p:cNvSpPr txBox="1"/>
          <p:nvPr>
            <p:ph type="title"/>
          </p:nvPr>
        </p:nvSpPr>
        <p:spPr>
          <a:xfrm>
            <a:off x="2154178" y="34419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000"/>
              <a:t>اکثر آدم ها کارمندن یا کارآفرین؟</a:t>
            </a:r>
            <a:endParaRPr sz="30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30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000"/>
              <a:t>چرا؟</a:t>
            </a:r>
            <a:endParaRPr sz="30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000"/>
              <a:t>حالا ریسک را تعریف کنید؟</a:t>
            </a:r>
            <a:endParaRPr sz="30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000"/>
              <a:t>حال به نظر شما اگر بگویند چون بورس رشد ۱۰۰۰ درصدی داشته در یک سال بیا پولت رو بذار تو بورس کجایش میلنگد؟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