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v/rsFFIVfXMhl8LQWTNpTEGih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0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ماهی‌بانک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(۵) اقتصاد و بورس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205701" y="651100"/>
            <a:ext cx="49383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گسترش پس‌انداز جزیره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چرا؟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rich bank people caricature"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050" y="1273425"/>
            <a:ext cx="3849950" cy="23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790474" y="602725"/>
            <a:ext cx="73179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900"/>
              <a:t>تو اگه بودی چی کار می کردی؟</a:t>
            </a:r>
            <a:endParaRPr sz="49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9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900"/>
              <a:t>فرض کن چون جسما قوی هستی همه پولاشونو پیش تو می ذاشتن (امنیت)</a:t>
            </a:r>
            <a:endParaRPr sz="4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463400" y="1398200"/>
            <a:ext cx="8296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دانش کم سرمایه گذاری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سرمایه اندک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خطر دزدی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pic>
        <p:nvPicPr>
          <p:cNvPr descr="Image result for thief caricature" id="90" name="Google Shape;90;p4" title="https://www.shutterstock.com/search/cartoon-thie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675" y="2000250"/>
            <a:ext cx="1798025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i="1" lang="en"/>
              <a:t>بانکدار وارد می شود!!</a:t>
            </a:r>
            <a:endParaRPr i="1"/>
          </a:p>
        </p:txBody>
      </p:sp>
      <p:sp>
        <p:nvSpPr>
          <p:cNvPr id="96" name="Google Shape;96;p6"/>
          <p:cNvSpPr txBox="1"/>
          <p:nvPr/>
        </p:nvSpPr>
        <p:spPr>
          <a:xfrm>
            <a:off x="1223700" y="1482375"/>
            <a:ext cx="3969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کار یک بانک دار چیست؟</a:t>
            </a:r>
            <a:endParaRPr b="0" i="0" sz="3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283099" y="332201"/>
            <a:ext cx="8555400" cy="42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نرخ بهره؟؟</a:t>
            </a:r>
            <a:endParaRPr sz="32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یعنی چی؟</a:t>
            </a:r>
            <a:endParaRPr sz="32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نرخ سپرده‌گذاری: چه قدر ماهی بهت میدم اگر یکسال ۱۰۰ تا ماهی رو بذاری تو بانک من.</a:t>
            </a:r>
            <a:endParaRPr sz="32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نرخ وام‌دهی: چه قدر ماهی ازت بعد یکسال می گیرم اگر بهت ۱۰۰ تا ماهی قرض بدم؟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نرخ بهره؟؟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6307500" y="1790775"/>
            <a:ext cx="2566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6470974" y="612675"/>
            <a:ext cx="2403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>
                <a:solidFill>
                  <a:srgbClr val="FF0000"/>
                </a:solidFill>
              </a:rPr>
              <a:t>یادآوری</a:t>
            </a:r>
            <a:endParaRPr sz="3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نکول: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قرضت رو پس نده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400"/>
          </a:p>
        </p:txBody>
      </p:sp>
      <p:pic>
        <p:nvPicPr>
          <p:cNvPr descr="Image result for thinking people caricature"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450" y="1351500"/>
            <a:ext cx="2183200" cy="2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/>
        </p:nvSpPr>
        <p:spPr>
          <a:xfrm>
            <a:off x="6307500" y="1790775"/>
            <a:ext cx="2566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9"/>
          <p:cNvSpPr txBox="1"/>
          <p:nvPr>
            <p:ph type="title"/>
          </p:nvPr>
        </p:nvSpPr>
        <p:spPr>
          <a:xfrm>
            <a:off x="1791678" y="-289534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چه چیز هایی نرخ بهره را تعیین می کند؟؟</a:t>
            </a:r>
            <a:endParaRPr/>
          </a:p>
        </p:txBody>
      </p:sp>
      <p:pic>
        <p:nvPicPr>
          <p:cNvPr descr="Image result for interest rate"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600" y="2934875"/>
            <a:ext cx="5143500" cy="19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