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I3rhV6epv5YbcNSfvR3ec6Sxf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2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تجارت، قانون، دولت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سجاد فقفور مغربی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(۶) اقتصاد و بورس </a:t>
            </a:r>
            <a:endParaRPr b="1" sz="2400"/>
          </a:p>
        </p:txBody>
      </p:sp>
      <p:pic>
        <p:nvPicPr>
          <p:cNvPr descr="Image result for business ancient"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450" y="369825"/>
            <a:ext cx="2960450" cy="329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aw iran ancient" id="75" name="Google Shape;7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6400" y="1721125"/>
            <a:ext cx="2059375" cy="30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1705778" y="582816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و اینطور بود که جمهوری جزیره‌ای پدید آمد.(دولت)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4205701" y="651100"/>
            <a:ext cx="49383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تجارت در ابعاد بزرگ شکل می گیرد.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 result for trade ancient"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00" y="1124200"/>
            <a:ext cx="4785450" cy="25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463400" y="1398200"/>
            <a:ext cx="8296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بامبستان --&gt; بامبو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نارگستان --&gt; نارگیل</a:t>
            </a:r>
            <a:endParaRPr/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615800" y="376650"/>
            <a:ext cx="8296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در همسایگی جزیره ما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1532100" y="2173175"/>
            <a:ext cx="1631700" cy="14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ما 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318350" y="4043550"/>
            <a:ext cx="1685100" cy="6306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بامبستان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98975" y="1024125"/>
            <a:ext cx="2347900" cy="4664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نارگستان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‫بامبو‬‎"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225" y="1247950"/>
            <a:ext cx="1176575" cy="117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‫نارگیل‬‎" id="92" name="Google Shape;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3425" y="3666125"/>
            <a:ext cx="1176587" cy="9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5870775" y="111450"/>
            <a:ext cx="3071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highlight>
                  <a:srgbClr val="FF0000"/>
                </a:highlight>
              </a:rPr>
              <a:t>سوال سخت</a:t>
            </a:r>
            <a:r>
              <a:rPr lang="en">
                <a:highlight>
                  <a:srgbClr val="FF0000"/>
                </a:highlight>
              </a:rPr>
              <a:t>!!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463400" y="919750"/>
            <a:ext cx="54876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500"/>
              <a:t>اگر ما هم بامبو داشتیم هم ناگیل ممکنه از جزایر اطراف بامبو و نارگیل بخریم؟  بله چون ممکنه مزیت نسبی مون در تولید ماهی باشه. مثل دکتری که بهتر از منشیش بلده تایپ کنه ولی ترجیح میده برای اینکار فرد دیگری استخدام کنه.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5870775" y="111450"/>
            <a:ext cx="3071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در طی همه این تغییرات بزرگ اختلاف پدید می آید.</a:t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2019600" y="1880300"/>
            <a:ext cx="23181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قبلا با پادرمیانی ها مشکلات حل می شد. اما الان ...</a:t>
            </a:r>
            <a:endParaRPr b="0" i="0" sz="1400" u="none" cap="none" strike="noStrike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5870775" y="111450"/>
            <a:ext cx="3071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در این گیرودار اختلاف های بزرگ پدید می آیند.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368100" y="1213750"/>
            <a:ext cx="49743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راسته ی بامبوفروشان سر بامبوخران را کلاه می گذارند. البته بامبوخران اینطور 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می گویند.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 result for ‫بامبو‬‎"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425" y="2083675"/>
            <a:ext cx="2178750" cy="21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2417550" y="4377450"/>
            <a:ext cx="1293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بامبو نامرغوب</a:t>
            </a:r>
            <a:endParaRPr b="1" i="0" sz="14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1019328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حمله بامبستان به ما!!(قانون‌گذاری) </a:t>
            </a:r>
            <a:endParaRPr/>
          </a:p>
        </p:txBody>
      </p:sp>
      <p:pic>
        <p:nvPicPr>
          <p:cNvPr descr="Image result for war + ocean + boat"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113" y="427800"/>
            <a:ext cx="33726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532303" y="514716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0000"/>
                </a:solidFill>
              </a:rPr>
              <a:t>پروژه های عام المنفعه‌ی بدون سود یا با سود کم مثل جاده سازی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6307500" y="1790775"/>
            <a:ext cx="25668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6307500" y="1790775"/>
            <a:ext cx="25668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9"/>
          <p:cNvSpPr txBox="1"/>
          <p:nvPr>
            <p:ph type="title"/>
          </p:nvPr>
        </p:nvSpPr>
        <p:spPr>
          <a:xfrm>
            <a:off x="6307500" y="148200"/>
            <a:ext cx="2222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مالیات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مهستان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 دولت</a:t>
            </a:r>
            <a:endParaRPr/>
          </a:p>
        </p:txBody>
      </p:sp>
      <p:pic>
        <p:nvPicPr>
          <p:cNvPr descr="Image result for tax ancient"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825" y="1204588"/>
            <a:ext cx="4385300" cy="24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